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48" r:id="rId2"/>
    <p:sldMasterId id="2147483692" r:id="rId3"/>
    <p:sldMasterId id="2147483658" r:id="rId4"/>
  </p:sldMasterIdLst>
  <p:notesMasterIdLst>
    <p:notesMasterId r:id="rId48"/>
  </p:notesMasterIdLst>
  <p:handoutMasterIdLst>
    <p:handoutMasterId r:id="rId49"/>
  </p:handoutMasterIdLst>
  <p:sldIdLst>
    <p:sldId id="299" r:id="rId5"/>
    <p:sldId id="259" r:id="rId6"/>
    <p:sldId id="257" r:id="rId7"/>
    <p:sldId id="258" r:id="rId8"/>
    <p:sldId id="260" r:id="rId9"/>
    <p:sldId id="304" r:id="rId10"/>
    <p:sldId id="261" r:id="rId11"/>
    <p:sldId id="305" r:id="rId12"/>
    <p:sldId id="262" r:id="rId13"/>
    <p:sldId id="263" r:id="rId14"/>
    <p:sldId id="290" r:id="rId15"/>
    <p:sldId id="306" r:id="rId16"/>
    <p:sldId id="264" r:id="rId17"/>
    <p:sldId id="284" r:id="rId18"/>
    <p:sldId id="267" r:id="rId19"/>
    <p:sldId id="307" r:id="rId20"/>
    <p:sldId id="285" r:id="rId21"/>
    <p:sldId id="287" r:id="rId22"/>
    <p:sldId id="270" r:id="rId23"/>
    <p:sldId id="286" r:id="rId24"/>
    <p:sldId id="272" r:id="rId25"/>
    <p:sldId id="283" r:id="rId26"/>
    <p:sldId id="282" r:id="rId27"/>
    <p:sldId id="271" r:id="rId28"/>
    <p:sldId id="265" r:id="rId29"/>
    <p:sldId id="274" r:id="rId30"/>
    <p:sldId id="269" r:id="rId31"/>
    <p:sldId id="281" r:id="rId32"/>
    <p:sldId id="268" r:id="rId33"/>
    <p:sldId id="276" r:id="rId34"/>
    <p:sldId id="277" r:id="rId35"/>
    <p:sldId id="289" r:id="rId36"/>
    <p:sldId id="279" r:id="rId37"/>
    <p:sldId id="278" r:id="rId38"/>
    <p:sldId id="256" r:id="rId39"/>
    <p:sldId id="291" r:id="rId40"/>
    <p:sldId id="311" r:id="rId41"/>
    <p:sldId id="308" r:id="rId42"/>
    <p:sldId id="301" r:id="rId43"/>
    <p:sldId id="302" r:id="rId44"/>
    <p:sldId id="300" r:id="rId45"/>
    <p:sldId id="292" r:id="rId46"/>
    <p:sldId id="298" r:id="rId47"/>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787878"/>
    <a:srgbClr val="7AB62B"/>
    <a:srgbClr val="E54632"/>
    <a:srgbClr val="1B9DD9"/>
    <a:srgbClr val="5E9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43" d="100"/>
          <a:sy n="143" d="100"/>
        </p:scale>
        <p:origin x="684" y="120"/>
      </p:cViewPr>
      <p:guideLst>
        <p:guide orient="horz" pos="1620"/>
        <p:guide pos="2880"/>
      </p:guideLst>
    </p:cSldViewPr>
  </p:slideViewPr>
  <p:notesTextViewPr>
    <p:cViewPr>
      <p:scale>
        <a:sx n="1" d="1"/>
        <a:sy n="1" d="1"/>
      </p:scale>
      <p:origin x="0" y="0"/>
    </p:cViewPr>
  </p:notesTextViewPr>
  <p:sorterViewPr>
    <p:cViewPr varScale="1">
      <p:scale>
        <a:sx n="1" d="1"/>
        <a:sy n="1" d="1"/>
      </p:scale>
      <p:origin x="0" y="-1668"/>
    </p:cViewPr>
  </p:sorterViewPr>
  <p:notesViewPr>
    <p:cSldViewPr showGuides="1">
      <p:cViewPr varScale="1">
        <p:scale>
          <a:sx n="70" d="100"/>
          <a:sy n="70" d="100"/>
        </p:scale>
        <p:origin x="276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Series 1</c:v>
                </c:pt>
              </c:strCache>
            </c:strRef>
          </c:tx>
          <c:spPr>
            <a:solidFill>
              <a:srgbClr val="E54632"/>
            </a:solidFill>
          </c:spPr>
          <c:invertIfNegative val="0"/>
          <c:dPt>
            <c:idx val="0"/>
            <c:invertIfNegative val="0"/>
            <c:bubble3D val="0"/>
            <c:spPr>
              <a:solidFill>
                <a:srgbClr val="00B0F0"/>
              </a:solidFill>
            </c:spPr>
            <c:extLst>
              <c:ext xmlns:c16="http://schemas.microsoft.com/office/drawing/2014/chart" uri="{C3380CC4-5D6E-409C-BE32-E72D297353CC}">
                <c16:uniqueId val="{00000002-0D6C-4120-AFBB-333C09A4BDF1}"/>
              </c:ext>
            </c:extLst>
          </c:dPt>
          <c:dPt>
            <c:idx val="1"/>
            <c:invertIfNegative val="0"/>
            <c:bubble3D val="0"/>
            <c:spPr>
              <a:solidFill>
                <a:srgbClr val="FFC000"/>
              </a:solidFill>
            </c:spPr>
            <c:extLst>
              <c:ext xmlns:c16="http://schemas.microsoft.com/office/drawing/2014/chart" uri="{C3380CC4-5D6E-409C-BE32-E72D297353CC}">
                <c16:uniqueId val="{00000003-0D6C-4120-AFBB-333C09A4BDF1}"/>
              </c:ext>
            </c:extLst>
          </c:dPt>
          <c:dPt>
            <c:idx val="2"/>
            <c:invertIfNegative val="0"/>
            <c:bubble3D val="0"/>
            <c:spPr>
              <a:solidFill>
                <a:schemeClr val="accent3"/>
              </a:solidFill>
            </c:spPr>
            <c:extLst>
              <c:ext xmlns:c16="http://schemas.microsoft.com/office/drawing/2014/chart" uri="{C3380CC4-5D6E-409C-BE32-E72D297353CC}">
                <c16:uniqueId val="{00000004-0D6C-4120-AFBB-333C09A4BDF1}"/>
              </c:ext>
            </c:extLst>
          </c:dPt>
          <c:dPt>
            <c:idx val="3"/>
            <c:invertIfNegative val="0"/>
            <c:bubble3D val="0"/>
            <c:spPr>
              <a:solidFill>
                <a:srgbClr val="0070C0"/>
              </a:solidFill>
            </c:spPr>
            <c:extLst>
              <c:ext xmlns:c16="http://schemas.microsoft.com/office/drawing/2014/chart" uri="{C3380CC4-5D6E-409C-BE32-E72D297353CC}">
                <c16:uniqueId val="{00000005-0D6C-4120-AFBB-333C09A4BDF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35</c:v>
                </c:pt>
                <c:pt idx="1">
                  <c:v>80</c:v>
                </c:pt>
                <c:pt idx="2">
                  <c:v>60</c:v>
                </c:pt>
                <c:pt idx="3">
                  <c:v>20</c:v>
                </c:pt>
              </c:numCache>
            </c:numRef>
          </c:val>
          <c:extLst>
            <c:ext xmlns:c16="http://schemas.microsoft.com/office/drawing/2014/chart" uri="{C3380CC4-5D6E-409C-BE32-E72D297353CC}">
              <c16:uniqueId val="{00000000-0D6C-4120-AFBB-333C09A4BDF1}"/>
            </c:ext>
          </c:extLst>
        </c:ser>
        <c:ser>
          <c:idx val="1"/>
          <c:order val="1"/>
          <c:tx>
            <c:strRef>
              <c:f>Sheet1!$C$1</c:f>
              <c:strCache>
                <c:ptCount val="1"/>
                <c:pt idx="0">
                  <c:v>Series 2</c:v>
                </c:pt>
              </c:strCache>
            </c:strRef>
          </c:tx>
          <c:spPr>
            <a:solidFill>
              <a:schemeClr val="bg1">
                <a:lumMod val="95000"/>
              </a:schemeClr>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65</c:v>
                </c:pt>
                <c:pt idx="1">
                  <c:v>20</c:v>
                </c:pt>
                <c:pt idx="2">
                  <c:v>40</c:v>
                </c:pt>
                <c:pt idx="3">
                  <c:v>80</c:v>
                </c:pt>
              </c:numCache>
            </c:numRef>
          </c:val>
          <c:extLst>
            <c:ext xmlns:c16="http://schemas.microsoft.com/office/drawing/2014/chart" uri="{C3380CC4-5D6E-409C-BE32-E72D297353CC}">
              <c16:uniqueId val="{00000001-0D6C-4120-AFBB-333C09A4BDF1}"/>
            </c:ext>
          </c:extLst>
        </c:ser>
        <c:dLbls>
          <c:showLegendKey val="0"/>
          <c:showVal val="0"/>
          <c:showCatName val="0"/>
          <c:showSerName val="0"/>
          <c:showPercent val="0"/>
          <c:showBubbleSize val="0"/>
        </c:dLbls>
        <c:gapWidth val="450"/>
        <c:overlap val="100"/>
        <c:axId val="288690728"/>
        <c:axId val="288691512"/>
      </c:barChart>
      <c:catAx>
        <c:axId val="288690728"/>
        <c:scaling>
          <c:orientation val="minMax"/>
        </c:scaling>
        <c:delete val="1"/>
        <c:axPos val="b"/>
        <c:numFmt formatCode="General" sourceLinked="0"/>
        <c:majorTickMark val="out"/>
        <c:minorTickMark val="none"/>
        <c:tickLblPos val="nextTo"/>
        <c:crossAx val="288691512"/>
        <c:crosses val="autoZero"/>
        <c:auto val="1"/>
        <c:lblAlgn val="ctr"/>
        <c:lblOffset val="100"/>
        <c:noMultiLvlLbl val="0"/>
      </c:catAx>
      <c:valAx>
        <c:axId val="288691512"/>
        <c:scaling>
          <c:orientation val="minMax"/>
        </c:scaling>
        <c:delete val="1"/>
        <c:axPos val="l"/>
        <c:majorGridlines>
          <c:spPr>
            <a:ln>
              <a:noFill/>
            </a:ln>
          </c:spPr>
        </c:majorGridlines>
        <c:numFmt formatCode="0%" sourceLinked="1"/>
        <c:majorTickMark val="out"/>
        <c:minorTickMark val="none"/>
        <c:tickLblPos val="nextTo"/>
        <c:crossAx val="2886907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3C59-4107-B342-54B14AFC4453}"/>
              </c:ext>
            </c:extLst>
          </c:dPt>
          <c:dPt>
            <c:idx val="1"/>
            <c:bubble3D val="0"/>
            <c:spPr>
              <a:solidFill>
                <a:schemeClr val="accent1">
                  <a:alpha val="40000"/>
                </a:schemeClr>
              </a:solidFill>
            </c:spPr>
            <c:extLst>
              <c:ext xmlns:c16="http://schemas.microsoft.com/office/drawing/2014/chart" uri="{C3380CC4-5D6E-409C-BE32-E72D297353CC}">
                <c16:uniqueId val="{00000003-3C59-4107-B342-54B14AFC4453}"/>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3C59-4107-B342-54B14AFC4453}"/>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CB08-4EED-9B69-92D8CDA8F4BD}"/>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CB08-4EED-9B69-92D8CDA8F4BD}"/>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CB08-4EED-9B69-92D8CDA8F4BD}"/>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AA63-405A-89A3-2209CEF1566E}"/>
              </c:ext>
            </c:extLst>
          </c:dPt>
          <c:dPt>
            <c:idx val="1"/>
            <c:bubble3D val="0"/>
            <c:spPr>
              <a:solidFill>
                <a:schemeClr val="accent1">
                  <a:alpha val="40000"/>
                </a:schemeClr>
              </a:solidFill>
            </c:spPr>
            <c:extLst>
              <c:ext xmlns:c16="http://schemas.microsoft.com/office/drawing/2014/chart" uri="{C3380CC4-5D6E-409C-BE32-E72D297353CC}">
                <c16:uniqueId val="{00000003-AA63-405A-89A3-2209CEF1566E}"/>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AA63-405A-89A3-2209CEF1566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F70E-4FE3-8703-7AB4886944BE}"/>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F70E-4FE3-8703-7AB4886944BE}"/>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F70E-4FE3-8703-7AB4886944B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B95300-522A-4ECC-AC71-CC3278368F4F}"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s-PE"/>
        </a:p>
      </dgm:t>
    </dgm:pt>
    <dgm:pt modelId="{7E00F66F-01C6-4833-BDB0-34B367E2EE19}">
      <dgm:prSet phldrT="[Texto]"/>
      <dgm:spPr/>
      <dgm:t>
        <a:bodyPr/>
        <a:lstStyle/>
        <a:p>
          <a:r>
            <a:rPr lang="es-PE" dirty="0" smtClean="0"/>
            <a:t>TITULO</a:t>
          </a:r>
          <a:endParaRPr lang="es-PE" dirty="0"/>
        </a:p>
      </dgm:t>
    </dgm:pt>
    <dgm:pt modelId="{9D006D03-35F1-4611-B7B7-52822C431BAA}" type="parTrans" cxnId="{562D28BD-C69F-45BD-84CF-3B5E6B6B8FB2}">
      <dgm:prSet/>
      <dgm:spPr/>
      <dgm:t>
        <a:bodyPr/>
        <a:lstStyle/>
        <a:p>
          <a:endParaRPr lang="es-PE"/>
        </a:p>
      </dgm:t>
    </dgm:pt>
    <dgm:pt modelId="{91FB52B9-A541-4675-9768-4CF21F7FD770}" type="sibTrans" cxnId="{562D28BD-C69F-45BD-84CF-3B5E6B6B8FB2}">
      <dgm:prSet/>
      <dgm:spPr/>
      <dgm:t>
        <a:bodyPr/>
        <a:lstStyle/>
        <a:p>
          <a:endParaRPr lang="es-PE"/>
        </a:p>
      </dgm:t>
    </dgm:pt>
    <dgm:pt modelId="{A2CB4B70-042E-4C1E-9B80-1A2DE180DBEC}">
      <dgm:prSet phldrT="[Texto]"/>
      <dgm:spPr/>
      <dgm:t>
        <a:bodyPr/>
        <a:lstStyle/>
        <a:p>
          <a:r>
            <a:rPr lang="es-PE" dirty="0" smtClean="0"/>
            <a:t>TITULO</a:t>
          </a:r>
          <a:endParaRPr lang="es-PE" dirty="0"/>
        </a:p>
      </dgm:t>
    </dgm:pt>
    <dgm:pt modelId="{703C48D5-8EBC-48C6-B489-384FB996F970}" type="parTrans" cxnId="{D6BDC3DD-18D3-4022-9305-EA2473081133}">
      <dgm:prSet/>
      <dgm:spPr/>
      <dgm:t>
        <a:bodyPr/>
        <a:lstStyle/>
        <a:p>
          <a:endParaRPr lang="es-PE"/>
        </a:p>
      </dgm:t>
    </dgm:pt>
    <dgm:pt modelId="{70BAF846-FB29-48F6-B99A-580D042B1AB7}" type="sibTrans" cxnId="{D6BDC3DD-18D3-4022-9305-EA2473081133}">
      <dgm:prSet/>
      <dgm:spPr/>
      <dgm:t>
        <a:bodyPr/>
        <a:lstStyle/>
        <a:p>
          <a:endParaRPr lang="es-PE"/>
        </a:p>
      </dgm:t>
    </dgm:pt>
    <dgm:pt modelId="{CF086A10-2398-492E-A910-80792EC169B6}">
      <dgm:prSet phldrT="[Texto]"/>
      <dgm:spPr/>
      <dgm:t>
        <a:bodyPr/>
        <a:lstStyle/>
        <a:p>
          <a:r>
            <a:rPr lang="es-PE" dirty="0" smtClean="0"/>
            <a:t>TITULO</a:t>
          </a:r>
          <a:endParaRPr lang="es-PE" dirty="0"/>
        </a:p>
      </dgm:t>
    </dgm:pt>
    <dgm:pt modelId="{21DC641F-6F37-496B-8315-5E33FC7DC97C}" type="parTrans" cxnId="{978C6032-7F82-4E36-846F-E334EF663BFA}">
      <dgm:prSet/>
      <dgm:spPr/>
      <dgm:t>
        <a:bodyPr/>
        <a:lstStyle/>
        <a:p>
          <a:endParaRPr lang="es-PE"/>
        </a:p>
      </dgm:t>
    </dgm:pt>
    <dgm:pt modelId="{7CD9600B-773E-4EAD-A400-30AA59FF48F4}" type="sibTrans" cxnId="{978C6032-7F82-4E36-846F-E334EF663BFA}">
      <dgm:prSet/>
      <dgm:spPr/>
      <dgm:t>
        <a:bodyPr/>
        <a:lstStyle/>
        <a:p>
          <a:endParaRPr lang="es-PE"/>
        </a:p>
      </dgm:t>
    </dgm:pt>
    <dgm:pt modelId="{3E10912C-9D93-411E-BB7C-D58618354FD7}">
      <dgm:prSet phldrT="[Texto]"/>
      <dgm:spPr/>
      <dgm:t>
        <a:bodyPr/>
        <a:lstStyle/>
        <a:p>
          <a:r>
            <a:rPr lang="es-PE" dirty="0" smtClean="0"/>
            <a:t>TITULO</a:t>
          </a:r>
          <a:endParaRPr lang="es-PE" dirty="0"/>
        </a:p>
      </dgm:t>
    </dgm:pt>
    <dgm:pt modelId="{4BAE0FB0-3FBE-4DFF-A5F6-30FDB6692097}" type="parTrans" cxnId="{DB17887F-C68F-4B71-83D6-22C67434EF1A}">
      <dgm:prSet/>
      <dgm:spPr/>
      <dgm:t>
        <a:bodyPr/>
        <a:lstStyle/>
        <a:p>
          <a:endParaRPr lang="es-PE"/>
        </a:p>
      </dgm:t>
    </dgm:pt>
    <dgm:pt modelId="{BB2A5579-8075-41E3-965E-0BCC52ED4642}" type="sibTrans" cxnId="{DB17887F-C68F-4B71-83D6-22C67434EF1A}">
      <dgm:prSet/>
      <dgm:spPr/>
      <dgm:t>
        <a:bodyPr/>
        <a:lstStyle/>
        <a:p>
          <a:endParaRPr lang="es-PE"/>
        </a:p>
      </dgm:t>
    </dgm:pt>
    <dgm:pt modelId="{2AED2763-277F-4DC4-82F1-9C973D5EBE0D}">
      <dgm:prSet phldrT="[Texto]"/>
      <dgm:spPr/>
      <dgm:t>
        <a:bodyPr/>
        <a:lstStyle/>
        <a:p>
          <a:r>
            <a:rPr lang="es-PE" dirty="0" smtClean="0"/>
            <a:t>TITULO</a:t>
          </a:r>
          <a:endParaRPr lang="es-PE" dirty="0"/>
        </a:p>
      </dgm:t>
    </dgm:pt>
    <dgm:pt modelId="{2D4FE5C3-9D3B-44C7-896F-7990523C2227}" type="parTrans" cxnId="{32963865-D7E0-49CF-BAF0-6963860DEA72}">
      <dgm:prSet/>
      <dgm:spPr/>
      <dgm:t>
        <a:bodyPr/>
        <a:lstStyle/>
        <a:p>
          <a:endParaRPr lang="es-PE"/>
        </a:p>
      </dgm:t>
    </dgm:pt>
    <dgm:pt modelId="{782F3424-4B5E-43CC-AD80-8D3E1877F405}" type="sibTrans" cxnId="{32963865-D7E0-49CF-BAF0-6963860DEA72}">
      <dgm:prSet/>
      <dgm:spPr/>
      <dgm:t>
        <a:bodyPr/>
        <a:lstStyle/>
        <a:p>
          <a:endParaRPr lang="es-PE"/>
        </a:p>
      </dgm:t>
    </dgm:pt>
    <dgm:pt modelId="{D7CAB80A-9B4B-4A9C-A062-057AC7B4BBB3}" type="pres">
      <dgm:prSet presAssocID="{DCB95300-522A-4ECC-AC71-CC3278368F4F}" presName="diagram" presStyleCnt="0">
        <dgm:presLayoutVars>
          <dgm:dir/>
          <dgm:resizeHandles val="exact"/>
        </dgm:presLayoutVars>
      </dgm:prSet>
      <dgm:spPr/>
      <dgm:t>
        <a:bodyPr/>
        <a:lstStyle/>
        <a:p>
          <a:endParaRPr lang="es-PE"/>
        </a:p>
      </dgm:t>
    </dgm:pt>
    <dgm:pt modelId="{2F21F8B0-B58A-4AEF-82AF-3602766408CA}" type="pres">
      <dgm:prSet presAssocID="{7E00F66F-01C6-4833-BDB0-34B367E2EE19}" presName="node" presStyleLbl="node1" presStyleIdx="0" presStyleCnt="5">
        <dgm:presLayoutVars>
          <dgm:bulletEnabled val="1"/>
        </dgm:presLayoutVars>
      </dgm:prSet>
      <dgm:spPr/>
      <dgm:t>
        <a:bodyPr/>
        <a:lstStyle/>
        <a:p>
          <a:endParaRPr lang="es-PE"/>
        </a:p>
      </dgm:t>
    </dgm:pt>
    <dgm:pt modelId="{5AAC31F3-60A5-49F2-B8FE-F23220AE8B10}" type="pres">
      <dgm:prSet presAssocID="{91FB52B9-A541-4675-9768-4CF21F7FD770}" presName="sibTrans" presStyleCnt="0"/>
      <dgm:spPr/>
    </dgm:pt>
    <dgm:pt modelId="{9796FB1E-6886-4986-A224-49B33B30FCC9}" type="pres">
      <dgm:prSet presAssocID="{A2CB4B70-042E-4C1E-9B80-1A2DE180DBEC}" presName="node" presStyleLbl="node1" presStyleIdx="1" presStyleCnt="5">
        <dgm:presLayoutVars>
          <dgm:bulletEnabled val="1"/>
        </dgm:presLayoutVars>
      </dgm:prSet>
      <dgm:spPr/>
      <dgm:t>
        <a:bodyPr/>
        <a:lstStyle/>
        <a:p>
          <a:endParaRPr lang="es-PE"/>
        </a:p>
      </dgm:t>
    </dgm:pt>
    <dgm:pt modelId="{96BB5E5C-B0B8-41F3-9A00-AECB9374F182}" type="pres">
      <dgm:prSet presAssocID="{70BAF846-FB29-48F6-B99A-580D042B1AB7}" presName="sibTrans" presStyleCnt="0"/>
      <dgm:spPr/>
    </dgm:pt>
    <dgm:pt modelId="{74CACE32-3554-4E12-A269-148B90DB68FD}" type="pres">
      <dgm:prSet presAssocID="{CF086A10-2398-492E-A910-80792EC169B6}" presName="node" presStyleLbl="node1" presStyleIdx="2" presStyleCnt="5">
        <dgm:presLayoutVars>
          <dgm:bulletEnabled val="1"/>
        </dgm:presLayoutVars>
      </dgm:prSet>
      <dgm:spPr/>
      <dgm:t>
        <a:bodyPr/>
        <a:lstStyle/>
        <a:p>
          <a:endParaRPr lang="es-PE"/>
        </a:p>
      </dgm:t>
    </dgm:pt>
    <dgm:pt modelId="{DACFE60D-7228-475B-94FE-B75EAEEE763A}" type="pres">
      <dgm:prSet presAssocID="{7CD9600B-773E-4EAD-A400-30AA59FF48F4}" presName="sibTrans" presStyleCnt="0"/>
      <dgm:spPr/>
    </dgm:pt>
    <dgm:pt modelId="{62088066-72EE-4DE2-B657-129AF80ED66B}" type="pres">
      <dgm:prSet presAssocID="{3E10912C-9D93-411E-BB7C-D58618354FD7}" presName="node" presStyleLbl="node1" presStyleIdx="3" presStyleCnt="5">
        <dgm:presLayoutVars>
          <dgm:bulletEnabled val="1"/>
        </dgm:presLayoutVars>
      </dgm:prSet>
      <dgm:spPr/>
      <dgm:t>
        <a:bodyPr/>
        <a:lstStyle/>
        <a:p>
          <a:endParaRPr lang="es-PE"/>
        </a:p>
      </dgm:t>
    </dgm:pt>
    <dgm:pt modelId="{D0919592-2877-41DA-B578-4637AF0179A2}" type="pres">
      <dgm:prSet presAssocID="{BB2A5579-8075-41E3-965E-0BCC52ED4642}" presName="sibTrans" presStyleCnt="0"/>
      <dgm:spPr/>
    </dgm:pt>
    <dgm:pt modelId="{3C67440A-C295-4A5A-8FA1-D4F9348EC1CA}" type="pres">
      <dgm:prSet presAssocID="{2AED2763-277F-4DC4-82F1-9C973D5EBE0D}" presName="node" presStyleLbl="node1" presStyleIdx="4" presStyleCnt="5">
        <dgm:presLayoutVars>
          <dgm:bulletEnabled val="1"/>
        </dgm:presLayoutVars>
      </dgm:prSet>
      <dgm:spPr/>
      <dgm:t>
        <a:bodyPr/>
        <a:lstStyle/>
        <a:p>
          <a:endParaRPr lang="es-PE"/>
        </a:p>
      </dgm:t>
    </dgm:pt>
  </dgm:ptLst>
  <dgm:cxnLst>
    <dgm:cxn modelId="{DB17887F-C68F-4B71-83D6-22C67434EF1A}" srcId="{DCB95300-522A-4ECC-AC71-CC3278368F4F}" destId="{3E10912C-9D93-411E-BB7C-D58618354FD7}" srcOrd="3" destOrd="0" parTransId="{4BAE0FB0-3FBE-4DFF-A5F6-30FDB6692097}" sibTransId="{BB2A5579-8075-41E3-965E-0BCC52ED4642}"/>
    <dgm:cxn modelId="{9F573860-BDFB-4A77-9379-6C23D382FEBF}" type="presOf" srcId="{7E00F66F-01C6-4833-BDB0-34B367E2EE19}" destId="{2F21F8B0-B58A-4AEF-82AF-3602766408CA}" srcOrd="0" destOrd="0" presId="urn:microsoft.com/office/officeart/2005/8/layout/default"/>
    <dgm:cxn modelId="{8D057CCC-E142-47D8-B7AF-B8D527F22C32}" type="presOf" srcId="{3E10912C-9D93-411E-BB7C-D58618354FD7}" destId="{62088066-72EE-4DE2-B657-129AF80ED66B}" srcOrd="0" destOrd="0" presId="urn:microsoft.com/office/officeart/2005/8/layout/default"/>
    <dgm:cxn modelId="{CA5594A7-6DDC-41B4-89FC-9D1EDCEC5A14}" type="presOf" srcId="{2AED2763-277F-4DC4-82F1-9C973D5EBE0D}" destId="{3C67440A-C295-4A5A-8FA1-D4F9348EC1CA}" srcOrd="0" destOrd="0" presId="urn:microsoft.com/office/officeart/2005/8/layout/default"/>
    <dgm:cxn modelId="{32963865-D7E0-49CF-BAF0-6963860DEA72}" srcId="{DCB95300-522A-4ECC-AC71-CC3278368F4F}" destId="{2AED2763-277F-4DC4-82F1-9C973D5EBE0D}" srcOrd="4" destOrd="0" parTransId="{2D4FE5C3-9D3B-44C7-896F-7990523C2227}" sibTransId="{782F3424-4B5E-43CC-AD80-8D3E1877F405}"/>
    <dgm:cxn modelId="{AABF744F-F25D-42B7-A120-9A4F15250B63}" type="presOf" srcId="{DCB95300-522A-4ECC-AC71-CC3278368F4F}" destId="{D7CAB80A-9B4B-4A9C-A062-057AC7B4BBB3}" srcOrd="0" destOrd="0" presId="urn:microsoft.com/office/officeart/2005/8/layout/default"/>
    <dgm:cxn modelId="{978C6032-7F82-4E36-846F-E334EF663BFA}" srcId="{DCB95300-522A-4ECC-AC71-CC3278368F4F}" destId="{CF086A10-2398-492E-A910-80792EC169B6}" srcOrd="2" destOrd="0" parTransId="{21DC641F-6F37-496B-8315-5E33FC7DC97C}" sibTransId="{7CD9600B-773E-4EAD-A400-30AA59FF48F4}"/>
    <dgm:cxn modelId="{562D28BD-C69F-45BD-84CF-3B5E6B6B8FB2}" srcId="{DCB95300-522A-4ECC-AC71-CC3278368F4F}" destId="{7E00F66F-01C6-4833-BDB0-34B367E2EE19}" srcOrd="0" destOrd="0" parTransId="{9D006D03-35F1-4611-B7B7-52822C431BAA}" sibTransId="{91FB52B9-A541-4675-9768-4CF21F7FD770}"/>
    <dgm:cxn modelId="{D6BDC3DD-18D3-4022-9305-EA2473081133}" srcId="{DCB95300-522A-4ECC-AC71-CC3278368F4F}" destId="{A2CB4B70-042E-4C1E-9B80-1A2DE180DBEC}" srcOrd="1" destOrd="0" parTransId="{703C48D5-8EBC-48C6-B489-384FB996F970}" sibTransId="{70BAF846-FB29-48F6-B99A-580D042B1AB7}"/>
    <dgm:cxn modelId="{24ED2185-BA3C-4452-9C00-7F9D352C2325}" type="presOf" srcId="{CF086A10-2398-492E-A910-80792EC169B6}" destId="{74CACE32-3554-4E12-A269-148B90DB68FD}" srcOrd="0" destOrd="0" presId="urn:microsoft.com/office/officeart/2005/8/layout/default"/>
    <dgm:cxn modelId="{ED456B18-9195-403F-B979-AB6886862F8F}" type="presOf" srcId="{A2CB4B70-042E-4C1E-9B80-1A2DE180DBEC}" destId="{9796FB1E-6886-4986-A224-49B33B30FCC9}" srcOrd="0" destOrd="0" presId="urn:microsoft.com/office/officeart/2005/8/layout/default"/>
    <dgm:cxn modelId="{6DD7AFC6-92DF-4FAF-B424-B0D2206446B7}" type="presParOf" srcId="{D7CAB80A-9B4B-4A9C-A062-057AC7B4BBB3}" destId="{2F21F8B0-B58A-4AEF-82AF-3602766408CA}" srcOrd="0" destOrd="0" presId="urn:microsoft.com/office/officeart/2005/8/layout/default"/>
    <dgm:cxn modelId="{07D6C63B-20FB-4FA6-99AC-8648F03B18E0}" type="presParOf" srcId="{D7CAB80A-9B4B-4A9C-A062-057AC7B4BBB3}" destId="{5AAC31F3-60A5-49F2-B8FE-F23220AE8B10}" srcOrd="1" destOrd="0" presId="urn:microsoft.com/office/officeart/2005/8/layout/default"/>
    <dgm:cxn modelId="{927052D5-5ECC-44A1-BDB1-C30ECE40011D}" type="presParOf" srcId="{D7CAB80A-9B4B-4A9C-A062-057AC7B4BBB3}" destId="{9796FB1E-6886-4986-A224-49B33B30FCC9}" srcOrd="2" destOrd="0" presId="urn:microsoft.com/office/officeart/2005/8/layout/default"/>
    <dgm:cxn modelId="{77C4DD65-3026-444F-A417-D780EFF68830}" type="presParOf" srcId="{D7CAB80A-9B4B-4A9C-A062-057AC7B4BBB3}" destId="{96BB5E5C-B0B8-41F3-9A00-AECB9374F182}" srcOrd="3" destOrd="0" presId="urn:microsoft.com/office/officeart/2005/8/layout/default"/>
    <dgm:cxn modelId="{677292B3-CC46-4CDF-ABF0-79180B0D4133}" type="presParOf" srcId="{D7CAB80A-9B4B-4A9C-A062-057AC7B4BBB3}" destId="{74CACE32-3554-4E12-A269-148B90DB68FD}" srcOrd="4" destOrd="0" presId="urn:microsoft.com/office/officeart/2005/8/layout/default"/>
    <dgm:cxn modelId="{A1169F4C-F307-4FD4-A48F-41CF01E0F01A}" type="presParOf" srcId="{D7CAB80A-9B4B-4A9C-A062-057AC7B4BBB3}" destId="{DACFE60D-7228-475B-94FE-B75EAEEE763A}" srcOrd="5" destOrd="0" presId="urn:microsoft.com/office/officeart/2005/8/layout/default"/>
    <dgm:cxn modelId="{26668102-E3A8-41ED-B462-3865131DD6BD}" type="presParOf" srcId="{D7CAB80A-9B4B-4A9C-A062-057AC7B4BBB3}" destId="{62088066-72EE-4DE2-B657-129AF80ED66B}" srcOrd="6" destOrd="0" presId="urn:microsoft.com/office/officeart/2005/8/layout/default"/>
    <dgm:cxn modelId="{6ECB1B19-D514-43BE-A71A-71D44E47392D}" type="presParOf" srcId="{D7CAB80A-9B4B-4A9C-A062-057AC7B4BBB3}" destId="{D0919592-2877-41DA-B578-4637AF0179A2}" srcOrd="7" destOrd="0" presId="urn:microsoft.com/office/officeart/2005/8/layout/default"/>
    <dgm:cxn modelId="{127E3D15-AC0E-4590-B5BB-FA30F0725A24}" type="presParOf" srcId="{D7CAB80A-9B4B-4A9C-A062-057AC7B4BBB3}" destId="{3C67440A-C295-4A5A-8FA1-D4F9348EC1C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1F8B0-B58A-4AEF-82AF-3602766408CA}">
      <dsp:nvSpPr>
        <dsp:cNvPr id="0" name=""/>
        <dsp:cNvSpPr/>
      </dsp:nvSpPr>
      <dsp:spPr>
        <a:xfrm>
          <a:off x="557140" y="1205"/>
          <a:ext cx="1234069" cy="740441"/>
        </a:xfrm>
        <a:prstGeom prst="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TITULO</a:t>
          </a:r>
          <a:endParaRPr lang="es-PE" sz="2700" kern="1200" dirty="0"/>
        </a:p>
      </dsp:txBody>
      <dsp:txXfrm>
        <a:off x="557140" y="1205"/>
        <a:ext cx="1234069" cy="740441"/>
      </dsp:txXfrm>
    </dsp:sp>
    <dsp:sp modelId="{9796FB1E-6886-4986-A224-49B33B30FCC9}">
      <dsp:nvSpPr>
        <dsp:cNvPr id="0" name=""/>
        <dsp:cNvSpPr/>
      </dsp:nvSpPr>
      <dsp:spPr>
        <a:xfrm>
          <a:off x="1914616" y="1205"/>
          <a:ext cx="1234069" cy="740441"/>
        </a:xfrm>
        <a:prstGeom prst="rect">
          <a:avLst/>
        </a:prstGeom>
        <a:solidFill>
          <a:schemeClr val="accent3">
            <a:shade val="50000"/>
            <a:hueOff val="0"/>
            <a:satOff val="0"/>
            <a:lumOff val="143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TITULO</a:t>
          </a:r>
          <a:endParaRPr lang="es-PE" sz="2700" kern="1200" dirty="0"/>
        </a:p>
      </dsp:txBody>
      <dsp:txXfrm>
        <a:off x="1914616" y="1205"/>
        <a:ext cx="1234069" cy="740441"/>
      </dsp:txXfrm>
    </dsp:sp>
    <dsp:sp modelId="{74CACE32-3554-4E12-A269-148B90DB68FD}">
      <dsp:nvSpPr>
        <dsp:cNvPr id="0" name=""/>
        <dsp:cNvSpPr/>
      </dsp:nvSpPr>
      <dsp:spPr>
        <a:xfrm>
          <a:off x="557140" y="865054"/>
          <a:ext cx="1234069" cy="740441"/>
        </a:xfrm>
        <a:prstGeom prst="rect">
          <a:avLst/>
        </a:prstGeom>
        <a:solidFill>
          <a:schemeClr val="accent3">
            <a:shade val="50000"/>
            <a:hueOff val="0"/>
            <a:satOff val="0"/>
            <a:lumOff val="287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TITULO</a:t>
          </a:r>
          <a:endParaRPr lang="es-PE" sz="2700" kern="1200" dirty="0"/>
        </a:p>
      </dsp:txBody>
      <dsp:txXfrm>
        <a:off x="557140" y="865054"/>
        <a:ext cx="1234069" cy="740441"/>
      </dsp:txXfrm>
    </dsp:sp>
    <dsp:sp modelId="{62088066-72EE-4DE2-B657-129AF80ED66B}">
      <dsp:nvSpPr>
        <dsp:cNvPr id="0" name=""/>
        <dsp:cNvSpPr/>
      </dsp:nvSpPr>
      <dsp:spPr>
        <a:xfrm>
          <a:off x="1914616" y="865054"/>
          <a:ext cx="1234069" cy="740441"/>
        </a:xfrm>
        <a:prstGeom prst="rect">
          <a:avLst/>
        </a:prstGeom>
        <a:solidFill>
          <a:schemeClr val="accent3">
            <a:shade val="50000"/>
            <a:hueOff val="0"/>
            <a:satOff val="0"/>
            <a:lumOff val="287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TITULO</a:t>
          </a:r>
          <a:endParaRPr lang="es-PE" sz="2700" kern="1200" dirty="0"/>
        </a:p>
      </dsp:txBody>
      <dsp:txXfrm>
        <a:off x="1914616" y="865054"/>
        <a:ext cx="1234069" cy="740441"/>
      </dsp:txXfrm>
    </dsp:sp>
    <dsp:sp modelId="{3C67440A-C295-4A5A-8FA1-D4F9348EC1CA}">
      <dsp:nvSpPr>
        <dsp:cNvPr id="0" name=""/>
        <dsp:cNvSpPr/>
      </dsp:nvSpPr>
      <dsp:spPr>
        <a:xfrm>
          <a:off x="1235878" y="1728902"/>
          <a:ext cx="1234069" cy="740441"/>
        </a:xfrm>
        <a:prstGeom prst="rect">
          <a:avLst/>
        </a:prstGeom>
        <a:solidFill>
          <a:schemeClr val="accent3">
            <a:shade val="50000"/>
            <a:hueOff val="0"/>
            <a:satOff val="0"/>
            <a:lumOff val="143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TITULO</a:t>
          </a:r>
          <a:endParaRPr lang="es-PE" sz="2700" kern="1200" dirty="0"/>
        </a:p>
      </dsp:txBody>
      <dsp:txXfrm>
        <a:off x="1235878" y="1728902"/>
        <a:ext cx="1234069" cy="7404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C6207E-9F80-47E6-9D9F-8EC0BA78C7CB}" type="datetimeFigureOut">
              <a:rPr lang="ko-KR" altLang="en-US" smtClean="0"/>
              <a:t>2023-11-21</a:t>
            </a:fld>
            <a:endParaRPr lang="ko-KR"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504DD82-1994-47EE-ADA5-627A24E117C3}" type="slidenum">
              <a:rPr lang="ko-KR" altLang="en-US" smtClean="0"/>
              <a:t>‹Nº›</a:t>
            </a:fld>
            <a:endParaRPr lang="ko-KR" altLang="en-US" dirty="0"/>
          </a:p>
        </p:txBody>
      </p:sp>
    </p:spTree>
    <p:extLst>
      <p:ext uri="{BB962C8B-B14F-4D97-AF65-F5344CB8AC3E}">
        <p14:creationId xmlns:p14="http://schemas.microsoft.com/office/powerpoint/2010/main" val="744164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F64514-3C85-4B11-AEA4-AB3BFBB6AF4F}" type="datetimeFigureOut">
              <a:rPr lang="es-PE" smtClean="0"/>
              <a:t>21/11/2023</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3FD49-AD84-4ED4-B60B-F5580263D550}" type="slidenum">
              <a:rPr lang="es-PE" smtClean="0"/>
              <a:t>‹Nº›</a:t>
            </a:fld>
            <a:endParaRPr lang="es-PE"/>
          </a:p>
        </p:txBody>
      </p:sp>
    </p:spTree>
    <p:extLst>
      <p:ext uri="{BB962C8B-B14F-4D97-AF65-F5344CB8AC3E}">
        <p14:creationId xmlns:p14="http://schemas.microsoft.com/office/powerpoint/2010/main" val="454982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E393FD49-AD84-4ED4-B60B-F5580263D550}" type="slidenum">
              <a:rPr lang="es-PE" smtClean="0"/>
              <a:t>34</a:t>
            </a:fld>
            <a:endParaRPr lang="es-PE"/>
          </a:p>
        </p:txBody>
      </p:sp>
    </p:spTree>
    <p:extLst>
      <p:ext uri="{BB962C8B-B14F-4D97-AF65-F5344CB8AC3E}">
        <p14:creationId xmlns:p14="http://schemas.microsoft.com/office/powerpoint/2010/main" val="2921681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 Same Side Corner Rectangle 2"/>
          <p:cNvSpPr/>
          <p:nvPr userDrawn="1"/>
        </p:nvSpPr>
        <p:spPr>
          <a:xfrm rot="5400000">
            <a:off x="1614457" y="838343"/>
            <a:ext cx="1847142" cy="5076056"/>
          </a:xfrm>
          <a:prstGeom prst="round2Same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Arial" pitchFamily="34" charset="0"/>
              <a:cs typeface="Arial" pitchFamily="34" charset="0"/>
            </a:endParaRPr>
          </a:p>
        </p:txBody>
      </p:sp>
      <p:sp>
        <p:nvSpPr>
          <p:cNvPr id="12" name="Text Placeholder 3"/>
          <p:cNvSpPr>
            <a:spLocks noGrp="1"/>
          </p:cNvSpPr>
          <p:nvPr>
            <p:ph type="body" sz="quarter" idx="12" hasCustomPrompt="1"/>
          </p:nvPr>
        </p:nvSpPr>
        <p:spPr>
          <a:xfrm>
            <a:off x="467544" y="3795437"/>
            <a:ext cx="4320480" cy="288032"/>
          </a:xfrm>
          <a:prstGeom prst="rect">
            <a:avLst/>
          </a:prstGeom>
        </p:spPr>
        <p:txBody>
          <a:bodyPr/>
          <a:lstStyle>
            <a:lvl1pPr marL="0" indent="0" algn="l">
              <a:buFontTx/>
              <a:buNone/>
              <a:defRPr sz="1200">
                <a:solidFill>
                  <a:schemeClr val="bg1"/>
                </a:solidFill>
                <a:latin typeface="+mn-lt"/>
                <a:cs typeface="Arial" pitchFamily="34" charset="0"/>
              </a:defRPr>
            </a:lvl1pPr>
          </a:lstStyle>
          <a:p>
            <a:pPr lvl="0"/>
            <a:r>
              <a:rPr lang="en-US" altLang="ko-KR" dirty="0"/>
              <a:t>Insert the title of your subtitle Here</a:t>
            </a:r>
          </a:p>
        </p:txBody>
      </p:sp>
      <p:sp>
        <p:nvSpPr>
          <p:cNvPr id="7" name="Text Placeholder 9">
            <a:extLst>
              <a:ext uri="{FF2B5EF4-FFF2-40B4-BE49-F238E27FC236}">
                <a16:creationId xmlns:a16="http://schemas.microsoft.com/office/drawing/2014/main" id="{89F8A4B7-E6C8-4208-8AC6-ED1D61D10B7F}"/>
              </a:ext>
            </a:extLst>
          </p:cNvPr>
          <p:cNvSpPr>
            <a:spLocks noGrp="1"/>
          </p:cNvSpPr>
          <p:nvPr>
            <p:ph type="body" sz="quarter" idx="10" hasCustomPrompt="1"/>
          </p:nvPr>
        </p:nvSpPr>
        <p:spPr>
          <a:xfrm>
            <a:off x="467544" y="2715766"/>
            <a:ext cx="4320480" cy="1080120"/>
          </a:xfrm>
          <a:prstGeom prst="rect">
            <a:avLst/>
          </a:prstGeom>
        </p:spPr>
        <p:txBody>
          <a:bodyPr anchor="ctr"/>
          <a:lstStyle>
            <a:lvl1pPr marL="0" indent="0" algn="l">
              <a:lnSpc>
                <a:spcPct val="100000"/>
              </a:lnSpc>
              <a:buNone/>
              <a:defRPr sz="3600" b="0" baseline="0">
                <a:solidFill>
                  <a:schemeClr val="bg1"/>
                </a:solidFill>
                <a:latin typeface="+mj-lt"/>
                <a:cs typeface="Arial" pitchFamily="34" charset="0"/>
              </a:defRPr>
            </a:lvl1pPr>
          </a:lstStyle>
          <a:p>
            <a:pPr lvl="0"/>
            <a:r>
              <a:rPr lang="en-US" altLang="ko-KR" dirty="0"/>
              <a:t>FREE</a:t>
            </a:r>
          </a:p>
          <a:p>
            <a:pPr lvl="0"/>
            <a:r>
              <a:rPr lang="en-US" altLang="ko-KR" dirty="0"/>
              <a:t>PPT TEMPLATES</a:t>
            </a:r>
          </a:p>
        </p:txBody>
      </p:sp>
    </p:spTree>
    <p:extLst>
      <p:ext uri="{BB962C8B-B14F-4D97-AF65-F5344CB8AC3E}">
        <p14:creationId xmlns:p14="http://schemas.microsoft.com/office/powerpoint/2010/main" val="193626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9" name="Picture Placeholder 2"/>
          <p:cNvSpPr>
            <a:spLocks noGrp="1"/>
          </p:cNvSpPr>
          <p:nvPr>
            <p:ph type="pic" idx="1" hasCustomPrompt="1"/>
          </p:nvPr>
        </p:nvSpPr>
        <p:spPr>
          <a:xfrm>
            <a:off x="125760" y="151587"/>
            <a:ext cx="8892480" cy="48403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itle 2"/>
          <p:cNvSpPr>
            <a:spLocks noGrp="1"/>
          </p:cNvSpPr>
          <p:nvPr>
            <p:ph type="title"/>
          </p:nvPr>
        </p:nvSpPr>
        <p:spPr>
          <a:xfrm>
            <a:off x="0" y="143118"/>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423839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Freeform 5"/>
          <p:cNvSpPr>
            <a:spLocks/>
          </p:cNvSpPr>
          <p:nvPr userDrawn="1"/>
        </p:nvSpPr>
        <p:spPr bwMode="auto">
          <a:xfrm>
            <a:off x="35496" y="123478"/>
            <a:ext cx="9107488"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Rectangle 12"/>
          <p:cNvSpPr/>
          <p:nvPr userDrawn="1"/>
        </p:nvSpPr>
        <p:spPr>
          <a:xfrm>
            <a:off x="552185" y="1280248"/>
            <a:ext cx="1944000" cy="21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bg1"/>
                </a:solidFill>
                <a:latin typeface="+mj-lt"/>
                <a:cs typeface="Arial" pitchFamily="34" charset="0"/>
              </a:defRPr>
            </a:lvl1pPr>
          </a:lstStyle>
          <a:p>
            <a:r>
              <a:rPr lang="en-US" dirty="0"/>
              <a:t> </a:t>
            </a:r>
            <a:r>
              <a:rPr lang="en-US" altLang="ko-KR" dirty="0"/>
              <a:t>Free PPT _ Click to add title</a:t>
            </a:r>
            <a:endParaRPr lang="en-US" dirty="0"/>
          </a:p>
        </p:txBody>
      </p:sp>
      <p:sp>
        <p:nvSpPr>
          <p:cNvPr id="18" name="Rectangle 17"/>
          <p:cNvSpPr/>
          <p:nvPr userDrawn="1"/>
        </p:nvSpPr>
        <p:spPr>
          <a:xfrm>
            <a:off x="2582135" y="1280248"/>
            <a:ext cx="1944000" cy="21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Rectangle 19"/>
          <p:cNvSpPr/>
          <p:nvPr userDrawn="1"/>
        </p:nvSpPr>
        <p:spPr>
          <a:xfrm>
            <a:off x="4612085" y="1280248"/>
            <a:ext cx="1944000" cy="219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Rectangle 21"/>
          <p:cNvSpPr/>
          <p:nvPr userDrawn="1"/>
        </p:nvSpPr>
        <p:spPr>
          <a:xfrm>
            <a:off x="6642034" y="1280248"/>
            <a:ext cx="1944000" cy="21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그림 개체 틀 24">
            <a:extLst>
              <a:ext uri="{FF2B5EF4-FFF2-40B4-BE49-F238E27FC236}">
                <a16:creationId xmlns:a16="http://schemas.microsoft.com/office/drawing/2014/main" id="{BB44E593-372B-413A-8040-FDB1E70931B5}"/>
              </a:ext>
            </a:extLst>
          </p:cNvPr>
          <p:cNvSpPr>
            <a:spLocks noGrp="1"/>
          </p:cNvSpPr>
          <p:nvPr>
            <p:ph type="pic" idx="16" hasCustomPrompt="1"/>
          </p:nvPr>
        </p:nvSpPr>
        <p:spPr>
          <a:xfrm>
            <a:off x="6748652"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6" name="그림 개체 틀 25">
            <a:extLst>
              <a:ext uri="{FF2B5EF4-FFF2-40B4-BE49-F238E27FC236}">
                <a16:creationId xmlns:a16="http://schemas.microsoft.com/office/drawing/2014/main" id="{1D2964A4-4427-44D0-BD50-F1BFC9524811}"/>
              </a:ext>
            </a:extLst>
          </p:cNvPr>
          <p:cNvSpPr>
            <a:spLocks noGrp="1"/>
          </p:cNvSpPr>
          <p:nvPr>
            <p:ph type="pic" idx="15" hasCustomPrompt="1"/>
          </p:nvPr>
        </p:nvSpPr>
        <p:spPr>
          <a:xfrm>
            <a:off x="4718273"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7" name="그림 개체 틀 26">
            <a:extLst>
              <a:ext uri="{FF2B5EF4-FFF2-40B4-BE49-F238E27FC236}">
                <a16:creationId xmlns:a16="http://schemas.microsoft.com/office/drawing/2014/main" id="{57B5A4E7-0D2A-4557-B263-5CA93A4351A6}"/>
              </a:ext>
            </a:extLst>
          </p:cNvPr>
          <p:cNvSpPr>
            <a:spLocks noGrp="1"/>
          </p:cNvSpPr>
          <p:nvPr>
            <p:ph type="pic" idx="14" hasCustomPrompt="1"/>
          </p:nvPr>
        </p:nvSpPr>
        <p:spPr>
          <a:xfrm>
            <a:off x="2687894"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8" name="그림 개체 틀 27">
            <a:extLst>
              <a:ext uri="{FF2B5EF4-FFF2-40B4-BE49-F238E27FC236}">
                <a16:creationId xmlns:a16="http://schemas.microsoft.com/office/drawing/2014/main" id="{B132F25B-77D1-4C5A-B77A-647542047EAB}"/>
              </a:ext>
            </a:extLst>
          </p:cNvPr>
          <p:cNvSpPr>
            <a:spLocks noGrp="1"/>
          </p:cNvSpPr>
          <p:nvPr>
            <p:ph type="pic" idx="13" hasCustomPrompt="1"/>
          </p:nvPr>
        </p:nvSpPr>
        <p:spPr>
          <a:xfrm>
            <a:off x="657515"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19045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rgbClr val="FFC000"/>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 name="Rectangle 11"/>
          <p:cNvSpPr/>
          <p:nvPr userDrawn="1"/>
        </p:nvSpPr>
        <p:spPr>
          <a:xfrm>
            <a:off x="527931" y="1248643"/>
            <a:ext cx="1008000" cy="10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Picture Placeholder 2"/>
          <p:cNvSpPr>
            <a:spLocks noGrp="1"/>
          </p:cNvSpPr>
          <p:nvPr>
            <p:ph type="pic" idx="1" hasCustomPrompt="1"/>
          </p:nvPr>
        </p:nvSpPr>
        <p:spPr>
          <a:xfrm>
            <a:off x="1535931"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4" name="Rectangle 13"/>
          <p:cNvSpPr/>
          <p:nvPr userDrawn="1"/>
        </p:nvSpPr>
        <p:spPr>
          <a:xfrm>
            <a:off x="540032" y="272571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Picture Placeholder 2"/>
          <p:cNvSpPr>
            <a:spLocks noGrp="1"/>
          </p:cNvSpPr>
          <p:nvPr>
            <p:ph type="pic" idx="10" hasCustomPrompt="1"/>
          </p:nvPr>
        </p:nvSpPr>
        <p:spPr>
          <a:xfrm>
            <a:off x="1548032"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6" name="Rectangle 15"/>
          <p:cNvSpPr/>
          <p:nvPr userDrawn="1"/>
        </p:nvSpPr>
        <p:spPr>
          <a:xfrm>
            <a:off x="4703947" y="124864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Picture Placeholder 2"/>
          <p:cNvSpPr>
            <a:spLocks noGrp="1"/>
          </p:cNvSpPr>
          <p:nvPr>
            <p:ph type="pic" idx="11" hasCustomPrompt="1"/>
          </p:nvPr>
        </p:nvSpPr>
        <p:spPr>
          <a:xfrm>
            <a:off x="5711947"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8" name="Rectangle 17"/>
          <p:cNvSpPr/>
          <p:nvPr userDrawn="1"/>
        </p:nvSpPr>
        <p:spPr>
          <a:xfrm>
            <a:off x="4718450" y="2725713"/>
            <a:ext cx="1008000" cy="10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Picture Placeholder 2"/>
          <p:cNvSpPr>
            <a:spLocks noGrp="1"/>
          </p:cNvSpPr>
          <p:nvPr>
            <p:ph type="pic" idx="12" hasCustomPrompt="1"/>
          </p:nvPr>
        </p:nvSpPr>
        <p:spPr>
          <a:xfrm>
            <a:off x="5726450"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114523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sp>
        <p:nvSpPr>
          <p:cNvPr id="4" name="Title 2"/>
          <p:cNvSpPr>
            <a:spLocks noGrp="1"/>
          </p:cNvSpPr>
          <p:nvPr>
            <p:ph type="title"/>
          </p:nvPr>
        </p:nvSpPr>
        <p:spPr>
          <a:xfrm>
            <a:off x="0" y="0"/>
            <a:ext cx="9144000" cy="77155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Picture Placeholder 2"/>
          <p:cNvSpPr>
            <a:spLocks noGrp="1"/>
          </p:cNvSpPr>
          <p:nvPr>
            <p:ph type="pic" idx="1" hasCustomPrompt="1"/>
          </p:nvPr>
        </p:nvSpPr>
        <p:spPr>
          <a:xfrm>
            <a:off x="533116" y="843558"/>
            <a:ext cx="8077768" cy="2160240"/>
          </a:xfrm>
          <a:prstGeom prst="rect">
            <a:avLst/>
          </a:prstGeom>
          <a:solidFill>
            <a:schemeClr val="bg1">
              <a:lumMod val="95000"/>
            </a:schemeClr>
          </a:solidFill>
        </p:spPr>
        <p:txBody>
          <a:bodyPr anchor="ctr"/>
          <a:lstStyle>
            <a:lvl1pPr marL="0" indent="0" algn="ctr">
              <a:buNone/>
              <a:defRPr sz="14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734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539552" y="1448650"/>
            <a:ext cx="4680520" cy="324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539552" y="476651"/>
            <a:ext cx="4680072" cy="972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Picture Placeholder 2"/>
          <p:cNvSpPr>
            <a:spLocks noGrp="1"/>
          </p:cNvSpPr>
          <p:nvPr>
            <p:ph type="pic" idx="10" hasCustomPrompt="1"/>
          </p:nvPr>
        </p:nvSpPr>
        <p:spPr>
          <a:xfrm>
            <a:off x="5219624" y="475565"/>
            <a:ext cx="3384000" cy="9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56800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552" y="1082651"/>
            <a:ext cx="1944216" cy="360793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10" name="Picture Placeholder 2"/>
          <p:cNvSpPr>
            <a:spLocks noGrp="1"/>
          </p:cNvSpPr>
          <p:nvPr>
            <p:ph type="pic" idx="10" hasCustomPrompt="1"/>
          </p:nvPr>
        </p:nvSpPr>
        <p:spPr>
          <a:xfrm>
            <a:off x="2549263" y="1089965"/>
            <a:ext cx="1944216" cy="24055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1" hasCustomPrompt="1"/>
          </p:nvPr>
        </p:nvSpPr>
        <p:spPr>
          <a:xfrm>
            <a:off x="4558974" y="1089965"/>
            <a:ext cx="1944216" cy="154647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2" hasCustomPrompt="1"/>
          </p:nvPr>
        </p:nvSpPr>
        <p:spPr>
          <a:xfrm>
            <a:off x="6568685" y="1089965"/>
            <a:ext cx="1944216" cy="360062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2549263" y="3547872"/>
            <a:ext cx="1944000" cy="11427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ectangle 13"/>
          <p:cNvSpPr/>
          <p:nvPr userDrawn="1"/>
        </p:nvSpPr>
        <p:spPr>
          <a:xfrm>
            <a:off x="4558974" y="2677363"/>
            <a:ext cx="1944000" cy="2013225"/>
          </a:xfrm>
          <a:prstGeom prst="rect">
            <a:avLst/>
          </a:pr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610194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pic>
        <p:nvPicPr>
          <p:cNvPr id="9"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528" y="2458791"/>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2"/>
          <p:cNvSpPr>
            <a:spLocks noGrp="1"/>
          </p:cNvSpPr>
          <p:nvPr>
            <p:ph type="pic" idx="1" hasCustomPrompt="1"/>
          </p:nvPr>
        </p:nvSpPr>
        <p:spPr>
          <a:xfrm>
            <a:off x="1119211" y="2765639"/>
            <a:ext cx="2255849" cy="16834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pic>
        <p:nvPicPr>
          <p:cNvPr id="12"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3704" y="1036588"/>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3" name="Picture Placeholder 2"/>
          <p:cNvSpPr>
            <a:spLocks noGrp="1"/>
          </p:cNvSpPr>
          <p:nvPr>
            <p:ph type="pic" idx="10" hasCustomPrompt="1"/>
          </p:nvPr>
        </p:nvSpPr>
        <p:spPr>
          <a:xfrm>
            <a:off x="5873443" y="1335136"/>
            <a:ext cx="2255849" cy="16917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6149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11" name="그림 개체 틀 10">
            <a:extLst>
              <a:ext uri="{FF2B5EF4-FFF2-40B4-BE49-F238E27FC236}">
                <a16:creationId xmlns:a16="http://schemas.microsoft.com/office/drawing/2014/main" id="{081DBF75-458C-441B-A489-6D6FCA166165}"/>
              </a:ext>
            </a:extLst>
          </p:cNvPr>
          <p:cNvSpPr>
            <a:spLocks noGrp="1"/>
          </p:cNvSpPr>
          <p:nvPr>
            <p:ph type="pic" idx="12" hasCustomPrompt="1"/>
          </p:nvPr>
        </p:nvSpPr>
        <p:spPr>
          <a:xfrm>
            <a:off x="4898085" y="0"/>
            <a:ext cx="4245915" cy="1995686"/>
          </a:xfrm>
          <a:custGeom>
            <a:avLst/>
            <a:gdLst>
              <a:gd name="connsiteX0" fmla="*/ 970059 w 4245915"/>
              <a:gd name="connsiteY0" fmla="*/ 0 h 1995686"/>
              <a:gd name="connsiteX1" fmla="*/ 4245915 w 4245915"/>
              <a:gd name="connsiteY1" fmla="*/ 0 h 1995686"/>
              <a:gd name="connsiteX2" fmla="*/ 4245915 w 4245915"/>
              <a:gd name="connsiteY2" fmla="*/ 1995686 h 1995686"/>
              <a:gd name="connsiteX3" fmla="*/ 0 w 4245915"/>
              <a:gd name="connsiteY3" fmla="*/ 1987734 h 1995686"/>
            </a:gdLst>
            <a:ahLst/>
            <a:cxnLst>
              <a:cxn ang="0">
                <a:pos x="connsiteX0" y="connsiteY0"/>
              </a:cxn>
              <a:cxn ang="0">
                <a:pos x="connsiteX1" y="connsiteY1"/>
              </a:cxn>
              <a:cxn ang="0">
                <a:pos x="connsiteX2" y="connsiteY2"/>
              </a:cxn>
              <a:cxn ang="0">
                <a:pos x="connsiteX3" y="connsiteY3"/>
              </a:cxn>
            </a:cxnLst>
            <a:rect l="l" t="t" r="r" b="b"/>
            <a:pathLst>
              <a:path w="4245915" h="1995686">
                <a:moveTo>
                  <a:pt x="970059" y="0"/>
                </a:moveTo>
                <a:lnTo>
                  <a:pt x="4245915" y="0"/>
                </a:lnTo>
                <a:lnTo>
                  <a:pt x="4245915" y="1995686"/>
                </a:lnTo>
                <a:lnTo>
                  <a:pt x="0" y="1987734"/>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그림 개체 틀 11">
            <a:extLst>
              <a:ext uri="{FF2B5EF4-FFF2-40B4-BE49-F238E27FC236}">
                <a16:creationId xmlns:a16="http://schemas.microsoft.com/office/drawing/2014/main" id="{0659651E-89BE-4ED6-8279-2A076B50460A}"/>
              </a:ext>
            </a:extLst>
          </p:cNvPr>
          <p:cNvSpPr>
            <a:spLocks noGrp="1"/>
          </p:cNvSpPr>
          <p:nvPr>
            <p:ph type="pic" idx="11" hasCustomPrompt="1"/>
          </p:nvPr>
        </p:nvSpPr>
        <p:spPr>
          <a:xfrm>
            <a:off x="0" y="0"/>
            <a:ext cx="5737154" cy="5143500"/>
          </a:xfrm>
          <a:custGeom>
            <a:avLst/>
            <a:gdLst>
              <a:gd name="connsiteX0" fmla="*/ 0 w 5737154"/>
              <a:gd name="connsiteY0" fmla="*/ 0 h 5143500"/>
              <a:gd name="connsiteX1" fmla="*/ 5737154 w 5737154"/>
              <a:gd name="connsiteY1" fmla="*/ 0 h 5143500"/>
              <a:gd name="connsiteX2" fmla="*/ 3168882 w 5737154"/>
              <a:gd name="connsiteY2" fmla="*/ 5143500 h 5143500"/>
              <a:gd name="connsiteX3" fmla="*/ 0 w 5737154"/>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737154" h="5143500">
                <a:moveTo>
                  <a:pt x="0" y="0"/>
                </a:moveTo>
                <a:lnTo>
                  <a:pt x="5737154" y="0"/>
                </a:lnTo>
                <a:lnTo>
                  <a:pt x="3168882" y="5143500"/>
                </a:lnTo>
                <a:lnTo>
                  <a:pt x="0" y="51435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3323646" y="2091193"/>
            <a:ext cx="5820354" cy="3052307"/>
          </a:xfrm>
          <a:custGeom>
            <a:avLst/>
            <a:gdLst>
              <a:gd name="connsiteX0" fmla="*/ 0 w 4261899"/>
              <a:gd name="connsiteY0" fmla="*/ 0 h 3052307"/>
              <a:gd name="connsiteX1" fmla="*/ 4261899 w 4261899"/>
              <a:gd name="connsiteY1" fmla="*/ 0 h 3052307"/>
              <a:gd name="connsiteX2" fmla="*/ 4261899 w 4261899"/>
              <a:gd name="connsiteY2" fmla="*/ 3052307 h 3052307"/>
              <a:gd name="connsiteX3" fmla="*/ 0 w 4261899"/>
              <a:gd name="connsiteY3" fmla="*/ 3052307 h 3052307"/>
              <a:gd name="connsiteX4" fmla="*/ 0 w 4261899"/>
              <a:gd name="connsiteY4" fmla="*/ 0 h 3052307"/>
              <a:gd name="connsiteX0" fmla="*/ 1558455 w 5820354"/>
              <a:gd name="connsiteY0" fmla="*/ 0 h 3052307"/>
              <a:gd name="connsiteX1" fmla="*/ 5820354 w 5820354"/>
              <a:gd name="connsiteY1" fmla="*/ 0 h 3052307"/>
              <a:gd name="connsiteX2" fmla="*/ 5820354 w 5820354"/>
              <a:gd name="connsiteY2" fmla="*/ 3052307 h 3052307"/>
              <a:gd name="connsiteX3" fmla="*/ 0 w 5820354"/>
              <a:gd name="connsiteY3" fmla="*/ 3052307 h 3052307"/>
              <a:gd name="connsiteX4" fmla="*/ 1558455 w 5820354"/>
              <a:gd name="connsiteY4" fmla="*/ 0 h 3052307"/>
              <a:gd name="connsiteX0" fmla="*/ 1518698 w 5820354"/>
              <a:gd name="connsiteY0" fmla="*/ 7952 h 3052307"/>
              <a:gd name="connsiteX1" fmla="*/ 5820354 w 5820354"/>
              <a:gd name="connsiteY1" fmla="*/ 0 h 3052307"/>
              <a:gd name="connsiteX2" fmla="*/ 5820354 w 5820354"/>
              <a:gd name="connsiteY2" fmla="*/ 3052307 h 3052307"/>
              <a:gd name="connsiteX3" fmla="*/ 0 w 5820354"/>
              <a:gd name="connsiteY3" fmla="*/ 3052307 h 3052307"/>
              <a:gd name="connsiteX4" fmla="*/ 1518698 w 5820354"/>
              <a:gd name="connsiteY4" fmla="*/ 7952 h 3052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354" h="3052307">
                <a:moveTo>
                  <a:pt x="1518698" y="7952"/>
                </a:moveTo>
                <a:lnTo>
                  <a:pt x="5820354" y="0"/>
                </a:lnTo>
                <a:lnTo>
                  <a:pt x="5820354" y="3052307"/>
                </a:lnTo>
                <a:lnTo>
                  <a:pt x="0" y="3052307"/>
                </a:lnTo>
                <a:lnTo>
                  <a:pt x="1518698" y="79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001718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8244000" y="0"/>
            <a:ext cx="900000" cy="5143500"/>
          </a:xfrm>
          <a:prstGeom prst="rect">
            <a:avLst/>
          </a:pr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Picture Placeholder 2"/>
          <p:cNvSpPr>
            <a:spLocks noGrp="1"/>
          </p:cNvSpPr>
          <p:nvPr>
            <p:ph type="pic" idx="12" hasCustomPrompt="1"/>
          </p:nvPr>
        </p:nvSpPr>
        <p:spPr>
          <a:xfrm>
            <a:off x="5811908"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3" hasCustomPrompt="1"/>
          </p:nvPr>
        </p:nvSpPr>
        <p:spPr>
          <a:xfrm>
            <a:off x="2477595"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0" hasCustomPrompt="1"/>
          </p:nvPr>
        </p:nvSpPr>
        <p:spPr>
          <a:xfrm>
            <a:off x="0" y="0"/>
            <a:ext cx="2483768" cy="357986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3" name="Rectangle 12"/>
          <p:cNvSpPr/>
          <p:nvPr userDrawn="1"/>
        </p:nvSpPr>
        <p:spPr>
          <a:xfrm>
            <a:off x="4916268" y="0"/>
            <a:ext cx="900000" cy="51435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77062951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999" y="2849094"/>
            <a:ext cx="4680520" cy="18193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539999" y="468000"/>
            <a:ext cx="4680520" cy="232861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67404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hasCustomPrompt="1"/>
          </p:nvPr>
        </p:nvSpPr>
        <p:spPr>
          <a:xfrm>
            <a:off x="2001657" y="3407728"/>
            <a:ext cx="5148064" cy="576064"/>
          </a:xfrm>
          <a:prstGeom prst="rect">
            <a:avLst/>
          </a:prstGeom>
        </p:spPr>
        <p:txBody>
          <a:bodyPr anchor="ctr"/>
          <a:lstStyle>
            <a:lvl1pPr marL="0" indent="0" algn="ctr">
              <a:buFontTx/>
              <a:buNone/>
              <a:defRPr b="1">
                <a:solidFill>
                  <a:schemeClr val="tx1">
                    <a:lumMod val="75000"/>
                    <a:lumOff val="25000"/>
                  </a:schemeClr>
                </a:solidFill>
                <a:latin typeface="+mj-lt"/>
                <a:cs typeface="Arial" pitchFamily="34" charset="0"/>
              </a:defRPr>
            </a:lvl1pPr>
          </a:lstStyle>
          <a:p>
            <a:r>
              <a:rPr lang="en-US" altLang="ko-KR" dirty="0"/>
              <a:t>Thank you</a:t>
            </a:r>
            <a:endParaRPr lang="ko-KR" altLang="en-US" dirty="0"/>
          </a:p>
        </p:txBody>
      </p:sp>
      <p:sp>
        <p:nvSpPr>
          <p:cNvPr id="3" name="Text Placeholder 2"/>
          <p:cNvSpPr>
            <a:spLocks noGrp="1"/>
          </p:cNvSpPr>
          <p:nvPr>
            <p:ph type="body" sz="quarter" idx="11" hasCustomPrompt="1"/>
          </p:nvPr>
        </p:nvSpPr>
        <p:spPr>
          <a:xfrm>
            <a:off x="2001657" y="3939902"/>
            <a:ext cx="5148064" cy="288032"/>
          </a:xfrm>
          <a:prstGeom prst="rect">
            <a:avLst/>
          </a:prstGeom>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07957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2" name="Rectangle 1"/>
          <p:cNvSpPr/>
          <p:nvPr userDrawn="1"/>
        </p:nvSpPr>
        <p:spPr>
          <a:xfrm>
            <a:off x="540000" y="2570956"/>
            <a:ext cx="8064000" cy="7208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Picture Placeholder 2"/>
          <p:cNvSpPr>
            <a:spLocks noGrp="1"/>
          </p:cNvSpPr>
          <p:nvPr>
            <p:ph type="pic" idx="1" hasCustomPrompt="1"/>
          </p:nvPr>
        </p:nvSpPr>
        <p:spPr>
          <a:xfrm>
            <a:off x="540000" y="1167542"/>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0" hasCustomPrompt="1"/>
          </p:nvPr>
        </p:nvSpPr>
        <p:spPr>
          <a:xfrm>
            <a:off x="4572000" y="3291830"/>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324456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4000" b="0" strike="noStrike"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2" name="Rounded Rectangle 11"/>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n-lt"/>
            </a:endParaRPr>
          </a:p>
        </p:txBody>
      </p:sp>
      <p:sp>
        <p:nvSpPr>
          <p:cNvPr id="15" name="Rounded Rectangle 14"/>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mn-lt"/>
            </a:endParaRPr>
          </a:p>
        </p:txBody>
      </p:sp>
      <p:sp>
        <p:nvSpPr>
          <p:cNvPr id="16" name="Half Frame 15"/>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mn-lt"/>
            </a:endParaRPr>
          </a:p>
        </p:txBody>
      </p:sp>
    </p:spTree>
    <p:extLst>
      <p:ext uri="{BB962C8B-B14F-4D97-AF65-F5344CB8AC3E}">
        <p14:creationId xmlns:p14="http://schemas.microsoft.com/office/powerpoint/2010/main" val="2294496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2" name="AutoShape 3"/>
          <p:cNvSpPr>
            <a:spLocks noChangeAspect="1" noChangeArrowheads="1" noTextEdit="1"/>
          </p:cNvSpPr>
          <p:nvPr userDrawn="1"/>
        </p:nvSpPr>
        <p:spPr bwMode="auto">
          <a:xfrm>
            <a:off x="4233863" y="1779588"/>
            <a:ext cx="4910137"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 name="Rectángulo 1"/>
          <p:cNvSpPr/>
          <p:nvPr userDrawn="1"/>
        </p:nvSpPr>
        <p:spPr>
          <a:xfrm>
            <a:off x="0" y="0"/>
            <a:ext cx="9144000" cy="5143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200725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grpSp>
        <p:nvGrpSpPr>
          <p:cNvPr id="279" name="Grupo 278"/>
          <p:cNvGrpSpPr/>
          <p:nvPr userDrawn="1"/>
        </p:nvGrpSpPr>
        <p:grpSpPr>
          <a:xfrm>
            <a:off x="0" y="0"/>
            <a:ext cx="9143999" cy="5159829"/>
            <a:chOff x="-522288" y="2708276"/>
            <a:chExt cx="14408151" cy="8140699"/>
          </a:xfrm>
        </p:grpSpPr>
        <p:grpSp>
          <p:nvGrpSpPr>
            <p:cNvPr id="5" name="Group 205"/>
            <p:cNvGrpSpPr>
              <a:grpSpLocks/>
            </p:cNvGrpSpPr>
            <p:nvPr userDrawn="1"/>
          </p:nvGrpSpPr>
          <p:grpSpPr bwMode="auto">
            <a:xfrm>
              <a:off x="-522288" y="2708276"/>
              <a:ext cx="14408151" cy="8140699"/>
              <a:chOff x="-329" y="1706"/>
              <a:chExt cx="9076" cy="5128"/>
            </a:xfrm>
          </p:grpSpPr>
          <p:sp>
            <p:nvSpPr>
              <p:cNvPr id="79" name="Freeform 5"/>
              <p:cNvSpPr>
                <a:spLocks/>
              </p:cNvSpPr>
              <p:nvPr userDrawn="1"/>
            </p:nvSpPr>
            <p:spPr bwMode="auto">
              <a:xfrm>
                <a:off x="5692" y="1711"/>
                <a:ext cx="3055" cy="3654"/>
              </a:xfrm>
              <a:custGeom>
                <a:avLst/>
                <a:gdLst>
                  <a:gd name="T0" fmla="*/ 1254 w 1292"/>
                  <a:gd name="T1" fmla="*/ 0 h 1545"/>
                  <a:gd name="T2" fmla="*/ 1292 w 1292"/>
                  <a:gd name="T3" fmla="*/ 51 h 1545"/>
                  <a:gd name="T4" fmla="*/ 1252 w 1292"/>
                  <a:gd name="T5" fmla="*/ 31 h 1545"/>
                  <a:gd name="T6" fmla="*/ 1241 w 1292"/>
                  <a:gd name="T7" fmla="*/ 51 h 1545"/>
                  <a:gd name="T8" fmla="*/ 1292 w 1292"/>
                  <a:gd name="T9" fmla="*/ 91 h 1545"/>
                  <a:gd name="T10" fmla="*/ 1247 w 1292"/>
                  <a:gd name="T11" fmla="*/ 90 h 1545"/>
                  <a:gd name="T12" fmla="*/ 1211 w 1292"/>
                  <a:gd name="T13" fmla="*/ 81 h 1545"/>
                  <a:gd name="T14" fmla="*/ 1274 w 1292"/>
                  <a:gd name="T15" fmla="*/ 137 h 1545"/>
                  <a:gd name="T16" fmla="*/ 1292 w 1292"/>
                  <a:gd name="T17" fmla="*/ 178 h 1545"/>
                  <a:gd name="T18" fmla="*/ 1215 w 1292"/>
                  <a:gd name="T19" fmla="*/ 132 h 1545"/>
                  <a:gd name="T20" fmla="*/ 1183 w 1292"/>
                  <a:gd name="T21" fmla="*/ 127 h 1545"/>
                  <a:gd name="T22" fmla="*/ 1264 w 1292"/>
                  <a:gd name="T23" fmla="*/ 193 h 1545"/>
                  <a:gd name="T24" fmla="*/ 1292 w 1292"/>
                  <a:gd name="T25" fmla="*/ 243 h 1545"/>
                  <a:gd name="T26" fmla="*/ 1177 w 1292"/>
                  <a:gd name="T27" fmla="*/ 171 h 1545"/>
                  <a:gd name="T28" fmla="*/ 1166 w 1292"/>
                  <a:gd name="T29" fmla="*/ 191 h 1545"/>
                  <a:gd name="T30" fmla="*/ 1292 w 1292"/>
                  <a:gd name="T31" fmla="*/ 280 h 1545"/>
                  <a:gd name="T32" fmla="*/ 1255 w 1292"/>
                  <a:gd name="T33" fmla="*/ 419 h 1545"/>
                  <a:gd name="T34" fmla="*/ 1193 w 1292"/>
                  <a:gd name="T35" fmla="*/ 366 h 1545"/>
                  <a:gd name="T36" fmla="*/ 1168 w 1292"/>
                  <a:gd name="T37" fmla="*/ 361 h 1545"/>
                  <a:gd name="T38" fmla="*/ 1103 w 1292"/>
                  <a:gd name="T39" fmla="*/ 300 h 1545"/>
                  <a:gd name="T40" fmla="*/ 919 w 1292"/>
                  <a:gd name="T41" fmla="*/ 616 h 1545"/>
                  <a:gd name="T42" fmla="*/ 1276 w 1292"/>
                  <a:gd name="T43" fmla="*/ 855 h 1545"/>
                  <a:gd name="T44" fmla="*/ 1292 w 1292"/>
                  <a:gd name="T45" fmla="*/ 1251 h 1545"/>
                  <a:gd name="T46" fmla="*/ 1262 w 1292"/>
                  <a:gd name="T47" fmla="*/ 1141 h 1545"/>
                  <a:gd name="T48" fmla="*/ 1265 w 1292"/>
                  <a:gd name="T49" fmla="*/ 974 h 1545"/>
                  <a:gd name="T50" fmla="*/ 1227 w 1292"/>
                  <a:gd name="T51" fmla="*/ 1166 h 1545"/>
                  <a:gd name="T52" fmla="*/ 1197 w 1292"/>
                  <a:gd name="T53" fmla="*/ 1421 h 1545"/>
                  <a:gd name="T54" fmla="*/ 1163 w 1292"/>
                  <a:gd name="T55" fmla="*/ 1544 h 1545"/>
                  <a:gd name="T56" fmla="*/ 856 w 1292"/>
                  <a:gd name="T57" fmla="*/ 1506 h 1545"/>
                  <a:gd name="T58" fmla="*/ 771 w 1292"/>
                  <a:gd name="T59" fmla="*/ 1495 h 1545"/>
                  <a:gd name="T60" fmla="*/ 345 w 1292"/>
                  <a:gd name="T61" fmla="*/ 1441 h 1545"/>
                  <a:gd name="T62" fmla="*/ 23 w 1292"/>
                  <a:gd name="T63" fmla="*/ 1402 h 1545"/>
                  <a:gd name="T64" fmla="*/ 33 w 1292"/>
                  <a:gd name="T65" fmla="*/ 1096 h 1545"/>
                  <a:gd name="T66" fmla="*/ 109 w 1292"/>
                  <a:gd name="T67" fmla="*/ 774 h 1545"/>
                  <a:gd name="T68" fmla="*/ 239 w 1292"/>
                  <a:gd name="T69" fmla="*/ 851 h 1545"/>
                  <a:gd name="T70" fmla="*/ 552 w 1292"/>
                  <a:gd name="T71" fmla="*/ 1063 h 1545"/>
                  <a:gd name="T72" fmla="*/ 655 w 1292"/>
                  <a:gd name="T73" fmla="*/ 931 h 1545"/>
                  <a:gd name="T74" fmla="*/ 716 w 1292"/>
                  <a:gd name="T75" fmla="*/ 828 h 1545"/>
                  <a:gd name="T76" fmla="*/ 706 w 1292"/>
                  <a:gd name="T77" fmla="*/ 823 h 1545"/>
                  <a:gd name="T78" fmla="*/ 575 w 1292"/>
                  <a:gd name="T79" fmla="*/ 1035 h 1545"/>
                  <a:gd name="T80" fmla="*/ 423 w 1292"/>
                  <a:gd name="T81" fmla="*/ 957 h 1545"/>
                  <a:gd name="T82" fmla="*/ 174 w 1292"/>
                  <a:gd name="T83" fmla="*/ 788 h 1545"/>
                  <a:gd name="T84" fmla="*/ 284 w 1292"/>
                  <a:gd name="T85" fmla="*/ 520 h 1545"/>
                  <a:gd name="T86" fmla="*/ 648 w 1292"/>
                  <a:gd name="T87" fmla="*/ 733 h 1545"/>
                  <a:gd name="T88" fmla="*/ 680 w 1292"/>
                  <a:gd name="T89" fmla="*/ 735 h 1545"/>
                  <a:gd name="T90" fmla="*/ 975 w 1292"/>
                  <a:gd name="T91" fmla="*/ 247 h 1545"/>
                  <a:gd name="T92" fmla="*/ 1071 w 1292"/>
                  <a:gd name="T93" fmla="*/ 147 h 1545"/>
                  <a:gd name="T94" fmla="*/ 1120 w 1292"/>
                  <a:gd name="T95" fmla="*/ 31 h 1545"/>
                  <a:gd name="T96" fmla="*/ 940 w 1292"/>
                  <a:gd name="T97" fmla="*/ 229 h 1545"/>
                  <a:gd name="T98" fmla="*/ 686 w 1292"/>
                  <a:gd name="T99" fmla="*/ 480 h 1545"/>
                  <a:gd name="T100" fmla="*/ 459 w 1292"/>
                  <a:gd name="T101" fmla="*/ 366 h 1545"/>
                  <a:gd name="T102" fmla="*/ 398 w 1292"/>
                  <a:gd name="T103" fmla="*/ 269 h 1545"/>
                  <a:gd name="T104" fmla="*/ 485 w 1292"/>
                  <a:gd name="T105" fmla="*/ 143 h 1545"/>
                  <a:gd name="T106" fmla="*/ 635 w 1292"/>
                  <a:gd name="T107" fmla="*/ 0 h 1545"/>
                  <a:gd name="T108" fmla="*/ 670 w 1292"/>
                  <a:gd name="T109" fmla="*/ 10 h 1545"/>
                  <a:gd name="T110" fmla="*/ 478 w 1292"/>
                  <a:gd name="T111" fmla="*/ 200 h 1545"/>
                  <a:gd name="T112" fmla="*/ 531 w 1292"/>
                  <a:gd name="T113" fmla="*/ 280 h 1545"/>
                  <a:gd name="T114" fmla="*/ 676 w 1292"/>
                  <a:gd name="T115" fmla="*/ 439 h 1545"/>
                  <a:gd name="T116" fmla="*/ 847 w 1292"/>
                  <a:gd name="T117" fmla="*/ 272 h 1545"/>
                  <a:gd name="T118" fmla="*/ 1063 w 1292"/>
                  <a:gd name="T119" fmla="*/ 60 h 1545"/>
                  <a:gd name="T120" fmla="*/ 1040 w 1292"/>
                  <a:gd name="T121" fmla="*/ 17 h 1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1545">
                    <a:moveTo>
                      <a:pt x="1032" y="0"/>
                    </a:moveTo>
                    <a:cubicBezTo>
                      <a:pt x="1106" y="0"/>
                      <a:pt x="1180" y="0"/>
                      <a:pt x="1254" y="0"/>
                    </a:cubicBezTo>
                    <a:cubicBezTo>
                      <a:pt x="1268" y="7"/>
                      <a:pt x="1283" y="12"/>
                      <a:pt x="1292" y="26"/>
                    </a:cubicBezTo>
                    <a:cubicBezTo>
                      <a:pt x="1292" y="34"/>
                      <a:pt x="1292" y="43"/>
                      <a:pt x="1292" y="51"/>
                    </a:cubicBezTo>
                    <a:cubicBezTo>
                      <a:pt x="1280" y="54"/>
                      <a:pt x="1273" y="42"/>
                      <a:pt x="1263" y="38"/>
                    </a:cubicBezTo>
                    <a:cubicBezTo>
                      <a:pt x="1259" y="36"/>
                      <a:pt x="1256" y="33"/>
                      <a:pt x="1252" y="31"/>
                    </a:cubicBezTo>
                    <a:cubicBezTo>
                      <a:pt x="1245" y="27"/>
                      <a:pt x="1241" y="31"/>
                      <a:pt x="1238" y="37"/>
                    </a:cubicBezTo>
                    <a:cubicBezTo>
                      <a:pt x="1234" y="42"/>
                      <a:pt x="1235" y="47"/>
                      <a:pt x="1241" y="51"/>
                    </a:cubicBezTo>
                    <a:cubicBezTo>
                      <a:pt x="1252" y="59"/>
                      <a:pt x="1264" y="66"/>
                      <a:pt x="1275" y="74"/>
                    </a:cubicBezTo>
                    <a:cubicBezTo>
                      <a:pt x="1282" y="79"/>
                      <a:pt x="1288" y="83"/>
                      <a:pt x="1292" y="91"/>
                    </a:cubicBezTo>
                    <a:cubicBezTo>
                      <a:pt x="1292" y="99"/>
                      <a:pt x="1292" y="108"/>
                      <a:pt x="1292" y="116"/>
                    </a:cubicBezTo>
                    <a:cubicBezTo>
                      <a:pt x="1274" y="114"/>
                      <a:pt x="1262" y="98"/>
                      <a:pt x="1247" y="90"/>
                    </a:cubicBezTo>
                    <a:cubicBezTo>
                      <a:pt x="1240" y="87"/>
                      <a:pt x="1233" y="81"/>
                      <a:pt x="1227" y="77"/>
                    </a:cubicBezTo>
                    <a:cubicBezTo>
                      <a:pt x="1220" y="73"/>
                      <a:pt x="1215" y="74"/>
                      <a:pt x="1211" y="81"/>
                    </a:cubicBezTo>
                    <a:cubicBezTo>
                      <a:pt x="1206" y="89"/>
                      <a:pt x="1209" y="93"/>
                      <a:pt x="1215" y="97"/>
                    </a:cubicBezTo>
                    <a:cubicBezTo>
                      <a:pt x="1235" y="111"/>
                      <a:pt x="1254" y="124"/>
                      <a:pt x="1274" y="137"/>
                    </a:cubicBezTo>
                    <a:cubicBezTo>
                      <a:pt x="1281" y="141"/>
                      <a:pt x="1288" y="145"/>
                      <a:pt x="1292" y="153"/>
                    </a:cubicBezTo>
                    <a:cubicBezTo>
                      <a:pt x="1292" y="161"/>
                      <a:pt x="1292" y="170"/>
                      <a:pt x="1292" y="178"/>
                    </a:cubicBezTo>
                    <a:cubicBezTo>
                      <a:pt x="1285" y="181"/>
                      <a:pt x="1280" y="176"/>
                      <a:pt x="1275" y="172"/>
                    </a:cubicBezTo>
                    <a:cubicBezTo>
                      <a:pt x="1255" y="160"/>
                      <a:pt x="1234" y="146"/>
                      <a:pt x="1215" y="132"/>
                    </a:cubicBezTo>
                    <a:cubicBezTo>
                      <a:pt x="1210" y="129"/>
                      <a:pt x="1205" y="126"/>
                      <a:pt x="1200" y="123"/>
                    </a:cubicBezTo>
                    <a:cubicBezTo>
                      <a:pt x="1193" y="118"/>
                      <a:pt x="1187" y="120"/>
                      <a:pt x="1183" y="127"/>
                    </a:cubicBezTo>
                    <a:cubicBezTo>
                      <a:pt x="1178" y="136"/>
                      <a:pt x="1183" y="140"/>
                      <a:pt x="1189" y="143"/>
                    </a:cubicBezTo>
                    <a:cubicBezTo>
                      <a:pt x="1214" y="159"/>
                      <a:pt x="1239" y="177"/>
                      <a:pt x="1264" y="193"/>
                    </a:cubicBezTo>
                    <a:cubicBezTo>
                      <a:pt x="1274" y="200"/>
                      <a:pt x="1286" y="205"/>
                      <a:pt x="1292" y="218"/>
                    </a:cubicBezTo>
                    <a:cubicBezTo>
                      <a:pt x="1292" y="226"/>
                      <a:pt x="1292" y="235"/>
                      <a:pt x="1292" y="243"/>
                    </a:cubicBezTo>
                    <a:cubicBezTo>
                      <a:pt x="1286" y="246"/>
                      <a:pt x="1281" y="241"/>
                      <a:pt x="1277" y="238"/>
                    </a:cubicBezTo>
                    <a:cubicBezTo>
                      <a:pt x="1244" y="215"/>
                      <a:pt x="1210" y="193"/>
                      <a:pt x="1177" y="171"/>
                    </a:cubicBezTo>
                    <a:cubicBezTo>
                      <a:pt x="1170" y="166"/>
                      <a:pt x="1163" y="160"/>
                      <a:pt x="1157" y="171"/>
                    </a:cubicBezTo>
                    <a:cubicBezTo>
                      <a:pt x="1151" y="182"/>
                      <a:pt x="1159" y="187"/>
                      <a:pt x="1166" y="191"/>
                    </a:cubicBezTo>
                    <a:cubicBezTo>
                      <a:pt x="1202" y="215"/>
                      <a:pt x="1238" y="240"/>
                      <a:pt x="1274" y="263"/>
                    </a:cubicBezTo>
                    <a:cubicBezTo>
                      <a:pt x="1281" y="268"/>
                      <a:pt x="1288" y="272"/>
                      <a:pt x="1292" y="280"/>
                    </a:cubicBezTo>
                    <a:cubicBezTo>
                      <a:pt x="1292" y="324"/>
                      <a:pt x="1292" y="369"/>
                      <a:pt x="1292" y="414"/>
                    </a:cubicBezTo>
                    <a:cubicBezTo>
                      <a:pt x="1276" y="434"/>
                      <a:pt x="1276" y="434"/>
                      <a:pt x="1255" y="419"/>
                    </a:cubicBezTo>
                    <a:cubicBezTo>
                      <a:pt x="1239" y="408"/>
                      <a:pt x="1222" y="398"/>
                      <a:pt x="1206" y="386"/>
                    </a:cubicBezTo>
                    <a:cubicBezTo>
                      <a:pt x="1200" y="381"/>
                      <a:pt x="1190" y="379"/>
                      <a:pt x="1193" y="366"/>
                    </a:cubicBezTo>
                    <a:cubicBezTo>
                      <a:pt x="1194" y="361"/>
                      <a:pt x="1191" y="365"/>
                      <a:pt x="1190" y="365"/>
                    </a:cubicBezTo>
                    <a:cubicBezTo>
                      <a:pt x="1181" y="371"/>
                      <a:pt x="1174" y="365"/>
                      <a:pt x="1168" y="361"/>
                    </a:cubicBezTo>
                    <a:cubicBezTo>
                      <a:pt x="1150" y="349"/>
                      <a:pt x="1132" y="337"/>
                      <a:pt x="1115" y="325"/>
                    </a:cubicBezTo>
                    <a:cubicBezTo>
                      <a:pt x="1107" y="320"/>
                      <a:pt x="1100" y="314"/>
                      <a:pt x="1103" y="300"/>
                    </a:cubicBezTo>
                    <a:cubicBezTo>
                      <a:pt x="1042" y="400"/>
                      <a:pt x="984" y="498"/>
                      <a:pt x="925" y="595"/>
                    </a:cubicBezTo>
                    <a:cubicBezTo>
                      <a:pt x="923" y="602"/>
                      <a:pt x="910" y="605"/>
                      <a:pt x="919" y="616"/>
                    </a:cubicBezTo>
                    <a:cubicBezTo>
                      <a:pt x="987" y="663"/>
                      <a:pt x="1056" y="707"/>
                      <a:pt x="1124" y="753"/>
                    </a:cubicBezTo>
                    <a:cubicBezTo>
                      <a:pt x="1175" y="787"/>
                      <a:pt x="1225" y="821"/>
                      <a:pt x="1276" y="855"/>
                    </a:cubicBezTo>
                    <a:cubicBezTo>
                      <a:pt x="1282" y="859"/>
                      <a:pt x="1288" y="863"/>
                      <a:pt x="1292" y="871"/>
                    </a:cubicBezTo>
                    <a:cubicBezTo>
                      <a:pt x="1292" y="997"/>
                      <a:pt x="1292" y="1124"/>
                      <a:pt x="1292" y="1251"/>
                    </a:cubicBezTo>
                    <a:cubicBezTo>
                      <a:pt x="1276" y="1257"/>
                      <a:pt x="1265" y="1248"/>
                      <a:pt x="1255" y="1236"/>
                    </a:cubicBezTo>
                    <a:cubicBezTo>
                      <a:pt x="1250" y="1204"/>
                      <a:pt x="1258" y="1172"/>
                      <a:pt x="1262" y="1141"/>
                    </a:cubicBezTo>
                    <a:cubicBezTo>
                      <a:pt x="1267" y="1092"/>
                      <a:pt x="1273" y="1044"/>
                      <a:pt x="1278" y="995"/>
                    </a:cubicBezTo>
                    <a:cubicBezTo>
                      <a:pt x="1279" y="984"/>
                      <a:pt x="1279" y="975"/>
                      <a:pt x="1265" y="974"/>
                    </a:cubicBezTo>
                    <a:cubicBezTo>
                      <a:pt x="1252" y="973"/>
                      <a:pt x="1247" y="979"/>
                      <a:pt x="1245" y="992"/>
                    </a:cubicBezTo>
                    <a:cubicBezTo>
                      <a:pt x="1240" y="1050"/>
                      <a:pt x="1231" y="1108"/>
                      <a:pt x="1227" y="1166"/>
                    </a:cubicBezTo>
                    <a:cubicBezTo>
                      <a:pt x="1225" y="1186"/>
                      <a:pt x="1221" y="1204"/>
                      <a:pt x="1218" y="1223"/>
                    </a:cubicBezTo>
                    <a:cubicBezTo>
                      <a:pt x="1212" y="1289"/>
                      <a:pt x="1204" y="1355"/>
                      <a:pt x="1197" y="1421"/>
                    </a:cubicBezTo>
                    <a:cubicBezTo>
                      <a:pt x="1193" y="1456"/>
                      <a:pt x="1189" y="1490"/>
                      <a:pt x="1184" y="1525"/>
                    </a:cubicBezTo>
                    <a:cubicBezTo>
                      <a:pt x="1182" y="1544"/>
                      <a:pt x="1180" y="1545"/>
                      <a:pt x="1163" y="1544"/>
                    </a:cubicBezTo>
                    <a:cubicBezTo>
                      <a:pt x="1097" y="1538"/>
                      <a:pt x="1032" y="1527"/>
                      <a:pt x="966" y="1520"/>
                    </a:cubicBezTo>
                    <a:cubicBezTo>
                      <a:pt x="929" y="1516"/>
                      <a:pt x="893" y="1509"/>
                      <a:pt x="856" y="1506"/>
                    </a:cubicBezTo>
                    <a:cubicBezTo>
                      <a:pt x="849" y="1506"/>
                      <a:pt x="843" y="1503"/>
                      <a:pt x="836" y="1503"/>
                    </a:cubicBezTo>
                    <a:cubicBezTo>
                      <a:pt x="814" y="1503"/>
                      <a:pt x="793" y="1494"/>
                      <a:pt x="771" y="1495"/>
                    </a:cubicBezTo>
                    <a:cubicBezTo>
                      <a:pt x="684" y="1484"/>
                      <a:pt x="598" y="1473"/>
                      <a:pt x="511" y="1463"/>
                    </a:cubicBezTo>
                    <a:cubicBezTo>
                      <a:pt x="456" y="1456"/>
                      <a:pt x="401" y="1448"/>
                      <a:pt x="345" y="1441"/>
                    </a:cubicBezTo>
                    <a:cubicBezTo>
                      <a:pt x="256" y="1430"/>
                      <a:pt x="167" y="1419"/>
                      <a:pt x="77" y="1407"/>
                    </a:cubicBezTo>
                    <a:cubicBezTo>
                      <a:pt x="60" y="1404"/>
                      <a:pt x="41" y="1405"/>
                      <a:pt x="23" y="1402"/>
                    </a:cubicBezTo>
                    <a:cubicBezTo>
                      <a:pt x="5" y="1398"/>
                      <a:pt x="0" y="1392"/>
                      <a:pt x="2" y="1372"/>
                    </a:cubicBezTo>
                    <a:cubicBezTo>
                      <a:pt x="11" y="1280"/>
                      <a:pt x="23" y="1188"/>
                      <a:pt x="33" y="1096"/>
                    </a:cubicBezTo>
                    <a:cubicBezTo>
                      <a:pt x="43" y="1001"/>
                      <a:pt x="55" y="906"/>
                      <a:pt x="65" y="810"/>
                    </a:cubicBezTo>
                    <a:cubicBezTo>
                      <a:pt x="70" y="770"/>
                      <a:pt x="71" y="769"/>
                      <a:pt x="109" y="774"/>
                    </a:cubicBezTo>
                    <a:cubicBezTo>
                      <a:pt x="122" y="775"/>
                      <a:pt x="135" y="776"/>
                      <a:pt x="147" y="779"/>
                    </a:cubicBezTo>
                    <a:cubicBezTo>
                      <a:pt x="170" y="815"/>
                      <a:pt x="208" y="829"/>
                      <a:pt x="239" y="851"/>
                    </a:cubicBezTo>
                    <a:cubicBezTo>
                      <a:pt x="331" y="915"/>
                      <a:pt x="425" y="976"/>
                      <a:pt x="517" y="1039"/>
                    </a:cubicBezTo>
                    <a:cubicBezTo>
                      <a:pt x="528" y="1047"/>
                      <a:pt x="541" y="1054"/>
                      <a:pt x="552" y="1063"/>
                    </a:cubicBezTo>
                    <a:cubicBezTo>
                      <a:pt x="563" y="1072"/>
                      <a:pt x="570" y="1070"/>
                      <a:pt x="578" y="1057"/>
                    </a:cubicBezTo>
                    <a:cubicBezTo>
                      <a:pt x="603" y="1015"/>
                      <a:pt x="629" y="973"/>
                      <a:pt x="655" y="931"/>
                    </a:cubicBezTo>
                    <a:cubicBezTo>
                      <a:pt x="673" y="901"/>
                      <a:pt x="690" y="872"/>
                      <a:pt x="708" y="842"/>
                    </a:cubicBezTo>
                    <a:cubicBezTo>
                      <a:pt x="711" y="838"/>
                      <a:pt x="714" y="833"/>
                      <a:pt x="716" y="828"/>
                    </a:cubicBezTo>
                    <a:cubicBezTo>
                      <a:pt x="717" y="825"/>
                      <a:pt x="717" y="822"/>
                      <a:pt x="714" y="820"/>
                    </a:cubicBezTo>
                    <a:cubicBezTo>
                      <a:pt x="710" y="817"/>
                      <a:pt x="708" y="820"/>
                      <a:pt x="706" y="823"/>
                    </a:cubicBezTo>
                    <a:cubicBezTo>
                      <a:pt x="698" y="834"/>
                      <a:pt x="691" y="846"/>
                      <a:pt x="684" y="857"/>
                    </a:cubicBezTo>
                    <a:cubicBezTo>
                      <a:pt x="648" y="917"/>
                      <a:pt x="612" y="976"/>
                      <a:pt x="575" y="1035"/>
                    </a:cubicBezTo>
                    <a:cubicBezTo>
                      <a:pt x="567" y="1049"/>
                      <a:pt x="562" y="1050"/>
                      <a:pt x="545" y="1039"/>
                    </a:cubicBezTo>
                    <a:cubicBezTo>
                      <a:pt x="505" y="1012"/>
                      <a:pt x="464" y="984"/>
                      <a:pt x="423" y="957"/>
                    </a:cubicBezTo>
                    <a:cubicBezTo>
                      <a:pt x="348" y="905"/>
                      <a:pt x="272" y="855"/>
                      <a:pt x="196" y="804"/>
                    </a:cubicBezTo>
                    <a:cubicBezTo>
                      <a:pt x="189" y="799"/>
                      <a:pt x="182" y="793"/>
                      <a:pt x="174" y="788"/>
                    </a:cubicBezTo>
                    <a:cubicBezTo>
                      <a:pt x="132" y="761"/>
                      <a:pt x="134" y="766"/>
                      <a:pt x="160" y="724"/>
                    </a:cubicBezTo>
                    <a:cubicBezTo>
                      <a:pt x="201" y="656"/>
                      <a:pt x="242" y="588"/>
                      <a:pt x="284" y="520"/>
                    </a:cubicBezTo>
                    <a:cubicBezTo>
                      <a:pt x="297" y="498"/>
                      <a:pt x="300" y="498"/>
                      <a:pt x="321" y="512"/>
                    </a:cubicBezTo>
                    <a:cubicBezTo>
                      <a:pt x="430" y="585"/>
                      <a:pt x="539" y="659"/>
                      <a:pt x="648" y="733"/>
                    </a:cubicBezTo>
                    <a:cubicBezTo>
                      <a:pt x="652" y="736"/>
                      <a:pt x="656" y="738"/>
                      <a:pt x="659" y="741"/>
                    </a:cubicBezTo>
                    <a:cubicBezTo>
                      <a:pt x="668" y="748"/>
                      <a:pt x="674" y="745"/>
                      <a:pt x="680" y="735"/>
                    </a:cubicBezTo>
                    <a:cubicBezTo>
                      <a:pt x="739" y="639"/>
                      <a:pt x="797" y="542"/>
                      <a:pt x="855" y="445"/>
                    </a:cubicBezTo>
                    <a:cubicBezTo>
                      <a:pt x="895" y="379"/>
                      <a:pt x="935" y="313"/>
                      <a:pt x="975" y="247"/>
                    </a:cubicBezTo>
                    <a:cubicBezTo>
                      <a:pt x="980" y="238"/>
                      <a:pt x="986" y="229"/>
                      <a:pt x="993" y="222"/>
                    </a:cubicBezTo>
                    <a:cubicBezTo>
                      <a:pt x="1020" y="199"/>
                      <a:pt x="1045" y="172"/>
                      <a:pt x="1071" y="147"/>
                    </a:cubicBezTo>
                    <a:cubicBezTo>
                      <a:pt x="1081" y="137"/>
                      <a:pt x="1092" y="127"/>
                      <a:pt x="1102" y="116"/>
                    </a:cubicBezTo>
                    <a:cubicBezTo>
                      <a:pt x="1125" y="92"/>
                      <a:pt x="1128" y="61"/>
                      <a:pt x="1120" y="31"/>
                    </a:cubicBezTo>
                    <a:cubicBezTo>
                      <a:pt x="1115" y="67"/>
                      <a:pt x="1085" y="84"/>
                      <a:pt x="1062" y="108"/>
                    </a:cubicBezTo>
                    <a:cubicBezTo>
                      <a:pt x="1022" y="149"/>
                      <a:pt x="981" y="189"/>
                      <a:pt x="940" y="229"/>
                    </a:cubicBezTo>
                    <a:cubicBezTo>
                      <a:pt x="878" y="290"/>
                      <a:pt x="817" y="351"/>
                      <a:pt x="755" y="412"/>
                    </a:cubicBezTo>
                    <a:cubicBezTo>
                      <a:pt x="732" y="434"/>
                      <a:pt x="709" y="457"/>
                      <a:pt x="686" y="480"/>
                    </a:cubicBezTo>
                    <a:cubicBezTo>
                      <a:pt x="644" y="524"/>
                      <a:pt x="594" y="522"/>
                      <a:pt x="555" y="475"/>
                    </a:cubicBezTo>
                    <a:cubicBezTo>
                      <a:pt x="524" y="438"/>
                      <a:pt x="492" y="402"/>
                      <a:pt x="459" y="366"/>
                    </a:cubicBezTo>
                    <a:cubicBezTo>
                      <a:pt x="445" y="351"/>
                      <a:pt x="432" y="333"/>
                      <a:pt x="417" y="317"/>
                    </a:cubicBezTo>
                    <a:cubicBezTo>
                      <a:pt x="405" y="304"/>
                      <a:pt x="400" y="287"/>
                      <a:pt x="398" y="269"/>
                    </a:cubicBezTo>
                    <a:cubicBezTo>
                      <a:pt x="398" y="239"/>
                      <a:pt x="410" y="214"/>
                      <a:pt x="432" y="196"/>
                    </a:cubicBezTo>
                    <a:cubicBezTo>
                      <a:pt x="451" y="179"/>
                      <a:pt x="467" y="160"/>
                      <a:pt x="485" y="143"/>
                    </a:cubicBezTo>
                    <a:cubicBezTo>
                      <a:pt x="526" y="102"/>
                      <a:pt x="568" y="62"/>
                      <a:pt x="608" y="21"/>
                    </a:cubicBezTo>
                    <a:cubicBezTo>
                      <a:pt x="616" y="13"/>
                      <a:pt x="624" y="3"/>
                      <a:pt x="635" y="0"/>
                    </a:cubicBezTo>
                    <a:cubicBezTo>
                      <a:pt x="648" y="0"/>
                      <a:pt x="660" y="0"/>
                      <a:pt x="673" y="0"/>
                    </a:cubicBezTo>
                    <a:cubicBezTo>
                      <a:pt x="674" y="4"/>
                      <a:pt x="672" y="8"/>
                      <a:pt x="670" y="10"/>
                    </a:cubicBezTo>
                    <a:cubicBezTo>
                      <a:pt x="634" y="44"/>
                      <a:pt x="600" y="79"/>
                      <a:pt x="565" y="113"/>
                    </a:cubicBezTo>
                    <a:cubicBezTo>
                      <a:pt x="536" y="142"/>
                      <a:pt x="506" y="170"/>
                      <a:pt x="478" y="200"/>
                    </a:cubicBezTo>
                    <a:cubicBezTo>
                      <a:pt x="470" y="209"/>
                      <a:pt x="472" y="215"/>
                      <a:pt x="479" y="222"/>
                    </a:cubicBezTo>
                    <a:cubicBezTo>
                      <a:pt x="496" y="241"/>
                      <a:pt x="513" y="261"/>
                      <a:pt x="531" y="280"/>
                    </a:cubicBezTo>
                    <a:cubicBezTo>
                      <a:pt x="575" y="329"/>
                      <a:pt x="619" y="380"/>
                      <a:pt x="664" y="429"/>
                    </a:cubicBezTo>
                    <a:cubicBezTo>
                      <a:pt x="668" y="433"/>
                      <a:pt x="671" y="438"/>
                      <a:pt x="676" y="439"/>
                    </a:cubicBezTo>
                    <a:cubicBezTo>
                      <a:pt x="694" y="427"/>
                      <a:pt x="707" y="411"/>
                      <a:pt x="722" y="396"/>
                    </a:cubicBezTo>
                    <a:cubicBezTo>
                      <a:pt x="764" y="354"/>
                      <a:pt x="805" y="313"/>
                      <a:pt x="847" y="272"/>
                    </a:cubicBezTo>
                    <a:cubicBezTo>
                      <a:pt x="904" y="216"/>
                      <a:pt x="961" y="159"/>
                      <a:pt x="1019" y="104"/>
                    </a:cubicBezTo>
                    <a:cubicBezTo>
                      <a:pt x="1034" y="90"/>
                      <a:pt x="1046" y="73"/>
                      <a:pt x="1063" y="60"/>
                    </a:cubicBezTo>
                    <a:cubicBezTo>
                      <a:pt x="1069" y="56"/>
                      <a:pt x="1069" y="51"/>
                      <a:pt x="1064" y="45"/>
                    </a:cubicBezTo>
                    <a:cubicBezTo>
                      <a:pt x="1056" y="36"/>
                      <a:pt x="1049" y="26"/>
                      <a:pt x="1040" y="17"/>
                    </a:cubicBezTo>
                    <a:cubicBezTo>
                      <a:pt x="1036" y="12"/>
                      <a:pt x="1030" y="9"/>
                      <a:pt x="103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6"/>
              <p:cNvSpPr>
                <a:spLocks/>
              </p:cNvSpPr>
              <p:nvPr userDrawn="1"/>
            </p:nvSpPr>
            <p:spPr bwMode="auto">
              <a:xfrm>
                <a:off x="-322" y="2678"/>
                <a:ext cx="1527" cy="4151"/>
              </a:xfrm>
              <a:custGeom>
                <a:avLst/>
                <a:gdLst>
                  <a:gd name="T0" fmla="*/ 0 w 646"/>
                  <a:gd name="T1" fmla="*/ 512 h 1755"/>
                  <a:gd name="T2" fmla="*/ 244 w 646"/>
                  <a:gd name="T3" fmla="*/ 546 h 1755"/>
                  <a:gd name="T4" fmla="*/ 438 w 646"/>
                  <a:gd name="T5" fmla="*/ 578 h 1755"/>
                  <a:gd name="T6" fmla="*/ 441 w 646"/>
                  <a:gd name="T7" fmla="*/ 559 h 1755"/>
                  <a:gd name="T8" fmla="*/ 42 w 646"/>
                  <a:gd name="T9" fmla="*/ 491 h 1755"/>
                  <a:gd name="T10" fmla="*/ 0 w 646"/>
                  <a:gd name="T11" fmla="*/ 458 h 1755"/>
                  <a:gd name="T12" fmla="*/ 434 w 646"/>
                  <a:gd name="T13" fmla="*/ 524 h 1755"/>
                  <a:gd name="T14" fmla="*/ 455 w 646"/>
                  <a:gd name="T15" fmla="*/ 517 h 1755"/>
                  <a:gd name="T16" fmla="*/ 319 w 646"/>
                  <a:gd name="T17" fmla="*/ 483 h 1755"/>
                  <a:gd name="T18" fmla="*/ 19 w 646"/>
                  <a:gd name="T19" fmla="*/ 432 h 1755"/>
                  <a:gd name="T20" fmla="*/ 0 w 646"/>
                  <a:gd name="T21" fmla="*/ 403 h 1755"/>
                  <a:gd name="T22" fmla="*/ 433 w 646"/>
                  <a:gd name="T23" fmla="*/ 470 h 1755"/>
                  <a:gd name="T24" fmla="*/ 463 w 646"/>
                  <a:gd name="T25" fmla="*/ 465 h 1755"/>
                  <a:gd name="T26" fmla="*/ 446 w 646"/>
                  <a:gd name="T27" fmla="*/ 450 h 1755"/>
                  <a:gd name="T28" fmla="*/ 0 w 646"/>
                  <a:gd name="T29" fmla="*/ 371 h 1755"/>
                  <a:gd name="T30" fmla="*/ 21 w 646"/>
                  <a:gd name="T31" fmla="*/ 346 h 1755"/>
                  <a:gd name="T32" fmla="*/ 453 w 646"/>
                  <a:gd name="T33" fmla="*/ 419 h 1755"/>
                  <a:gd name="T34" fmla="*/ 471 w 646"/>
                  <a:gd name="T35" fmla="*/ 412 h 1755"/>
                  <a:gd name="T36" fmla="*/ 359 w 646"/>
                  <a:gd name="T37" fmla="*/ 381 h 1755"/>
                  <a:gd name="T38" fmla="*/ 20 w 646"/>
                  <a:gd name="T39" fmla="*/ 325 h 1755"/>
                  <a:gd name="T40" fmla="*/ 0 w 646"/>
                  <a:gd name="T41" fmla="*/ 295 h 1755"/>
                  <a:gd name="T42" fmla="*/ 245 w 646"/>
                  <a:gd name="T43" fmla="*/ 330 h 1755"/>
                  <a:gd name="T44" fmla="*/ 479 w 646"/>
                  <a:gd name="T45" fmla="*/ 359 h 1755"/>
                  <a:gd name="T46" fmla="*/ 59 w 646"/>
                  <a:gd name="T47" fmla="*/ 276 h 1755"/>
                  <a:gd name="T48" fmla="*/ 0 w 646"/>
                  <a:gd name="T49" fmla="*/ 240 h 1755"/>
                  <a:gd name="T50" fmla="*/ 450 w 646"/>
                  <a:gd name="T51" fmla="*/ 310 h 1755"/>
                  <a:gd name="T52" fmla="*/ 487 w 646"/>
                  <a:gd name="T53" fmla="*/ 304 h 1755"/>
                  <a:gd name="T54" fmla="*/ 434 w 646"/>
                  <a:gd name="T55" fmla="*/ 285 h 1755"/>
                  <a:gd name="T56" fmla="*/ 0 w 646"/>
                  <a:gd name="T57" fmla="*/ 208 h 1755"/>
                  <a:gd name="T58" fmla="*/ 57 w 646"/>
                  <a:gd name="T59" fmla="*/ 171 h 1755"/>
                  <a:gd name="T60" fmla="*/ 166 w 646"/>
                  <a:gd name="T61" fmla="*/ 185 h 1755"/>
                  <a:gd name="T62" fmla="*/ 299 w 646"/>
                  <a:gd name="T63" fmla="*/ 207 h 1755"/>
                  <a:gd name="T64" fmla="*/ 303 w 646"/>
                  <a:gd name="T65" fmla="*/ 188 h 1755"/>
                  <a:gd name="T66" fmla="*/ 177 w 646"/>
                  <a:gd name="T67" fmla="*/ 164 h 1755"/>
                  <a:gd name="T68" fmla="*/ 165 w 646"/>
                  <a:gd name="T69" fmla="*/ 141 h 1755"/>
                  <a:gd name="T70" fmla="*/ 375 w 646"/>
                  <a:gd name="T71" fmla="*/ 0 h 1755"/>
                  <a:gd name="T72" fmla="*/ 609 w 646"/>
                  <a:gd name="T73" fmla="*/ 39 h 1755"/>
                  <a:gd name="T74" fmla="*/ 620 w 646"/>
                  <a:gd name="T75" fmla="*/ 222 h 1755"/>
                  <a:gd name="T76" fmla="*/ 571 w 646"/>
                  <a:gd name="T77" fmla="*/ 541 h 1755"/>
                  <a:gd name="T78" fmla="*/ 439 w 646"/>
                  <a:gd name="T79" fmla="*/ 1408 h 1755"/>
                  <a:gd name="T80" fmla="*/ 387 w 646"/>
                  <a:gd name="T81" fmla="*/ 1630 h 1755"/>
                  <a:gd name="T82" fmla="*/ 294 w 646"/>
                  <a:gd name="T83" fmla="*/ 1754 h 1755"/>
                  <a:gd name="T84" fmla="*/ 15 w 646"/>
                  <a:gd name="T85" fmla="*/ 1710 h 1755"/>
                  <a:gd name="T86" fmla="*/ 0 w 646"/>
                  <a:gd name="T87" fmla="*/ 973 h 1755"/>
                  <a:gd name="T88" fmla="*/ 21 w 646"/>
                  <a:gd name="T89" fmla="*/ 907 h 1755"/>
                  <a:gd name="T90" fmla="*/ 13 w 646"/>
                  <a:gd name="T91" fmla="*/ 861 h 1755"/>
                  <a:gd name="T92" fmla="*/ 33 w 646"/>
                  <a:gd name="T93" fmla="*/ 820 h 1755"/>
                  <a:gd name="T94" fmla="*/ 0 w 646"/>
                  <a:gd name="T95" fmla="*/ 810 h 1755"/>
                  <a:gd name="T96" fmla="*/ 27 w 646"/>
                  <a:gd name="T97" fmla="*/ 618 h 1755"/>
                  <a:gd name="T98" fmla="*/ 416 w 646"/>
                  <a:gd name="T99" fmla="*/ 684 h 1755"/>
                  <a:gd name="T100" fmla="*/ 419 w 646"/>
                  <a:gd name="T101" fmla="*/ 663 h 1755"/>
                  <a:gd name="T102" fmla="*/ 26 w 646"/>
                  <a:gd name="T103" fmla="*/ 596 h 1755"/>
                  <a:gd name="T104" fmla="*/ 0 w 646"/>
                  <a:gd name="T105" fmla="*/ 567 h 1755"/>
                  <a:gd name="T106" fmla="*/ 340 w 646"/>
                  <a:gd name="T107" fmla="*/ 617 h 1755"/>
                  <a:gd name="T108" fmla="*/ 440 w 646"/>
                  <a:gd name="T109" fmla="*/ 623 h 1755"/>
                  <a:gd name="T110" fmla="*/ 196 w 646"/>
                  <a:gd name="T111" fmla="*/ 571 h 1755"/>
                  <a:gd name="T112" fmla="*/ 0 w 646"/>
                  <a:gd name="T113" fmla="*/ 534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6" h="1755">
                    <a:moveTo>
                      <a:pt x="0" y="534"/>
                    </a:moveTo>
                    <a:cubicBezTo>
                      <a:pt x="0" y="527"/>
                      <a:pt x="0" y="520"/>
                      <a:pt x="0" y="512"/>
                    </a:cubicBezTo>
                    <a:cubicBezTo>
                      <a:pt x="5" y="507"/>
                      <a:pt x="12" y="507"/>
                      <a:pt x="19" y="509"/>
                    </a:cubicBezTo>
                    <a:cubicBezTo>
                      <a:pt x="94" y="521"/>
                      <a:pt x="169" y="534"/>
                      <a:pt x="244" y="546"/>
                    </a:cubicBezTo>
                    <a:cubicBezTo>
                      <a:pt x="305" y="557"/>
                      <a:pt x="367" y="567"/>
                      <a:pt x="428" y="578"/>
                    </a:cubicBezTo>
                    <a:cubicBezTo>
                      <a:pt x="431" y="578"/>
                      <a:pt x="435" y="579"/>
                      <a:pt x="438" y="578"/>
                    </a:cubicBezTo>
                    <a:cubicBezTo>
                      <a:pt x="443" y="578"/>
                      <a:pt x="446" y="574"/>
                      <a:pt x="447" y="569"/>
                    </a:cubicBezTo>
                    <a:cubicBezTo>
                      <a:pt x="448" y="564"/>
                      <a:pt x="445" y="561"/>
                      <a:pt x="441" y="559"/>
                    </a:cubicBezTo>
                    <a:cubicBezTo>
                      <a:pt x="435" y="557"/>
                      <a:pt x="430" y="556"/>
                      <a:pt x="424" y="555"/>
                    </a:cubicBezTo>
                    <a:cubicBezTo>
                      <a:pt x="297" y="535"/>
                      <a:pt x="170" y="511"/>
                      <a:pt x="42" y="491"/>
                    </a:cubicBezTo>
                    <a:cubicBezTo>
                      <a:pt x="28" y="489"/>
                      <a:pt x="13" y="488"/>
                      <a:pt x="0" y="480"/>
                    </a:cubicBezTo>
                    <a:cubicBezTo>
                      <a:pt x="0" y="472"/>
                      <a:pt x="0" y="465"/>
                      <a:pt x="0" y="458"/>
                    </a:cubicBezTo>
                    <a:cubicBezTo>
                      <a:pt x="7" y="452"/>
                      <a:pt x="15" y="453"/>
                      <a:pt x="22" y="455"/>
                    </a:cubicBezTo>
                    <a:cubicBezTo>
                      <a:pt x="160" y="478"/>
                      <a:pt x="297" y="502"/>
                      <a:pt x="434" y="524"/>
                    </a:cubicBezTo>
                    <a:cubicBezTo>
                      <a:pt x="436" y="524"/>
                      <a:pt x="437" y="525"/>
                      <a:pt x="439" y="525"/>
                    </a:cubicBezTo>
                    <a:cubicBezTo>
                      <a:pt x="446" y="526"/>
                      <a:pt x="454" y="528"/>
                      <a:pt x="455" y="517"/>
                    </a:cubicBezTo>
                    <a:cubicBezTo>
                      <a:pt x="456" y="508"/>
                      <a:pt x="449" y="505"/>
                      <a:pt x="442" y="504"/>
                    </a:cubicBezTo>
                    <a:cubicBezTo>
                      <a:pt x="401" y="498"/>
                      <a:pt x="360" y="490"/>
                      <a:pt x="319" y="483"/>
                    </a:cubicBezTo>
                    <a:cubicBezTo>
                      <a:pt x="242" y="470"/>
                      <a:pt x="165" y="457"/>
                      <a:pt x="88" y="444"/>
                    </a:cubicBezTo>
                    <a:cubicBezTo>
                      <a:pt x="65" y="440"/>
                      <a:pt x="42" y="436"/>
                      <a:pt x="19" y="432"/>
                    </a:cubicBezTo>
                    <a:cubicBezTo>
                      <a:pt x="12" y="431"/>
                      <a:pt x="5" y="430"/>
                      <a:pt x="0" y="425"/>
                    </a:cubicBezTo>
                    <a:cubicBezTo>
                      <a:pt x="0" y="418"/>
                      <a:pt x="0" y="411"/>
                      <a:pt x="0" y="403"/>
                    </a:cubicBezTo>
                    <a:cubicBezTo>
                      <a:pt x="8" y="396"/>
                      <a:pt x="17" y="399"/>
                      <a:pt x="26" y="400"/>
                    </a:cubicBezTo>
                    <a:cubicBezTo>
                      <a:pt x="161" y="425"/>
                      <a:pt x="297" y="446"/>
                      <a:pt x="433" y="470"/>
                    </a:cubicBezTo>
                    <a:cubicBezTo>
                      <a:pt x="439" y="471"/>
                      <a:pt x="446" y="472"/>
                      <a:pt x="453" y="472"/>
                    </a:cubicBezTo>
                    <a:cubicBezTo>
                      <a:pt x="458" y="473"/>
                      <a:pt x="462" y="471"/>
                      <a:pt x="463" y="465"/>
                    </a:cubicBezTo>
                    <a:cubicBezTo>
                      <a:pt x="464" y="459"/>
                      <a:pt x="462" y="454"/>
                      <a:pt x="456" y="453"/>
                    </a:cubicBezTo>
                    <a:cubicBezTo>
                      <a:pt x="453" y="452"/>
                      <a:pt x="449" y="451"/>
                      <a:pt x="446" y="450"/>
                    </a:cubicBezTo>
                    <a:cubicBezTo>
                      <a:pt x="325" y="431"/>
                      <a:pt x="204" y="409"/>
                      <a:pt x="83" y="389"/>
                    </a:cubicBezTo>
                    <a:cubicBezTo>
                      <a:pt x="55" y="385"/>
                      <a:pt x="26" y="383"/>
                      <a:pt x="0" y="371"/>
                    </a:cubicBezTo>
                    <a:cubicBezTo>
                      <a:pt x="0" y="364"/>
                      <a:pt x="0" y="356"/>
                      <a:pt x="0" y="349"/>
                    </a:cubicBezTo>
                    <a:cubicBezTo>
                      <a:pt x="6" y="343"/>
                      <a:pt x="14" y="345"/>
                      <a:pt x="21" y="346"/>
                    </a:cubicBezTo>
                    <a:cubicBezTo>
                      <a:pt x="117" y="362"/>
                      <a:pt x="212" y="378"/>
                      <a:pt x="308" y="394"/>
                    </a:cubicBezTo>
                    <a:cubicBezTo>
                      <a:pt x="356" y="402"/>
                      <a:pt x="404" y="411"/>
                      <a:pt x="453" y="419"/>
                    </a:cubicBezTo>
                    <a:cubicBezTo>
                      <a:pt x="454" y="419"/>
                      <a:pt x="455" y="419"/>
                      <a:pt x="456" y="419"/>
                    </a:cubicBezTo>
                    <a:cubicBezTo>
                      <a:pt x="463" y="420"/>
                      <a:pt x="469" y="421"/>
                      <a:pt x="471" y="412"/>
                    </a:cubicBezTo>
                    <a:cubicBezTo>
                      <a:pt x="473" y="402"/>
                      <a:pt x="466" y="399"/>
                      <a:pt x="459" y="398"/>
                    </a:cubicBezTo>
                    <a:cubicBezTo>
                      <a:pt x="425" y="394"/>
                      <a:pt x="392" y="387"/>
                      <a:pt x="359" y="381"/>
                    </a:cubicBezTo>
                    <a:cubicBezTo>
                      <a:pt x="283" y="369"/>
                      <a:pt x="206" y="355"/>
                      <a:pt x="130" y="343"/>
                    </a:cubicBezTo>
                    <a:cubicBezTo>
                      <a:pt x="93" y="337"/>
                      <a:pt x="57" y="328"/>
                      <a:pt x="20" y="325"/>
                    </a:cubicBezTo>
                    <a:cubicBezTo>
                      <a:pt x="13" y="324"/>
                      <a:pt x="5" y="322"/>
                      <a:pt x="0" y="316"/>
                    </a:cubicBezTo>
                    <a:cubicBezTo>
                      <a:pt x="0" y="309"/>
                      <a:pt x="0" y="302"/>
                      <a:pt x="0" y="295"/>
                    </a:cubicBezTo>
                    <a:cubicBezTo>
                      <a:pt x="5" y="290"/>
                      <a:pt x="11" y="290"/>
                      <a:pt x="17" y="291"/>
                    </a:cubicBezTo>
                    <a:cubicBezTo>
                      <a:pt x="93" y="304"/>
                      <a:pt x="169" y="317"/>
                      <a:pt x="245" y="330"/>
                    </a:cubicBezTo>
                    <a:cubicBezTo>
                      <a:pt x="316" y="342"/>
                      <a:pt x="387" y="353"/>
                      <a:pt x="458" y="365"/>
                    </a:cubicBezTo>
                    <a:cubicBezTo>
                      <a:pt x="465" y="367"/>
                      <a:pt x="477" y="373"/>
                      <a:pt x="479" y="359"/>
                    </a:cubicBezTo>
                    <a:cubicBezTo>
                      <a:pt x="482" y="345"/>
                      <a:pt x="468" y="346"/>
                      <a:pt x="460" y="345"/>
                    </a:cubicBezTo>
                    <a:cubicBezTo>
                      <a:pt x="327" y="321"/>
                      <a:pt x="193" y="300"/>
                      <a:pt x="59" y="276"/>
                    </a:cubicBezTo>
                    <a:cubicBezTo>
                      <a:pt x="39" y="273"/>
                      <a:pt x="18" y="274"/>
                      <a:pt x="0" y="262"/>
                    </a:cubicBezTo>
                    <a:cubicBezTo>
                      <a:pt x="0" y="255"/>
                      <a:pt x="0" y="248"/>
                      <a:pt x="0" y="240"/>
                    </a:cubicBezTo>
                    <a:cubicBezTo>
                      <a:pt x="6" y="234"/>
                      <a:pt x="14" y="236"/>
                      <a:pt x="21" y="238"/>
                    </a:cubicBezTo>
                    <a:cubicBezTo>
                      <a:pt x="164" y="262"/>
                      <a:pt x="307" y="286"/>
                      <a:pt x="450" y="310"/>
                    </a:cubicBezTo>
                    <a:cubicBezTo>
                      <a:pt x="458" y="312"/>
                      <a:pt x="465" y="313"/>
                      <a:pt x="473" y="314"/>
                    </a:cubicBezTo>
                    <a:cubicBezTo>
                      <a:pt x="480" y="314"/>
                      <a:pt x="486" y="313"/>
                      <a:pt x="487" y="304"/>
                    </a:cubicBezTo>
                    <a:cubicBezTo>
                      <a:pt x="488" y="296"/>
                      <a:pt x="482" y="294"/>
                      <a:pt x="476" y="293"/>
                    </a:cubicBezTo>
                    <a:cubicBezTo>
                      <a:pt x="462" y="291"/>
                      <a:pt x="448" y="288"/>
                      <a:pt x="434" y="285"/>
                    </a:cubicBezTo>
                    <a:cubicBezTo>
                      <a:pt x="308" y="265"/>
                      <a:pt x="183" y="242"/>
                      <a:pt x="57" y="222"/>
                    </a:cubicBezTo>
                    <a:cubicBezTo>
                      <a:pt x="38" y="219"/>
                      <a:pt x="17" y="219"/>
                      <a:pt x="0" y="208"/>
                    </a:cubicBezTo>
                    <a:cubicBezTo>
                      <a:pt x="0" y="192"/>
                      <a:pt x="0" y="176"/>
                      <a:pt x="0" y="161"/>
                    </a:cubicBezTo>
                    <a:cubicBezTo>
                      <a:pt x="20" y="159"/>
                      <a:pt x="39" y="161"/>
                      <a:pt x="57" y="171"/>
                    </a:cubicBezTo>
                    <a:cubicBezTo>
                      <a:pt x="60" y="176"/>
                      <a:pt x="64" y="179"/>
                      <a:pt x="69" y="177"/>
                    </a:cubicBezTo>
                    <a:cubicBezTo>
                      <a:pt x="102" y="169"/>
                      <a:pt x="134" y="180"/>
                      <a:pt x="166" y="185"/>
                    </a:cubicBezTo>
                    <a:cubicBezTo>
                      <a:pt x="206" y="191"/>
                      <a:pt x="247" y="197"/>
                      <a:pt x="287" y="206"/>
                    </a:cubicBezTo>
                    <a:cubicBezTo>
                      <a:pt x="291" y="206"/>
                      <a:pt x="295" y="207"/>
                      <a:pt x="299" y="207"/>
                    </a:cubicBezTo>
                    <a:cubicBezTo>
                      <a:pt x="304" y="207"/>
                      <a:pt x="308" y="206"/>
                      <a:pt x="309" y="200"/>
                    </a:cubicBezTo>
                    <a:cubicBezTo>
                      <a:pt x="309" y="194"/>
                      <a:pt x="308" y="190"/>
                      <a:pt x="303" y="188"/>
                    </a:cubicBezTo>
                    <a:cubicBezTo>
                      <a:pt x="299" y="185"/>
                      <a:pt x="293" y="185"/>
                      <a:pt x="288" y="184"/>
                    </a:cubicBezTo>
                    <a:cubicBezTo>
                      <a:pt x="251" y="176"/>
                      <a:pt x="214" y="172"/>
                      <a:pt x="177" y="164"/>
                    </a:cubicBezTo>
                    <a:cubicBezTo>
                      <a:pt x="170" y="163"/>
                      <a:pt x="162" y="163"/>
                      <a:pt x="157" y="157"/>
                    </a:cubicBezTo>
                    <a:cubicBezTo>
                      <a:pt x="154" y="148"/>
                      <a:pt x="160" y="145"/>
                      <a:pt x="165" y="141"/>
                    </a:cubicBezTo>
                    <a:cubicBezTo>
                      <a:pt x="229" y="96"/>
                      <a:pt x="292" y="51"/>
                      <a:pt x="356" y="7"/>
                    </a:cubicBezTo>
                    <a:cubicBezTo>
                      <a:pt x="362" y="2"/>
                      <a:pt x="368" y="0"/>
                      <a:pt x="375" y="0"/>
                    </a:cubicBezTo>
                    <a:cubicBezTo>
                      <a:pt x="392" y="0"/>
                      <a:pt x="409" y="6"/>
                      <a:pt x="425" y="8"/>
                    </a:cubicBezTo>
                    <a:cubicBezTo>
                      <a:pt x="486" y="18"/>
                      <a:pt x="547" y="29"/>
                      <a:pt x="609" y="39"/>
                    </a:cubicBezTo>
                    <a:cubicBezTo>
                      <a:pt x="646" y="45"/>
                      <a:pt x="646" y="45"/>
                      <a:pt x="640" y="84"/>
                    </a:cubicBezTo>
                    <a:cubicBezTo>
                      <a:pt x="634" y="130"/>
                      <a:pt x="626" y="176"/>
                      <a:pt x="620" y="222"/>
                    </a:cubicBezTo>
                    <a:cubicBezTo>
                      <a:pt x="617" y="237"/>
                      <a:pt x="615" y="252"/>
                      <a:pt x="613" y="267"/>
                    </a:cubicBezTo>
                    <a:cubicBezTo>
                      <a:pt x="599" y="358"/>
                      <a:pt x="585" y="449"/>
                      <a:pt x="571" y="541"/>
                    </a:cubicBezTo>
                    <a:cubicBezTo>
                      <a:pt x="554" y="649"/>
                      <a:pt x="538" y="758"/>
                      <a:pt x="521" y="866"/>
                    </a:cubicBezTo>
                    <a:cubicBezTo>
                      <a:pt x="494" y="1047"/>
                      <a:pt x="466" y="1227"/>
                      <a:pt x="439" y="1408"/>
                    </a:cubicBezTo>
                    <a:cubicBezTo>
                      <a:pt x="430" y="1468"/>
                      <a:pt x="421" y="1528"/>
                      <a:pt x="411" y="1589"/>
                    </a:cubicBezTo>
                    <a:cubicBezTo>
                      <a:pt x="408" y="1606"/>
                      <a:pt x="396" y="1617"/>
                      <a:pt x="387" y="1630"/>
                    </a:cubicBezTo>
                    <a:cubicBezTo>
                      <a:pt x="363" y="1667"/>
                      <a:pt x="337" y="1703"/>
                      <a:pt x="312" y="1740"/>
                    </a:cubicBezTo>
                    <a:cubicBezTo>
                      <a:pt x="308" y="1746"/>
                      <a:pt x="304" y="1755"/>
                      <a:pt x="294" y="1754"/>
                    </a:cubicBezTo>
                    <a:cubicBezTo>
                      <a:pt x="224" y="1750"/>
                      <a:pt x="157" y="1733"/>
                      <a:pt x="88" y="1723"/>
                    </a:cubicBezTo>
                    <a:cubicBezTo>
                      <a:pt x="64" y="1720"/>
                      <a:pt x="40" y="1714"/>
                      <a:pt x="15" y="1710"/>
                    </a:cubicBezTo>
                    <a:cubicBezTo>
                      <a:pt x="9" y="1709"/>
                      <a:pt x="3" y="1708"/>
                      <a:pt x="0" y="1701"/>
                    </a:cubicBezTo>
                    <a:cubicBezTo>
                      <a:pt x="0" y="1459"/>
                      <a:pt x="0" y="1216"/>
                      <a:pt x="0" y="973"/>
                    </a:cubicBezTo>
                    <a:cubicBezTo>
                      <a:pt x="3" y="957"/>
                      <a:pt x="2" y="940"/>
                      <a:pt x="5" y="924"/>
                    </a:cubicBezTo>
                    <a:cubicBezTo>
                      <a:pt x="7" y="912"/>
                      <a:pt x="7" y="912"/>
                      <a:pt x="21" y="907"/>
                    </a:cubicBezTo>
                    <a:cubicBezTo>
                      <a:pt x="10" y="902"/>
                      <a:pt x="8" y="893"/>
                      <a:pt x="10" y="882"/>
                    </a:cubicBezTo>
                    <a:cubicBezTo>
                      <a:pt x="12" y="876"/>
                      <a:pt x="12" y="868"/>
                      <a:pt x="13" y="861"/>
                    </a:cubicBezTo>
                    <a:cubicBezTo>
                      <a:pt x="16" y="853"/>
                      <a:pt x="16" y="844"/>
                      <a:pt x="18" y="835"/>
                    </a:cubicBezTo>
                    <a:cubicBezTo>
                      <a:pt x="20" y="827"/>
                      <a:pt x="24" y="821"/>
                      <a:pt x="33" y="820"/>
                    </a:cubicBezTo>
                    <a:cubicBezTo>
                      <a:pt x="27" y="812"/>
                      <a:pt x="21" y="805"/>
                      <a:pt x="10" y="813"/>
                    </a:cubicBezTo>
                    <a:cubicBezTo>
                      <a:pt x="7" y="815"/>
                      <a:pt x="3" y="813"/>
                      <a:pt x="0" y="810"/>
                    </a:cubicBezTo>
                    <a:cubicBezTo>
                      <a:pt x="0" y="747"/>
                      <a:pt x="0" y="684"/>
                      <a:pt x="0" y="621"/>
                    </a:cubicBezTo>
                    <a:cubicBezTo>
                      <a:pt x="8" y="613"/>
                      <a:pt x="18" y="617"/>
                      <a:pt x="27" y="618"/>
                    </a:cubicBezTo>
                    <a:cubicBezTo>
                      <a:pt x="152" y="640"/>
                      <a:pt x="277" y="660"/>
                      <a:pt x="402" y="682"/>
                    </a:cubicBezTo>
                    <a:cubicBezTo>
                      <a:pt x="407" y="683"/>
                      <a:pt x="411" y="684"/>
                      <a:pt x="416" y="684"/>
                    </a:cubicBezTo>
                    <a:cubicBezTo>
                      <a:pt x="422" y="684"/>
                      <a:pt x="429" y="684"/>
                      <a:pt x="431" y="675"/>
                    </a:cubicBezTo>
                    <a:cubicBezTo>
                      <a:pt x="432" y="666"/>
                      <a:pt x="425" y="664"/>
                      <a:pt x="419" y="663"/>
                    </a:cubicBezTo>
                    <a:cubicBezTo>
                      <a:pt x="406" y="661"/>
                      <a:pt x="394" y="658"/>
                      <a:pt x="382" y="656"/>
                    </a:cubicBezTo>
                    <a:cubicBezTo>
                      <a:pt x="263" y="637"/>
                      <a:pt x="144" y="616"/>
                      <a:pt x="26" y="596"/>
                    </a:cubicBezTo>
                    <a:cubicBezTo>
                      <a:pt x="17" y="595"/>
                      <a:pt x="7" y="595"/>
                      <a:pt x="0" y="588"/>
                    </a:cubicBezTo>
                    <a:cubicBezTo>
                      <a:pt x="0" y="581"/>
                      <a:pt x="0" y="574"/>
                      <a:pt x="0" y="567"/>
                    </a:cubicBezTo>
                    <a:cubicBezTo>
                      <a:pt x="7" y="560"/>
                      <a:pt x="15" y="562"/>
                      <a:pt x="22" y="564"/>
                    </a:cubicBezTo>
                    <a:cubicBezTo>
                      <a:pt x="128" y="581"/>
                      <a:pt x="234" y="599"/>
                      <a:pt x="340" y="617"/>
                    </a:cubicBezTo>
                    <a:cubicBezTo>
                      <a:pt x="367" y="622"/>
                      <a:pt x="395" y="626"/>
                      <a:pt x="422" y="631"/>
                    </a:cubicBezTo>
                    <a:cubicBezTo>
                      <a:pt x="429" y="632"/>
                      <a:pt x="438" y="635"/>
                      <a:pt x="440" y="623"/>
                    </a:cubicBezTo>
                    <a:cubicBezTo>
                      <a:pt x="441" y="611"/>
                      <a:pt x="432" y="612"/>
                      <a:pt x="425" y="610"/>
                    </a:cubicBezTo>
                    <a:cubicBezTo>
                      <a:pt x="349" y="596"/>
                      <a:pt x="272" y="584"/>
                      <a:pt x="196" y="571"/>
                    </a:cubicBezTo>
                    <a:cubicBezTo>
                      <a:pt x="145" y="562"/>
                      <a:pt x="93" y="554"/>
                      <a:pt x="42" y="544"/>
                    </a:cubicBezTo>
                    <a:cubicBezTo>
                      <a:pt x="28" y="542"/>
                      <a:pt x="12" y="544"/>
                      <a:pt x="0" y="5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7"/>
              <p:cNvSpPr>
                <a:spLocks/>
              </p:cNvSpPr>
              <p:nvPr userDrawn="1"/>
            </p:nvSpPr>
            <p:spPr bwMode="auto">
              <a:xfrm>
                <a:off x="-230" y="1711"/>
                <a:ext cx="3277" cy="1809"/>
              </a:xfrm>
              <a:custGeom>
                <a:avLst/>
                <a:gdLst>
                  <a:gd name="T0" fmla="*/ 598 w 1386"/>
                  <a:gd name="T1" fmla="*/ 493 h 765"/>
                  <a:gd name="T2" fmla="*/ 597 w 1386"/>
                  <a:gd name="T3" fmla="*/ 488 h 765"/>
                  <a:gd name="T4" fmla="*/ 572 w 1386"/>
                  <a:gd name="T5" fmla="*/ 453 h 765"/>
                  <a:gd name="T6" fmla="*/ 393 w 1386"/>
                  <a:gd name="T7" fmla="*/ 424 h 765"/>
                  <a:gd name="T8" fmla="*/ 385 w 1386"/>
                  <a:gd name="T9" fmla="*/ 420 h 765"/>
                  <a:gd name="T10" fmla="*/ 339 w 1386"/>
                  <a:gd name="T11" fmla="*/ 369 h 765"/>
                  <a:gd name="T12" fmla="*/ 356 w 1386"/>
                  <a:gd name="T13" fmla="*/ 353 h 765"/>
                  <a:gd name="T14" fmla="*/ 544 w 1386"/>
                  <a:gd name="T15" fmla="*/ 220 h 765"/>
                  <a:gd name="T16" fmla="*/ 565 w 1386"/>
                  <a:gd name="T17" fmla="*/ 204 h 765"/>
                  <a:gd name="T18" fmla="*/ 572 w 1386"/>
                  <a:gd name="T19" fmla="*/ 199 h 765"/>
                  <a:gd name="T20" fmla="*/ 578 w 1386"/>
                  <a:gd name="T21" fmla="*/ 154 h 765"/>
                  <a:gd name="T22" fmla="*/ 531 w 1386"/>
                  <a:gd name="T23" fmla="*/ 152 h 765"/>
                  <a:gd name="T24" fmla="*/ 513 w 1386"/>
                  <a:gd name="T25" fmla="*/ 164 h 765"/>
                  <a:gd name="T26" fmla="*/ 311 w 1386"/>
                  <a:gd name="T27" fmla="*/ 307 h 765"/>
                  <a:gd name="T28" fmla="*/ 290 w 1386"/>
                  <a:gd name="T29" fmla="*/ 317 h 765"/>
                  <a:gd name="T30" fmla="*/ 228 w 1386"/>
                  <a:gd name="T31" fmla="*/ 253 h 765"/>
                  <a:gd name="T32" fmla="*/ 206 w 1386"/>
                  <a:gd name="T33" fmla="*/ 228 h 765"/>
                  <a:gd name="T34" fmla="*/ 11 w 1386"/>
                  <a:gd name="T35" fmla="*/ 18 h 765"/>
                  <a:gd name="T36" fmla="*/ 2 w 1386"/>
                  <a:gd name="T37" fmla="*/ 0 h 765"/>
                  <a:gd name="T38" fmla="*/ 1384 w 1386"/>
                  <a:gd name="T39" fmla="*/ 0 h 765"/>
                  <a:gd name="T40" fmla="*/ 1376 w 1386"/>
                  <a:gd name="T41" fmla="*/ 17 h 765"/>
                  <a:gd name="T42" fmla="*/ 1343 w 1386"/>
                  <a:gd name="T43" fmla="*/ 52 h 765"/>
                  <a:gd name="T44" fmla="*/ 1329 w 1386"/>
                  <a:gd name="T45" fmla="*/ 132 h 765"/>
                  <a:gd name="T46" fmla="*/ 1328 w 1386"/>
                  <a:gd name="T47" fmla="*/ 147 h 765"/>
                  <a:gd name="T48" fmla="*/ 1300 w 1386"/>
                  <a:gd name="T49" fmla="*/ 147 h 765"/>
                  <a:gd name="T50" fmla="*/ 1238 w 1386"/>
                  <a:gd name="T51" fmla="*/ 136 h 765"/>
                  <a:gd name="T52" fmla="*/ 1216 w 1386"/>
                  <a:gd name="T53" fmla="*/ 153 h 765"/>
                  <a:gd name="T54" fmla="*/ 1194 w 1386"/>
                  <a:gd name="T55" fmla="*/ 303 h 765"/>
                  <a:gd name="T56" fmla="*/ 1187 w 1386"/>
                  <a:gd name="T57" fmla="*/ 332 h 765"/>
                  <a:gd name="T58" fmla="*/ 1073 w 1386"/>
                  <a:gd name="T59" fmla="*/ 449 h 765"/>
                  <a:gd name="T60" fmla="*/ 1060 w 1386"/>
                  <a:gd name="T61" fmla="*/ 461 h 765"/>
                  <a:gd name="T62" fmla="*/ 919 w 1386"/>
                  <a:gd name="T63" fmla="*/ 606 h 765"/>
                  <a:gd name="T64" fmla="*/ 798 w 1386"/>
                  <a:gd name="T65" fmla="*/ 728 h 765"/>
                  <a:gd name="T66" fmla="*/ 671 w 1386"/>
                  <a:gd name="T67" fmla="*/ 733 h 765"/>
                  <a:gd name="T68" fmla="*/ 602 w 1386"/>
                  <a:gd name="T69" fmla="*/ 659 h 765"/>
                  <a:gd name="T70" fmla="*/ 601 w 1386"/>
                  <a:gd name="T71" fmla="*/ 654 h 765"/>
                  <a:gd name="T72" fmla="*/ 620 w 1386"/>
                  <a:gd name="T73" fmla="*/ 527 h 765"/>
                  <a:gd name="T74" fmla="*/ 605 w 1386"/>
                  <a:gd name="T75" fmla="*/ 498 h 765"/>
                  <a:gd name="T76" fmla="*/ 598 w 1386"/>
                  <a:gd name="T77" fmla="*/ 493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86" h="765">
                    <a:moveTo>
                      <a:pt x="598" y="493"/>
                    </a:moveTo>
                    <a:cubicBezTo>
                      <a:pt x="597" y="492"/>
                      <a:pt x="597" y="490"/>
                      <a:pt x="597" y="488"/>
                    </a:cubicBezTo>
                    <a:cubicBezTo>
                      <a:pt x="600" y="457"/>
                      <a:pt x="600" y="458"/>
                      <a:pt x="572" y="453"/>
                    </a:cubicBezTo>
                    <a:cubicBezTo>
                      <a:pt x="512" y="444"/>
                      <a:pt x="453" y="434"/>
                      <a:pt x="393" y="424"/>
                    </a:cubicBezTo>
                    <a:cubicBezTo>
                      <a:pt x="391" y="423"/>
                      <a:pt x="388" y="422"/>
                      <a:pt x="385" y="420"/>
                    </a:cubicBezTo>
                    <a:cubicBezTo>
                      <a:pt x="366" y="407"/>
                      <a:pt x="349" y="392"/>
                      <a:pt x="339" y="369"/>
                    </a:cubicBezTo>
                    <a:cubicBezTo>
                      <a:pt x="342" y="361"/>
                      <a:pt x="350" y="358"/>
                      <a:pt x="356" y="353"/>
                    </a:cubicBezTo>
                    <a:cubicBezTo>
                      <a:pt x="419" y="308"/>
                      <a:pt x="481" y="264"/>
                      <a:pt x="544" y="220"/>
                    </a:cubicBezTo>
                    <a:cubicBezTo>
                      <a:pt x="551" y="215"/>
                      <a:pt x="559" y="210"/>
                      <a:pt x="565" y="204"/>
                    </a:cubicBezTo>
                    <a:cubicBezTo>
                      <a:pt x="567" y="202"/>
                      <a:pt x="570" y="201"/>
                      <a:pt x="572" y="199"/>
                    </a:cubicBezTo>
                    <a:cubicBezTo>
                      <a:pt x="594" y="183"/>
                      <a:pt x="595" y="177"/>
                      <a:pt x="578" y="154"/>
                    </a:cubicBezTo>
                    <a:cubicBezTo>
                      <a:pt x="562" y="131"/>
                      <a:pt x="562" y="131"/>
                      <a:pt x="531" y="152"/>
                    </a:cubicBezTo>
                    <a:cubicBezTo>
                      <a:pt x="525" y="156"/>
                      <a:pt x="519" y="160"/>
                      <a:pt x="513" y="164"/>
                    </a:cubicBezTo>
                    <a:cubicBezTo>
                      <a:pt x="446" y="212"/>
                      <a:pt x="378" y="259"/>
                      <a:pt x="311" y="307"/>
                    </a:cubicBezTo>
                    <a:cubicBezTo>
                      <a:pt x="305" y="311"/>
                      <a:pt x="298" y="317"/>
                      <a:pt x="290" y="317"/>
                    </a:cubicBezTo>
                    <a:cubicBezTo>
                      <a:pt x="266" y="299"/>
                      <a:pt x="247" y="276"/>
                      <a:pt x="228" y="253"/>
                    </a:cubicBezTo>
                    <a:cubicBezTo>
                      <a:pt x="220" y="245"/>
                      <a:pt x="214" y="236"/>
                      <a:pt x="206" y="228"/>
                    </a:cubicBezTo>
                    <a:cubicBezTo>
                      <a:pt x="139" y="160"/>
                      <a:pt x="78" y="86"/>
                      <a:pt x="11" y="18"/>
                    </a:cubicBezTo>
                    <a:cubicBezTo>
                      <a:pt x="7" y="13"/>
                      <a:pt x="0" y="9"/>
                      <a:pt x="2" y="0"/>
                    </a:cubicBezTo>
                    <a:cubicBezTo>
                      <a:pt x="463" y="0"/>
                      <a:pt x="923" y="0"/>
                      <a:pt x="1384" y="0"/>
                    </a:cubicBezTo>
                    <a:cubicBezTo>
                      <a:pt x="1386" y="8"/>
                      <a:pt x="1380" y="12"/>
                      <a:pt x="1376" y="17"/>
                    </a:cubicBezTo>
                    <a:cubicBezTo>
                      <a:pt x="1365" y="29"/>
                      <a:pt x="1354" y="41"/>
                      <a:pt x="1343" y="52"/>
                    </a:cubicBezTo>
                    <a:cubicBezTo>
                      <a:pt x="1314" y="83"/>
                      <a:pt x="1312" y="93"/>
                      <a:pt x="1329" y="132"/>
                    </a:cubicBezTo>
                    <a:cubicBezTo>
                      <a:pt x="1331" y="137"/>
                      <a:pt x="1334" y="143"/>
                      <a:pt x="1328" y="147"/>
                    </a:cubicBezTo>
                    <a:cubicBezTo>
                      <a:pt x="1319" y="152"/>
                      <a:pt x="1309" y="149"/>
                      <a:pt x="1300" y="147"/>
                    </a:cubicBezTo>
                    <a:cubicBezTo>
                      <a:pt x="1279" y="144"/>
                      <a:pt x="1258" y="140"/>
                      <a:pt x="1238" y="136"/>
                    </a:cubicBezTo>
                    <a:cubicBezTo>
                      <a:pt x="1224" y="134"/>
                      <a:pt x="1218" y="138"/>
                      <a:pt x="1216" y="153"/>
                    </a:cubicBezTo>
                    <a:cubicBezTo>
                      <a:pt x="1209" y="203"/>
                      <a:pt x="1201" y="253"/>
                      <a:pt x="1194" y="303"/>
                    </a:cubicBezTo>
                    <a:cubicBezTo>
                      <a:pt x="1192" y="313"/>
                      <a:pt x="1191" y="323"/>
                      <a:pt x="1187" y="332"/>
                    </a:cubicBezTo>
                    <a:cubicBezTo>
                      <a:pt x="1149" y="372"/>
                      <a:pt x="1111" y="410"/>
                      <a:pt x="1073" y="449"/>
                    </a:cubicBezTo>
                    <a:cubicBezTo>
                      <a:pt x="1069" y="453"/>
                      <a:pt x="1064" y="457"/>
                      <a:pt x="1060" y="461"/>
                    </a:cubicBezTo>
                    <a:cubicBezTo>
                      <a:pt x="1015" y="511"/>
                      <a:pt x="966" y="558"/>
                      <a:pt x="919" y="606"/>
                    </a:cubicBezTo>
                    <a:cubicBezTo>
                      <a:pt x="878" y="646"/>
                      <a:pt x="841" y="690"/>
                      <a:pt x="798" y="728"/>
                    </a:cubicBezTo>
                    <a:cubicBezTo>
                      <a:pt x="760" y="761"/>
                      <a:pt x="712" y="765"/>
                      <a:pt x="671" y="733"/>
                    </a:cubicBezTo>
                    <a:cubicBezTo>
                      <a:pt x="645" y="713"/>
                      <a:pt x="622" y="687"/>
                      <a:pt x="602" y="659"/>
                    </a:cubicBezTo>
                    <a:cubicBezTo>
                      <a:pt x="601" y="657"/>
                      <a:pt x="601" y="655"/>
                      <a:pt x="601" y="654"/>
                    </a:cubicBezTo>
                    <a:cubicBezTo>
                      <a:pt x="607" y="611"/>
                      <a:pt x="613" y="569"/>
                      <a:pt x="620" y="527"/>
                    </a:cubicBezTo>
                    <a:cubicBezTo>
                      <a:pt x="623" y="512"/>
                      <a:pt x="622" y="500"/>
                      <a:pt x="605" y="498"/>
                    </a:cubicBezTo>
                    <a:cubicBezTo>
                      <a:pt x="602" y="498"/>
                      <a:pt x="599" y="496"/>
                      <a:pt x="598" y="493"/>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8"/>
              <p:cNvSpPr>
                <a:spLocks/>
              </p:cNvSpPr>
              <p:nvPr userDrawn="1"/>
            </p:nvSpPr>
            <p:spPr bwMode="auto">
              <a:xfrm>
                <a:off x="3125" y="1711"/>
                <a:ext cx="4021" cy="944"/>
              </a:xfrm>
              <a:custGeom>
                <a:avLst/>
                <a:gdLst>
                  <a:gd name="T0" fmla="*/ 1698 w 1701"/>
                  <a:gd name="T1" fmla="*/ 22 h 399"/>
                  <a:gd name="T2" fmla="*/ 1544 w 1701"/>
                  <a:gd name="T3" fmla="*/ 176 h 399"/>
                  <a:gd name="T4" fmla="*/ 1515 w 1701"/>
                  <a:gd name="T5" fmla="*/ 204 h 399"/>
                  <a:gd name="T6" fmla="*/ 1488 w 1701"/>
                  <a:gd name="T7" fmla="*/ 268 h 399"/>
                  <a:gd name="T8" fmla="*/ 1471 w 1701"/>
                  <a:gd name="T9" fmla="*/ 277 h 399"/>
                  <a:gd name="T10" fmla="*/ 1004 w 1701"/>
                  <a:gd name="T11" fmla="*/ 394 h 399"/>
                  <a:gd name="T12" fmla="*/ 982 w 1701"/>
                  <a:gd name="T13" fmla="*/ 396 h 399"/>
                  <a:gd name="T14" fmla="*/ 949 w 1701"/>
                  <a:gd name="T15" fmla="*/ 365 h 399"/>
                  <a:gd name="T16" fmla="*/ 942 w 1701"/>
                  <a:gd name="T17" fmla="*/ 358 h 399"/>
                  <a:gd name="T18" fmla="*/ 941 w 1701"/>
                  <a:gd name="T19" fmla="*/ 355 h 399"/>
                  <a:gd name="T20" fmla="*/ 908 w 1701"/>
                  <a:gd name="T21" fmla="*/ 320 h 399"/>
                  <a:gd name="T22" fmla="*/ 670 w 1701"/>
                  <a:gd name="T23" fmla="*/ 279 h 399"/>
                  <a:gd name="T24" fmla="*/ 356 w 1701"/>
                  <a:gd name="T25" fmla="*/ 227 h 399"/>
                  <a:gd name="T26" fmla="*/ 63 w 1701"/>
                  <a:gd name="T27" fmla="*/ 177 h 399"/>
                  <a:gd name="T28" fmla="*/ 35 w 1701"/>
                  <a:gd name="T29" fmla="*/ 170 h 399"/>
                  <a:gd name="T30" fmla="*/ 26 w 1701"/>
                  <a:gd name="T31" fmla="*/ 153 h 399"/>
                  <a:gd name="T32" fmla="*/ 0 w 1701"/>
                  <a:gd name="T33" fmla="*/ 37 h 399"/>
                  <a:gd name="T34" fmla="*/ 0 w 1701"/>
                  <a:gd name="T35" fmla="*/ 31 h 399"/>
                  <a:gd name="T36" fmla="*/ 34 w 1701"/>
                  <a:gd name="T37" fmla="*/ 0 h 399"/>
                  <a:gd name="T38" fmla="*/ 1095 w 1701"/>
                  <a:gd name="T39" fmla="*/ 0 h 399"/>
                  <a:gd name="T40" fmla="*/ 1187 w 1701"/>
                  <a:gd name="T41" fmla="*/ 0 h 399"/>
                  <a:gd name="T42" fmla="*/ 1694 w 1701"/>
                  <a:gd name="T43" fmla="*/ 0 h 399"/>
                  <a:gd name="T44" fmla="*/ 1698 w 1701"/>
                  <a:gd name="T45" fmla="*/ 2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1" h="399">
                    <a:moveTo>
                      <a:pt x="1698" y="22"/>
                    </a:moveTo>
                    <a:cubicBezTo>
                      <a:pt x="1646" y="73"/>
                      <a:pt x="1595" y="125"/>
                      <a:pt x="1544" y="176"/>
                    </a:cubicBezTo>
                    <a:cubicBezTo>
                      <a:pt x="1534" y="185"/>
                      <a:pt x="1524" y="194"/>
                      <a:pt x="1515" y="204"/>
                    </a:cubicBezTo>
                    <a:cubicBezTo>
                      <a:pt x="1497" y="221"/>
                      <a:pt x="1488" y="243"/>
                      <a:pt x="1488" y="268"/>
                    </a:cubicBezTo>
                    <a:cubicBezTo>
                      <a:pt x="1484" y="274"/>
                      <a:pt x="1477" y="275"/>
                      <a:pt x="1471" y="277"/>
                    </a:cubicBezTo>
                    <a:cubicBezTo>
                      <a:pt x="1316" y="316"/>
                      <a:pt x="1160" y="355"/>
                      <a:pt x="1004" y="394"/>
                    </a:cubicBezTo>
                    <a:cubicBezTo>
                      <a:pt x="997" y="396"/>
                      <a:pt x="990" y="399"/>
                      <a:pt x="982" y="396"/>
                    </a:cubicBezTo>
                    <a:cubicBezTo>
                      <a:pt x="977" y="383"/>
                      <a:pt x="965" y="372"/>
                      <a:pt x="949" y="365"/>
                    </a:cubicBezTo>
                    <a:cubicBezTo>
                      <a:pt x="946" y="363"/>
                      <a:pt x="944" y="361"/>
                      <a:pt x="942" y="358"/>
                    </a:cubicBezTo>
                    <a:cubicBezTo>
                      <a:pt x="941" y="357"/>
                      <a:pt x="941" y="356"/>
                      <a:pt x="941" y="355"/>
                    </a:cubicBezTo>
                    <a:cubicBezTo>
                      <a:pt x="938" y="324"/>
                      <a:pt x="938" y="325"/>
                      <a:pt x="908" y="320"/>
                    </a:cubicBezTo>
                    <a:cubicBezTo>
                      <a:pt x="829" y="305"/>
                      <a:pt x="750" y="292"/>
                      <a:pt x="670" y="279"/>
                    </a:cubicBezTo>
                    <a:cubicBezTo>
                      <a:pt x="566" y="262"/>
                      <a:pt x="461" y="244"/>
                      <a:pt x="356" y="227"/>
                    </a:cubicBezTo>
                    <a:cubicBezTo>
                      <a:pt x="258" y="210"/>
                      <a:pt x="161" y="194"/>
                      <a:pt x="63" y="177"/>
                    </a:cubicBezTo>
                    <a:cubicBezTo>
                      <a:pt x="53" y="176"/>
                      <a:pt x="43" y="174"/>
                      <a:pt x="35" y="170"/>
                    </a:cubicBezTo>
                    <a:cubicBezTo>
                      <a:pt x="29" y="166"/>
                      <a:pt x="27" y="159"/>
                      <a:pt x="26" y="153"/>
                    </a:cubicBezTo>
                    <a:cubicBezTo>
                      <a:pt x="16" y="114"/>
                      <a:pt x="7" y="76"/>
                      <a:pt x="0" y="37"/>
                    </a:cubicBezTo>
                    <a:cubicBezTo>
                      <a:pt x="0" y="35"/>
                      <a:pt x="0" y="33"/>
                      <a:pt x="0" y="31"/>
                    </a:cubicBezTo>
                    <a:cubicBezTo>
                      <a:pt x="8" y="16"/>
                      <a:pt x="21" y="9"/>
                      <a:pt x="34" y="0"/>
                    </a:cubicBezTo>
                    <a:cubicBezTo>
                      <a:pt x="387" y="0"/>
                      <a:pt x="741" y="0"/>
                      <a:pt x="1095" y="0"/>
                    </a:cubicBezTo>
                    <a:cubicBezTo>
                      <a:pt x="1126" y="6"/>
                      <a:pt x="1156" y="5"/>
                      <a:pt x="1187" y="0"/>
                    </a:cubicBezTo>
                    <a:cubicBezTo>
                      <a:pt x="1356" y="0"/>
                      <a:pt x="1525" y="0"/>
                      <a:pt x="1694" y="0"/>
                    </a:cubicBezTo>
                    <a:cubicBezTo>
                      <a:pt x="1699" y="7"/>
                      <a:pt x="1701" y="14"/>
                      <a:pt x="1698" y="22"/>
                    </a:cubicBezTo>
                    <a:close/>
                  </a:path>
                </a:pathLst>
              </a:custGeom>
              <a:solidFill>
                <a:srgbClr val="FAB9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9"/>
              <p:cNvSpPr>
                <a:spLocks/>
              </p:cNvSpPr>
              <p:nvPr userDrawn="1"/>
            </p:nvSpPr>
            <p:spPr bwMode="auto">
              <a:xfrm>
                <a:off x="6981" y="4634"/>
                <a:ext cx="1766" cy="2198"/>
              </a:xfrm>
              <a:custGeom>
                <a:avLst/>
                <a:gdLst>
                  <a:gd name="T0" fmla="*/ 747 w 747"/>
                  <a:gd name="T1" fmla="*/ 15 h 929"/>
                  <a:gd name="T2" fmla="*/ 733 w 747"/>
                  <a:gd name="T3" fmla="*/ 929 h 929"/>
                  <a:gd name="T4" fmla="*/ 537 w 747"/>
                  <a:gd name="T5" fmla="*/ 902 h 929"/>
                  <a:gd name="T6" fmla="*/ 474 w 747"/>
                  <a:gd name="T7" fmla="*/ 815 h 929"/>
                  <a:gd name="T8" fmla="*/ 361 w 747"/>
                  <a:gd name="T9" fmla="*/ 824 h 929"/>
                  <a:gd name="T10" fmla="*/ 332 w 747"/>
                  <a:gd name="T11" fmla="*/ 875 h 929"/>
                  <a:gd name="T12" fmla="*/ 42 w 747"/>
                  <a:gd name="T13" fmla="*/ 929 h 929"/>
                  <a:gd name="T14" fmla="*/ 32 w 747"/>
                  <a:gd name="T15" fmla="*/ 910 h 929"/>
                  <a:gd name="T16" fmla="*/ 21 w 747"/>
                  <a:gd name="T17" fmla="*/ 855 h 929"/>
                  <a:gd name="T18" fmla="*/ 63 w 747"/>
                  <a:gd name="T19" fmla="*/ 864 h 929"/>
                  <a:gd name="T20" fmla="*/ 61 w 747"/>
                  <a:gd name="T21" fmla="*/ 837 h 929"/>
                  <a:gd name="T22" fmla="*/ 52 w 747"/>
                  <a:gd name="T23" fmla="*/ 782 h 929"/>
                  <a:gd name="T24" fmla="*/ 92 w 747"/>
                  <a:gd name="T25" fmla="*/ 791 h 929"/>
                  <a:gd name="T26" fmla="*/ 176 w 747"/>
                  <a:gd name="T27" fmla="*/ 764 h 929"/>
                  <a:gd name="T28" fmla="*/ 215 w 747"/>
                  <a:gd name="T29" fmla="*/ 690 h 929"/>
                  <a:gd name="T30" fmla="*/ 199 w 747"/>
                  <a:gd name="T31" fmla="*/ 657 h 929"/>
                  <a:gd name="T32" fmla="*/ 160 w 747"/>
                  <a:gd name="T33" fmla="*/ 625 h 929"/>
                  <a:gd name="T34" fmla="*/ 134 w 747"/>
                  <a:gd name="T35" fmla="*/ 618 h 929"/>
                  <a:gd name="T36" fmla="*/ 137 w 747"/>
                  <a:gd name="T37" fmla="*/ 563 h 929"/>
                  <a:gd name="T38" fmla="*/ 180 w 747"/>
                  <a:gd name="T39" fmla="*/ 572 h 929"/>
                  <a:gd name="T40" fmla="*/ 180 w 747"/>
                  <a:gd name="T41" fmla="*/ 544 h 929"/>
                  <a:gd name="T42" fmla="*/ 168 w 747"/>
                  <a:gd name="T43" fmla="*/ 489 h 929"/>
                  <a:gd name="T44" fmla="*/ 209 w 747"/>
                  <a:gd name="T45" fmla="*/ 500 h 929"/>
                  <a:gd name="T46" fmla="*/ 208 w 747"/>
                  <a:gd name="T47" fmla="*/ 470 h 929"/>
                  <a:gd name="T48" fmla="*/ 199 w 747"/>
                  <a:gd name="T49" fmla="*/ 416 h 929"/>
                  <a:gd name="T50" fmla="*/ 239 w 747"/>
                  <a:gd name="T51" fmla="*/ 426 h 929"/>
                  <a:gd name="T52" fmla="*/ 239 w 747"/>
                  <a:gd name="T53" fmla="*/ 398 h 929"/>
                  <a:gd name="T54" fmla="*/ 226 w 747"/>
                  <a:gd name="T55" fmla="*/ 342 h 929"/>
                  <a:gd name="T56" fmla="*/ 265 w 747"/>
                  <a:gd name="T57" fmla="*/ 357 h 929"/>
                  <a:gd name="T58" fmla="*/ 266 w 747"/>
                  <a:gd name="T59" fmla="*/ 323 h 929"/>
                  <a:gd name="T60" fmla="*/ 249 w 747"/>
                  <a:gd name="T61" fmla="*/ 298 h 929"/>
                  <a:gd name="T62" fmla="*/ 648 w 747"/>
                  <a:gd name="T63" fmla="*/ 346 h 929"/>
                  <a:gd name="T64" fmla="*/ 691 w 747"/>
                  <a:gd name="T65" fmla="*/ 133 h 929"/>
                  <a:gd name="T66" fmla="*/ 712 w 747"/>
                  <a:gd name="T67" fmla="*/ 1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7" h="929">
                    <a:moveTo>
                      <a:pt x="712" y="1"/>
                    </a:moveTo>
                    <a:cubicBezTo>
                      <a:pt x="724" y="7"/>
                      <a:pt x="734" y="14"/>
                      <a:pt x="747" y="15"/>
                    </a:cubicBezTo>
                    <a:cubicBezTo>
                      <a:pt x="747" y="315"/>
                      <a:pt x="747" y="615"/>
                      <a:pt x="747" y="914"/>
                    </a:cubicBezTo>
                    <a:cubicBezTo>
                      <a:pt x="747" y="927"/>
                      <a:pt x="745" y="929"/>
                      <a:pt x="733" y="929"/>
                    </a:cubicBezTo>
                    <a:cubicBezTo>
                      <a:pt x="671" y="928"/>
                      <a:pt x="608" y="929"/>
                      <a:pt x="545" y="929"/>
                    </a:cubicBezTo>
                    <a:cubicBezTo>
                      <a:pt x="539" y="921"/>
                      <a:pt x="537" y="911"/>
                      <a:pt x="537" y="902"/>
                    </a:cubicBezTo>
                    <a:cubicBezTo>
                      <a:pt x="536" y="873"/>
                      <a:pt x="520" y="856"/>
                      <a:pt x="497" y="844"/>
                    </a:cubicBezTo>
                    <a:cubicBezTo>
                      <a:pt x="490" y="834"/>
                      <a:pt x="489" y="818"/>
                      <a:pt x="474" y="815"/>
                    </a:cubicBezTo>
                    <a:cubicBezTo>
                      <a:pt x="466" y="808"/>
                      <a:pt x="456" y="806"/>
                      <a:pt x="446" y="808"/>
                    </a:cubicBezTo>
                    <a:cubicBezTo>
                      <a:pt x="418" y="814"/>
                      <a:pt x="389" y="818"/>
                      <a:pt x="361" y="824"/>
                    </a:cubicBezTo>
                    <a:cubicBezTo>
                      <a:pt x="354" y="826"/>
                      <a:pt x="348" y="828"/>
                      <a:pt x="343" y="834"/>
                    </a:cubicBezTo>
                    <a:cubicBezTo>
                      <a:pt x="332" y="845"/>
                      <a:pt x="331" y="859"/>
                      <a:pt x="332" y="875"/>
                    </a:cubicBezTo>
                    <a:cubicBezTo>
                      <a:pt x="334" y="893"/>
                      <a:pt x="343" y="910"/>
                      <a:pt x="336" y="929"/>
                    </a:cubicBezTo>
                    <a:cubicBezTo>
                      <a:pt x="238" y="929"/>
                      <a:pt x="140" y="929"/>
                      <a:pt x="42" y="929"/>
                    </a:cubicBezTo>
                    <a:cubicBezTo>
                      <a:pt x="39" y="925"/>
                      <a:pt x="40" y="921"/>
                      <a:pt x="40" y="917"/>
                    </a:cubicBezTo>
                    <a:cubicBezTo>
                      <a:pt x="41" y="911"/>
                      <a:pt x="37" y="910"/>
                      <a:pt x="32" y="910"/>
                    </a:cubicBezTo>
                    <a:cubicBezTo>
                      <a:pt x="21" y="907"/>
                      <a:pt x="8" y="906"/>
                      <a:pt x="0" y="894"/>
                    </a:cubicBezTo>
                    <a:cubicBezTo>
                      <a:pt x="8" y="881"/>
                      <a:pt x="12" y="866"/>
                      <a:pt x="21" y="855"/>
                    </a:cubicBezTo>
                    <a:cubicBezTo>
                      <a:pt x="32" y="852"/>
                      <a:pt x="39" y="859"/>
                      <a:pt x="46" y="865"/>
                    </a:cubicBezTo>
                    <a:cubicBezTo>
                      <a:pt x="52" y="875"/>
                      <a:pt x="58" y="876"/>
                      <a:pt x="63" y="864"/>
                    </a:cubicBezTo>
                    <a:cubicBezTo>
                      <a:pt x="66" y="858"/>
                      <a:pt x="68" y="853"/>
                      <a:pt x="70" y="846"/>
                    </a:cubicBezTo>
                    <a:cubicBezTo>
                      <a:pt x="73" y="837"/>
                      <a:pt x="67" y="836"/>
                      <a:pt x="61" y="837"/>
                    </a:cubicBezTo>
                    <a:cubicBezTo>
                      <a:pt x="50" y="834"/>
                      <a:pt x="38" y="833"/>
                      <a:pt x="31" y="821"/>
                    </a:cubicBezTo>
                    <a:cubicBezTo>
                      <a:pt x="38" y="808"/>
                      <a:pt x="41" y="792"/>
                      <a:pt x="52" y="782"/>
                    </a:cubicBezTo>
                    <a:cubicBezTo>
                      <a:pt x="63" y="780"/>
                      <a:pt x="70" y="786"/>
                      <a:pt x="77" y="793"/>
                    </a:cubicBezTo>
                    <a:cubicBezTo>
                      <a:pt x="83" y="801"/>
                      <a:pt x="88" y="801"/>
                      <a:pt x="92" y="791"/>
                    </a:cubicBezTo>
                    <a:cubicBezTo>
                      <a:pt x="96" y="783"/>
                      <a:pt x="98" y="773"/>
                      <a:pt x="106" y="768"/>
                    </a:cubicBezTo>
                    <a:cubicBezTo>
                      <a:pt x="129" y="760"/>
                      <a:pt x="153" y="765"/>
                      <a:pt x="176" y="764"/>
                    </a:cubicBezTo>
                    <a:cubicBezTo>
                      <a:pt x="220" y="763"/>
                      <a:pt x="215" y="768"/>
                      <a:pt x="215" y="722"/>
                    </a:cubicBezTo>
                    <a:cubicBezTo>
                      <a:pt x="215" y="711"/>
                      <a:pt x="215" y="700"/>
                      <a:pt x="215" y="690"/>
                    </a:cubicBezTo>
                    <a:cubicBezTo>
                      <a:pt x="215" y="678"/>
                      <a:pt x="215" y="668"/>
                      <a:pt x="203" y="662"/>
                    </a:cubicBezTo>
                    <a:cubicBezTo>
                      <a:pt x="201" y="661"/>
                      <a:pt x="199" y="659"/>
                      <a:pt x="199" y="657"/>
                    </a:cubicBezTo>
                    <a:cubicBezTo>
                      <a:pt x="196" y="637"/>
                      <a:pt x="182" y="636"/>
                      <a:pt x="167" y="635"/>
                    </a:cubicBezTo>
                    <a:cubicBezTo>
                      <a:pt x="162" y="634"/>
                      <a:pt x="159" y="630"/>
                      <a:pt x="160" y="625"/>
                    </a:cubicBezTo>
                    <a:cubicBezTo>
                      <a:pt x="160" y="612"/>
                      <a:pt x="153" y="620"/>
                      <a:pt x="149" y="620"/>
                    </a:cubicBezTo>
                    <a:cubicBezTo>
                      <a:pt x="143" y="621"/>
                      <a:pt x="138" y="622"/>
                      <a:pt x="134" y="618"/>
                    </a:cubicBezTo>
                    <a:cubicBezTo>
                      <a:pt x="128" y="609"/>
                      <a:pt x="130" y="599"/>
                      <a:pt x="128" y="589"/>
                    </a:cubicBezTo>
                    <a:cubicBezTo>
                      <a:pt x="128" y="580"/>
                      <a:pt x="132" y="571"/>
                      <a:pt x="137" y="563"/>
                    </a:cubicBezTo>
                    <a:cubicBezTo>
                      <a:pt x="148" y="559"/>
                      <a:pt x="157" y="566"/>
                      <a:pt x="165" y="572"/>
                    </a:cubicBezTo>
                    <a:cubicBezTo>
                      <a:pt x="170" y="580"/>
                      <a:pt x="175" y="583"/>
                      <a:pt x="180" y="572"/>
                    </a:cubicBezTo>
                    <a:cubicBezTo>
                      <a:pt x="184" y="565"/>
                      <a:pt x="187" y="558"/>
                      <a:pt x="188" y="550"/>
                    </a:cubicBezTo>
                    <a:cubicBezTo>
                      <a:pt x="190" y="542"/>
                      <a:pt x="185" y="544"/>
                      <a:pt x="180" y="544"/>
                    </a:cubicBezTo>
                    <a:cubicBezTo>
                      <a:pt x="170" y="542"/>
                      <a:pt x="160" y="540"/>
                      <a:pt x="153" y="530"/>
                    </a:cubicBezTo>
                    <a:cubicBezTo>
                      <a:pt x="153" y="514"/>
                      <a:pt x="159" y="501"/>
                      <a:pt x="168" y="489"/>
                    </a:cubicBezTo>
                    <a:cubicBezTo>
                      <a:pt x="179" y="486"/>
                      <a:pt x="187" y="494"/>
                      <a:pt x="196" y="499"/>
                    </a:cubicBezTo>
                    <a:cubicBezTo>
                      <a:pt x="200" y="504"/>
                      <a:pt x="204" y="512"/>
                      <a:pt x="209" y="500"/>
                    </a:cubicBezTo>
                    <a:cubicBezTo>
                      <a:pt x="212" y="494"/>
                      <a:pt x="215" y="487"/>
                      <a:pt x="217" y="479"/>
                    </a:cubicBezTo>
                    <a:cubicBezTo>
                      <a:pt x="220" y="469"/>
                      <a:pt x="214" y="470"/>
                      <a:pt x="208" y="470"/>
                    </a:cubicBezTo>
                    <a:cubicBezTo>
                      <a:pt x="197" y="468"/>
                      <a:pt x="185" y="467"/>
                      <a:pt x="178" y="455"/>
                    </a:cubicBezTo>
                    <a:cubicBezTo>
                      <a:pt x="185" y="442"/>
                      <a:pt x="188" y="426"/>
                      <a:pt x="199" y="416"/>
                    </a:cubicBezTo>
                    <a:cubicBezTo>
                      <a:pt x="210" y="414"/>
                      <a:pt x="217" y="420"/>
                      <a:pt x="224" y="426"/>
                    </a:cubicBezTo>
                    <a:cubicBezTo>
                      <a:pt x="230" y="434"/>
                      <a:pt x="234" y="436"/>
                      <a:pt x="239" y="426"/>
                    </a:cubicBezTo>
                    <a:cubicBezTo>
                      <a:pt x="242" y="419"/>
                      <a:pt x="245" y="413"/>
                      <a:pt x="247" y="406"/>
                    </a:cubicBezTo>
                    <a:cubicBezTo>
                      <a:pt x="249" y="398"/>
                      <a:pt x="244" y="398"/>
                      <a:pt x="239" y="398"/>
                    </a:cubicBezTo>
                    <a:cubicBezTo>
                      <a:pt x="229" y="394"/>
                      <a:pt x="217" y="394"/>
                      <a:pt x="211" y="382"/>
                    </a:cubicBezTo>
                    <a:cubicBezTo>
                      <a:pt x="212" y="367"/>
                      <a:pt x="220" y="354"/>
                      <a:pt x="226" y="342"/>
                    </a:cubicBezTo>
                    <a:cubicBezTo>
                      <a:pt x="238" y="339"/>
                      <a:pt x="246" y="347"/>
                      <a:pt x="255" y="354"/>
                    </a:cubicBezTo>
                    <a:cubicBezTo>
                      <a:pt x="258" y="356"/>
                      <a:pt x="260" y="362"/>
                      <a:pt x="265" y="357"/>
                    </a:cubicBezTo>
                    <a:cubicBezTo>
                      <a:pt x="271" y="350"/>
                      <a:pt x="275" y="341"/>
                      <a:pt x="277" y="331"/>
                    </a:cubicBezTo>
                    <a:cubicBezTo>
                      <a:pt x="278" y="321"/>
                      <a:pt x="271" y="323"/>
                      <a:pt x="266" y="323"/>
                    </a:cubicBezTo>
                    <a:cubicBezTo>
                      <a:pt x="256" y="321"/>
                      <a:pt x="245" y="320"/>
                      <a:pt x="242" y="307"/>
                    </a:cubicBezTo>
                    <a:cubicBezTo>
                      <a:pt x="242" y="303"/>
                      <a:pt x="244" y="300"/>
                      <a:pt x="249" y="298"/>
                    </a:cubicBezTo>
                    <a:cubicBezTo>
                      <a:pt x="282" y="298"/>
                      <a:pt x="314" y="304"/>
                      <a:pt x="347" y="308"/>
                    </a:cubicBezTo>
                    <a:cubicBezTo>
                      <a:pt x="447" y="320"/>
                      <a:pt x="548" y="334"/>
                      <a:pt x="648" y="346"/>
                    </a:cubicBezTo>
                    <a:cubicBezTo>
                      <a:pt x="662" y="347"/>
                      <a:pt x="668" y="342"/>
                      <a:pt x="669" y="329"/>
                    </a:cubicBezTo>
                    <a:cubicBezTo>
                      <a:pt x="675" y="264"/>
                      <a:pt x="683" y="199"/>
                      <a:pt x="691" y="133"/>
                    </a:cubicBezTo>
                    <a:cubicBezTo>
                      <a:pt x="696" y="90"/>
                      <a:pt x="698" y="46"/>
                      <a:pt x="707" y="3"/>
                    </a:cubicBezTo>
                    <a:cubicBezTo>
                      <a:pt x="708" y="0"/>
                      <a:pt x="710" y="0"/>
                      <a:pt x="712" y="1"/>
                    </a:cubicBezTo>
                    <a:close/>
                  </a:path>
                </a:pathLst>
              </a:custGeom>
              <a:solidFill>
                <a:srgbClr val="3691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10"/>
              <p:cNvSpPr>
                <a:spLocks/>
              </p:cNvSpPr>
              <p:nvPr userDrawn="1"/>
            </p:nvSpPr>
            <p:spPr bwMode="auto">
              <a:xfrm>
                <a:off x="4751" y="5675"/>
                <a:ext cx="1818" cy="1157"/>
              </a:xfrm>
              <a:custGeom>
                <a:avLst/>
                <a:gdLst>
                  <a:gd name="T0" fmla="*/ 766 w 769"/>
                  <a:gd name="T1" fmla="*/ 489 h 489"/>
                  <a:gd name="T2" fmla="*/ 280 w 769"/>
                  <a:gd name="T3" fmla="*/ 489 h 489"/>
                  <a:gd name="T4" fmla="*/ 237 w 769"/>
                  <a:gd name="T5" fmla="*/ 450 h 489"/>
                  <a:gd name="T6" fmla="*/ 111 w 769"/>
                  <a:gd name="T7" fmla="*/ 325 h 489"/>
                  <a:gd name="T8" fmla="*/ 88 w 769"/>
                  <a:gd name="T9" fmla="*/ 279 h 489"/>
                  <a:gd name="T10" fmla="*/ 87 w 769"/>
                  <a:gd name="T11" fmla="*/ 254 h 489"/>
                  <a:gd name="T12" fmla="*/ 92 w 769"/>
                  <a:gd name="T13" fmla="*/ 231 h 489"/>
                  <a:gd name="T14" fmla="*/ 122 w 769"/>
                  <a:gd name="T15" fmla="*/ 196 h 489"/>
                  <a:gd name="T16" fmla="*/ 33 w 769"/>
                  <a:gd name="T17" fmla="*/ 196 h 489"/>
                  <a:gd name="T18" fmla="*/ 10 w 769"/>
                  <a:gd name="T19" fmla="*/ 193 h 489"/>
                  <a:gd name="T20" fmla="*/ 34 w 769"/>
                  <a:gd name="T21" fmla="*/ 123 h 489"/>
                  <a:gd name="T22" fmla="*/ 84 w 769"/>
                  <a:gd name="T23" fmla="*/ 103 h 489"/>
                  <a:gd name="T24" fmla="*/ 348 w 769"/>
                  <a:gd name="T25" fmla="*/ 9 h 489"/>
                  <a:gd name="T26" fmla="*/ 419 w 769"/>
                  <a:gd name="T27" fmla="*/ 7 h 489"/>
                  <a:gd name="T28" fmla="*/ 673 w 769"/>
                  <a:gd name="T29" fmla="*/ 86 h 489"/>
                  <a:gd name="T30" fmla="*/ 716 w 769"/>
                  <a:gd name="T31" fmla="*/ 129 h 489"/>
                  <a:gd name="T32" fmla="*/ 725 w 769"/>
                  <a:gd name="T33" fmla="*/ 179 h 489"/>
                  <a:gd name="T34" fmla="*/ 710 w 769"/>
                  <a:gd name="T35" fmla="*/ 196 h 489"/>
                  <a:gd name="T36" fmla="*/ 523 w 769"/>
                  <a:gd name="T37" fmla="*/ 195 h 489"/>
                  <a:gd name="T38" fmla="*/ 503 w 769"/>
                  <a:gd name="T39" fmla="*/ 181 h 489"/>
                  <a:gd name="T40" fmla="*/ 404 w 769"/>
                  <a:gd name="T41" fmla="*/ 150 h 489"/>
                  <a:gd name="T42" fmla="*/ 370 w 769"/>
                  <a:gd name="T43" fmla="*/ 151 h 489"/>
                  <a:gd name="T44" fmla="*/ 247 w 769"/>
                  <a:gd name="T45" fmla="*/ 194 h 489"/>
                  <a:gd name="T46" fmla="*/ 202 w 769"/>
                  <a:gd name="T47" fmla="*/ 195 h 489"/>
                  <a:gd name="T48" fmla="*/ 240 w 769"/>
                  <a:gd name="T49" fmla="*/ 230 h 489"/>
                  <a:gd name="T50" fmla="*/ 281 w 769"/>
                  <a:gd name="T51" fmla="*/ 270 h 489"/>
                  <a:gd name="T52" fmla="*/ 339 w 769"/>
                  <a:gd name="T53" fmla="*/ 326 h 489"/>
                  <a:gd name="T54" fmla="*/ 449 w 769"/>
                  <a:gd name="T55" fmla="*/ 434 h 489"/>
                  <a:gd name="T56" fmla="*/ 528 w 769"/>
                  <a:gd name="T57" fmla="*/ 425 h 489"/>
                  <a:gd name="T58" fmla="*/ 544 w 769"/>
                  <a:gd name="T59" fmla="*/ 342 h 489"/>
                  <a:gd name="T60" fmla="*/ 540 w 769"/>
                  <a:gd name="T61" fmla="*/ 290 h 489"/>
                  <a:gd name="T62" fmla="*/ 555 w 769"/>
                  <a:gd name="T63" fmla="*/ 270 h 489"/>
                  <a:gd name="T64" fmla="*/ 727 w 769"/>
                  <a:gd name="T65" fmla="*/ 271 h 489"/>
                  <a:gd name="T66" fmla="*/ 734 w 769"/>
                  <a:gd name="T67" fmla="*/ 273 h 489"/>
                  <a:gd name="T68" fmla="*/ 741 w 769"/>
                  <a:gd name="T69" fmla="*/ 291 h 489"/>
                  <a:gd name="T70" fmla="*/ 767 w 769"/>
                  <a:gd name="T71" fmla="*/ 468 h 489"/>
                  <a:gd name="T72" fmla="*/ 766 w 769"/>
                  <a:gd name="T73" fmla="*/ 48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9" h="489">
                    <a:moveTo>
                      <a:pt x="766" y="489"/>
                    </a:moveTo>
                    <a:cubicBezTo>
                      <a:pt x="604" y="489"/>
                      <a:pt x="442" y="489"/>
                      <a:pt x="280" y="489"/>
                    </a:cubicBezTo>
                    <a:cubicBezTo>
                      <a:pt x="263" y="479"/>
                      <a:pt x="251" y="464"/>
                      <a:pt x="237" y="450"/>
                    </a:cubicBezTo>
                    <a:cubicBezTo>
                      <a:pt x="195" y="408"/>
                      <a:pt x="151" y="369"/>
                      <a:pt x="111" y="325"/>
                    </a:cubicBezTo>
                    <a:cubicBezTo>
                      <a:pt x="99" y="312"/>
                      <a:pt x="90" y="297"/>
                      <a:pt x="88" y="279"/>
                    </a:cubicBezTo>
                    <a:cubicBezTo>
                      <a:pt x="87" y="271"/>
                      <a:pt x="87" y="262"/>
                      <a:pt x="87" y="254"/>
                    </a:cubicBezTo>
                    <a:cubicBezTo>
                      <a:pt x="88" y="246"/>
                      <a:pt x="90" y="238"/>
                      <a:pt x="92" y="231"/>
                    </a:cubicBezTo>
                    <a:cubicBezTo>
                      <a:pt x="99" y="217"/>
                      <a:pt x="107" y="205"/>
                      <a:pt x="122" y="196"/>
                    </a:cubicBezTo>
                    <a:cubicBezTo>
                      <a:pt x="91" y="197"/>
                      <a:pt x="62" y="197"/>
                      <a:pt x="33" y="196"/>
                    </a:cubicBezTo>
                    <a:cubicBezTo>
                      <a:pt x="25" y="196"/>
                      <a:pt x="17" y="198"/>
                      <a:pt x="10" y="193"/>
                    </a:cubicBezTo>
                    <a:cubicBezTo>
                      <a:pt x="0" y="170"/>
                      <a:pt x="9" y="144"/>
                      <a:pt x="34" y="123"/>
                    </a:cubicBezTo>
                    <a:cubicBezTo>
                      <a:pt x="50" y="114"/>
                      <a:pt x="67" y="109"/>
                      <a:pt x="84" y="103"/>
                    </a:cubicBezTo>
                    <a:cubicBezTo>
                      <a:pt x="172" y="71"/>
                      <a:pt x="260" y="41"/>
                      <a:pt x="348" y="9"/>
                    </a:cubicBezTo>
                    <a:cubicBezTo>
                      <a:pt x="372" y="1"/>
                      <a:pt x="395" y="0"/>
                      <a:pt x="419" y="7"/>
                    </a:cubicBezTo>
                    <a:cubicBezTo>
                      <a:pt x="504" y="33"/>
                      <a:pt x="588" y="60"/>
                      <a:pt x="673" y="86"/>
                    </a:cubicBezTo>
                    <a:cubicBezTo>
                      <a:pt x="694" y="92"/>
                      <a:pt x="709" y="107"/>
                      <a:pt x="716" y="129"/>
                    </a:cubicBezTo>
                    <a:cubicBezTo>
                      <a:pt x="721" y="145"/>
                      <a:pt x="723" y="162"/>
                      <a:pt x="725" y="179"/>
                    </a:cubicBezTo>
                    <a:cubicBezTo>
                      <a:pt x="726" y="190"/>
                      <a:pt x="721" y="196"/>
                      <a:pt x="710" y="196"/>
                    </a:cubicBezTo>
                    <a:cubicBezTo>
                      <a:pt x="648" y="196"/>
                      <a:pt x="586" y="198"/>
                      <a:pt x="523" y="195"/>
                    </a:cubicBezTo>
                    <a:cubicBezTo>
                      <a:pt x="520" y="184"/>
                      <a:pt x="511" y="184"/>
                      <a:pt x="503" y="181"/>
                    </a:cubicBezTo>
                    <a:cubicBezTo>
                      <a:pt x="470" y="170"/>
                      <a:pt x="437" y="161"/>
                      <a:pt x="404" y="150"/>
                    </a:cubicBezTo>
                    <a:cubicBezTo>
                      <a:pt x="392" y="146"/>
                      <a:pt x="381" y="147"/>
                      <a:pt x="370" y="151"/>
                    </a:cubicBezTo>
                    <a:cubicBezTo>
                      <a:pt x="329" y="166"/>
                      <a:pt x="288" y="180"/>
                      <a:pt x="247" y="194"/>
                    </a:cubicBezTo>
                    <a:cubicBezTo>
                      <a:pt x="229" y="197"/>
                      <a:pt x="212" y="198"/>
                      <a:pt x="202" y="195"/>
                    </a:cubicBezTo>
                    <a:cubicBezTo>
                      <a:pt x="215" y="199"/>
                      <a:pt x="225" y="218"/>
                      <a:pt x="240" y="230"/>
                    </a:cubicBezTo>
                    <a:cubicBezTo>
                      <a:pt x="255" y="242"/>
                      <a:pt x="266" y="258"/>
                      <a:pt x="281" y="270"/>
                    </a:cubicBezTo>
                    <a:cubicBezTo>
                      <a:pt x="302" y="286"/>
                      <a:pt x="320" y="307"/>
                      <a:pt x="339" y="326"/>
                    </a:cubicBezTo>
                    <a:cubicBezTo>
                      <a:pt x="376" y="362"/>
                      <a:pt x="413" y="397"/>
                      <a:pt x="449" y="434"/>
                    </a:cubicBezTo>
                    <a:cubicBezTo>
                      <a:pt x="473" y="459"/>
                      <a:pt x="509" y="455"/>
                      <a:pt x="528" y="425"/>
                    </a:cubicBezTo>
                    <a:cubicBezTo>
                      <a:pt x="544" y="400"/>
                      <a:pt x="546" y="371"/>
                      <a:pt x="544" y="342"/>
                    </a:cubicBezTo>
                    <a:cubicBezTo>
                      <a:pt x="543" y="325"/>
                      <a:pt x="543" y="307"/>
                      <a:pt x="540" y="290"/>
                    </a:cubicBezTo>
                    <a:cubicBezTo>
                      <a:pt x="538" y="278"/>
                      <a:pt x="543" y="271"/>
                      <a:pt x="555" y="270"/>
                    </a:cubicBezTo>
                    <a:cubicBezTo>
                      <a:pt x="612" y="270"/>
                      <a:pt x="670" y="269"/>
                      <a:pt x="727" y="271"/>
                    </a:cubicBezTo>
                    <a:cubicBezTo>
                      <a:pt x="730" y="271"/>
                      <a:pt x="732" y="272"/>
                      <a:pt x="734" y="273"/>
                    </a:cubicBezTo>
                    <a:cubicBezTo>
                      <a:pt x="740" y="277"/>
                      <a:pt x="740" y="284"/>
                      <a:pt x="741" y="291"/>
                    </a:cubicBezTo>
                    <a:cubicBezTo>
                      <a:pt x="750" y="350"/>
                      <a:pt x="759" y="409"/>
                      <a:pt x="767" y="468"/>
                    </a:cubicBezTo>
                    <a:cubicBezTo>
                      <a:pt x="768" y="475"/>
                      <a:pt x="769" y="482"/>
                      <a:pt x="766" y="489"/>
                    </a:cubicBezTo>
                    <a:close/>
                  </a:path>
                </a:pathLst>
              </a:custGeom>
              <a:solidFill>
                <a:srgbClr val="FC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11"/>
              <p:cNvSpPr>
                <a:spLocks/>
              </p:cNvSpPr>
              <p:nvPr userDrawn="1"/>
            </p:nvSpPr>
            <p:spPr bwMode="auto">
              <a:xfrm>
                <a:off x="1747" y="6205"/>
                <a:ext cx="3437" cy="627"/>
              </a:xfrm>
              <a:custGeom>
                <a:avLst/>
                <a:gdLst>
                  <a:gd name="T0" fmla="*/ 1452 w 1454"/>
                  <a:gd name="T1" fmla="*/ 265 h 265"/>
                  <a:gd name="T2" fmla="*/ 1175 w 1454"/>
                  <a:gd name="T3" fmla="*/ 265 h 265"/>
                  <a:gd name="T4" fmla="*/ 1162 w 1454"/>
                  <a:gd name="T5" fmla="*/ 238 h 265"/>
                  <a:gd name="T6" fmla="*/ 1140 w 1454"/>
                  <a:gd name="T7" fmla="*/ 217 h 265"/>
                  <a:gd name="T8" fmla="*/ 1109 w 1454"/>
                  <a:gd name="T9" fmla="*/ 217 h 265"/>
                  <a:gd name="T10" fmla="*/ 1028 w 1454"/>
                  <a:gd name="T11" fmla="*/ 251 h 265"/>
                  <a:gd name="T12" fmla="*/ 1010 w 1454"/>
                  <a:gd name="T13" fmla="*/ 265 h 265"/>
                  <a:gd name="T14" fmla="*/ 781 w 1454"/>
                  <a:gd name="T15" fmla="*/ 265 h 265"/>
                  <a:gd name="T16" fmla="*/ 776 w 1454"/>
                  <a:gd name="T17" fmla="*/ 232 h 265"/>
                  <a:gd name="T18" fmla="*/ 776 w 1454"/>
                  <a:gd name="T19" fmla="*/ 188 h 265"/>
                  <a:gd name="T20" fmla="*/ 758 w 1454"/>
                  <a:gd name="T21" fmla="*/ 169 h 265"/>
                  <a:gd name="T22" fmla="*/ 738 w 1454"/>
                  <a:gd name="T23" fmla="*/ 166 h 265"/>
                  <a:gd name="T24" fmla="*/ 736 w 1454"/>
                  <a:gd name="T25" fmla="*/ 163 h 265"/>
                  <a:gd name="T26" fmla="*/ 695 w 1454"/>
                  <a:gd name="T27" fmla="*/ 130 h 265"/>
                  <a:gd name="T28" fmla="*/ 683 w 1454"/>
                  <a:gd name="T29" fmla="*/ 112 h 265"/>
                  <a:gd name="T30" fmla="*/ 673 w 1454"/>
                  <a:gd name="T31" fmla="*/ 130 h 265"/>
                  <a:gd name="T32" fmla="*/ 647 w 1454"/>
                  <a:gd name="T33" fmla="*/ 130 h 265"/>
                  <a:gd name="T34" fmla="*/ 635 w 1454"/>
                  <a:gd name="T35" fmla="*/ 111 h 265"/>
                  <a:gd name="T36" fmla="*/ 625 w 1454"/>
                  <a:gd name="T37" fmla="*/ 130 h 265"/>
                  <a:gd name="T38" fmla="*/ 599 w 1454"/>
                  <a:gd name="T39" fmla="*/ 130 h 265"/>
                  <a:gd name="T40" fmla="*/ 597 w 1454"/>
                  <a:gd name="T41" fmla="*/ 129 h 265"/>
                  <a:gd name="T42" fmla="*/ 574 w 1454"/>
                  <a:gd name="T43" fmla="*/ 130 h 265"/>
                  <a:gd name="T44" fmla="*/ 550 w 1454"/>
                  <a:gd name="T45" fmla="*/ 130 h 265"/>
                  <a:gd name="T46" fmla="*/ 549 w 1454"/>
                  <a:gd name="T47" fmla="*/ 129 h 265"/>
                  <a:gd name="T48" fmla="*/ 526 w 1454"/>
                  <a:gd name="T49" fmla="*/ 130 h 265"/>
                  <a:gd name="T50" fmla="*/ 503 w 1454"/>
                  <a:gd name="T51" fmla="*/ 130 h 265"/>
                  <a:gd name="T52" fmla="*/ 501 w 1454"/>
                  <a:gd name="T53" fmla="*/ 129 h 265"/>
                  <a:gd name="T54" fmla="*/ 478 w 1454"/>
                  <a:gd name="T55" fmla="*/ 130 h 265"/>
                  <a:gd name="T56" fmla="*/ 455 w 1454"/>
                  <a:gd name="T57" fmla="*/ 130 h 265"/>
                  <a:gd name="T58" fmla="*/ 453 w 1454"/>
                  <a:gd name="T59" fmla="*/ 129 h 265"/>
                  <a:gd name="T60" fmla="*/ 430 w 1454"/>
                  <a:gd name="T61" fmla="*/ 130 h 265"/>
                  <a:gd name="T62" fmla="*/ 407 w 1454"/>
                  <a:gd name="T63" fmla="*/ 130 h 265"/>
                  <a:gd name="T64" fmla="*/ 382 w 1454"/>
                  <a:gd name="T65" fmla="*/ 130 h 265"/>
                  <a:gd name="T66" fmla="*/ 356 w 1454"/>
                  <a:gd name="T67" fmla="*/ 130 h 265"/>
                  <a:gd name="T68" fmla="*/ 345 w 1454"/>
                  <a:gd name="T69" fmla="*/ 114 h 265"/>
                  <a:gd name="T70" fmla="*/ 334 w 1454"/>
                  <a:gd name="T71" fmla="*/ 131 h 265"/>
                  <a:gd name="T72" fmla="*/ 321 w 1454"/>
                  <a:gd name="T73" fmla="*/ 136 h 265"/>
                  <a:gd name="T74" fmla="*/ 300 w 1454"/>
                  <a:gd name="T75" fmla="*/ 162 h 265"/>
                  <a:gd name="T76" fmla="*/ 300 w 1454"/>
                  <a:gd name="T77" fmla="*/ 243 h 265"/>
                  <a:gd name="T78" fmla="*/ 295 w 1454"/>
                  <a:gd name="T79" fmla="*/ 265 h 265"/>
                  <a:gd name="T80" fmla="*/ 35 w 1454"/>
                  <a:gd name="T81" fmla="*/ 265 h 265"/>
                  <a:gd name="T82" fmla="*/ 13 w 1454"/>
                  <a:gd name="T83" fmla="*/ 243 h 265"/>
                  <a:gd name="T84" fmla="*/ 16 w 1454"/>
                  <a:gd name="T85" fmla="*/ 222 h 265"/>
                  <a:gd name="T86" fmla="*/ 113 w 1454"/>
                  <a:gd name="T87" fmla="*/ 166 h 265"/>
                  <a:gd name="T88" fmla="*/ 216 w 1454"/>
                  <a:gd name="T89" fmla="*/ 19 h 265"/>
                  <a:gd name="T90" fmla="*/ 224 w 1454"/>
                  <a:gd name="T91" fmla="*/ 2 h 265"/>
                  <a:gd name="T92" fmla="*/ 229 w 1454"/>
                  <a:gd name="T93" fmla="*/ 0 h 265"/>
                  <a:gd name="T94" fmla="*/ 312 w 1454"/>
                  <a:gd name="T95" fmla="*/ 12 h 265"/>
                  <a:gd name="T96" fmla="*/ 629 w 1454"/>
                  <a:gd name="T97" fmla="*/ 65 h 265"/>
                  <a:gd name="T98" fmla="*/ 1039 w 1454"/>
                  <a:gd name="T99" fmla="*/ 134 h 265"/>
                  <a:gd name="T100" fmla="*/ 1288 w 1454"/>
                  <a:gd name="T101" fmla="*/ 176 h 265"/>
                  <a:gd name="T102" fmla="*/ 1308 w 1454"/>
                  <a:gd name="T103" fmla="*/ 160 h 265"/>
                  <a:gd name="T104" fmla="*/ 1318 w 1454"/>
                  <a:gd name="T105" fmla="*/ 92 h 265"/>
                  <a:gd name="T106" fmla="*/ 1324 w 1454"/>
                  <a:gd name="T107" fmla="*/ 85 h 265"/>
                  <a:gd name="T108" fmla="*/ 1332 w 1454"/>
                  <a:gd name="T109" fmla="*/ 86 h 265"/>
                  <a:gd name="T110" fmla="*/ 1333 w 1454"/>
                  <a:gd name="T111" fmla="*/ 118 h 265"/>
                  <a:gd name="T112" fmla="*/ 1379 w 1454"/>
                  <a:gd name="T113" fmla="*/ 177 h 265"/>
                  <a:gd name="T114" fmla="*/ 1396 w 1454"/>
                  <a:gd name="T115" fmla="*/ 182 h 265"/>
                  <a:gd name="T116" fmla="*/ 1426 w 1454"/>
                  <a:gd name="T117" fmla="*/ 217 h 265"/>
                  <a:gd name="T118" fmla="*/ 1449 w 1454"/>
                  <a:gd name="T119" fmla="*/ 256 h 265"/>
                  <a:gd name="T120" fmla="*/ 1452 w 1454"/>
                  <a:gd name="T121"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54" h="265">
                    <a:moveTo>
                      <a:pt x="1452" y="265"/>
                    </a:moveTo>
                    <a:cubicBezTo>
                      <a:pt x="1359" y="265"/>
                      <a:pt x="1267" y="265"/>
                      <a:pt x="1175" y="265"/>
                    </a:cubicBezTo>
                    <a:cubicBezTo>
                      <a:pt x="1167" y="258"/>
                      <a:pt x="1166" y="247"/>
                      <a:pt x="1162" y="238"/>
                    </a:cubicBezTo>
                    <a:cubicBezTo>
                      <a:pt x="1158" y="227"/>
                      <a:pt x="1152" y="219"/>
                      <a:pt x="1140" y="217"/>
                    </a:cubicBezTo>
                    <a:cubicBezTo>
                      <a:pt x="1129" y="211"/>
                      <a:pt x="1119" y="212"/>
                      <a:pt x="1109" y="217"/>
                    </a:cubicBezTo>
                    <a:cubicBezTo>
                      <a:pt x="1082" y="229"/>
                      <a:pt x="1055" y="241"/>
                      <a:pt x="1028" y="251"/>
                    </a:cubicBezTo>
                    <a:cubicBezTo>
                      <a:pt x="1021" y="254"/>
                      <a:pt x="1015" y="259"/>
                      <a:pt x="1010" y="265"/>
                    </a:cubicBezTo>
                    <a:cubicBezTo>
                      <a:pt x="934" y="265"/>
                      <a:pt x="857" y="265"/>
                      <a:pt x="781" y="265"/>
                    </a:cubicBezTo>
                    <a:cubicBezTo>
                      <a:pt x="774" y="255"/>
                      <a:pt x="776" y="243"/>
                      <a:pt x="776" y="232"/>
                    </a:cubicBezTo>
                    <a:cubicBezTo>
                      <a:pt x="776" y="217"/>
                      <a:pt x="776" y="203"/>
                      <a:pt x="776" y="188"/>
                    </a:cubicBezTo>
                    <a:cubicBezTo>
                      <a:pt x="776" y="175"/>
                      <a:pt x="771" y="168"/>
                      <a:pt x="758" y="169"/>
                    </a:cubicBezTo>
                    <a:cubicBezTo>
                      <a:pt x="751" y="169"/>
                      <a:pt x="744" y="169"/>
                      <a:pt x="738" y="166"/>
                    </a:cubicBezTo>
                    <a:cubicBezTo>
                      <a:pt x="737" y="165"/>
                      <a:pt x="736" y="164"/>
                      <a:pt x="736" y="163"/>
                    </a:cubicBezTo>
                    <a:cubicBezTo>
                      <a:pt x="734" y="135"/>
                      <a:pt x="717" y="130"/>
                      <a:pt x="695" y="130"/>
                    </a:cubicBezTo>
                    <a:cubicBezTo>
                      <a:pt x="687" y="127"/>
                      <a:pt x="690" y="115"/>
                      <a:pt x="683" y="112"/>
                    </a:cubicBezTo>
                    <a:cubicBezTo>
                      <a:pt x="677" y="116"/>
                      <a:pt x="680" y="126"/>
                      <a:pt x="673" y="130"/>
                    </a:cubicBezTo>
                    <a:cubicBezTo>
                      <a:pt x="664" y="133"/>
                      <a:pt x="656" y="133"/>
                      <a:pt x="647" y="130"/>
                    </a:cubicBezTo>
                    <a:cubicBezTo>
                      <a:pt x="639" y="127"/>
                      <a:pt x="642" y="116"/>
                      <a:pt x="635" y="111"/>
                    </a:cubicBezTo>
                    <a:cubicBezTo>
                      <a:pt x="629" y="116"/>
                      <a:pt x="632" y="126"/>
                      <a:pt x="625" y="130"/>
                    </a:cubicBezTo>
                    <a:cubicBezTo>
                      <a:pt x="616" y="133"/>
                      <a:pt x="607" y="133"/>
                      <a:pt x="599" y="130"/>
                    </a:cubicBezTo>
                    <a:cubicBezTo>
                      <a:pt x="598" y="130"/>
                      <a:pt x="597" y="130"/>
                      <a:pt x="597" y="129"/>
                    </a:cubicBezTo>
                    <a:cubicBezTo>
                      <a:pt x="586" y="112"/>
                      <a:pt x="586" y="112"/>
                      <a:pt x="574" y="130"/>
                    </a:cubicBezTo>
                    <a:cubicBezTo>
                      <a:pt x="566" y="133"/>
                      <a:pt x="558" y="133"/>
                      <a:pt x="550" y="130"/>
                    </a:cubicBezTo>
                    <a:cubicBezTo>
                      <a:pt x="550" y="130"/>
                      <a:pt x="549" y="129"/>
                      <a:pt x="549" y="129"/>
                    </a:cubicBezTo>
                    <a:cubicBezTo>
                      <a:pt x="538" y="111"/>
                      <a:pt x="538" y="111"/>
                      <a:pt x="526" y="130"/>
                    </a:cubicBezTo>
                    <a:cubicBezTo>
                      <a:pt x="518" y="133"/>
                      <a:pt x="511" y="133"/>
                      <a:pt x="503" y="130"/>
                    </a:cubicBezTo>
                    <a:cubicBezTo>
                      <a:pt x="502" y="130"/>
                      <a:pt x="502" y="129"/>
                      <a:pt x="501" y="129"/>
                    </a:cubicBezTo>
                    <a:cubicBezTo>
                      <a:pt x="490" y="111"/>
                      <a:pt x="490" y="111"/>
                      <a:pt x="478" y="130"/>
                    </a:cubicBezTo>
                    <a:cubicBezTo>
                      <a:pt x="471" y="133"/>
                      <a:pt x="463" y="133"/>
                      <a:pt x="455" y="130"/>
                    </a:cubicBezTo>
                    <a:cubicBezTo>
                      <a:pt x="454" y="130"/>
                      <a:pt x="454" y="130"/>
                      <a:pt x="453" y="129"/>
                    </a:cubicBezTo>
                    <a:cubicBezTo>
                      <a:pt x="442" y="112"/>
                      <a:pt x="442" y="112"/>
                      <a:pt x="430" y="130"/>
                    </a:cubicBezTo>
                    <a:cubicBezTo>
                      <a:pt x="422" y="133"/>
                      <a:pt x="415" y="133"/>
                      <a:pt x="407" y="130"/>
                    </a:cubicBezTo>
                    <a:cubicBezTo>
                      <a:pt x="394" y="112"/>
                      <a:pt x="394" y="112"/>
                      <a:pt x="382" y="130"/>
                    </a:cubicBezTo>
                    <a:cubicBezTo>
                      <a:pt x="373" y="133"/>
                      <a:pt x="365" y="133"/>
                      <a:pt x="356" y="130"/>
                    </a:cubicBezTo>
                    <a:cubicBezTo>
                      <a:pt x="349" y="127"/>
                      <a:pt x="351" y="119"/>
                      <a:pt x="345" y="114"/>
                    </a:cubicBezTo>
                    <a:cubicBezTo>
                      <a:pt x="338" y="117"/>
                      <a:pt x="341" y="128"/>
                      <a:pt x="334" y="131"/>
                    </a:cubicBezTo>
                    <a:cubicBezTo>
                      <a:pt x="330" y="134"/>
                      <a:pt x="325" y="135"/>
                      <a:pt x="321" y="136"/>
                    </a:cubicBezTo>
                    <a:cubicBezTo>
                      <a:pt x="300" y="139"/>
                      <a:pt x="300" y="139"/>
                      <a:pt x="300" y="162"/>
                    </a:cubicBezTo>
                    <a:cubicBezTo>
                      <a:pt x="300" y="189"/>
                      <a:pt x="300" y="216"/>
                      <a:pt x="300" y="243"/>
                    </a:cubicBezTo>
                    <a:cubicBezTo>
                      <a:pt x="300" y="250"/>
                      <a:pt x="300" y="258"/>
                      <a:pt x="295" y="265"/>
                    </a:cubicBezTo>
                    <a:cubicBezTo>
                      <a:pt x="208" y="265"/>
                      <a:pt x="122" y="265"/>
                      <a:pt x="35" y="265"/>
                    </a:cubicBezTo>
                    <a:cubicBezTo>
                      <a:pt x="30" y="255"/>
                      <a:pt x="21" y="250"/>
                      <a:pt x="13" y="243"/>
                    </a:cubicBezTo>
                    <a:cubicBezTo>
                      <a:pt x="0" y="233"/>
                      <a:pt x="1" y="228"/>
                      <a:pt x="16" y="222"/>
                    </a:cubicBezTo>
                    <a:cubicBezTo>
                      <a:pt x="51" y="208"/>
                      <a:pt x="84" y="190"/>
                      <a:pt x="113" y="166"/>
                    </a:cubicBezTo>
                    <a:cubicBezTo>
                      <a:pt x="161" y="128"/>
                      <a:pt x="196" y="79"/>
                      <a:pt x="216" y="19"/>
                    </a:cubicBezTo>
                    <a:cubicBezTo>
                      <a:pt x="218" y="13"/>
                      <a:pt x="219" y="6"/>
                      <a:pt x="224" y="2"/>
                    </a:cubicBezTo>
                    <a:cubicBezTo>
                      <a:pt x="226" y="1"/>
                      <a:pt x="228" y="0"/>
                      <a:pt x="229" y="0"/>
                    </a:cubicBezTo>
                    <a:cubicBezTo>
                      <a:pt x="257" y="1"/>
                      <a:pt x="285" y="7"/>
                      <a:pt x="312" y="12"/>
                    </a:cubicBezTo>
                    <a:cubicBezTo>
                      <a:pt x="418" y="30"/>
                      <a:pt x="524" y="48"/>
                      <a:pt x="629" y="65"/>
                    </a:cubicBezTo>
                    <a:cubicBezTo>
                      <a:pt x="766" y="88"/>
                      <a:pt x="903" y="111"/>
                      <a:pt x="1039" y="134"/>
                    </a:cubicBezTo>
                    <a:cubicBezTo>
                      <a:pt x="1122" y="148"/>
                      <a:pt x="1205" y="162"/>
                      <a:pt x="1288" y="176"/>
                    </a:cubicBezTo>
                    <a:cubicBezTo>
                      <a:pt x="1301" y="178"/>
                      <a:pt x="1306" y="174"/>
                      <a:pt x="1308" y="160"/>
                    </a:cubicBezTo>
                    <a:cubicBezTo>
                      <a:pt x="1310" y="137"/>
                      <a:pt x="1313" y="115"/>
                      <a:pt x="1318" y="92"/>
                    </a:cubicBezTo>
                    <a:cubicBezTo>
                      <a:pt x="1319" y="89"/>
                      <a:pt x="1321" y="87"/>
                      <a:pt x="1324" y="85"/>
                    </a:cubicBezTo>
                    <a:cubicBezTo>
                      <a:pt x="1327" y="84"/>
                      <a:pt x="1329" y="84"/>
                      <a:pt x="1332" y="86"/>
                    </a:cubicBezTo>
                    <a:cubicBezTo>
                      <a:pt x="1337" y="97"/>
                      <a:pt x="1333" y="107"/>
                      <a:pt x="1333" y="118"/>
                    </a:cubicBezTo>
                    <a:cubicBezTo>
                      <a:pt x="1334" y="151"/>
                      <a:pt x="1349" y="171"/>
                      <a:pt x="1379" y="177"/>
                    </a:cubicBezTo>
                    <a:cubicBezTo>
                      <a:pt x="1385" y="178"/>
                      <a:pt x="1391" y="179"/>
                      <a:pt x="1396" y="182"/>
                    </a:cubicBezTo>
                    <a:cubicBezTo>
                      <a:pt x="1407" y="193"/>
                      <a:pt x="1417" y="205"/>
                      <a:pt x="1426" y="217"/>
                    </a:cubicBezTo>
                    <a:cubicBezTo>
                      <a:pt x="1432" y="231"/>
                      <a:pt x="1438" y="245"/>
                      <a:pt x="1449" y="256"/>
                    </a:cubicBezTo>
                    <a:cubicBezTo>
                      <a:pt x="1451" y="258"/>
                      <a:pt x="1454" y="261"/>
                      <a:pt x="1452" y="265"/>
                    </a:cubicBezTo>
                    <a:close/>
                  </a:path>
                </a:pathLst>
              </a:custGeom>
              <a:solidFill>
                <a:srgbClr val="83C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12"/>
              <p:cNvSpPr>
                <a:spLocks/>
              </p:cNvSpPr>
              <p:nvPr userDrawn="1"/>
            </p:nvSpPr>
            <p:spPr bwMode="auto">
              <a:xfrm>
                <a:off x="6789" y="1711"/>
                <a:ext cx="823" cy="1053"/>
              </a:xfrm>
              <a:custGeom>
                <a:avLst/>
                <a:gdLst>
                  <a:gd name="T0" fmla="*/ 212 w 348"/>
                  <a:gd name="T1" fmla="*/ 445 h 445"/>
                  <a:gd name="T2" fmla="*/ 131 w 348"/>
                  <a:gd name="T3" fmla="*/ 358 h 445"/>
                  <a:gd name="T4" fmla="*/ 9 w 348"/>
                  <a:gd name="T5" fmla="*/ 221 h 445"/>
                  <a:gd name="T6" fmla="*/ 10 w 348"/>
                  <a:gd name="T7" fmla="*/ 196 h 445"/>
                  <a:gd name="T8" fmla="*/ 204 w 348"/>
                  <a:gd name="T9" fmla="*/ 6 h 445"/>
                  <a:gd name="T10" fmla="*/ 209 w 348"/>
                  <a:gd name="T11" fmla="*/ 0 h 445"/>
                  <a:gd name="T12" fmla="*/ 342 w 348"/>
                  <a:gd name="T13" fmla="*/ 0 h 445"/>
                  <a:gd name="T14" fmla="*/ 342 w 348"/>
                  <a:gd name="T15" fmla="*/ 23 h 445"/>
                  <a:gd name="T16" fmla="*/ 223 w 348"/>
                  <a:gd name="T17" fmla="*/ 421 h 445"/>
                  <a:gd name="T18" fmla="*/ 212 w 348"/>
                  <a:gd name="T19"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8" h="445">
                    <a:moveTo>
                      <a:pt x="212" y="445"/>
                    </a:moveTo>
                    <a:cubicBezTo>
                      <a:pt x="182" y="419"/>
                      <a:pt x="158" y="387"/>
                      <a:pt x="131" y="358"/>
                    </a:cubicBezTo>
                    <a:cubicBezTo>
                      <a:pt x="90" y="313"/>
                      <a:pt x="50" y="266"/>
                      <a:pt x="9" y="221"/>
                    </a:cubicBezTo>
                    <a:cubicBezTo>
                      <a:pt x="0" y="211"/>
                      <a:pt x="1" y="206"/>
                      <a:pt x="10" y="196"/>
                    </a:cubicBezTo>
                    <a:cubicBezTo>
                      <a:pt x="75" y="133"/>
                      <a:pt x="140" y="70"/>
                      <a:pt x="204" y="6"/>
                    </a:cubicBezTo>
                    <a:cubicBezTo>
                      <a:pt x="206" y="4"/>
                      <a:pt x="207" y="2"/>
                      <a:pt x="209" y="0"/>
                    </a:cubicBezTo>
                    <a:cubicBezTo>
                      <a:pt x="253" y="0"/>
                      <a:pt x="298" y="0"/>
                      <a:pt x="342" y="0"/>
                    </a:cubicBezTo>
                    <a:cubicBezTo>
                      <a:pt x="348" y="8"/>
                      <a:pt x="344" y="16"/>
                      <a:pt x="342" y="23"/>
                    </a:cubicBezTo>
                    <a:cubicBezTo>
                      <a:pt x="302" y="155"/>
                      <a:pt x="263" y="288"/>
                      <a:pt x="223" y="421"/>
                    </a:cubicBezTo>
                    <a:cubicBezTo>
                      <a:pt x="221" y="430"/>
                      <a:pt x="217" y="438"/>
                      <a:pt x="212" y="445"/>
                    </a:cubicBezTo>
                    <a:close/>
                  </a:path>
                </a:pathLst>
              </a:custGeom>
              <a:solidFill>
                <a:srgbClr val="030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13"/>
              <p:cNvSpPr>
                <a:spLocks/>
              </p:cNvSpPr>
              <p:nvPr userDrawn="1"/>
            </p:nvSpPr>
            <p:spPr bwMode="auto">
              <a:xfrm>
                <a:off x="7290" y="1711"/>
                <a:ext cx="946" cy="1053"/>
              </a:xfrm>
              <a:custGeom>
                <a:avLst/>
                <a:gdLst>
                  <a:gd name="T0" fmla="*/ 0 w 400"/>
                  <a:gd name="T1" fmla="*/ 445 h 445"/>
                  <a:gd name="T2" fmla="*/ 54 w 400"/>
                  <a:gd name="T3" fmla="*/ 263 h 445"/>
                  <a:gd name="T4" fmla="*/ 128 w 400"/>
                  <a:gd name="T5" fmla="*/ 13 h 445"/>
                  <a:gd name="T6" fmla="*/ 130 w 400"/>
                  <a:gd name="T7" fmla="*/ 0 h 445"/>
                  <a:gd name="T8" fmla="*/ 356 w 400"/>
                  <a:gd name="T9" fmla="*/ 0 h 445"/>
                  <a:gd name="T10" fmla="*/ 394 w 400"/>
                  <a:gd name="T11" fmla="*/ 44 h 445"/>
                  <a:gd name="T12" fmla="*/ 394 w 400"/>
                  <a:gd name="T13" fmla="*/ 60 h 445"/>
                  <a:gd name="T14" fmla="*/ 4 w 400"/>
                  <a:gd name="T15" fmla="*/ 443 h 445"/>
                  <a:gd name="T16" fmla="*/ 0 w 400"/>
                  <a:gd name="T17"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445">
                    <a:moveTo>
                      <a:pt x="0" y="445"/>
                    </a:moveTo>
                    <a:cubicBezTo>
                      <a:pt x="18" y="385"/>
                      <a:pt x="36" y="324"/>
                      <a:pt x="54" y="263"/>
                    </a:cubicBezTo>
                    <a:cubicBezTo>
                      <a:pt x="78" y="180"/>
                      <a:pt x="103" y="96"/>
                      <a:pt x="128" y="13"/>
                    </a:cubicBezTo>
                    <a:cubicBezTo>
                      <a:pt x="129" y="9"/>
                      <a:pt x="129" y="4"/>
                      <a:pt x="130" y="0"/>
                    </a:cubicBezTo>
                    <a:cubicBezTo>
                      <a:pt x="205" y="0"/>
                      <a:pt x="281" y="0"/>
                      <a:pt x="356" y="0"/>
                    </a:cubicBezTo>
                    <a:cubicBezTo>
                      <a:pt x="369" y="15"/>
                      <a:pt x="381" y="30"/>
                      <a:pt x="394" y="44"/>
                    </a:cubicBezTo>
                    <a:cubicBezTo>
                      <a:pt x="399" y="50"/>
                      <a:pt x="400" y="54"/>
                      <a:pt x="394" y="60"/>
                    </a:cubicBezTo>
                    <a:cubicBezTo>
                      <a:pt x="264" y="188"/>
                      <a:pt x="134" y="316"/>
                      <a:pt x="4" y="443"/>
                    </a:cubicBezTo>
                    <a:cubicBezTo>
                      <a:pt x="3" y="444"/>
                      <a:pt x="1" y="445"/>
                      <a:pt x="0" y="445"/>
                    </a:cubicBezTo>
                    <a:close/>
                  </a:path>
                </a:pathLst>
              </a:custGeom>
              <a:solidFill>
                <a:srgbClr val="4F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14"/>
              <p:cNvSpPr>
                <a:spLocks/>
              </p:cNvSpPr>
              <p:nvPr userDrawn="1"/>
            </p:nvSpPr>
            <p:spPr bwMode="auto">
              <a:xfrm>
                <a:off x="-322" y="1732"/>
                <a:ext cx="714" cy="906"/>
              </a:xfrm>
              <a:custGeom>
                <a:avLst/>
                <a:gdLst>
                  <a:gd name="T0" fmla="*/ 0 w 302"/>
                  <a:gd name="T1" fmla="*/ 343 h 383"/>
                  <a:gd name="T2" fmla="*/ 0 w 302"/>
                  <a:gd name="T3" fmla="*/ 2 h 383"/>
                  <a:gd name="T4" fmla="*/ 18 w 302"/>
                  <a:gd name="T5" fmla="*/ 14 h 383"/>
                  <a:gd name="T6" fmla="*/ 192 w 302"/>
                  <a:gd name="T7" fmla="*/ 203 h 383"/>
                  <a:gd name="T8" fmla="*/ 290 w 302"/>
                  <a:gd name="T9" fmla="*/ 309 h 383"/>
                  <a:gd name="T10" fmla="*/ 302 w 302"/>
                  <a:gd name="T11" fmla="*/ 326 h 383"/>
                  <a:gd name="T12" fmla="*/ 297 w 302"/>
                  <a:gd name="T13" fmla="*/ 335 h 383"/>
                  <a:gd name="T14" fmla="*/ 235 w 302"/>
                  <a:gd name="T15" fmla="*/ 379 h 383"/>
                  <a:gd name="T16" fmla="*/ 222 w 302"/>
                  <a:gd name="T17" fmla="*/ 383 h 383"/>
                  <a:gd name="T18" fmla="*/ 15 w 302"/>
                  <a:gd name="T19" fmla="*/ 349 h 383"/>
                  <a:gd name="T20" fmla="*/ 0 w 302"/>
                  <a:gd name="T21" fmla="*/ 34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2" h="383">
                    <a:moveTo>
                      <a:pt x="0" y="343"/>
                    </a:moveTo>
                    <a:cubicBezTo>
                      <a:pt x="0" y="229"/>
                      <a:pt x="0" y="116"/>
                      <a:pt x="0" y="2"/>
                    </a:cubicBezTo>
                    <a:cubicBezTo>
                      <a:pt x="9" y="0"/>
                      <a:pt x="13" y="8"/>
                      <a:pt x="18" y="14"/>
                    </a:cubicBezTo>
                    <a:cubicBezTo>
                      <a:pt x="77" y="75"/>
                      <a:pt x="134" y="140"/>
                      <a:pt x="192" y="203"/>
                    </a:cubicBezTo>
                    <a:cubicBezTo>
                      <a:pt x="225" y="238"/>
                      <a:pt x="257" y="273"/>
                      <a:pt x="290" y="309"/>
                    </a:cubicBezTo>
                    <a:cubicBezTo>
                      <a:pt x="294" y="314"/>
                      <a:pt x="300" y="318"/>
                      <a:pt x="302" y="326"/>
                    </a:cubicBezTo>
                    <a:cubicBezTo>
                      <a:pt x="302" y="330"/>
                      <a:pt x="300" y="333"/>
                      <a:pt x="297" y="335"/>
                    </a:cubicBezTo>
                    <a:cubicBezTo>
                      <a:pt x="276" y="350"/>
                      <a:pt x="256" y="365"/>
                      <a:pt x="235" y="379"/>
                    </a:cubicBezTo>
                    <a:cubicBezTo>
                      <a:pt x="231" y="381"/>
                      <a:pt x="226" y="383"/>
                      <a:pt x="222" y="383"/>
                    </a:cubicBezTo>
                    <a:cubicBezTo>
                      <a:pt x="153" y="374"/>
                      <a:pt x="84" y="359"/>
                      <a:pt x="15" y="349"/>
                    </a:cubicBezTo>
                    <a:cubicBezTo>
                      <a:pt x="10" y="348"/>
                      <a:pt x="4" y="347"/>
                      <a:pt x="0" y="343"/>
                    </a:cubicBezTo>
                    <a:close/>
                  </a:path>
                </a:pathLst>
              </a:custGeom>
              <a:solidFill>
                <a:srgbClr val="83C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15"/>
              <p:cNvSpPr>
                <a:spLocks/>
              </p:cNvSpPr>
              <p:nvPr userDrawn="1"/>
            </p:nvSpPr>
            <p:spPr bwMode="auto">
              <a:xfrm>
                <a:off x="848" y="6058"/>
                <a:ext cx="958" cy="774"/>
              </a:xfrm>
              <a:custGeom>
                <a:avLst/>
                <a:gdLst>
                  <a:gd name="T0" fmla="*/ 350 w 405"/>
                  <a:gd name="T1" fmla="*/ 327 h 327"/>
                  <a:gd name="T2" fmla="*/ 285 w 405"/>
                  <a:gd name="T3" fmla="*/ 327 h 327"/>
                  <a:gd name="T4" fmla="*/ 163 w 405"/>
                  <a:gd name="T5" fmla="*/ 236 h 327"/>
                  <a:gd name="T6" fmla="*/ 16 w 405"/>
                  <a:gd name="T7" fmla="*/ 124 h 327"/>
                  <a:gd name="T8" fmla="*/ 0 w 405"/>
                  <a:gd name="T9" fmla="*/ 106 h 327"/>
                  <a:gd name="T10" fmla="*/ 64 w 405"/>
                  <a:gd name="T11" fmla="*/ 9 h 327"/>
                  <a:gd name="T12" fmla="*/ 87 w 405"/>
                  <a:gd name="T13" fmla="*/ 6 h 327"/>
                  <a:gd name="T14" fmla="*/ 101 w 405"/>
                  <a:gd name="T15" fmla="*/ 16 h 327"/>
                  <a:gd name="T16" fmla="*/ 307 w 405"/>
                  <a:gd name="T17" fmla="*/ 174 h 327"/>
                  <a:gd name="T18" fmla="*/ 369 w 405"/>
                  <a:gd name="T19" fmla="*/ 222 h 327"/>
                  <a:gd name="T20" fmla="*/ 395 w 405"/>
                  <a:gd name="T21" fmla="*/ 242 h 327"/>
                  <a:gd name="T22" fmla="*/ 401 w 405"/>
                  <a:gd name="T23" fmla="*/ 259 h 327"/>
                  <a:gd name="T24" fmla="*/ 350 w 405"/>
                  <a:gd name="T25" fmla="*/ 327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5" h="327">
                    <a:moveTo>
                      <a:pt x="350" y="327"/>
                    </a:moveTo>
                    <a:cubicBezTo>
                      <a:pt x="328" y="327"/>
                      <a:pt x="307" y="327"/>
                      <a:pt x="285" y="327"/>
                    </a:cubicBezTo>
                    <a:cubicBezTo>
                      <a:pt x="242" y="300"/>
                      <a:pt x="204" y="266"/>
                      <a:pt x="163" y="236"/>
                    </a:cubicBezTo>
                    <a:cubicBezTo>
                      <a:pt x="114" y="198"/>
                      <a:pt x="65" y="161"/>
                      <a:pt x="16" y="124"/>
                    </a:cubicBezTo>
                    <a:cubicBezTo>
                      <a:pt x="10" y="119"/>
                      <a:pt x="2" y="115"/>
                      <a:pt x="0" y="106"/>
                    </a:cubicBezTo>
                    <a:cubicBezTo>
                      <a:pt x="19" y="72"/>
                      <a:pt x="43" y="41"/>
                      <a:pt x="64" y="9"/>
                    </a:cubicBezTo>
                    <a:cubicBezTo>
                      <a:pt x="70" y="1"/>
                      <a:pt x="78" y="0"/>
                      <a:pt x="87" y="6"/>
                    </a:cubicBezTo>
                    <a:cubicBezTo>
                      <a:pt x="91" y="10"/>
                      <a:pt x="96" y="13"/>
                      <a:pt x="101" y="16"/>
                    </a:cubicBezTo>
                    <a:cubicBezTo>
                      <a:pt x="169" y="70"/>
                      <a:pt x="239" y="121"/>
                      <a:pt x="307" y="174"/>
                    </a:cubicBezTo>
                    <a:cubicBezTo>
                      <a:pt x="328" y="190"/>
                      <a:pt x="349" y="205"/>
                      <a:pt x="369" y="222"/>
                    </a:cubicBezTo>
                    <a:cubicBezTo>
                      <a:pt x="378" y="228"/>
                      <a:pt x="387" y="235"/>
                      <a:pt x="395" y="242"/>
                    </a:cubicBezTo>
                    <a:cubicBezTo>
                      <a:pt x="401" y="246"/>
                      <a:pt x="405" y="252"/>
                      <a:pt x="401" y="259"/>
                    </a:cubicBezTo>
                    <a:cubicBezTo>
                      <a:pt x="385" y="282"/>
                      <a:pt x="373" y="309"/>
                      <a:pt x="350" y="3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16"/>
              <p:cNvSpPr>
                <a:spLocks/>
              </p:cNvSpPr>
              <p:nvPr userDrawn="1"/>
            </p:nvSpPr>
            <p:spPr bwMode="auto">
              <a:xfrm>
                <a:off x="378" y="6238"/>
                <a:ext cx="863" cy="594"/>
              </a:xfrm>
              <a:custGeom>
                <a:avLst/>
                <a:gdLst>
                  <a:gd name="T0" fmla="*/ 200 w 365"/>
                  <a:gd name="T1" fmla="*/ 30 h 251"/>
                  <a:gd name="T2" fmla="*/ 345 w 365"/>
                  <a:gd name="T3" fmla="*/ 142 h 251"/>
                  <a:gd name="T4" fmla="*/ 364 w 365"/>
                  <a:gd name="T5" fmla="*/ 157 h 251"/>
                  <a:gd name="T6" fmla="*/ 364 w 365"/>
                  <a:gd name="T7" fmla="*/ 164 h 251"/>
                  <a:gd name="T8" fmla="*/ 303 w 365"/>
                  <a:gd name="T9" fmla="*/ 251 h 251"/>
                  <a:gd name="T10" fmla="*/ 1 w 365"/>
                  <a:gd name="T11" fmla="*/ 251 h 251"/>
                  <a:gd name="T12" fmla="*/ 0 w 365"/>
                  <a:gd name="T13" fmla="*/ 249 h 251"/>
                  <a:gd name="T14" fmla="*/ 1 w 365"/>
                  <a:gd name="T15" fmla="*/ 248 h 251"/>
                  <a:gd name="T16" fmla="*/ 111 w 365"/>
                  <a:gd name="T17" fmla="*/ 88 h 251"/>
                  <a:gd name="T18" fmla="*/ 152 w 365"/>
                  <a:gd name="T19" fmla="*/ 23 h 251"/>
                  <a:gd name="T20" fmla="*/ 200 w 365"/>
                  <a:gd name="T21" fmla="*/ 3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5" h="251">
                    <a:moveTo>
                      <a:pt x="200" y="30"/>
                    </a:moveTo>
                    <a:cubicBezTo>
                      <a:pt x="249" y="68"/>
                      <a:pt x="297" y="105"/>
                      <a:pt x="345" y="142"/>
                    </a:cubicBezTo>
                    <a:cubicBezTo>
                      <a:pt x="351" y="147"/>
                      <a:pt x="358" y="152"/>
                      <a:pt x="364" y="157"/>
                    </a:cubicBezTo>
                    <a:cubicBezTo>
                      <a:pt x="365" y="160"/>
                      <a:pt x="365" y="162"/>
                      <a:pt x="364" y="164"/>
                    </a:cubicBezTo>
                    <a:cubicBezTo>
                      <a:pt x="345" y="194"/>
                      <a:pt x="326" y="225"/>
                      <a:pt x="303" y="251"/>
                    </a:cubicBezTo>
                    <a:cubicBezTo>
                      <a:pt x="202" y="251"/>
                      <a:pt x="102" y="251"/>
                      <a:pt x="1" y="251"/>
                    </a:cubicBezTo>
                    <a:cubicBezTo>
                      <a:pt x="0" y="250"/>
                      <a:pt x="0" y="249"/>
                      <a:pt x="0" y="249"/>
                    </a:cubicBezTo>
                    <a:cubicBezTo>
                      <a:pt x="1" y="248"/>
                      <a:pt x="1" y="248"/>
                      <a:pt x="1" y="248"/>
                    </a:cubicBezTo>
                    <a:cubicBezTo>
                      <a:pt x="38" y="194"/>
                      <a:pt x="74" y="141"/>
                      <a:pt x="111" y="88"/>
                    </a:cubicBezTo>
                    <a:cubicBezTo>
                      <a:pt x="121" y="63"/>
                      <a:pt x="138" y="44"/>
                      <a:pt x="152" y="23"/>
                    </a:cubicBezTo>
                    <a:cubicBezTo>
                      <a:pt x="168" y="0"/>
                      <a:pt x="180" y="2"/>
                      <a:pt x="200" y="30"/>
                    </a:cubicBezTo>
                    <a:close/>
                  </a:path>
                </a:pathLst>
              </a:custGeom>
              <a:solidFill>
                <a:srgbClr val="4F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17"/>
              <p:cNvSpPr>
                <a:spLocks/>
              </p:cNvSpPr>
              <p:nvPr userDrawn="1"/>
            </p:nvSpPr>
            <p:spPr bwMode="auto">
              <a:xfrm>
                <a:off x="6480" y="6300"/>
                <a:ext cx="688" cy="532"/>
              </a:xfrm>
              <a:custGeom>
                <a:avLst/>
                <a:gdLst>
                  <a:gd name="T0" fmla="*/ 35 w 291"/>
                  <a:gd name="T1" fmla="*/ 225 h 225"/>
                  <a:gd name="T2" fmla="*/ 11 w 291"/>
                  <a:gd name="T3" fmla="*/ 69 h 225"/>
                  <a:gd name="T4" fmla="*/ 1 w 291"/>
                  <a:gd name="T5" fmla="*/ 11 h 225"/>
                  <a:gd name="T6" fmla="*/ 2 w 291"/>
                  <a:gd name="T7" fmla="*/ 6 h 225"/>
                  <a:gd name="T8" fmla="*/ 17 w 291"/>
                  <a:gd name="T9" fmla="*/ 2 h 225"/>
                  <a:gd name="T10" fmla="*/ 44 w 291"/>
                  <a:gd name="T11" fmla="*/ 7 h 225"/>
                  <a:gd name="T12" fmla="*/ 70 w 291"/>
                  <a:gd name="T13" fmla="*/ 20 h 225"/>
                  <a:gd name="T14" fmla="*/ 256 w 291"/>
                  <a:gd name="T15" fmla="*/ 20 h 225"/>
                  <a:gd name="T16" fmla="*/ 281 w 291"/>
                  <a:gd name="T17" fmla="*/ 22 h 225"/>
                  <a:gd name="T18" fmla="*/ 278 w 291"/>
                  <a:gd name="T19" fmla="*/ 45 h 225"/>
                  <a:gd name="T20" fmla="*/ 240 w 291"/>
                  <a:gd name="T21" fmla="*/ 36 h 225"/>
                  <a:gd name="T22" fmla="*/ 274 w 291"/>
                  <a:gd name="T23" fmla="*/ 59 h 225"/>
                  <a:gd name="T24" fmla="*/ 269 w 291"/>
                  <a:gd name="T25" fmla="*/ 67 h 225"/>
                  <a:gd name="T26" fmla="*/ 232 w 291"/>
                  <a:gd name="T27" fmla="*/ 57 h 225"/>
                  <a:gd name="T28" fmla="*/ 263 w 291"/>
                  <a:gd name="T29" fmla="*/ 80 h 225"/>
                  <a:gd name="T30" fmla="*/ 244 w 291"/>
                  <a:gd name="T31" fmla="*/ 117 h 225"/>
                  <a:gd name="T32" fmla="*/ 212 w 291"/>
                  <a:gd name="T33" fmla="*/ 110 h 225"/>
                  <a:gd name="T34" fmla="*/ 242 w 291"/>
                  <a:gd name="T35" fmla="*/ 131 h 225"/>
                  <a:gd name="T36" fmla="*/ 238 w 291"/>
                  <a:gd name="T37" fmla="*/ 140 h 225"/>
                  <a:gd name="T38" fmla="*/ 203 w 291"/>
                  <a:gd name="T39" fmla="*/ 130 h 225"/>
                  <a:gd name="T40" fmla="*/ 233 w 291"/>
                  <a:gd name="T41" fmla="*/ 152 h 225"/>
                  <a:gd name="T42" fmla="*/ 213 w 291"/>
                  <a:gd name="T43" fmla="*/ 189 h 225"/>
                  <a:gd name="T44" fmla="*/ 180 w 291"/>
                  <a:gd name="T45" fmla="*/ 183 h 225"/>
                  <a:gd name="T46" fmla="*/ 214 w 291"/>
                  <a:gd name="T47" fmla="*/ 203 h 225"/>
                  <a:gd name="T48" fmla="*/ 210 w 291"/>
                  <a:gd name="T49" fmla="*/ 214 h 225"/>
                  <a:gd name="T50" fmla="*/ 172 w 291"/>
                  <a:gd name="T51" fmla="*/ 203 h 225"/>
                  <a:gd name="T52" fmla="*/ 199 w 291"/>
                  <a:gd name="T53" fmla="*/ 225 h 225"/>
                  <a:gd name="T54" fmla="*/ 35 w 291"/>
                  <a:gd name="T55" fmla="*/ 22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1" h="225">
                    <a:moveTo>
                      <a:pt x="35" y="225"/>
                    </a:moveTo>
                    <a:cubicBezTo>
                      <a:pt x="27" y="173"/>
                      <a:pt x="20" y="121"/>
                      <a:pt x="11" y="69"/>
                    </a:cubicBezTo>
                    <a:cubicBezTo>
                      <a:pt x="8" y="49"/>
                      <a:pt x="8" y="29"/>
                      <a:pt x="1" y="11"/>
                    </a:cubicBezTo>
                    <a:cubicBezTo>
                      <a:pt x="0" y="9"/>
                      <a:pt x="0" y="7"/>
                      <a:pt x="2" y="6"/>
                    </a:cubicBezTo>
                    <a:cubicBezTo>
                      <a:pt x="6" y="3"/>
                      <a:pt x="12" y="3"/>
                      <a:pt x="17" y="2"/>
                    </a:cubicBezTo>
                    <a:cubicBezTo>
                      <a:pt x="26" y="2"/>
                      <a:pt x="35" y="0"/>
                      <a:pt x="44" y="7"/>
                    </a:cubicBezTo>
                    <a:cubicBezTo>
                      <a:pt x="49" y="19"/>
                      <a:pt x="59" y="20"/>
                      <a:pt x="70" y="20"/>
                    </a:cubicBezTo>
                    <a:cubicBezTo>
                      <a:pt x="132" y="20"/>
                      <a:pt x="194" y="20"/>
                      <a:pt x="256" y="20"/>
                    </a:cubicBezTo>
                    <a:cubicBezTo>
                      <a:pt x="265" y="20"/>
                      <a:pt x="273" y="19"/>
                      <a:pt x="281" y="22"/>
                    </a:cubicBezTo>
                    <a:cubicBezTo>
                      <a:pt x="291" y="32"/>
                      <a:pt x="285" y="38"/>
                      <a:pt x="278" y="45"/>
                    </a:cubicBezTo>
                    <a:cubicBezTo>
                      <a:pt x="264" y="50"/>
                      <a:pt x="254" y="37"/>
                      <a:pt x="240" y="36"/>
                    </a:cubicBezTo>
                    <a:cubicBezTo>
                      <a:pt x="250" y="46"/>
                      <a:pt x="267" y="45"/>
                      <a:pt x="274" y="59"/>
                    </a:cubicBezTo>
                    <a:cubicBezTo>
                      <a:pt x="274" y="62"/>
                      <a:pt x="273" y="65"/>
                      <a:pt x="269" y="67"/>
                    </a:cubicBezTo>
                    <a:cubicBezTo>
                      <a:pt x="256" y="70"/>
                      <a:pt x="246" y="60"/>
                      <a:pt x="232" y="57"/>
                    </a:cubicBezTo>
                    <a:cubicBezTo>
                      <a:pt x="241" y="69"/>
                      <a:pt x="258" y="66"/>
                      <a:pt x="263" y="80"/>
                    </a:cubicBezTo>
                    <a:cubicBezTo>
                      <a:pt x="256" y="92"/>
                      <a:pt x="256" y="108"/>
                      <a:pt x="244" y="117"/>
                    </a:cubicBezTo>
                    <a:cubicBezTo>
                      <a:pt x="232" y="122"/>
                      <a:pt x="224" y="109"/>
                      <a:pt x="212" y="110"/>
                    </a:cubicBezTo>
                    <a:cubicBezTo>
                      <a:pt x="221" y="118"/>
                      <a:pt x="235" y="119"/>
                      <a:pt x="242" y="131"/>
                    </a:cubicBezTo>
                    <a:cubicBezTo>
                      <a:pt x="243" y="135"/>
                      <a:pt x="242" y="138"/>
                      <a:pt x="238" y="140"/>
                    </a:cubicBezTo>
                    <a:cubicBezTo>
                      <a:pt x="226" y="143"/>
                      <a:pt x="216" y="133"/>
                      <a:pt x="203" y="130"/>
                    </a:cubicBezTo>
                    <a:cubicBezTo>
                      <a:pt x="211" y="142"/>
                      <a:pt x="228" y="139"/>
                      <a:pt x="233" y="152"/>
                    </a:cubicBezTo>
                    <a:cubicBezTo>
                      <a:pt x="228" y="165"/>
                      <a:pt x="227" y="181"/>
                      <a:pt x="213" y="189"/>
                    </a:cubicBezTo>
                    <a:cubicBezTo>
                      <a:pt x="202" y="194"/>
                      <a:pt x="193" y="182"/>
                      <a:pt x="180" y="183"/>
                    </a:cubicBezTo>
                    <a:cubicBezTo>
                      <a:pt x="192" y="192"/>
                      <a:pt x="205" y="193"/>
                      <a:pt x="214" y="203"/>
                    </a:cubicBezTo>
                    <a:cubicBezTo>
                      <a:pt x="215" y="207"/>
                      <a:pt x="213" y="211"/>
                      <a:pt x="210" y="214"/>
                    </a:cubicBezTo>
                    <a:cubicBezTo>
                      <a:pt x="196" y="217"/>
                      <a:pt x="185" y="204"/>
                      <a:pt x="172" y="203"/>
                    </a:cubicBezTo>
                    <a:cubicBezTo>
                      <a:pt x="178" y="215"/>
                      <a:pt x="196" y="209"/>
                      <a:pt x="199" y="225"/>
                    </a:cubicBezTo>
                    <a:cubicBezTo>
                      <a:pt x="145" y="225"/>
                      <a:pt x="90" y="225"/>
                      <a:pt x="35" y="225"/>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18"/>
              <p:cNvSpPr>
                <a:spLocks/>
              </p:cNvSpPr>
              <p:nvPr userDrawn="1"/>
            </p:nvSpPr>
            <p:spPr bwMode="auto">
              <a:xfrm>
                <a:off x="-322" y="2544"/>
                <a:ext cx="534" cy="468"/>
              </a:xfrm>
              <a:custGeom>
                <a:avLst/>
                <a:gdLst>
                  <a:gd name="T0" fmla="*/ 0 w 226"/>
                  <a:gd name="T1" fmla="*/ 0 h 198"/>
                  <a:gd name="T2" fmla="*/ 95 w 226"/>
                  <a:gd name="T3" fmla="*/ 14 h 198"/>
                  <a:gd name="T4" fmla="*/ 226 w 226"/>
                  <a:gd name="T5" fmla="*/ 37 h 198"/>
                  <a:gd name="T6" fmla="*/ 212 w 226"/>
                  <a:gd name="T7" fmla="*/ 53 h 198"/>
                  <a:gd name="T8" fmla="*/ 97 w 226"/>
                  <a:gd name="T9" fmla="*/ 135 h 198"/>
                  <a:gd name="T10" fmla="*/ 61 w 226"/>
                  <a:gd name="T11" fmla="*/ 172 h 198"/>
                  <a:gd name="T12" fmla="*/ 41 w 226"/>
                  <a:gd name="T13" fmla="*/ 196 h 198"/>
                  <a:gd name="T14" fmla="*/ 0 w 226"/>
                  <a:gd name="T15" fmla="*/ 189 h 198"/>
                  <a:gd name="T16" fmla="*/ 0 w 226"/>
                  <a:gd name="T17"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198">
                    <a:moveTo>
                      <a:pt x="0" y="0"/>
                    </a:moveTo>
                    <a:cubicBezTo>
                      <a:pt x="32" y="1"/>
                      <a:pt x="63" y="9"/>
                      <a:pt x="95" y="14"/>
                    </a:cubicBezTo>
                    <a:cubicBezTo>
                      <a:pt x="139" y="22"/>
                      <a:pt x="182" y="29"/>
                      <a:pt x="226" y="37"/>
                    </a:cubicBezTo>
                    <a:cubicBezTo>
                      <a:pt x="226" y="47"/>
                      <a:pt x="218" y="49"/>
                      <a:pt x="212" y="53"/>
                    </a:cubicBezTo>
                    <a:cubicBezTo>
                      <a:pt x="174" y="81"/>
                      <a:pt x="136" y="108"/>
                      <a:pt x="97" y="135"/>
                    </a:cubicBezTo>
                    <a:cubicBezTo>
                      <a:pt x="82" y="145"/>
                      <a:pt x="70" y="156"/>
                      <a:pt x="61" y="172"/>
                    </a:cubicBezTo>
                    <a:cubicBezTo>
                      <a:pt x="57" y="182"/>
                      <a:pt x="52" y="192"/>
                      <a:pt x="41" y="196"/>
                    </a:cubicBezTo>
                    <a:cubicBezTo>
                      <a:pt x="26" y="198"/>
                      <a:pt x="13" y="196"/>
                      <a:pt x="0" y="189"/>
                    </a:cubicBezTo>
                    <a:cubicBezTo>
                      <a:pt x="0" y="126"/>
                      <a:pt x="0" y="63"/>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19"/>
              <p:cNvSpPr>
                <a:spLocks/>
              </p:cNvSpPr>
              <p:nvPr userDrawn="1"/>
            </p:nvSpPr>
            <p:spPr bwMode="auto">
              <a:xfrm>
                <a:off x="1676" y="6181"/>
                <a:ext cx="600" cy="651"/>
              </a:xfrm>
              <a:custGeom>
                <a:avLst/>
                <a:gdLst>
                  <a:gd name="T0" fmla="*/ 0 w 254"/>
                  <a:gd name="T1" fmla="*/ 275 h 275"/>
                  <a:gd name="T2" fmla="*/ 45 w 254"/>
                  <a:gd name="T3" fmla="*/ 210 h 275"/>
                  <a:gd name="T4" fmla="*/ 42 w 254"/>
                  <a:gd name="T5" fmla="*/ 192 h 275"/>
                  <a:gd name="T6" fmla="*/ 18 w 254"/>
                  <a:gd name="T7" fmla="*/ 173 h 275"/>
                  <a:gd name="T8" fmla="*/ 30 w 254"/>
                  <a:gd name="T9" fmla="*/ 163 h 275"/>
                  <a:gd name="T10" fmla="*/ 205 w 254"/>
                  <a:gd name="T11" fmla="*/ 15 h 275"/>
                  <a:gd name="T12" fmla="*/ 218 w 254"/>
                  <a:gd name="T13" fmla="*/ 3 h 275"/>
                  <a:gd name="T14" fmla="*/ 254 w 254"/>
                  <a:gd name="T15" fmla="*/ 14 h 275"/>
                  <a:gd name="T16" fmla="*/ 192 w 254"/>
                  <a:gd name="T17" fmla="*/ 135 h 275"/>
                  <a:gd name="T18" fmla="*/ 36 w 254"/>
                  <a:gd name="T19" fmla="*/ 240 h 275"/>
                  <a:gd name="T20" fmla="*/ 57 w 254"/>
                  <a:gd name="T21" fmla="*/ 258 h 275"/>
                  <a:gd name="T22" fmla="*/ 65 w 254"/>
                  <a:gd name="T23" fmla="*/ 275 h 275"/>
                  <a:gd name="T24" fmla="*/ 0 w 254"/>
                  <a:gd name="T25" fmla="*/ 275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75">
                    <a:moveTo>
                      <a:pt x="0" y="275"/>
                    </a:moveTo>
                    <a:cubicBezTo>
                      <a:pt x="15" y="253"/>
                      <a:pt x="30" y="231"/>
                      <a:pt x="45" y="210"/>
                    </a:cubicBezTo>
                    <a:cubicBezTo>
                      <a:pt x="52" y="201"/>
                      <a:pt x="50" y="197"/>
                      <a:pt x="42" y="192"/>
                    </a:cubicBezTo>
                    <a:cubicBezTo>
                      <a:pt x="34" y="186"/>
                      <a:pt x="26" y="179"/>
                      <a:pt x="18" y="173"/>
                    </a:cubicBezTo>
                    <a:cubicBezTo>
                      <a:pt x="18" y="164"/>
                      <a:pt x="25" y="165"/>
                      <a:pt x="30" y="163"/>
                    </a:cubicBezTo>
                    <a:cubicBezTo>
                      <a:pt x="104" y="134"/>
                      <a:pt x="163" y="86"/>
                      <a:pt x="205" y="15"/>
                    </a:cubicBezTo>
                    <a:cubicBezTo>
                      <a:pt x="208" y="9"/>
                      <a:pt x="211" y="4"/>
                      <a:pt x="218" y="3"/>
                    </a:cubicBezTo>
                    <a:cubicBezTo>
                      <a:pt x="230" y="6"/>
                      <a:pt x="244" y="0"/>
                      <a:pt x="254" y="14"/>
                    </a:cubicBezTo>
                    <a:cubicBezTo>
                      <a:pt x="243" y="60"/>
                      <a:pt x="221" y="100"/>
                      <a:pt x="192" y="135"/>
                    </a:cubicBezTo>
                    <a:cubicBezTo>
                      <a:pt x="149" y="185"/>
                      <a:pt x="97" y="219"/>
                      <a:pt x="36" y="240"/>
                    </a:cubicBezTo>
                    <a:cubicBezTo>
                      <a:pt x="41" y="249"/>
                      <a:pt x="50" y="252"/>
                      <a:pt x="57" y="258"/>
                    </a:cubicBezTo>
                    <a:cubicBezTo>
                      <a:pt x="61" y="262"/>
                      <a:pt x="70" y="265"/>
                      <a:pt x="65" y="275"/>
                    </a:cubicBezTo>
                    <a:cubicBezTo>
                      <a:pt x="43" y="275"/>
                      <a:pt x="22" y="275"/>
                      <a:pt x="0" y="275"/>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20"/>
              <p:cNvSpPr>
                <a:spLocks/>
              </p:cNvSpPr>
              <p:nvPr userDrawn="1"/>
            </p:nvSpPr>
            <p:spPr bwMode="auto">
              <a:xfrm>
                <a:off x="7763" y="6522"/>
                <a:ext cx="397" cy="310"/>
              </a:xfrm>
              <a:custGeom>
                <a:avLst/>
                <a:gdLst>
                  <a:gd name="T0" fmla="*/ 8 w 168"/>
                  <a:gd name="T1" fmla="*/ 34 h 131"/>
                  <a:gd name="T2" fmla="*/ 25 w 168"/>
                  <a:gd name="T3" fmla="*/ 22 h 131"/>
                  <a:gd name="T4" fmla="*/ 117 w 168"/>
                  <a:gd name="T5" fmla="*/ 5 h 131"/>
                  <a:gd name="T6" fmla="*/ 145 w 168"/>
                  <a:gd name="T7" fmla="*/ 15 h 131"/>
                  <a:gd name="T8" fmla="*/ 153 w 168"/>
                  <a:gd name="T9" fmla="*/ 36 h 131"/>
                  <a:gd name="T10" fmla="*/ 165 w 168"/>
                  <a:gd name="T11" fmla="*/ 109 h 131"/>
                  <a:gd name="T12" fmla="*/ 163 w 168"/>
                  <a:gd name="T13" fmla="*/ 131 h 131"/>
                  <a:gd name="T14" fmla="*/ 23 w 168"/>
                  <a:gd name="T15" fmla="*/ 131 h 131"/>
                  <a:gd name="T16" fmla="*/ 15 w 168"/>
                  <a:gd name="T17" fmla="*/ 117 h 131"/>
                  <a:gd name="T18" fmla="*/ 8 w 168"/>
                  <a:gd name="T19" fmla="*/ 3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131">
                    <a:moveTo>
                      <a:pt x="8" y="34"/>
                    </a:moveTo>
                    <a:cubicBezTo>
                      <a:pt x="10" y="25"/>
                      <a:pt x="17" y="24"/>
                      <a:pt x="25" y="22"/>
                    </a:cubicBezTo>
                    <a:cubicBezTo>
                      <a:pt x="55" y="16"/>
                      <a:pt x="86" y="10"/>
                      <a:pt x="117" y="5"/>
                    </a:cubicBezTo>
                    <a:cubicBezTo>
                      <a:pt x="128" y="3"/>
                      <a:pt x="140" y="0"/>
                      <a:pt x="145" y="15"/>
                    </a:cubicBezTo>
                    <a:cubicBezTo>
                      <a:pt x="151" y="21"/>
                      <a:pt x="152" y="29"/>
                      <a:pt x="153" y="36"/>
                    </a:cubicBezTo>
                    <a:cubicBezTo>
                      <a:pt x="156" y="61"/>
                      <a:pt x="161" y="85"/>
                      <a:pt x="165" y="109"/>
                    </a:cubicBezTo>
                    <a:cubicBezTo>
                      <a:pt x="166" y="116"/>
                      <a:pt x="168" y="124"/>
                      <a:pt x="163" y="131"/>
                    </a:cubicBezTo>
                    <a:cubicBezTo>
                      <a:pt x="116" y="131"/>
                      <a:pt x="69" y="131"/>
                      <a:pt x="23" y="131"/>
                    </a:cubicBezTo>
                    <a:cubicBezTo>
                      <a:pt x="19" y="127"/>
                      <a:pt x="16" y="122"/>
                      <a:pt x="15" y="117"/>
                    </a:cubicBezTo>
                    <a:cubicBezTo>
                      <a:pt x="13" y="89"/>
                      <a:pt x="0" y="63"/>
                      <a:pt x="8" y="34"/>
                    </a:cubicBezTo>
                    <a:close/>
                  </a:path>
                </a:pathLst>
              </a:custGeom>
              <a:solidFill>
                <a:srgbClr val="EC6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21"/>
              <p:cNvSpPr>
                <a:spLocks/>
              </p:cNvSpPr>
              <p:nvPr userDrawn="1"/>
            </p:nvSpPr>
            <p:spPr bwMode="auto">
              <a:xfrm>
                <a:off x="-322" y="3170"/>
                <a:ext cx="1168" cy="277"/>
              </a:xfrm>
              <a:custGeom>
                <a:avLst/>
                <a:gdLst>
                  <a:gd name="T0" fmla="*/ 0 w 494"/>
                  <a:gd name="T1" fmla="*/ 0 h 117"/>
                  <a:gd name="T2" fmla="*/ 121 w 494"/>
                  <a:gd name="T3" fmla="*/ 19 h 117"/>
                  <a:gd name="T4" fmla="*/ 330 w 494"/>
                  <a:gd name="T5" fmla="*/ 54 h 117"/>
                  <a:gd name="T6" fmla="*/ 481 w 494"/>
                  <a:gd name="T7" fmla="*/ 80 h 117"/>
                  <a:gd name="T8" fmla="*/ 493 w 494"/>
                  <a:gd name="T9" fmla="*/ 99 h 117"/>
                  <a:gd name="T10" fmla="*/ 473 w 494"/>
                  <a:gd name="T11" fmla="*/ 112 h 117"/>
                  <a:gd name="T12" fmla="*/ 342 w 494"/>
                  <a:gd name="T13" fmla="*/ 89 h 117"/>
                  <a:gd name="T14" fmla="*/ 156 w 494"/>
                  <a:gd name="T15" fmla="*/ 58 h 117"/>
                  <a:gd name="T16" fmla="*/ 17 w 494"/>
                  <a:gd name="T17" fmla="*/ 34 h 117"/>
                  <a:gd name="T18" fmla="*/ 0 w 494"/>
                  <a:gd name="T19" fmla="*/ 32 h 117"/>
                  <a:gd name="T20" fmla="*/ 0 w 494"/>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4" h="117">
                    <a:moveTo>
                      <a:pt x="0" y="0"/>
                    </a:moveTo>
                    <a:cubicBezTo>
                      <a:pt x="40" y="6"/>
                      <a:pt x="80" y="12"/>
                      <a:pt x="121" y="19"/>
                    </a:cubicBezTo>
                    <a:cubicBezTo>
                      <a:pt x="191" y="31"/>
                      <a:pt x="260" y="42"/>
                      <a:pt x="330" y="54"/>
                    </a:cubicBezTo>
                    <a:cubicBezTo>
                      <a:pt x="381" y="63"/>
                      <a:pt x="431" y="72"/>
                      <a:pt x="481" y="80"/>
                    </a:cubicBezTo>
                    <a:cubicBezTo>
                      <a:pt x="493" y="82"/>
                      <a:pt x="494" y="87"/>
                      <a:pt x="493" y="99"/>
                    </a:cubicBezTo>
                    <a:cubicBezTo>
                      <a:pt x="492" y="117"/>
                      <a:pt x="481" y="113"/>
                      <a:pt x="473" y="112"/>
                    </a:cubicBezTo>
                    <a:cubicBezTo>
                      <a:pt x="429" y="105"/>
                      <a:pt x="386" y="96"/>
                      <a:pt x="342" y="89"/>
                    </a:cubicBezTo>
                    <a:cubicBezTo>
                      <a:pt x="280" y="78"/>
                      <a:pt x="218" y="68"/>
                      <a:pt x="156" y="58"/>
                    </a:cubicBezTo>
                    <a:cubicBezTo>
                      <a:pt x="109" y="50"/>
                      <a:pt x="63" y="42"/>
                      <a:pt x="17" y="34"/>
                    </a:cubicBezTo>
                    <a:cubicBezTo>
                      <a:pt x="11" y="33"/>
                      <a:pt x="5" y="33"/>
                      <a:pt x="0" y="32"/>
                    </a:cubicBezTo>
                    <a:cubicBezTo>
                      <a:pt x="0" y="21"/>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22"/>
              <p:cNvSpPr>
                <a:spLocks/>
              </p:cNvSpPr>
              <p:nvPr userDrawn="1"/>
            </p:nvSpPr>
            <p:spPr bwMode="auto">
              <a:xfrm>
                <a:off x="-329" y="1706"/>
                <a:ext cx="783" cy="797"/>
              </a:xfrm>
              <a:custGeom>
                <a:avLst/>
                <a:gdLst>
                  <a:gd name="T0" fmla="*/ 304 w 331"/>
                  <a:gd name="T1" fmla="*/ 337 h 337"/>
                  <a:gd name="T2" fmla="*/ 202 w 331"/>
                  <a:gd name="T3" fmla="*/ 228 h 337"/>
                  <a:gd name="T4" fmla="*/ 174 w 331"/>
                  <a:gd name="T5" fmla="*/ 197 h 337"/>
                  <a:gd name="T6" fmla="*/ 15 w 331"/>
                  <a:gd name="T7" fmla="*/ 25 h 337"/>
                  <a:gd name="T8" fmla="*/ 3 w 331"/>
                  <a:gd name="T9" fmla="*/ 13 h 337"/>
                  <a:gd name="T10" fmla="*/ 11 w 331"/>
                  <a:gd name="T11" fmla="*/ 2 h 337"/>
                  <a:gd name="T12" fmla="*/ 44 w 331"/>
                  <a:gd name="T13" fmla="*/ 2 h 337"/>
                  <a:gd name="T14" fmla="*/ 145 w 331"/>
                  <a:gd name="T15" fmla="*/ 112 h 337"/>
                  <a:gd name="T16" fmla="*/ 331 w 331"/>
                  <a:gd name="T17" fmla="*/ 318 h 337"/>
                  <a:gd name="T18" fmla="*/ 304 w 331"/>
                  <a:gd name="T19"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1" h="337">
                    <a:moveTo>
                      <a:pt x="304" y="337"/>
                    </a:moveTo>
                    <a:cubicBezTo>
                      <a:pt x="268" y="302"/>
                      <a:pt x="235" y="265"/>
                      <a:pt x="202" y="228"/>
                    </a:cubicBezTo>
                    <a:cubicBezTo>
                      <a:pt x="192" y="218"/>
                      <a:pt x="183" y="207"/>
                      <a:pt x="174" y="197"/>
                    </a:cubicBezTo>
                    <a:cubicBezTo>
                      <a:pt x="121" y="139"/>
                      <a:pt x="68" y="82"/>
                      <a:pt x="15" y="25"/>
                    </a:cubicBezTo>
                    <a:cubicBezTo>
                      <a:pt x="11" y="21"/>
                      <a:pt x="7" y="17"/>
                      <a:pt x="3" y="13"/>
                    </a:cubicBezTo>
                    <a:cubicBezTo>
                      <a:pt x="3" y="7"/>
                      <a:pt x="0" y="0"/>
                      <a:pt x="11" y="2"/>
                    </a:cubicBezTo>
                    <a:cubicBezTo>
                      <a:pt x="22" y="4"/>
                      <a:pt x="33" y="2"/>
                      <a:pt x="44" y="2"/>
                    </a:cubicBezTo>
                    <a:cubicBezTo>
                      <a:pt x="77" y="39"/>
                      <a:pt x="111" y="75"/>
                      <a:pt x="145" y="112"/>
                    </a:cubicBezTo>
                    <a:cubicBezTo>
                      <a:pt x="207" y="181"/>
                      <a:pt x="269" y="249"/>
                      <a:pt x="331" y="318"/>
                    </a:cubicBezTo>
                    <a:cubicBezTo>
                      <a:pt x="327" y="331"/>
                      <a:pt x="318" y="337"/>
                      <a:pt x="304" y="337"/>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23"/>
              <p:cNvSpPr>
                <a:spLocks/>
              </p:cNvSpPr>
              <p:nvPr userDrawn="1"/>
            </p:nvSpPr>
            <p:spPr bwMode="auto">
              <a:xfrm>
                <a:off x="-322" y="3298"/>
                <a:ext cx="1159" cy="270"/>
              </a:xfrm>
              <a:custGeom>
                <a:avLst/>
                <a:gdLst>
                  <a:gd name="T0" fmla="*/ 0 w 490"/>
                  <a:gd name="T1" fmla="*/ 0 h 114"/>
                  <a:gd name="T2" fmla="*/ 119 w 490"/>
                  <a:gd name="T3" fmla="*/ 20 h 114"/>
                  <a:gd name="T4" fmla="*/ 308 w 490"/>
                  <a:gd name="T5" fmla="*/ 51 h 114"/>
                  <a:gd name="T6" fmla="*/ 441 w 490"/>
                  <a:gd name="T7" fmla="*/ 74 h 114"/>
                  <a:gd name="T8" fmla="*/ 472 w 490"/>
                  <a:gd name="T9" fmla="*/ 79 h 114"/>
                  <a:gd name="T10" fmla="*/ 485 w 490"/>
                  <a:gd name="T11" fmla="*/ 102 h 114"/>
                  <a:gd name="T12" fmla="*/ 467 w 490"/>
                  <a:gd name="T13" fmla="*/ 111 h 114"/>
                  <a:gd name="T14" fmla="*/ 263 w 490"/>
                  <a:gd name="T15" fmla="*/ 76 h 114"/>
                  <a:gd name="T16" fmla="*/ 64 w 490"/>
                  <a:gd name="T17" fmla="*/ 42 h 114"/>
                  <a:gd name="T18" fmla="*/ 0 w 490"/>
                  <a:gd name="T19" fmla="*/ 33 h 114"/>
                  <a:gd name="T20" fmla="*/ 0 w 490"/>
                  <a:gd name="T21"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0" h="114">
                    <a:moveTo>
                      <a:pt x="0" y="0"/>
                    </a:moveTo>
                    <a:cubicBezTo>
                      <a:pt x="39" y="7"/>
                      <a:pt x="79" y="13"/>
                      <a:pt x="119" y="20"/>
                    </a:cubicBezTo>
                    <a:cubicBezTo>
                      <a:pt x="182" y="30"/>
                      <a:pt x="245" y="40"/>
                      <a:pt x="308" y="51"/>
                    </a:cubicBezTo>
                    <a:cubicBezTo>
                      <a:pt x="352" y="58"/>
                      <a:pt x="396" y="66"/>
                      <a:pt x="441" y="74"/>
                    </a:cubicBezTo>
                    <a:cubicBezTo>
                      <a:pt x="451" y="76"/>
                      <a:pt x="462" y="79"/>
                      <a:pt x="472" y="79"/>
                    </a:cubicBezTo>
                    <a:cubicBezTo>
                      <a:pt x="490" y="79"/>
                      <a:pt x="486" y="92"/>
                      <a:pt x="485" y="102"/>
                    </a:cubicBezTo>
                    <a:cubicBezTo>
                      <a:pt x="484" y="114"/>
                      <a:pt x="476" y="112"/>
                      <a:pt x="467" y="111"/>
                    </a:cubicBezTo>
                    <a:cubicBezTo>
                      <a:pt x="399" y="99"/>
                      <a:pt x="331" y="88"/>
                      <a:pt x="263" y="76"/>
                    </a:cubicBezTo>
                    <a:cubicBezTo>
                      <a:pt x="196" y="65"/>
                      <a:pt x="130" y="53"/>
                      <a:pt x="64" y="42"/>
                    </a:cubicBezTo>
                    <a:cubicBezTo>
                      <a:pt x="42" y="38"/>
                      <a:pt x="21" y="36"/>
                      <a:pt x="0" y="33"/>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24"/>
              <p:cNvSpPr>
                <a:spLocks/>
              </p:cNvSpPr>
              <p:nvPr userDrawn="1"/>
            </p:nvSpPr>
            <p:spPr bwMode="auto">
              <a:xfrm>
                <a:off x="-322" y="3426"/>
                <a:ext cx="1133" cy="262"/>
              </a:xfrm>
              <a:custGeom>
                <a:avLst/>
                <a:gdLst>
                  <a:gd name="T0" fmla="*/ 0 w 479"/>
                  <a:gd name="T1" fmla="*/ 0 h 111"/>
                  <a:gd name="T2" fmla="*/ 99 w 479"/>
                  <a:gd name="T3" fmla="*/ 16 h 111"/>
                  <a:gd name="T4" fmla="*/ 288 w 479"/>
                  <a:gd name="T5" fmla="*/ 48 h 111"/>
                  <a:gd name="T6" fmla="*/ 444 w 479"/>
                  <a:gd name="T7" fmla="*/ 75 h 111"/>
                  <a:gd name="T8" fmla="*/ 459 w 479"/>
                  <a:gd name="T9" fmla="*/ 77 h 111"/>
                  <a:gd name="T10" fmla="*/ 476 w 479"/>
                  <a:gd name="T11" fmla="*/ 101 h 111"/>
                  <a:gd name="T12" fmla="*/ 464 w 479"/>
                  <a:gd name="T13" fmla="*/ 110 h 111"/>
                  <a:gd name="T14" fmla="*/ 303 w 479"/>
                  <a:gd name="T15" fmla="*/ 83 h 111"/>
                  <a:gd name="T16" fmla="*/ 110 w 479"/>
                  <a:gd name="T17" fmla="*/ 51 h 111"/>
                  <a:gd name="T18" fmla="*/ 18 w 479"/>
                  <a:gd name="T19" fmla="*/ 35 h 111"/>
                  <a:gd name="T20" fmla="*/ 0 w 479"/>
                  <a:gd name="T21" fmla="*/ 33 h 111"/>
                  <a:gd name="T22" fmla="*/ 0 w 479"/>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9" h="111">
                    <a:moveTo>
                      <a:pt x="0" y="0"/>
                    </a:moveTo>
                    <a:cubicBezTo>
                      <a:pt x="33" y="6"/>
                      <a:pt x="66" y="11"/>
                      <a:pt x="99" y="16"/>
                    </a:cubicBezTo>
                    <a:cubicBezTo>
                      <a:pt x="162" y="27"/>
                      <a:pt x="225" y="37"/>
                      <a:pt x="288" y="48"/>
                    </a:cubicBezTo>
                    <a:cubicBezTo>
                      <a:pt x="340" y="56"/>
                      <a:pt x="392" y="66"/>
                      <a:pt x="444" y="75"/>
                    </a:cubicBezTo>
                    <a:cubicBezTo>
                      <a:pt x="449" y="75"/>
                      <a:pt x="454" y="76"/>
                      <a:pt x="459" y="77"/>
                    </a:cubicBezTo>
                    <a:cubicBezTo>
                      <a:pt x="479" y="79"/>
                      <a:pt x="479" y="81"/>
                      <a:pt x="476" y="101"/>
                    </a:cubicBezTo>
                    <a:cubicBezTo>
                      <a:pt x="474" y="110"/>
                      <a:pt x="473" y="111"/>
                      <a:pt x="464" y="110"/>
                    </a:cubicBezTo>
                    <a:cubicBezTo>
                      <a:pt x="411" y="101"/>
                      <a:pt x="357" y="92"/>
                      <a:pt x="303" y="83"/>
                    </a:cubicBezTo>
                    <a:cubicBezTo>
                      <a:pt x="239" y="72"/>
                      <a:pt x="175" y="62"/>
                      <a:pt x="110" y="51"/>
                    </a:cubicBezTo>
                    <a:cubicBezTo>
                      <a:pt x="80" y="46"/>
                      <a:pt x="49" y="41"/>
                      <a:pt x="18" y="35"/>
                    </a:cubicBezTo>
                    <a:cubicBezTo>
                      <a:pt x="12" y="34"/>
                      <a:pt x="6" y="33"/>
                      <a:pt x="0" y="33"/>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25"/>
              <p:cNvSpPr>
                <a:spLocks/>
              </p:cNvSpPr>
              <p:nvPr userDrawn="1"/>
            </p:nvSpPr>
            <p:spPr bwMode="auto">
              <a:xfrm>
                <a:off x="4877" y="6342"/>
                <a:ext cx="536" cy="490"/>
              </a:xfrm>
              <a:custGeom>
                <a:avLst/>
                <a:gdLst>
                  <a:gd name="T0" fmla="*/ 73 w 227"/>
                  <a:gd name="T1" fmla="*/ 126 h 207"/>
                  <a:gd name="T2" fmla="*/ 25 w 227"/>
                  <a:gd name="T3" fmla="*/ 111 h 207"/>
                  <a:gd name="T4" fmla="*/ 8 w 227"/>
                  <a:gd name="T5" fmla="*/ 30 h 207"/>
                  <a:gd name="T6" fmla="*/ 39 w 227"/>
                  <a:gd name="T7" fmla="*/ 0 h 207"/>
                  <a:gd name="T8" fmla="*/ 83 w 227"/>
                  <a:gd name="T9" fmla="*/ 63 h 207"/>
                  <a:gd name="T10" fmla="*/ 153 w 227"/>
                  <a:gd name="T11" fmla="*/ 131 h 207"/>
                  <a:gd name="T12" fmla="*/ 227 w 227"/>
                  <a:gd name="T13" fmla="*/ 207 h 207"/>
                  <a:gd name="T14" fmla="*/ 128 w 227"/>
                  <a:gd name="T15" fmla="*/ 207 h 207"/>
                  <a:gd name="T16" fmla="*/ 100 w 227"/>
                  <a:gd name="T17" fmla="*/ 159 h 207"/>
                  <a:gd name="T18" fmla="*/ 100 w 227"/>
                  <a:gd name="T19" fmla="*/ 121 h 207"/>
                  <a:gd name="T20" fmla="*/ 73 w 227"/>
                  <a:gd name="T21" fmla="*/ 12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07">
                    <a:moveTo>
                      <a:pt x="73" y="126"/>
                    </a:moveTo>
                    <a:cubicBezTo>
                      <a:pt x="56" y="124"/>
                      <a:pt x="39" y="123"/>
                      <a:pt x="25" y="111"/>
                    </a:cubicBezTo>
                    <a:cubicBezTo>
                      <a:pt x="0" y="88"/>
                      <a:pt x="1" y="60"/>
                      <a:pt x="8" y="30"/>
                    </a:cubicBezTo>
                    <a:cubicBezTo>
                      <a:pt x="12" y="13"/>
                      <a:pt x="21" y="2"/>
                      <a:pt x="39" y="0"/>
                    </a:cubicBezTo>
                    <a:cubicBezTo>
                      <a:pt x="45" y="28"/>
                      <a:pt x="65" y="44"/>
                      <a:pt x="83" y="63"/>
                    </a:cubicBezTo>
                    <a:cubicBezTo>
                      <a:pt x="106" y="86"/>
                      <a:pt x="130" y="107"/>
                      <a:pt x="153" y="131"/>
                    </a:cubicBezTo>
                    <a:cubicBezTo>
                      <a:pt x="177" y="157"/>
                      <a:pt x="206" y="178"/>
                      <a:pt x="227" y="207"/>
                    </a:cubicBezTo>
                    <a:cubicBezTo>
                      <a:pt x="194" y="207"/>
                      <a:pt x="161" y="207"/>
                      <a:pt x="128" y="207"/>
                    </a:cubicBezTo>
                    <a:cubicBezTo>
                      <a:pt x="114" y="194"/>
                      <a:pt x="102" y="180"/>
                      <a:pt x="100" y="159"/>
                    </a:cubicBezTo>
                    <a:cubicBezTo>
                      <a:pt x="94" y="147"/>
                      <a:pt x="96" y="135"/>
                      <a:pt x="100" y="121"/>
                    </a:cubicBezTo>
                    <a:cubicBezTo>
                      <a:pt x="90" y="124"/>
                      <a:pt x="82" y="130"/>
                      <a:pt x="73" y="126"/>
                    </a:cubicBezTo>
                    <a:close/>
                  </a:path>
                </a:pathLst>
              </a:custGeom>
              <a:solidFill>
                <a:srgbClr val="D5B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26"/>
              <p:cNvSpPr>
                <a:spLocks/>
              </p:cNvSpPr>
              <p:nvPr userDrawn="1"/>
            </p:nvSpPr>
            <p:spPr bwMode="auto">
              <a:xfrm>
                <a:off x="-322" y="3556"/>
                <a:ext cx="1121" cy="260"/>
              </a:xfrm>
              <a:custGeom>
                <a:avLst/>
                <a:gdLst>
                  <a:gd name="T0" fmla="*/ 0 w 474"/>
                  <a:gd name="T1" fmla="*/ 0 h 110"/>
                  <a:gd name="T2" fmla="*/ 77 w 474"/>
                  <a:gd name="T3" fmla="*/ 12 h 110"/>
                  <a:gd name="T4" fmla="*/ 268 w 474"/>
                  <a:gd name="T5" fmla="*/ 44 h 110"/>
                  <a:gd name="T6" fmla="*/ 424 w 474"/>
                  <a:gd name="T7" fmla="*/ 70 h 110"/>
                  <a:gd name="T8" fmla="*/ 454 w 474"/>
                  <a:gd name="T9" fmla="*/ 76 h 110"/>
                  <a:gd name="T10" fmla="*/ 468 w 474"/>
                  <a:gd name="T11" fmla="*/ 103 h 110"/>
                  <a:gd name="T12" fmla="*/ 455 w 474"/>
                  <a:gd name="T13" fmla="*/ 108 h 110"/>
                  <a:gd name="T14" fmla="*/ 340 w 474"/>
                  <a:gd name="T15" fmla="*/ 88 h 110"/>
                  <a:gd name="T16" fmla="*/ 157 w 474"/>
                  <a:gd name="T17" fmla="*/ 58 h 110"/>
                  <a:gd name="T18" fmla="*/ 25 w 474"/>
                  <a:gd name="T19" fmla="*/ 35 h 110"/>
                  <a:gd name="T20" fmla="*/ 0 w 474"/>
                  <a:gd name="T21" fmla="*/ 32 h 110"/>
                  <a:gd name="T22" fmla="*/ 0 w 474"/>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4" h="110">
                    <a:moveTo>
                      <a:pt x="0" y="0"/>
                    </a:moveTo>
                    <a:cubicBezTo>
                      <a:pt x="26" y="1"/>
                      <a:pt x="51" y="8"/>
                      <a:pt x="77" y="12"/>
                    </a:cubicBezTo>
                    <a:cubicBezTo>
                      <a:pt x="141" y="22"/>
                      <a:pt x="204" y="33"/>
                      <a:pt x="268" y="44"/>
                    </a:cubicBezTo>
                    <a:cubicBezTo>
                      <a:pt x="320" y="52"/>
                      <a:pt x="372" y="61"/>
                      <a:pt x="424" y="70"/>
                    </a:cubicBezTo>
                    <a:cubicBezTo>
                      <a:pt x="434" y="72"/>
                      <a:pt x="444" y="74"/>
                      <a:pt x="454" y="76"/>
                    </a:cubicBezTo>
                    <a:cubicBezTo>
                      <a:pt x="470" y="79"/>
                      <a:pt x="474" y="86"/>
                      <a:pt x="468" y="103"/>
                    </a:cubicBezTo>
                    <a:cubicBezTo>
                      <a:pt x="465" y="110"/>
                      <a:pt x="460" y="109"/>
                      <a:pt x="455" y="108"/>
                    </a:cubicBezTo>
                    <a:cubicBezTo>
                      <a:pt x="417" y="102"/>
                      <a:pt x="378" y="95"/>
                      <a:pt x="340" y="88"/>
                    </a:cubicBezTo>
                    <a:cubicBezTo>
                      <a:pt x="279" y="78"/>
                      <a:pt x="218" y="68"/>
                      <a:pt x="157" y="58"/>
                    </a:cubicBezTo>
                    <a:cubicBezTo>
                      <a:pt x="113" y="50"/>
                      <a:pt x="69" y="43"/>
                      <a:pt x="25" y="35"/>
                    </a:cubicBezTo>
                    <a:cubicBezTo>
                      <a:pt x="16" y="33"/>
                      <a:pt x="8" y="33"/>
                      <a:pt x="0" y="32"/>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27"/>
              <p:cNvSpPr>
                <a:spLocks/>
              </p:cNvSpPr>
              <p:nvPr userDrawn="1"/>
            </p:nvSpPr>
            <p:spPr bwMode="auto">
              <a:xfrm>
                <a:off x="-322" y="3684"/>
                <a:ext cx="1095" cy="260"/>
              </a:xfrm>
              <a:custGeom>
                <a:avLst/>
                <a:gdLst>
                  <a:gd name="T0" fmla="*/ 0 w 463"/>
                  <a:gd name="T1" fmla="*/ 0 h 110"/>
                  <a:gd name="T2" fmla="*/ 144 w 463"/>
                  <a:gd name="T3" fmla="*/ 24 h 110"/>
                  <a:gd name="T4" fmla="*/ 332 w 463"/>
                  <a:gd name="T5" fmla="*/ 55 h 110"/>
                  <a:gd name="T6" fmla="*/ 448 w 463"/>
                  <a:gd name="T7" fmla="*/ 74 h 110"/>
                  <a:gd name="T8" fmla="*/ 461 w 463"/>
                  <a:gd name="T9" fmla="*/ 97 h 110"/>
                  <a:gd name="T10" fmla="*/ 443 w 463"/>
                  <a:gd name="T11" fmla="*/ 106 h 110"/>
                  <a:gd name="T12" fmla="*/ 169 w 463"/>
                  <a:gd name="T13" fmla="*/ 59 h 110"/>
                  <a:gd name="T14" fmla="*/ 15 w 463"/>
                  <a:gd name="T15" fmla="*/ 33 h 110"/>
                  <a:gd name="T16" fmla="*/ 0 w 463"/>
                  <a:gd name="T17" fmla="*/ 33 h 110"/>
                  <a:gd name="T18" fmla="*/ 0 w 463"/>
                  <a:gd name="T19"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3" h="110">
                    <a:moveTo>
                      <a:pt x="0" y="0"/>
                    </a:moveTo>
                    <a:cubicBezTo>
                      <a:pt x="48" y="6"/>
                      <a:pt x="96" y="16"/>
                      <a:pt x="144" y="24"/>
                    </a:cubicBezTo>
                    <a:cubicBezTo>
                      <a:pt x="207" y="34"/>
                      <a:pt x="269" y="44"/>
                      <a:pt x="332" y="55"/>
                    </a:cubicBezTo>
                    <a:cubicBezTo>
                      <a:pt x="370" y="61"/>
                      <a:pt x="409" y="68"/>
                      <a:pt x="448" y="74"/>
                    </a:cubicBezTo>
                    <a:cubicBezTo>
                      <a:pt x="462" y="76"/>
                      <a:pt x="463" y="85"/>
                      <a:pt x="461" y="97"/>
                    </a:cubicBezTo>
                    <a:cubicBezTo>
                      <a:pt x="459" y="110"/>
                      <a:pt x="452" y="108"/>
                      <a:pt x="443" y="106"/>
                    </a:cubicBezTo>
                    <a:cubicBezTo>
                      <a:pt x="352" y="90"/>
                      <a:pt x="260" y="74"/>
                      <a:pt x="169" y="59"/>
                    </a:cubicBezTo>
                    <a:cubicBezTo>
                      <a:pt x="118" y="50"/>
                      <a:pt x="66" y="42"/>
                      <a:pt x="15" y="33"/>
                    </a:cubicBezTo>
                    <a:cubicBezTo>
                      <a:pt x="10" y="33"/>
                      <a:pt x="5" y="33"/>
                      <a:pt x="0" y="33"/>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28"/>
              <p:cNvSpPr>
                <a:spLocks/>
              </p:cNvSpPr>
              <p:nvPr userDrawn="1"/>
            </p:nvSpPr>
            <p:spPr bwMode="auto">
              <a:xfrm>
                <a:off x="-322" y="3814"/>
                <a:ext cx="1081" cy="253"/>
              </a:xfrm>
              <a:custGeom>
                <a:avLst/>
                <a:gdLst>
                  <a:gd name="T0" fmla="*/ 0 w 457"/>
                  <a:gd name="T1" fmla="*/ 0 h 107"/>
                  <a:gd name="T2" fmla="*/ 122 w 457"/>
                  <a:gd name="T3" fmla="*/ 19 h 107"/>
                  <a:gd name="T4" fmla="*/ 312 w 457"/>
                  <a:gd name="T5" fmla="*/ 51 h 107"/>
                  <a:gd name="T6" fmla="*/ 441 w 457"/>
                  <a:gd name="T7" fmla="*/ 73 h 107"/>
                  <a:gd name="T8" fmla="*/ 454 w 457"/>
                  <a:gd name="T9" fmla="*/ 88 h 107"/>
                  <a:gd name="T10" fmla="*/ 435 w 457"/>
                  <a:gd name="T11" fmla="*/ 105 h 107"/>
                  <a:gd name="T12" fmla="*/ 325 w 457"/>
                  <a:gd name="T13" fmla="*/ 85 h 107"/>
                  <a:gd name="T14" fmla="*/ 136 w 457"/>
                  <a:gd name="T15" fmla="*/ 54 h 107"/>
                  <a:gd name="T16" fmla="*/ 22 w 457"/>
                  <a:gd name="T17" fmla="*/ 34 h 107"/>
                  <a:gd name="T18" fmla="*/ 0 w 457"/>
                  <a:gd name="T19" fmla="*/ 32 h 107"/>
                  <a:gd name="T20" fmla="*/ 0 w 457"/>
                  <a:gd name="T2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107">
                    <a:moveTo>
                      <a:pt x="0" y="0"/>
                    </a:moveTo>
                    <a:cubicBezTo>
                      <a:pt x="41" y="4"/>
                      <a:pt x="81" y="12"/>
                      <a:pt x="122" y="19"/>
                    </a:cubicBezTo>
                    <a:cubicBezTo>
                      <a:pt x="185" y="30"/>
                      <a:pt x="248" y="40"/>
                      <a:pt x="312" y="51"/>
                    </a:cubicBezTo>
                    <a:cubicBezTo>
                      <a:pt x="355" y="58"/>
                      <a:pt x="398" y="65"/>
                      <a:pt x="441" y="73"/>
                    </a:cubicBezTo>
                    <a:cubicBezTo>
                      <a:pt x="448" y="74"/>
                      <a:pt x="457" y="75"/>
                      <a:pt x="454" y="88"/>
                    </a:cubicBezTo>
                    <a:cubicBezTo>
                      <a:pt x="451" y="99"/>
                      <a:pt x="449" y="107"/>
                      <a:pt x="435" y="105"/>
                    </a:cubicBezTo>
                    <a:cubicBezTo>
                      <a:pt x="399" y="98"/>
                      <a:pt x="362" y="91"/>
                      <a:pt x="325" y="85"/>
                    </a:cubicBezTo>
                    <a:cubicBezTo>
                      <a:pt x="262" y="75"/>
                      <a:pt x="199" y="64"/>
                      <a:pt x="136" y="54"/>
                    </a:cubicBezTo>
                    <a:cubicBezTo>
                      <a:pt x="98" y="48"/>
                      <a:pt x="59" y="41"/>
                      <a:pt x="22" y="34"/>
                    </a:cubicBezTo>
                    <a:cubicBezTo>
                      <a:pt x="14" y="33"/>
                      <a:pt x="7" y="32"/>
                      <a:pt x="0" y="32"/>
                    </a:cubicBezTo>
                    <a:cubicBezTo>
                      <a:pt x="0" y="21"/>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29"/>
              <p:cNvSpPr>
                <a:spLocks/>
              </p:cNvSpPr>
              <p:nvPr userDrawn="1"/>
            </p:nvSpPr>
            <p:spPr bwMode="auto">
              <a:xfrm>
                <a:off x="-322" y="3941"/>
                <a:ext cx="1078" cy="251"/>
              </a:xfrm>
              <a:custGeom>
                <a:avLst/>
                <a:gdLst>
                  <a:gd name="T0" fmla="*/ 0 w 456"/>
                  <a:gd name="T1" fmla="*/ 0 h 106"/>
                  <a:gd name="T2" fmla="*/ 102 w 456"/>
                  <a:gd name="T3" fmla="*/ 16 h 106"/>
                  <a:gd name="T4" fmla="*/ 290 w 456"/>
                  <a:gd name="T5" fmla="*/ 47 h 106"/>
                  <a:gd name="T6" fmla="*/ 441 w 456"/>
                  <a:gd name="T7" fmla="*/ 73 h 106"/>
                  <a:gd name="T8" fmla="*/ 444 w 456"/>
                  <a:gd name="T9" fmla="*/ 95 h 106"/>
                  <a:gd name="T10" fmla="*/ 432 w 456"/>
                  <a:gd name="T11" fmla="*/ 105 h 106"/>
                  <a:gd name="T12" fmla="*/ 302 w 456"/>
                  <a:gd name="T13" fmla="*/ 81 h 106"/>
                  <a:gd name="T14" fmla="*/ 114 w 456"/>
                  <a:gd name="T15" fmla="*/ 51 h 106"/>
                  <a:gd name="T16" fmla="*/ 22 w 456"/>
                  <a:gd name="T17" fmla="*/ 35 h 106"/>
                  <a:gd name="T18" fmla="*/ 0 w 456"/>
                  <a:gd name="T19" fmla="*/ 33 h 106"/>
                  <a:gd name="T20" fmla="*/ 0 w 456"/>
                  <a:gd name="T2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6" h="106">
                    <a:moveTo>
                      <a:pt x="0" y="0"/>
                    </a:moveTo>
                    <a:cubicBezTo>
                      <a:pt x="34" y="3"/>
                      <a:pt x="68" y="10"/>
                      <a:pt x="102" y="16"/>
                    </a:cubicBezTo>
                    <a:cubicBezTo>
                      <a:pt x="165" y="27"/>
                      <a:pt x="227" y="37"/>
                      <a:pt x="290" y="47"/>
                    </a:cubicBezTo>
                    <a:cubicBezTo>
                      <a:pt x="340" y="56"/>
                      <a:pt x="390" y="64"/>
                      <a:pt x="441" y="73"/>
                    </a:cubicBezTo>
                    <a:cubicBezTo>
                      <a:pt x="456" y="76"/>
                      <a:pt x="442" y="88"/>
                      <a:pt x="444" y="95"/>
                    </a:cubicBezTo>
                    <a:cubicBezTo>
                      <a:pt x="446" y="105"/>
                      <a:pt x="439" y="106"/>
                      <a:pt x="432" y="105"/>
                    </a:cubicBezTo>
                    <a:cubicBezTo>
                      <a:pt x="389" y="97"/>
                      <a:pt x="345" y="88"/>
                      <a:pt x="302" y="81"/>
                    </a:cubicBezTo>
                    <a:cubicBezTo>
                      <a:pt x="239" y="70"/>
                      <a:pt x="176" y="61"/>
                      <a:pt x="114" y="51"/>
                    </a:cubicBezTo>
                    <a:cubicBezTo>
                      <a:pt x="83" y="46"/>
                      <a:pt x="52" y="40"/>
                      <a:pt x="22" y="35"/>
                    </a:cubicBezTo>
                    <a:cubicBezTo>
                      <a:pt x="14" y="33"/>
                      <a:pt x="7" y="33"/>
                      <a:pt x="0" y="33"/>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30"/>
              <p:cNvSpPr>
                <a:spLocks/>
              </p:cNvSpPr>
              <p:nvPr userDrawn="1"/>
            </p:nvSpPr>
            <p:spPr bwMode="auto">
              <a:xfrm>
                <a:off x="-322" y="4069"/>
                <a:ext cx="1040" cy="246"/>
              </a:xfrm>
              <a:custGeom>
                <a:avLst/>
                <a:gdLst>
                  <a:gd name="T0" fmla="*/ 0 w 440"/>
                  <a:gd name="T1" fmla="*/ 0 h 104"/>
                  <a:gd name="T2" fmla="*/ 80 w 440"/>
                  <a:gd name="T3" fmla="*/ 12 h 104"/>
                  <a:gd name="T4" fmla="*/ 271 w 440"/>
                  <a:gd name="T5" fmla="*/ 44 h 104"/>
                  <a:gd name="T6" fmla="*/ 424 w 440"/>
                  <a:gd name="T7" fmla="*/ 70 h 104"/>
                  <a:gd name="T8" fmla="*/ 438 w 440"/>
                  <a:gd name="T9" fmla="*/ 88 h 104"/>
                  <a:gd name="T10" fmla="*/ 419 w 440"/>
                  <a:gd name="T11" fmla="*/ 102 h 104"/>
                  <a:gd name="T12" fmla="*/ 285 w 440"/>
                  <a:gd name="T13" fmla="*/ 79 h 104"/>
                  <a:gd name="T14" fmla="*/ 94 w 440"/>
                  <a:gd name="T15" fmla="*/ 47 h 104"/>
                  <a:gd name="T16" fmla="*/ 0 w 440"/>
                  <a:gd name="T17" fmla="*/ 33 h 104"/>
                  <a:gd name="T18" fmla="*/ 0 w 440"/>
                  <a:gd name="T1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0" h="104">
                    <a:moveTo>
                      <a:pt x="0" y="0"/>
                    </a:moveTo>
                    <a:cubicBezTo>
                      <a:pt x="27" y="1"/>
                      <a:pt x="53" y="8"/>
                      <a:pt x="80" y="12"/>
                    </a:cubicBezTo>
                    <a:cubicBezTo>
                      <a:pt x="144" y="23"/>
                      <a:pt x="208" y="33"/>
                      <a:pt x="271" y="44"/>
                    </a:cubicBezTo>
                    <a:cubicBezTo>
                      <a:pt x="322" y="53"/>
                      <a:pt x="373" y="61"/>
                      <a:pt x="424" y="70"/>
                    </a:cubicBezTo>
                    <a:cubicBezTo>
                      <a:pt x="433" y="72"/>
                      <a:pt x="440" y="75"/>
                      <a:pt x="438" y="88"/>
                    </a:cubicBezTo>
                    <a:cubicBezTo>
                      <a:pt x="436" y="100"/>
                      <a:pt x="429" y="104"/>
                      <a:pt x="419" y="102"/>
                    </a:cubicBezTo>
                    <a:cubicBezTo>
                      <a:pt x="374" y="94"/>
                      <a:pt x="329" y="86"/>
                      <a:pt x="285" y="79"/>
                    </a:cubicBezTo>
                    <a:cubicBezTo>
                      <a:pt x="221" y="68"/>
                      <a:pt x="157" y="58"/>
                      <a:pt x="94" y="47"/>
                    </a:cubicBezTo>
                    <a:cubicBezTo>
                      <a:pt x="62" y="42"/>
                      <a:pt x="32" y="34"/>
                      <a:pt x="0" y="33"/>
                    </a:cubicBezTo>
                    <a:cubicBezTo>
                      <a:pt x="0" y="22"/>
                      <a:pt x="0" y="11"/>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31"/>
              <p:cNvSpPr>
                <a:spLocks/>
              </p:cNvSpPr>
              <p:nvPr userDrawn="1"/>
            </p:nvSpPr>
            <p:spPr bwMode="auto">
              <a:xfrm>
                <a:off x="7872" y="2397"/>
                <a:ext cx="875" cy="873"/>
              </a:xfrm>
              <a:custGeom>
                <a:avLst/>
                <a:gdLst>
                  <a:gd name="T0" fmla="*/ 61 w 370"/>
                  <a:gd name="T1" fmla="*/ 203 h 369"/>
                  <a:gd name="T2" fmla="*/ 185 w 370"/>
                  <a:gd name="T3" fmla="*/ 4 h 369"/>
                  <a:gd name="T4" fmla="*/ 190 w 370"/>
                  <a:gd name="T5" fmla="*/ 28 h 369"/>
                  <a:gd name="T6" fmla="*/ 270 w 370"/>
                  <a:gd name="T7" fmla="*/ 67 h 369"/>
                  <a:gd name="T8" fmla="*/ 276 w 370"/>
                  <a:gd name="T9" fmla="*/ 73 h 369"/>
                  <a:gd name="T10" fmla="*/ 340 w 370"/>
                  <a:gd name="T11" fmla="*/ 129 h 369"/>
                  <a:gd name="T12" fmla="*/ 370 w 370"/>
                  <a:gd name="T13" fmla="*/ 124 h 369"/>
                  <a:gd name="T14" fmla="*/ 347 w 370"/>
                  <a:gd name="T15" fmla="*/ 176 h 369"/>
                  <a:gd name="T16" fmla="*/ 347 w 370"/>
                  <a:gd name="T17" fmla="*/ 234 h 369"/>
                  <a:gd name="T18" fmla="*/ 370 w 370"/>
                  <a:gd name="T19" fmla="*/ 265 h 369"/>
                  <a:gd name="T20" fmla="*/ 297 w 370"/>
                  <a:gd name="T21" fmla="*/ 260 h 369"/>
                  <a:gd name="T22" fmla="*/ 309 w 370"/>
                  <a:gd name="T23" fmla="*/ 316 h 369"/>
                  <a:gd name="T24" fmla="*/ 347 w 370"/>
                  <a:gd name="T25" fmla="*/ 349 h 369"/>
                  <a:gd name="T26" fmla="*/ 283 w 370"/>
                  <a:gd name="T27" fmla="*/ 319 h 369"/>
                  <a:gd name="T28" fmla="*/ 254 w 370"/>
                  <a:gd name="T29" fmla="*/ 330 h 369"/>
                  <a:gd name="T30" fmla="*/ 222 w 370"/>
                  <a:gd name="T31" fmla="*/ 348 h 369"/>
                  <a:gd name="T32" fmla="*/ 235 w 370"/>
                  <a:gd name="T33" fmla="*/ 327 h 369"/>
                  <a:gd name="T34" fmla="*/ 231 w 370"/>
                  <a:gd name="T35" fmla="*/ 284 h 369"/>
                  <a:gd name="T36" fmla="*/ 228 w 370"/>
                  <a:gd name="T37" fmla="*/ 269 h 369"/>
                  <a:gd name="T38" fmla="*/ 270 w 370"/>
                  <a:gd name="T39" fmla="*/ 270 h 369"/>
                  <a:gd name="T40" fmla="*/ 286 w 370"/>
                  <a:gd name="T41" fmla="*/ 214 h 369"/>
                  <a:gd name="T42" fmla="*/ 231 w 370"/>
                  <a:gd name="T43" fmla="*/ 165 h 369"/>
                  <a:gd name="T44" fmla="*/ 296 w 370"/>
                  <a:gd name="T45" fmla="*/ 199 h 369"/>
                  <a:gd name="T46" fmla="*/ 338 w 370"/>
                  <a:gd name="T47" fmla="*/ 159 h 369"/>
                  <a:gd name="T48" fmla="*/ 278 w 370"/>
                  <a:gd name="T49" fmla="*/ 103 h 369"/>
                  <a:gd name="T50" fmla="*/ 234 w 370"/>
                  <a:gd name="T51" fmla="*/ 159 h 369"/>
                  <a:gd name="T52" fmla="*/ 191 w 370"/>
                  <a:gd name="T53" fmla="*/ 151 h 369"/>
                  <a:gd name="T54" fmla="*/ 124 w 370"/>
                  <a:gd name="T55" fmla="*/ 122 h 369"/>
                  <a:gd name="T56" fmla="*/ 107 w 370"/>
                  <a:gd name="T57" fmla="*/ 178 h 369"/>
                  <a:gd name="T58" fmla="*/ 146 w 370"/>
                  <a:gd name="T59" fmla="*/ 211 h 369"/>
                  <a:gd name="T60" fmla="*/ 99 w 370"/>
                  <a:gd name="T61" fmla="*/ 194 h 369"/>
                  <a:gd name="T62" fmla="*/ 61 w 370"/>
                  <a:gd name="T63" fmla="*/ 228 h 369"/>
                  <a:gd name="T64" fmla="*/ 67 w 370"/>
                  <a:gd name="T65" fmla="*/ 261 h 369"/>
                  <a:gd name="T66" fmla="*/ 40 w 370"/>
                  <a:gd name="T67" fmla="*/ 260 h 369"/>
                  <a:gd name="T68" fmla="*/ 0 w 370"/>
                  <a:gd name="T69" fmla="*/ 305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0" h="369">
                    <a:moveTo>
                      <a:pt x="0" y="305"/>
                    </a:moveTo>
                    <a:cubicBezTo>
                      <a:pt x="18" y="269"/>
                      <a:pt x="40" y="236"/>
                      <a:pt x="61" y="203"/>
                    </a:cubicBezTo>
                    <a:cubicBezTo>
                      <a:pt x="99" y="139"/>
                      <a:pt x="137" y="76"/>
                      <a:pt x="175" y="12"/>
                    </a:cubicBezTo>
                    <a:cubicBezTo>
                      <a:pt x="177" y="8"/>
                      <a:pt x="179" y="0"/>
                      <a:pt x="185" y="4"/>
                    </a:cubicBezTo>
                    <a:cubicBezTo>
                      <a:pt x="191" y="7"/>
                      <a:pt x="186" y="11"/>
                      <a:pt x="184" y="15"/>
                    </a:cubicBezTo>
                    <a:cubicBezTo>
                      <a:pt x="180" y="23"/>
                      <a:pt x="186" y="25"/>
                      <a:pt x="190" y="28"/>
                    </a:cubicBezTo>
                    <a:cubicBezTo>
                      <a:pt x="211" y="42"/>
                      <a:pt x="231" y="56"/>
                      <a:pt x="252" y="70"/>
                    </a:cubicBezTo>
                    <a:cubicBezTo>
                      <a:pt x="259" y="75"/>
                      <a:pt x="265" y="77"/>
                      <a:pt x="270" y="67"/>
                    </a:cubicBezTo>
                    <a:cubicBezTo>
                      <a:pt x="271" y="65"/>
                      <a:pt x="273" y="62"/>
                      <a:pt x="277" y="64"/>
                    </a:cubicBezTo>
                    <a:cubicBezTo>
                      <a:pt x="281" y="67"/>
                      <a:pt x="279" y="70"/>
                      <a:pt x="276" y="73"/>
                    </a:cubicBezTo>
                    <a:cubicBezTo>
                      <a:pt x="271" y="81"/>
                      <a:pt x="273" y="85"/>
                      <a:pt x="281" y="89"/>
                    </a:cubicBezTo>
                    <a:cubicBezTo>
                      <a:pt x="301" y="102"/>
                      <a:pt x="320" y="115"/>
                      <a:pt x="340" y="129"/>
                    </a:cubicBezTo>
                    <a:cubicBezTo>
                      <a:pt x="348" y="136"/>
                      <a:pt x="356" y="140"/>
                      <a:pt x="363" y="127"/>
                    </a:cubicBezTo>
                    <a:cubicBezTo>
                      <a:pt x="364" y="125"/>
                      <a:pt x="368" y="125"/>
                      <a:pt x="370" y="124"/>
                    </a:cubicBezTo>
                    <a:cubicBezTo>
                      <a:pt x="370" y="136"/>
                      <a:pt x="370" y="148"/>
                      <a:pt x="370" y="160"/>
                    </a:cubicBezTo>
                    <a:cubicBezTo>
                      <a:pt x="359" y="160"/>
                      <a:pt x="351" y="165"/>
                      <a:pt x="347" y="176"/>
                    </a:cubicBezTo>
                    <a:cubicBezTo>
                      <a:pt x="344" y="182"/>
                      <a:pt x="341" y="187"/>
                      <a:pt x="338" y="192"/>
                    </a:cubicBezTo>
                    <a:cubicBezTo>
                      <a:pt x="321" y="219"/>
                      <a:pt x="320" y="215"/>
                      <a:pt x="347" y="234"/>
                    </a:cubicBezTo>
                    <a:cubicBezTo>
                      <a:pt x="355" y="240"/>
                      <a:pt x="366" y="243"/>
                      <a:pt x="370" y="254"/>
                    </a:cubicBezTo>
                    <a:cubicBezTo>
                      <a:pt x="370" y="258"/>
                      <a:pt x="370" y="261"/>
                      <a:pt x="370" y="265"/>
                    </a:cubicBezTo>
                    <a:cubicBezTo>
                      <a:pt x="356" y="267"/>
                      <a:pt x="349" y="256"/>
                      <a:pt x="339" y="249"/>
                    </a:cubicBezTo>
                    <a:cubicBezTo>
                      <a:pt x="312" y="232"/>
                      <a:pt x="312" y="231"/>
                      <a:pt x="297" y="260"/>
                    </a:cubicBezTo>
                    <a:cubicBezTo>
                      <a:pt x="291" y="271"/>
                      <a:pt x="277" y="281"/>
                      <a:pt x="281" y="294"/>
                    </a:cubicBezTo>
                    <a:cubicBezTo>
                      <a:pt x="285" y="305"/>
                      <a:pt x="300" y="308"/>
                      <a:pt x="309" y="316"/>
                    </a:cubicBezTo>
                    <a:cubicBezTo>
                      <a:pt x="317" y="322"/>
                      <a:pt x="327" y="327"/>
                      <a:pt x="335" y="333"/>
                    </a:cubicBezTo>
                    <a:cubicBezTo>
                      <a:pt x="341" y="337"/>
                      <a:pt x="348" y="340"/>
                      <a:pt x="347" y="349"/>
                    </a:cubicBezTo>
                    <a:cubicBezTo>
                      <a:pt x="344" y="355"/>
                      <a:pt x="339" y="356"/>
                      <a:pt x="334" y="355"/>
                    </a:cubicBezTo>
                    <a:cubicBezTo>
                      <a:pt x="317" y="343"/>
                      <a:pt x="299" y="331"/>
                      <a:pt x="283" y="319"/>
                    </a:cubicBezTo>
                    <a:cubicBezTo>
                      <a:pt x="271" y="311"/>
                      <a:pt x="263" y="313"/>
                      <a:pt x="257" y="325"/>
                    </a:cubicBezTo>
                    <a:cubicBezTo>
                      <a:pt x="256" y="327"/>
                      <a:pt x="255" y="328"/>
                      <a:pt x="254" y="330"/>
                    </a:cubicBezTo>
                    <a:cubicBezTo>
                      <a:pt x="248" y="340"/>
                      <a:pt x="239" y="350"/>
                      <a:pt x="245" y="365"/>
                    </a:cubicBezTo>
                    <a:cubicBezTo>
                      <a:pt x="228" y="369"/>
                      <a:pt x="222" y="365"/>
                      <a:pt x="222" y="348"/>
                    </a:cubicBezTo>
                    <a:cubicBezTo>
                      <a:pt x="221" y="337"/>
                      <a:pt x="220" y="325"/>
                      <a:pt x="224" y="314"/>
                    </a:cubicBezTo>
                    <a:cubicBezTo>
                      <a:pt x="232" y="315"/>
                      <a:pt x="232" y="315"/>
                      <a:pt x="235" y="327"/>
                    </a:cubicBezTo>
                    <a:cubicBezTo>
                      <a:pt x="236" y="327"/>
                      <a:pt x="236" y="327"/>
                      <a:pt x="237" y="325"/>
                    </a:cubicBezTo>
                    <a:cubicBezTo>
                      <a:pt x="251" y="301"/>
                      <a:pt x="251" y="301"/>
                      <a:pt x="231" y="284"/>
                    </a:cubicBezTo>
                    <a:cubicBezTo>
                      <a:pt x="230" y="283"/>
                      <a:pt x="229" y="281"/>
                      <a:pt x="228" y="279"/>
                    </a:cubicBezTo>
                    <a:cubicBezTo>
                      <a:pt x="227" y="276"/>
                      <a:pt x="227" y="273"/>
                      <a:pt x="228" y="269"/>
                    </a:cubicBezTo>
                    <a:cubicBezTo>
                      <a:pt x="237" y="264"/>
                      <a:pt x="244" y="271"/>
                      <a:pt x="250" y="276"/>
                    </a:cubicBezTo>
                    <a:cubicBezTo>
                      <a:pt x="259" y="283"/>
                      <a:pt x="265" y="281"/>
                      <a:pt x="270" y="270"/>
                    </a:cubicBezTo>
                    <a:cubicBezTo>
                      <a:pt x="276" y="258"/>
                      <a:pt x="284" y="247"/>
                      <a:pt x="291" y="235"/>
                    </a:cubicBezTo>
                    <a:cubicBezTo>
                      <a:pt x="296" y="226"/>
                      <a:pt x="295" y="220"/>
                      <a:pt x="286" y="214"/>
                    </a:cubicBezTo>
                    <a:cubicBezTo>
                      <a:pt x="268" y="202"/>
                      <a:pt x="249" y="191"/>
                      <a:pt x="232" y="178"/>
                    </a:cubicBezTo>
                    <a:cubicBezTo>
                      <a:pt x="230" y="173"/>
                      <a:pt x="229" y="169"/>
                      <a:pt x="231" y="165"/>
                    </a:cubicBezTo>
                    <a:cubicBezTo>
                      <a:pt x="238" y="159"/>
                      <a:pt x="243" y="165"/>
                      <a:pt x="248" y="168"/>
                    </a:cubicBezTo>
                    <a:cubicBezTo>
                      <a:pt x="265" y="177"/>
                      <a:pt x="280" y="189"/>
                      <a:pt x="296" y="199"/>
                    </a:cubicBezTo>
                    <a:cubicBezTo>
                      <a:pt x="305" y="206"/>
                      <a:pt x="311" y="204"/>
                      <a:pt x="316" y="194"/>
                    </a:cubicBezTo>
                    <a:cubicBezTo>
                      <a:pt x="323" y="182"/>
                      <a:pt x="330" y="170"/>
                      <a:pt x="338" y="159"/>
                    </a:cubicBezTo>
                    <a:cubicBezTo>
                      <a:pt x="342" y="151"/>
                      <a:pt x="341" y="146"/>
                      <a:pt x="334" y="141"/>
                    </a:cubicBezTo>
                    <a:cubicBezTo>
                      <a:pt x="315" y="129"/>
                      <a:pt x="296" y="116"/>
                      <a:pt x="278" y="103"/>
                    </a:cubicBezTo>
                    <a:cubicBezTo>
                      <a:pt x="270" y="98"/>
                      <a:pt x="265" y="100"/>
                      <a:pt x="261" y="108"/>
                    </a:cubicBezTo>
                    <a:cubicBezTo>
                      <a:pt x="251" y="124"/>
                      <a:pt x="240" y="140"/>
                      <a:pt x="234" y="159"/>
                    </a:cubicBezTo>
                    <a:cubicBezTo>
                      <a:pt x="226" y="162"/>
                      <a:pt x="220" y="171"/>
                      <a:pt x="210" y="168"/>
                    </a:cubicBezTo>
                    <a:cubicBezTo>
                      <a:pt x="205" y="161"/>
                      <a:pt x="198" y="156"/>
                      <a:pt x="191" y="151"/>
                    </a:cubicBezTo>
                    <a:cubicBezTo>
                      <a:pt x="175" y="140"/>
                      <a:pt x="158" y="130"/>
                      <a:pt x="142" y="118"/>
                    </a:cubicBezTo>
                    <a:cubicBezTo>
                      <a:pt x="134" y="112"/>
                      <a:pt x="129" y="113"/>
                      <a:pt x="124" y="122"/>
                    </a:cubicBezTo>
                    <a:cubicBezTo>
                      <a:pt x="118" y="134"/>
                      <a:pt x="111" y="146"/>
                      <a:pt x="103" y="157"/>
                    </a:cubicBezTo>
                    <a:cubicBezTo>
                      <a:pt x="96" y="166"/>
                      <a:pt x="96" y="172"/>
                      <a:pt x="107" y="178"/>
                    </a:cubicBezTo>
                    <a:cubicBezTo>
                      <a:pt x="117" y="184"/>
                      <a:pt x="126" y="191"/>
                      <a:pt x="135" y="198"/>
                    </a:cubicBezTo>
                    <a:cubicBezTo>
                      <a:pt x="140" y="201"/>
                      <a:pt x="145" y="204"/>
                      <a:pt x="146" y="211"/>
                    </a:cubicBezTo>
                    <a:cubicBezTo>
                      <a:pt x="145" y="215"/>
                      <a:pt x="142" y="217"/>
                      <a:pt x="139" y="217"/>
                    </a:cubicBezTo>
                    <a:cubicBezTo>
                      <a:pt x="123" y="214"/>
                      <a:pt x="111" y="203"/>
                      <a:pt x="99" y="194"/>
                    </a:cubicBezTo>
                    <a:cubicBezTo>
                      <a:pt x="89" y="188"/>
                      <a:pt x="83" y="189"/>
                      <a:pt x="78" y="199"/>
                    </a:cubicBezTo>
                    <a:cubicBezTo>
                      <a:pt x="72" y="209"/>
                      <a:pt x="67" y="219"/>
                      <a:pt x="61" y="228"/>
                    </a:cubicBezTo>
                    <a:cubicBezTo>
                      <a:pt x="53" y="239"/>
                      <a:pt x="50" y="248"/>
                      <a:pt x="64" y="255"/>
                    </a:cubicBezTo>
                    <a:cubicBezTo>
                      <a:pt x="66" y="256"/>
                      <a:pt x="67" y="259"/>
                      <a:pt x="67" y="261"/>
                    </a:cubicBezTo>
                    <a:cubicBezTo>
                      <a:pt x="67" y="266"/>
                      <a:pt x="64" y="269"/>
                      <a:pt x="60" y="270"/>
                    </a:cubicBezTo>
                    <a:cubicBezTo>
                      <a:pt x="52" y="269"/>
                      <a:pt x="47" y="264"/>
                      <a:pt x="40" y="260"/>
                    </a:cubicBezTo>
                    <a:cubicBezTo>
                      <a:pt x="35" y="273"/>
                      <a:pt x="26" y="284"/>
                      <a:pt x="20" y="297"/>
                    </a:cubicBezTo>
                    <a:cubicBezTo>
                      <a:pt x="14" y="302"/>
                      <a:pt x="10" y="310"/>
                      <a:pt x="0" y="305"/>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32"/>
              <p:cNvSpPr>
                <a:spLocks/>
              </p:cNvSpPr>
              <p:nvPr userDrawn="1"/>
            </p:nvSpPr>
            <p:spPr bwMode="auto">
              <a:xfrm>
                <a:off x="7858" y="2842"/>
                <a:ext cx="889" cy="929"/>
              </a:xfrm>
              <a:custGeom>
                <a:avLst/>
                <a:gdLst>
                  <a:gd name="T0" fmla="*/ 376 w 376"/>
                  <a:gd name="T1" fmla="*/ 393 h 393"/>
                  <a:gd name="T2" fmla="*/ 191 w 376"/>
                  <a:gd name="T3" fmla="*/ 269 h 393"/>
                  <a:gd name="T4" fmla="*/ 5 w 376"/>
                  <a:gd name="T5" fmla="*/ 145 h 393"/>
                  <a:gd name="T6" fmla="*/ 0 w 376"/>
                  <a:gd name="T7" fmla="*/ 139 h 393"/>
                  <a:gd name="T8" fmla="*/ 10 w 376"/>
                  <a:gd name="T9" fmla="*/ 131 h 393"/>
                  <a:gd name="T10" fmla="*/ 78 w 376"/>
                  <a:gd name="T11" fmla="*/ 177 h 393"/>
                  <a:gd name="T12" fmla="*/ 93 w 376"/>
                  <a:gd name="T13" fmla="*/ 174 h 393"/>
                  <a:gd name="T14" fmla="*/ 116 w 376"/>
                  <a:gd name="T15" fmla="*/ 137 h 393"/>
                  <a:gd name="T16" fmla="*/ 109 w 376"/>
                  <a:gd name="T17" fmla="*/ 114 h 393"/>
                  <a:gd name="T18" fmla="*/ 80 w 376"/>
                  <a:gd name="T19" fmla="*/ 88 h 393"/>
                  <a:gd name="T20" fmla="*/ 88 w 376"/>
                  <a:gd name="T21" fmla="*/ 79 h 393"/>
                  <a:gd name="T22" fmla="*/ 121 w 376"/>
                  <a:gd name="T23" fmla="*/ 101 h 393"/>
                  <a:gd name="T24" fmla="*/ 139 w 376"/>
                  <a:gd name="T25" fmla="*/ 98 h 393"/>
                  <a:gd name="T26" fmla="*/ 162 w 376"/>
                  <a:gd name="T27" fmla="*/ 59 h 393"/>
                  <a:gd name="T28" fmla="*/ 156 w 376"/>
                  <a:gd name="T29" fmla="*/ 36 h 393"/>
                  <a:gd name="T30" fmla="*/ 211 w 376"/>
                  <a:gd name="T31" fmla="*/ 0 h 393"/>
                  <a:gd name="T32" fmla="*/ 200 w 376"/>
                  <a:gd name="T33" fmla="*/ 30 h 393"/>
                  <a:gd name="T34" fmla="*/ 206 w 376"/>
                  <a:gd name="T35" fmla="*/ 54 h 393"/>
                  <a:gd name="T36" fmla="*/ 228 w 376"/>
                  <a:gd name="T37" fmla="*/ 72 h 393"/>
                  <a:gd name="T38" fmla="*/ 225 w 376"/>
                  <a:gd name="T39" fmla="*/ 95 h 393"/>
                  <a:gd name="T40" fmla="*/ 195 w 376"/>
                  <a:gd name="T41" fmla="*/ 67 h 393"/>
                  <a:gd name="T42" fmla="*/ 174 w 376"/>
                  <a:gd name="T43" fmla="*/ 73 h 393"/>
                  <a:gd name="T44" fmla="*/ 156 w 376"/>
                  <a:gd name="T45" fmla="*/ 103 h 393"/>
                  <a:gd name="T46" fmla="*/ 160 w 376"/>
                  <a:gd name="T47" fmla="*/ 127 h 393"/>
                  <a:gd name="T48" fmla="*/ 213 w 376"/>
                  <a:gd name="T49" fmla="*/ 163 h 393"/>
                  <a:gd name="T50" fmla="*/ 224 w 376"/>
                  <a:gd name="T51" fmla="*/ 161 h 393"/>
                  <a:gd name="T52" fmla="*/ 221 w 376"/>
                  <a:gd name="T53" fmla="*/ 182 h 393"/>
                  <a:gd name="T54" fmla="*/ 204 w 376"/>
                  <a:gd name="T55" fmla="*/ 177 h 393"/>
                  <a:gd name="T56" fmla="*/ 152 w 376"/>
                  <a:gd name="T57" fmla="*/ 142 h 393"/>
                  <a:gd name="T58" fmla="*/ 129 w 376"/>
                  <a:gd name="T59" fmla="*/ 148 h 393"/>
                  <a:gd name="T60" fmla="*/ 109 w 376"/>
                  <a:gd name="T61" fmla="*/ 182 h 393"/>
                  <a:gd name="T62" fmla="*/ 112 w 376"/>
                  <a:gd name="T63" fmla="*/ 200 h 393"/>
                  <a:gd name="T64" fmla="*/ 167 w 376"/>
                  <a:gd name="T65" fmla="*/ 237 h 393"/>
                  <a:gd name="T66" fmla="*/ 186 w 376"/>
                  <a:gd name="T67" fmla="*/ 232 h 393"/>
                  <a:gd name="T68" fmla="*/ 204 w 376"/>
                  <a:gd name="T69" fmla="*/ 201 h 393"/>
                  <a:gd name="T70" fmla="*/ 219 w 376"/>
                  <a:gd name="T71" fmla="*/ 187 h 393"/>
                  <a:gd name="T72" fmla="*/ 225 w 376"/>
                  <a:gd name="T73" fmla="*/ 188 h 393"/>
                  <a:gd name="T74" fmla="*/ 213 w 376"/>
                  <a:gd name="T75" fmla="*/ 220 h 393"/>
                  <a:gd name="T76" fmla="*/ 224 w 376"/>
                  <a:gd name="T77" fmla="*/ 275 h 393"/>
                  <a:gd name="T78" fmla="*/ 257 w 376"/>
                  <a:gd name="T79" fmla="*/ 297 h 393"/>
                  <a:gd name="T80" fmla="*/ 277 w 376"/>
                  <a:gd name="T81" fmla="*/ 293 h 393"/>
                  <a:gd name="T82" fmla="*/ 284 w 376"/>
                  <a:gd name="T83" fmla="*/ 281 h 393"/>
                  <a:gd name="T84" fmla="*/ 271 w 376"/>
                  <a:gd name="T85" fmla="*/ 223 h 393"/>
                  <a:gd name="T86" fmla="*/ 241 w 376"/>
                  <a:gd name="T87" fmla="*/ 202 h 393"/>
                  <a:gd name="T88" fmla="*/ 231 w 376"/>
                  <a:gd name="T89" fmla="*/ 188 h 393"/>
                  <a:gd name="T90" fmla="*/ 245 w 376"/>
                  <a:gd name="T91" fmla="*/ 183 h 393"/>
                  <a:gd name="T92" fmla="*/ 315 w 376"/>
                  <a:gd name="T93" fmla="*/ 231 h 393"/>
                  <a:gd name="T94" fmla="*/ 353 w 376"/>
                  <a:gd name="T95" fmla="*/ 173 h 393"/>
                  <a:gd name="T96" fmla="*/ 364 w 376"/>
                  <a:gd name="T97" fmla="*/ 185 h 393"/>
                  <a:gd name="T98" fmla="*/ 337 w 376"/>
                  <a:gd name="T99" fmla="*/ 226 h 393"/>
                  <a:gd name="T100" fmla="*/ 341 w 376"/>
                  <a:gd name="T101" fmla="*/ 248 h 393"/>
                  <a:gd name="T102" fmla="*/ 376 w 376"/>
                  <a:gd name="T103" fmla="*/ 276 h 393"/>
                  <a:gd name="T104" fmla="*/ 376 w 376"/>
                  <a:gd name="T105" fmla="*/ 287 h 393"/>
                  <a:gd name="T106" fmla="*/ 359 w 376"/>
                  <a:gd name="T107" fmla="*/ 282 h 393"/>
                  <a:gd name="T108" fmla="*/ 332 w 376"/>
                  <a:gd name="T109" fmla="*/ 263 h 393"/>
                  <a:gd name="T110" fmla="*/ 312 w 376"/>
                  <a:gd name="T111" fmla="*/ 268 h 393"/>
                  <a:gd name="T112" fmla="*/ 291 w 376"/>
                  <a:gd name="T113" fmla="*/ 303 h 393"/>
                  <a:gd name="T114" fmla="*/ 296 w 376"/>
                  <a:gd name="T115" fmla="*/ 323 h 393"/>
                  <a:gd name="T116" fmla="*/ 347 w 376"/>
                  <a:gd name="T117" fmla="*/ 357 h 393"/>
                  <a:gd name="T118" fmla="*/ 369 w 376"/>
                  <a:gd name="T119" fmla="*/ 355 h 393"/>
                  <a:gd name="T120" fmla="*/ 376 w 376"/>
                  <a:gd name="T121" fmla="*/ 353 h 393"/>
                  <a:gd name="T122" fmla="*/ 376 w 376"/>
                  <a:gd name="T123"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6" h="393">
                    <a:moveTo>
                      <a:pt x="376" y="393"/>
                    </a:moveTo>
                    <a:cubicBezTo>
                      <a:pt x="315" y="351"/>
                      <a:pt x="253" y="310"/>
                      <a:pt x="191" y="269"/>
                    </a:cubicBezTo>
                    <a:cubicBezTo>
                      <a:pt x="129" y="228"/>
                      <a:pt x="67" y="187"/>
                      <a:pt x="5" y="145"/>
                    </a:cubicBezTo>
                    <a:cubicBezTo>
                      <a:pt x="3" y="144"/>
                      <a:pt x="1" y="141"/>
                      <a:pt x="0" y="139"/>
                    </a:cubicBezTo>
                    <a:cubicBezTo>
                      <a:pt x="1" y="133"/>
                      <a:pt x="4" y="130"/>
                      <a:pt x="10" y="131"/>
                    </a:cubicBezTo>
                    <a:cubicBezTo>
                      <a:pt x="32" y="148"/>
                      <a:pt x="55" y="161"/>
                      <a:pt x="78" y="177"/>
                    </a:cubicBezTo>
                    <a:cubicBezTo>
                      <a:pt x="84" y="181"/>
                      <a:pt x="89" y="182"/>
                      <a:pt x="93" y="174"/>
                    </a:cubicBezTo>
                    <a:cubicBezTo>
                      <a:pt x="100" y="161"/>
                      <a:pt x="107" y="149"/>
                      <a:pt x="116" y="137"/>
                    </a:cubicBezTo>
                    <a:cubicBezTo>
                      <a:pt x="124" y="126"/>
                      <a:pt x="120" y="120"/>
                      <a:pt x="109" y="114"/>
                    </a:cubicBezTo>
                    <a:cubicBezTo>
                      <a:pt x="98" y="107"/>
                      <a:pt x="85" y="103"/>
                      <a:pt x="80" y="88"/>
                    </a:cubicBezTo>
                    <a:cubicBezTo>
                      <a:pt x="81" y="83"/>
                      <a:pt x="83" y="80"/>
                      <a:pt x="88" y="79"/>
                    </a:cubicBezTo>
                    <a:cubicBezTo>
                      <a:pt x="100" y="86"/>
                      <a:pt x="111" y="93"/>
                      <a:pt x="121" y="101"/>
                    </a:cubicBezTo>
                    <a:cubicBezTo>
                      <a:pt x="129" y="107"/>
                      <a:pt x="134" y="106"/>
                      <a:pt x="139" y="98"/>
                    </a:cubicBezTo>
                    <a:cubicBezTo>
                      <a:pt x="147" y="85"/>
                      <a:pt x="154" y="71"/>
                      <a:pt x="162" y="59"/>
                    </a:cubicBezTo>
                    <a:cubicBezTo>
                      <a:pt x="171" y="48"/>
                      <a:pt x="158" y="44"/>
                      <a:pt x="156" y="36"/>
                    </a:cubicBezTo>
                    <a:cubicBezTo>
                      <a:pt x="171" y="18"/>
                      <a:pt x="188" y="5"/>
                      <a:pt x="211" y="0"/>
                    </a:cubicBezTo>
                    <a:cubicBezTo>
                      <a:pt x="215" y="13"/>
                      <a:pt x="205" y="21"/>
                      <a:pt x="200" y="30"/>
                    </a:cubicBezTo>
                    <a:cubicBezTo>
                      <a:pt x="194" y="41"/>
                      <a:pt x="195" y="47"/>
                      <a:pt x="206" y="54"/>
                    </a:cubicBezTo>
                    <a:cubicBezTo>
                      <a:pt x="214" y="58"/>
                      <a:pt x="223" y="63"/>
                      <a:pt x="228" y="72"/>
                    </a:cubicBezTo>
                    <a:cubicBezTo>
                      <a:pt x="230" y="80"/>
                      <a:pt x="232" y="88"/>
                      <a:pt x="225" y="95"/>
                    </a:cubicBezTo>
                    <a:cubicBezTo>
                      <a:pt x="214" y="87"/>
                      <a:pt x="208" y="74"/>
                      <a:pt x="195" y="67"/>
                    </a:cubicBezTo>
                    <a:cubicBezTo>
                      <a:pt x="185" y="62"/>
                      <a:pt x="179" y="63"/>
                      <a:pt x="174" y="73"/>
                    </a:cubicBezTo>
                    <a:cubicBezTo>
                      <a:pt x="169" y="84"/>
                      <a:pt x="162" y="94"/>
                      <a:pt x="156" y="103"/>
                    </a:cubicBezTo>
                    <a:cubicBezTo>
                      <a:pt x="149" y="113"/>
                      <a:pt x="150" y="121"/>
                      <a:pt x="160" y="127"/>
                    </a:cubicBezTo>
                    <a:cubicBezTo>
                      <a:pt x="178" y="139"/>
                      <a:pt x="196" y="150"/>
                      <a:pt x="213" y="163"/>
                    </a:cubicBezTo>
                    <a:cubicBezTo>
                      <a:pt x="218" y="167"/>
                      <a:pt x="219" y="155"/>
                      <a:pt x="224" y="161"/>
                    </a:cubicBezTo>
                    <a:cubicBezTo>
                      <a:pt x="227" y="169"/>
                      <a:pt x="225" y="175"/>
                      <a:pt x="221" y="182"/>
                    </a:cubicBezTo>
                    <a:cubicBezTo>
                      <a:pt x="214" y="186"/>
                      <a:pt x="209" y="180"/>
                      <a:pt x="204" y="177"/>
                    </a:cubicBezTo>
                    <a:cubicBezTo>
                      <a:pt x="186" y="166"/>
                      <a:pt x="168" y="155"/>
                      <a:pt x="152" y="142"/>
                    </a:cubicBezTo>
                    <a:cubicBezTo>
                      <a:pt x="141" y="134"/>
                      <a:pt x="135" y="136"/>
                      <a:pt x="129" y="148"/>
                    </a:cubicBezTo>
                    <a:cubicBezTo>
                      <a:pt x="123" y="160"/>
                      <a:pt x="116" y="171"/>
                      <a:pt x="109" y="182"/>
                    </a:cubicBezTo>
                    <a:cubicBezTo>
                      <a:pt x="104" y="189"/>
                      <a:pt x="105" y="195"/>
                      <a:pt x="112" y="200"/>
                    </a:cubicBezTo>
                    <a:cubicBezTo>
                      <a:pt x="130" y="212"/>
                      <a:pt x="149" y="224"/>
                      <a:pt x="167" y="237"/>
                    </a:cubicBezTo>
                    <a:cubicBezTo>
                      <a:pt x="175" y="242"/>
                      <a:pt x="181" y="240"/>
                      <a:pt x="186" y="232"/>
                    </a:cubicBezTo>
                    <a:cubicBezTo>
                      <a:pt x="192" y="222"/>
                      <a:pt x="197" y="211"/>
                      <a:pt x="204" y="201"/>
                    </a:cubicBezTo>
                    <a:cubicBezTo>
                      <a:pt x="208" y="196"/>
                      <a:pt x="211" y="189"/>
                      <a:pt x="219" y="187"/>
                    </a:cubicBezTo>
                    <a:cubicBezTo>
                      <a:pt x="221" y="186"/>
                      <a:pt x="223" y="187"/>
                      <a:pt x="225" y="188"/>
                    </a:cubicBezTo>
                    <a:cubicBezTo>
                      <a:pt x="229" y="202"/>
                      <a:pt x="219" y="211"/>
                      <a:pt x="213" y="220"/>
                    </a:cubicBezTo>
                    <a:cubicBezTo>
                      <a:pt x="193" y="254"/>
                      <a:pt x="193" y="254"/>
                      <a:pt x="224" y="275"/>
                    </a:cubicBezTo>
                    <a:cubicBezTo>
                      <a:pt x="234" y="282"/>
                      <a:pt x="246" y="289"/>
                      <a:pt x="257" y="297"/>
                    </a:cubicBezTo>
                    <a:cubicBezTo>
                      <a:pt x="265" y="303"/>
                      <a:pt x="271" y="302"/>
                      <a:pt x="277" y="293"/>
                    </a:cubicBezTo>
                    <a:cubicBezTo>
                      <a:pt x="279" y="289"/>
                      <a:pt x="282" y="285"/>
                      <a:pt x="284" y="281"/>
                    </a:cubicBezTo>
                    <a:cubicBezTo>
                      <a:pt x="309" y="240"/>
                      <a:pt x="310" y="250"/>
                      <a:pt x="271" y="223"/>
                    </a:cubicBezTo>
                    <a:cubicBezTo>
                      <a:pt x="262" y="216"/>
                      <a:pt x="251" y="209"/>
                      <a:pt x="241" y="202"/>
                    </a:cubicBezTo>
                    <a:cubicBezTo>
                      <a:pt x="236" y="199"/>
                      <a:pt x="230" y="196"/>
                      <a:pt x="231" y="188"/>
                    </a:cubicBezTo>
                    <a:cubicBezTo>
                      <a:pt x="234" y="182"/>
                      <a:pt x="239" y="182"/>
                      <a:pt x="245" y="183"/>
                    </a:cubicBezTo>
                    <a:cubicBezTo>
                      <a:pt x="268" y="199"/>
                      <a:pt x="292" y="215"/>
                      <a:pt x="315" y="231"/>
                    </a:cubicBezTo>
                    <a:cubicBezTo>
                      <a:pt x="326" y="212"/>
                      <a:pt x="336" y="190"/>
                      <a:pt x="353" y="173"/>
                    </a:cubicBezTo>
                    <a:cubicBezTo>
                      <a:pt x="361" y="172"/>
                      <a:pt x="363" y="178"/>
                      <a:pt x="364" y="185"/>
                    </a:cubicBezTo>
                    <a:cubicBezTo>
                      <a:pt x="353" y="198"/>
                      <a:pt x="346" y="213"/>
                      <a:pt x="337" y="226"/>
                    </a:cubicBezTo>
                    <a:cubicBezTo>
                      <a:pt x="330" y="236"/>
                      <a:pt x="333" y="242"/>
                      <a:pt x="341" y="248"/>
                    </a:cubicBezTo>
                    <a:cubicBezTo>
                      <a:pt x="353" y="257"/>
                      <a:pt x="368" y="262"/>
                      <a:pt x="376" y="276"/>
                    </a:cubicBezTo>
                    <a:cubicBezTo>
                      <a:pt x="376" y="280"/>
                      <a:pt x="376" y="284"/>
                      <a:pt x="376" y="287"/>
                    </a:cubicBezTo>
                    <a:cubicBezTo>
                      <a:pt x="369" y="290"/>
                      <a:pt x="364" y="285"/>
                      <a:pt x="359" y="282"/>
                    </a:cubicBezTo>
                    <a:cubicBezTo>
                      <a:pt x="350" y="276"/>
                      <a:pt x="341" y="269"/>
                      <a:pt x="332" y="263"/>
                    </a:cubicBezTo>
                    <a:cubicBezTo>
                      <a:pt x="323" y="257"/>
                      <a:pt x="317" y="259"/>
                      <a:pt x="312" y="268"/>
                    </a:cubicBezTo>
                    <a:cubicBezTo>
                      <a:pt x="305" y="280"/>
                      <a:pt x="299" y="292"/>
                      <a:pt x="291" y="303"/>
                    </a:cubicBezTo>
                    <a:cubicBezTo>
                      <a:pt x="285" y="313"/>
                      <a:pt x="288" y="318"/>
                      <a:pt x="296" y="323"/>
                    </a:cubicBezTo>
                    <a:cubicBezTo>
                      <a:pt x="313" y="334"/>
                      <a:pt x="330" y="345"/>
                      <a:pt x="347" y="357"/>
                    </a:cubicBezTo>
                    <a:cubicBezTo>
                      <a:pt x="355" y="363"/>
                      <a:pt x="362" y="364"/>
                      <a:pt x="369" y="355"/>
                    </a:cubicBezTo>
                    <a:cubicBezTo>
                      <a:pt x="370" y="352"/>
                      <a:pt x="373" y="351"/>
                      <a:pt x="376" y="353"/>
                    </a:cubicBezTo>
                    <a:cubicBezTo>
                      <a:pt x="376" y="366"/>
                      <a:pt x="376" y="379"/>
                      <a:pt x="376" y="393"/>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Freeform 33"/>
              <p:cNvSpPr>
                <a:spLocks/>
              </p:cNvSpPr>
              <p:nvPr userDrawn="1"/>
            </p:nvSpPr>
            <p:spPr bwMode="auto">
              <a:xfrm>
                <a:off x="1094" y="6609"/>
                <a:ext cx="428" cy="223"/>
              </a:xfrm>
              <a:custGeom>
                <a:avLst/>
                <a:gdLst>
                  <a:gd name="T0" fmla="*/ 0 w 181"/>
                  <a:gd name="T1" fmla="*/ 94 h 94"/>
                  <a:gd name="T2" fmla="*/ 52 w 181"/>
                  <a:gd name="T3" fmla="*/ 15 h 94"/>
                  <a:gd name="T4" fmla="*/ 61 w 181"/>
                  <a:gd name="T5" fmla="*/ 0 h 94"/>
                  <a:gd name="T6" fmla="*/ 177 w 181"/>
                  <a:gd name="T7" fmla="*/ 88 h 94"/>
                  <a:gd name="T8" fmla="*/ 181 w 181"/>
                  <a:gd name="T9" fmla="*/ 94 h 94"/>
                  <a:gd name="T10" fmla="*/ 0 w 181"/>
                  <a:gd name="T11" fmla="*/ 94 h 94"/>
                </a:gdLst>
                <a:ahLst/>
                <a:cxnLst>
                  <a:cxn ang="0">
                    <a:pos x="T0" y="T1"/>
                  </a:cxn>
                  <a:cxn ang="0">
                    <a:pos x="T2" y="T3"/>
                  </a:cxn>
                  <a:cxn ang="0">
                    <a:pos x="T4" y="T5"/>
                  </a:cxn>
                  <a:cxn ang="0">
                    <a:pos x="T6" y="T7"/>
                  </a:cxn>
                  <a:cxn ang="0">
                    <a:pos x="T8" y="T9"/>
                  </a:cxn>
                  <a:cxn ang="0">
                    <a:pos x="T10" y="T11"/>
                  </a:cxn>
                </a:cxnLst>
                <a:rect l="0" t="0" r="r" b="b"/>
                <a:pathLst>
                  <a:path w="181" h="94">
                    <a:moveTo>
                      <a:pt x="0" y="94"/>
                    </a:moveTo>
                    <a:cubicBezTo>
                      <a:pt x="14" y="66"/>
                      <a:pt x="35" y="42"/>
                      <a:pt x="52" y="15"/>
                    </a:cubicBezTo>
                    <a:cubicBezTo>
                      <a:pt x="55" y="10"/>
                      <a:pt x="58" y="5"/>
                      <a:pt x="61" y="0"/>
                    </a:cubicBezTo>
                    <a:cubicBezTo>
                      <a:pt x="100" y="30"/>
                      <a:pt x="139" y="59"/>
                      <a:pt x="177" y="88"/>
                    </a:cubicBezTo>
                    <a:cubicBezTo>
                      <a:pt x="179" y="90"/>
                      <a:pt x="180" y="92"/>
                      <a:pt x="181" y="94"/>
                    </a:cubicBezTo>
                    <a:cubicBezTo>
                      <a:pt x="120" y="94"/>
                      <a:pt x="60" y="94"/>
                      <a:pt x="0" y="94"/>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34"/>
              <p:cNvSpPr>
                <a:spLocks/>
              </p:cNvSpPr>
              <p:nvPr userDrawn="1"/>
            </p:nvSpPr>
            <p:spPr bwMode="auto">
              <a:xfrm>
                <a:off x="7827" y="2766"/>
                <a:ext cx="920" cy="601"/>
              </a:xfrm>
              <a:custGeom>
                <a:avLst/>
                <a:gdLst>
                  <a:gd name="T0" fmla="*/ 102 w 389"/>
                  <a:gd name="T1" fmla="*/ 113 h 254"/>
                  <a:gd name="T2" fmla="*/ 95 w 389"/>
                  <a:gd name="T3" fmla="*/ 120 h 254"/>
                  <a:gd name="T4" fmla="*/ 23 w 389"/>
                  <a:gd name="T5" fmla="*/ 164 h 254"/>
                  <a:gd name="T6" fmla="*/ 13 w 389"/>
                  <a:gd name="T7" fmla="*/ 171 h 254"/>
                  <a:gd name="T8" fmla="*/ 19 w 389"/>
                  <a:gd name="T9" fmla="*/ 149 h 254"/>
                  <a:gd name="T10" fmla="*/ 37 w 389"/>
                  <a:gd name="T11" fmla="*/ 138 h 254"/>
                  <a:gd name="T12" fmla="*/ 77 w 389"/>
                  <a:gd name="T13" fmla="*/ 112 h 254"/>
                  <a:gd name="T14" fmla="*/ 85 w 389"/>
                  <a:gd name="T15" fmla="*/ 106 h 254"/>
                  <a:gd name="T16" fmla="*/ 157 w 389"/>
                  <a:gd name="T17" fmla="*/ 59 h 254"/>
                  <a:gd name="T18" fmla="*/ 163 w 389"/>
                  <a:gd name="T19" fmla="*/ 54 h 254"/>
                  <a:gd name="T20" fmla="*/ 229 w 389"/>
                  <a:gd name="T21" fmla="*/ 11 h 254"/>
                  <a:gd name="T22" fmla="*/ 253 w 389"/>
                  <a:gd name="T23" fmla="*/ 0 h 254"/>
                  <a:gd name="T24" fmla="*/ 253 w 389"/>
                  <a:gd name="T25" fmla="*/ 7 h 254"/>
                  <a:gd name="T26" fmla="*/ 253 w 389"/>
                  <a:gd name="T27" fmla="*/ 22 h 254"/>
                  <a:gd name="T28" fmla="*/ 257 w 389"/>
                  <a:gd name="T29" fmla="*/ 62 h 254"/>
                  <a:gd name="T30" fmla="*/ 250 w 389"/>
                  <a:gd name="T31" fmla="*/ 112 h 254"/>
                  <a:gd name="T32" fmla="*/ 249 w 389"/>
                  <a:gd name="T33" fmla="*/ 124 h 254"/>
                  <a:gd name="T34" fmla="*/ 248 w 389"/>
                  <a:gd name="T35" fmla="*/ 156 h 254"/>
                  <a:gd name="T36" fmla="*/ 246 w 389"/>
                  <a:gd name="T37" fmla="*/ 198 h 254"/>
                  <a:gd name="T38" fmla="*/ 266 w 389"/>
                  <a:gd name="T39" fmla="*/ 204 h 254"/>
                  <a:gd name="T40" fmla="*/ 295 w 389"/>
                  <a:gd name="T41" fmla="*/ 196 h 254"/>
                  <a:gd name="T42" fmla="*/ 351 w 389"/>
                  <a:gd name="T43" fmla="*/ 196 h 254"/>
                  <a:gd name="T44" fmla="*/ 365 w 389"/>
                  <a:gd name="T45" fmla="*/ 192 h 254"/>
                  <a:gd name="T46" fmla="*/ 389 w 389"/>
                  <a:gd name="T47" fmla="*/ 207 h 254"/>
                  <a:gd name="T48" fmla="*/ 389 w 389"/>
                  <a:gd name="T49" fmla="*/ 254 h 254"/>
                  <a:gd name="T50" fmla="*/ 375 w 389"/>
                  <a:gd name="T51" fmla="*/ 218 h 254"/>
                  <a:gd name="T52" fmla="*/ 364 w 389"/>
                  <a:gd name="T53" fmla="*/ 208 h 254"/>
                  <a:gd name="T54" fmla="*/ 303 w 389"/>
                  <a:gd name="T55" fmla="*/ 219 h 254"/>
                  <a:gd name="T56" fmla="*/ 259 w 389"/>
                  <a:gd name="T57" fmla="*/ 218 h 254"/>
                  <a:gd name="T58" fmla="*/ 245 w 389"/>
                  <a:gd name="T59" fmla="*/ 221 h 254"/>
                  <a:gd name="T60" fmla="*/ 239 w 389"/>
                  <a:gd name="T61" fmla="*/ 222 h 254"/>
                  <a:gd name="T62" fmla="*/ 232 w 389"/>
                  <a:gd name="T63" fmla="*/ 221 h 254"/>
                  <a:gd name="T64" fmla="*/ 232 w 389"/>
                  <a:gd name="T65" fmla="*/ 214 h 254"/>
                  <a:gd name="T66" fmla="*/ 234 w 389"/>
                  <a:gd name="T67" fmla="*/ 192 h 254"/>
                  <a:gd name="T68" fmla="*/ 236 w 389"/>
                  <a:gd name="T69" fmla="*/ 127 h 254"/>
                  <a:gd name="T70" fmla="*/ 238 w 389"/>
                  <a:gd name="T71" fmla="*/ 101 h 254"/>
                  <a:gd name="T72" fmla="*/ 234 w 389"/>
                  <a:gd name="T73" fmla="*/ 48 h 254"/>
                  <a:gd name="T74" fmla="*/ 225 w 389"/>
                  <a:gd name="T75" fmla="*/ 33 h 254"/>
                  <a:gd name="T76" fmla="*/ 170 w 389"/>
                  <a:gd name="T77" fmla="*/ 69 h 254"/>
                  <a:gd name="T78" fmla="*/ 102 w 389"/>
                  <a:gd name="T79" fmla="*/ 11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89" h="254">
                    <a:moveTo>
                      <a:pt x="102" y="113"/>
                    </a:moveTo>
                    <a:cubicBezTo>
                      <a:pt x="98" y="114"/>
                      <a:pt x="96" y="116"/>
                      <a:pt x="95" y="120"/>
                    </a:cubicBezTo>
                    <a:cubicBezTo>
                      <a:pt x="72" y="137"/>
                      <a:pt x="51" y="156"/>
                      <a:pt x="23" y="164"/>
                    </a:cubicBezTo>
                    <a:cubicBezTo>
                      <a:pt x="20" y="166"/>
                      <a:pt x="16" y="169"/>
                      <a:pt x="13" y="171"/>
                    </a:cubicBezTo>
                    <a:cubicBezTo>
                      <a:pt x="0" y="158"/>
                      <a:pt x="14" y="155"/>
                      <a:pt x="19" y="149"/>
                    </a:cubicBezTo>
                    <a:cubicBezTo>
                      <a:pt x="26" y="148"/>
                      <a:pt x="32" y="143"/>
                      <a:pt x="37" y="138"/>
                    </a:cubicBezTo>
                    <a:cubicBezTo>
                      <a:pt x="48" y="126"/>
                      <a:pt x="61" y="116"/>
                      <a:pt x="77" y="112"/>
                    </a:cubicBezTo>
                    <a:cubicBezTo>
                      <a:pt x="80" y="110"/>
                      <a:pt x="82" y="108"/>
                      <a:pt x="85" y="106"/>
                    </a:cubicBezTo>
                    <a:cubicBezTo>
                      <a:pt x="106" y="86"/>
                      <a:pt x="130" y="71"/>
                      <a:pt x="157" y="59"/>
                    </a:cubicBezTo>
                    <a:cubicBezTo>
                      <a:pt x="159" y="58"/>
                      <a:pt x="162" y="57"/>
                      <a:pt x="163" y="54"/>
                    </a:cubicBezTo>
                    <a:cubicBezTo>
                      <a:pt x="183" y="36"/>
                      <a:pt x="204" y="21"/>
                      <a:pt x="229" y="11"/>
                    </a:cubicBezTo>
                    <a:cubicBezTo>
                      <a:pt x="237" y="10"/>
                      <a:pt x="243" y="0"/>
                      <a:pt x="253" y="0"/>
                    </a:cubicBezTo>
                    <a:cubicBezTo>
                      <a:pt x="254" y="2"/>
                      <a:pt x="255" y="5"/>
                      <a:pt x="253" y="7"/>
                    </a:cubicBezTo>
                    <a:cubicBezTo>
                      <a:pt x="253" y="12"/>
                      <a:pt x="253" y="17"/>
                      <a:pt x="253" y="22"/>
                    </a:cubicBezTo>
                    <a:cubicBezTo>
                      <a:pt x="261" y="34"/>
                      <a:pt x="257" y="49"/>
                      <a:pt x="257" y="62"/>
                    </a:cubicBezTo>
                    <a:cubicBezTo>
                      <a:pt x="257" y="79"/>
                      <a:pt x="257" y="96"/>
                      <a:pt x="250" y="112"/>
                    </a:cubicBezTo>
                    <a:cubicBezTo>
                      <a:pt x="249" y="116"/>
                      <a:pt x="249" y="120"/>
                      <a:pt x="249" y="124"/>
                    </a:cubicBezTo>
                    <a:cubicBezTo>
                      <a:pt x="254" y="135"/>
                      <a:pt x="257" y="146"/>
                      <a:pt x="248" y="156"/>
                    </a:cubicBezTo>
                    <a:cubicBezTo>
                      <a:pt x="243" y="170"/>
                      <a:pt x="245" y="184"/>
                      <a:pt x="246" y="198"/>
                    </a:cubicBezTo>
                    <a:cubicBezTo>
                      <a:pt x="247" y="213"/>
                      <a:pt x="258" y="207"/>
                      <a:pt x="266" y="204"/>
                    </a:cubicBezTo>
                    <a:cubicBezTo>
                      <a:pt x="274" y="195"/>
                      <a:pt x="285" y="197"/>
                      <a:pt x="295" y="196"/>
                    </a:cubicBezTo>
                    <a:cubicBezTo>
                      <a:pt x="314" y="195"/>
                      <a:pt x="332" y="189"/>
                      <a:pt x="351" y="196"/>
                    </a:cubicBezTo>
                    <a:cubicBezTo>
                      <a:pt x="356" y="197"/>
                      <a:pt x="361" y="195"/>
                      <a:pt x="365" y="192"/>
                    </a:cubicBezTo>
                    <a:cubicBezTo>
                      <a:pt x="382" y="181"/>
                      <a:pt x="384" y="197"/>
                      <a:pt x="389" y="207"/>
                    </a:cubicBezTo>
                    <a:cubicBezTo>
                      <a:pt x="389" y="223"/>
                      <a:pt x="389" y="238"/>
                      <a:pt x="389" y="254"/>
                    </a:cubicBezTo>
                    <a:cubicBezTo>
                      <a:pt x="376" y="246"/>
                      <a:pt x="373" y="233"/>
                      <a:pt x="375" y="218"/>
                    </a:cubicBezTo>
                    <a:cubicBezTo>
                      <a:pt x="373" y="213"/>
                      <a:pt x="372" y="206"/>
                      <a:pt x="364" y="208"/>
                    </a:cubicBezTo>
                    <a:cubicBezTo>
                      <a:pt x="345" y="219"/>
                      <a:pt x="324" y="218"/>
                      <a:pt x="303" y="219"/>
                    </a:cubicBezTo>
                    <a:cubicBezTo>
                      <a:pt x="288" y="220"/>
                      <a:pt x="274" y="228"/>
                      <a:pt x="259" y="218"/>
                    </a:cubicBezTo>
                    <a:cubicBezTo>
                      <a:pt x="254" y="218"/>
                      <a:pt x="249" y="217"/>
                      <a:pt x="245" y="221"/>
                    </a:cubicBezTo>
                    <a:cubicBezTo>
                      <a:pt x="243" y="224"/>
                      <a:pt x="241" y="224"/>
                      <a:pt x="239" y="222"/>
                    </a:cubicBezTo>
                    <a:cubicBezTo>
                      <a:pt x="236" y="222"/>
                      <a:pt x="234" y="221"/>
                      <a:pt x="232" y="221"/>
                    </a:cubicBezTo>
                    <a:cubicBezTo>
                      <a:pt x="230" y="219"/>
                      <a:pt x="230" y="217"/>
                      <a:pt x="232" y="214"/>
                    </a:cubicBezTo>
                    <a:cubicBezTo>
                      <a:pt x="233" y="207"/>
                      <a:pt x="236" y="200"/>
                      <a:pt x="234" y="192"/>
                    </a:cubicBezTo>
                    <a:cubicBezTo>
                      <a:pt x="228" y="171"/>
                      <a:pt x="226" y="149"/>
                      <a:pt x="236" y="127"/>
                    </a:cubicBezTo>
                    <a:cubicBezTo>
                      <a:pt x="241" y="119"/>
                      <a:pt x="238" y="110"/>
                      <a:pt x="238" y="101"/>
                    </a:cubicBezTo>
                    <a:cubicBezTo>
                      <a:pt x="230" y="84"/>
                      <a:pt x="235" y="66"/>
                      <a:pt x="234" y="48"/>
                    </a:cubicBezTo>
                    <a:cubicBezTo>
                      <a:pt x="234" y="41"/>
                      <a:pt x="235" y="33"/>
                      <a:pt x="225" y="33"/>
                    </a:cubicBezTo>
                    <a:cubicBezTo>
                      <a:pt x="205" y="42"/>
                      <a:pt x="187" y="55"/>
                      <a:pt x="170" y="69"/>
                    </a:cubicBezTo>
                    <a:cubicBezTo>
                      <a:pt x="150" y="88"/>
                      <a:pt x="128" y="104"/>
                      <a:pt x="102" y="113"/>
                    </a:cubicBezTo>
                    <a:close/>
                  </a:path>
                </a:pathLst>
              </a:custGeom>
              <a:solidFill>
                <a:srgbClr val="6EB4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 name="Freeform 35"/>
              <p:cNvSpPr>
                <a:spLocks/>
              </p:cNvSpPr>
              <p:nvPr userDrawn="1"/>
            </p:nvSpPr>
            <p:spPr bwMode="auto">
              <a:xfrm>
                <a:off x="8513" y="2934"/>
                <a:ext cx="234" cy="322"/>
              </a:xfrm>
              <a:custGeom>
                <a:avLst/>
                <a:gdLst>
                  <a:gd name="T0" fmla="*/ 99 w 99"/>
                  <a:gd name="T1" fmla="*/ 136 h 136"/>
                  <a:gd name="T2" fmla="*/ 75 w 99"/>
                  <a:gd name="T3" fmla="*/ 121 h 136"/>
                  <a:gd name="T4" fmla="*/ 9 w 99"/>
                  <a:gd name="T5" fmla="*/ 74 h 136"/>
                  <a:gd name="T6" fmla="*/ 5 w 99"/>
                  <a:gd name="T7" fmla="*/ 58 h 136"/>
                  <a:gd name="T8" fmla="*/ 34 w 99"/>
                  <a:gd name="T9" fmla="*/ 11 h 136"/>
                  <a:gd name="T10" fmla="*/ 51 w 99"/>
                  <a:gd name="T11" fmla="*/ 6 h 136"/>
                  <a:gd name="T12" fmla="*/ 99 w 99"/>
                  <a:gd name="T13" fmla="*/ 38 h 136"/>
                  <a:gd name="T14" fmla="*/ 99 w 99"/>
                  <a:gd name="T15" fmla="*/ 136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36">
                    <a:moveTo>
                      <a:pt x="99" y="136"/>
                    </a:moveTo>
                    <a:cubicBezTo>
                      <a:pt x="92" y="130"/>
                      <a:pt x="89" y="117"/>
                      <a:pt x="75" y="121"/>
                    </a:cubicBezTo>
                    <a:cubicBezTo>
                      <a:pt x="55" y="103"/>
                      <a:pt x="31" y="90"/>
                      <a:pt x="9" y="74"/>
                    </a:cubicBezTo>
                    <a:cubicBezTo>
                      <a:pt x="2" y="69"/>
                      <a:pt x="0" y="66"/>
                      <a:pt x="5" y="58"/>
                    </a:cubicBezTo>
                    <a:cubicBezTo>
                      <a:pt x="16" y="43"/>
                      <a:pt x="25" y="27"/>
                      <a:pt x="34" y="11"/>
                    </a:cubicBezTo>
                    <a:cubicBezTo>
                      <a:pt x="39" y="3"/>
                      <a:pt x="43" y="0"/>
                      <a:pt x="51" y="6"/>
                    </a:cubicBezTo>
                    <a:cubicBezTo>
                      <a:pt x="67" y="18"/>
                      <a:pt x="83" y="28"/>
                      <a:pt x="99" y="38"/>
                    </a:cubicBezTo>
                    <a:cubicBezTo>
                      <a:pt x="99" y="71"/>
                      <a:pt x="99" y="103"/>
                      <a:pt x="99"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 name="Freeform 36"/>
              <p:cNvSpPr>
                <a:spLocks/>
              </p:cNvSpPr>
              <p:nvPr userDrawn="1"/>
            </p:nvSpPr>
            <p:spPr bwMode="auto">
              <a:xfrm>
                <a:off x="-322" y="6702"/>
                <a:ext cx="705" cy="130"/>
              </a:xfrm>
              <a:custGeom>
                <a:avLst/>
                <a:gdLst>
                  <a:gd name="T0" fmla="*/ 297 w 298"/>
                  <a:gd name="T1" fmla="*/ 52 h 55"/>
                  <a:gd name="T2" fmla="*/ 297 w 298"/>
                  <a:gd name="T3" fmla="*/ 55 h 55"/>
                  <a:gd name="T4" fmla="*/ 99 w 298"/>
                  <a:gd name="T5" fmla="*/ 55 h 55"/>
                  <a:gd name="T6" fmla="*/ 22 w 298"/>
                  <a:gd name="T7" fmla="*/ 45 h 55"/>
                  <a:gd name="T8" fmla="*/ 0 w 298"/>
                  <a:gd name="T9" fmla="*/ 37 h 55"/>
                  <a:gd name="T10" fmla="*/ 0 w 298"/>
                  <a:gd name="T11" fmla="*/ 0 h 55"/>
                  <a:gd name="T12" fmla="*/ 132 w 298"/>
                  <a:gd name="T13" fmla="*/ 24 h 55"/>
                  <a:gd name="T14" fmla="*/ 297 w 298"/>
                  <a:gd name="T15" fmla="*/ 52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55">
                    <a:moveTo>
                      <a:pt x="297" y="52"/>
                    </a:moveTo>
                    <a:cubicBezTo>
                      <a:pt x="298" y="53"/>
                      <a:pt x="298" y="54"/>
                      <a:pt x="297" y="55"/>
                    </a:cubicBezTo>
                    <a:cubicBezTo>
                      <a:pt x="231" y="55"/>
                      <a:pt x="165" y="55"/>
                      <a:pt x="99" y="55"/>
                    </a:cubicBezTo>
                    <a:cubicBezTo>
                      <a:pt x="73" y="51"/>
                      <a:pt x="47" y="51"/>
                      <a:pt x="22" y="45"/>
                    </a:cubicBezTo>
                    <a:cubicBezTo>
                      <a:pt x="14" y="43"/>
                      <a:pt x="6" y="43"/>
                      <a:pt x="0" y="37"/>
                    </a:cubicBezTo>
                    <a:cubicBezTo>
                      <a:pt x="0" y="25"/>
                      <a:pt x="0" y="13"/>
                      <a:pt x="0" y="0"/>
                    </a:cubicBezTo>
                    <a:cubicBezTo>
                      <a:pt x="44" y="8"/>
                      <a:pt x="88" y="16"/>
                      <a:pt x="132" y="24"/>
                    </a:cubicBezTo>
                    <a:cubicBezTo>
                      <a:pt x="187" y="34"/>
                      <a:pt x="242" y="43"/>
                      <a:pt x="297" y="52"/>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 name="Freeform 37"/>
              <p:cNvSpPr>
                <a:spLocks/>
              </p:cNvSpPr>
              <p:nvPr userDrawn="1"/>
            </p:nvSpPr>
            <p:spPr bwMode="auto">
              <a:xfrm>
                <a:off x="8515" y="3433"/>
                <a:ext cx="232" cy="286"/>
              </a:xfrm>
              <a:custGeom>
                <a:avLst/>
                <a:gdLst>
                  <a:gd name="T0" fmla="*/ 98 w 98"/>
                  <a:gd name="T1" fmla="*/ 103 h 121"/>
                  <a:gd name="T2" fmla="*/ 60 w 98"/>
                  <a:gd name="T3" fmla="*/ 106 h 121"/>
                  <a:gd name="T4" fmla="*/ 11 w 98"/>
                  <a:gd name="T5" fmla="*/ 74 h 121"/>
                  <a:gd name="T6" fmla="*/ 7 w 98"/>
                  <a:gd name="T7" fmla="*/ 55 h 121"/>
                  <a:gd name="T8" fmla="*/ 33 w 98"/>
                  <a:gd name="T9" fmla="*/ 11 h 121"/>
                  <a:gd name="T10" fmla="*/ 52 w 98"/>
                  <a:gd name="T11" fmla="*/ 7 h 121"/>
                  <a:gd name="T12" fmla="*/ 98 w 98"/>
                  <a:gd name="T13" fmla="*/ 37 h 121"/>
                  <a:gd name="T14" fmla="*/ 98 w 98"/>
                  <a:gd name="T15" fmla="*/ 103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121">
                    <a:moveTo>
                      <a:pt x="98" y="103"/>
                    </a:moveTo>
                    <a:cubicBezTo>
                      <a:pt x="81" y="121"/>
                      <a:pt x="81" y="121"/>
                      <a:pt x="60" y="106"/>
                    </a:cubicBezTo>
                    <a:cubicBezTo>
                      <a:pt x="44" y="95"/>
                      <a:pt x="27" y="84"/>
                      <a:pt x="11" y="74"/>
                    </a:cubicBezTo>
                    <a:cubicBezTo>
                      <a:pt x="3" y="69"/>
                      <a:pt x="0" y="64"/>
                      <a:pt x="7" y="55"/>
                    </a:cubicBezTo>
                    <a:cubicBezTo>
                      <a:pt x="16" y="41"/>
                      <a:pt x="25" y="26"/>
                      <a:pt x="33" y="11"/>
                    </a:cubicBezTo>
                    <a:cubicBezTo>
                      <a:pt x="38" y="3"/>
                      <a:pt x="43" y="0"/>
                      <a:pt x="52" y="7"/>
                    </a:cubicBezTo>
                    <a:cubicBezTo>
                      <a:pt x="67" y="18"/>
                      <a:pt x="83" y="27"/>
                      <a:pt x="98" y="37"/>
                    </a:cubicBezTo>
                    <a:cubicBezTo>
                      <a:pt x="98" y="59"/>
                      <a:pt x="98" y="81"/>
                      <a:pt x="98"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 name="Freeform 38"/>
              <p:cNvSpPr>
                <a:spLocks/>
              </p:cNvSpPr>
              <p:nvPr userDrawn="1"/>
            </p:nvSpPr>
            <p:spPr bwMode="auto">
              <a:xfrm>
                <a:off x="2863" y="1711"/>
                <a:ext cx="276" cy="310"/>
              </a:xfrm>
              <a:custGeom>
                <a:avLst/>
                <a:gdLst>
                  <a:gd name="T0" fmla="*/ 115 w 117"/>
                  <a:gd name="T1" fmla="*/ 30 h 131"/>
                  <a:gd name="T2" fmla="*/ 114 w 117"/>
                  <a:gd name="T3" fmla="*/ 33 h 131"/>
                  <a:gd name="T4" fmla="*/ 48 w 117"/>
                  <a:gd name="T5" fmla="*/ 104 h 131"/>
                  <a:gd name="T6" fmla="*/ 18 w 117"/>
                  <a:gd name="T7" fmla="*/ 131 h 131"/>
                  <a:gd name="T8" fmla="*/ 24 w 117"/>
                  <a:gd name="T9" fmla="*/ 57 h 131"/>
                  <a:gd name="T10" fmla="*/ 76 w 117"/>
                  <a:gd name="T11" fmla="*/ 0 h 131"/>
                  <a:gd name="T12" fmla="*/ 107 w 117"/>
                  <a:gd name="T13" fmla="*/ 0 h 131"/>
                  <a:gd name="T14" fmla="*/ 115 w 117"/>
                  <a:gd name="T15" fmla="*/ 30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31">
                    <a:moveTo>
                      <a:pt x="115" y="30"/>
                    </a:moveTo>
                    <a:cubicBezTo>
                      <a:pt x="114" y="31"/>
                      <a:pt x="114" y="32"/>
                      <a:pt x="114" y="33"/>
                    </a:cubicBezTo>
                    <a:cubicBezTo>
                      <a:pt x="95" y="61"/>
                      <a:pt x="72" y="83"/>
                      <a:pt x="48" y="104"/>
                    </a:cubicBezTo>
                    <a:cubicBezTo>
                      <a:pt x="38" y="113"/>
                      <a:pt x="33" y="128"/>
                      <a:pt x="18" y="131"/>
                    </a:cubicBezTo>
                    <a:cubicBezTo>
                      <a:pt x="0" y="101"/>
                      <a:pt x="2" y="82"/>
                      <a:pt x="24" y="57"/>
                    </a:cubicBezTo>
                    <a:cubicBezTo>
                      <a:pt x="41" y="38"/>
                      <a:pt x="61" y="22"/>
                      <a:pt x="76" y="0"/>
                    </a:cubicBezTo>
                    <a:cubicBezTo>
                      <a:pt x="87" y="0"/>
                      <a:pt x="97" y="0"/>
                      <a:pt x="107" y="0"/>
                    </a:cubicBezTo>
                    <a:cubicBezTo>
                      <a:pt x="114" y="9"/>
                      <a:pt x="117" y="19"/>
                      <a:pt x="115" y="30"/>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 name="Freeform 39"/>
              <p:cNvSpPr>
                <a:spLocks/>
              </p:cNvSpPr>
              <p:nvPr userDrawn="1"/>
            </p:nvSpPr>
            <p:spPr bwMode="auto">
              <a:xfrm>
                <a:off x="4132" y="6690"/>
                <a:ext cx="357" cy="142"/>
              </a:xfrm>
              <a:custGeom>
                <a:avLst/>
                <a:gdLst>
                  <a:gd name="T0" fmla="*/ 1 w 151"/>
                  <a:gd name="T1" fmla="*/ 60 h 60"/>
                  <a:gd name="T2" fmla="*/ 14 w 151"/>
                  <a:gd name="T3" fmla="*/ 43 h 60"/>
                  <a:gd name="T4" fmla="*/ 109 w 151"/>
                  <a:gd name="T5" fmla="*/ 4 h 60"/>
                  <a:gd name="T6" fmla="*/ 131 w 151"/>
                  <a:gd name="T7" fmla="*/ 10 h 60"/>
                  <a:gd name="T8" fmla="*/ 149 w 151"/>
                  <a:gd name="T9" fmla="*/ 60 h 60"/>
                  <a:gd name="T10" fmla="*/ 1 w 151"/>
                  <a:gd name="T11" fmla="*/ 60 h 60"/>
                </a:gdLst>
                <a:ahLst/>
                <a:cxnLst>
                  <a:cxn ang="0">
                    <a:pos x="T0" y="T1"/>
                  </a:cxn>
                  <a:cxn ang="0">
                    <a:pos x="T2" y="T3"/>
                  </a:cxn>
                  <a:cxn ang="0">
                    <a:pos x="T4" y="T5"/>
                  </a:cxn>
                  <a:cxn ang="0">
                    <a:pos x="T6" y="T7"/>
                  </a:cxn>
                  <a:cxn ang="0">
                    <a:pos x="T8" y="T9"/>
                  </a:cxn>
                  <a:cxn ang="0">
                    <a:pos x="T10" y="T11"/>
                  </a:cxn>
                </a:cxnLst>
                <a:rect l="0" t="0" r="r" b="b"/>
                <a:pathLst>
                  <a:path w="151" h="60">
                    <a:moveTo>
                      <a:pt x="1" y="60"/>
                    </a:moveTo>
                    <a:cubicBezTo>
                      <a:pt x="0" y="50"/>
                      <a:pt x="7" y="46"/>
                      <a:pt x="14" y="43"/>
                    </a:cubicBezTo>
                    <a:cubicBezTo>
                      <a:pt x="45" y="30"/>
                      <a:pt x="77" y="17"/>
                      <a:pt x="109" y="4"/>
                    </a:cubicBezTo>
                    <a:cubicBezTo>
                      <a:pt x="118" y="0"/>
                      <a:pt x="125" y="2"/>
                      <a:pt x="131" y="10"/>
                    </a:cubicBezTo>
                    <a:cubicBezTo>
                      <a:pt x="141" y="25"/>
                      <a:pt x="151" y="40"/>
                      <a:pt x="149" y="60"/>
                    </a:cubicBezTo>
                    <a:cubicBezTo>
                      <a:pt x="99" y="60"/>
                      <a:pt x="50" y="60"/>
                      <a:pt x="1" y="60"/>
                    </a:cubicBezTo>
                    <a:close/>
                  </a:path>
                </a:pathLst>
              </a:custGeom>
              <a:solidFill>
                <a:srgbClr val="F39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 name="Freeform 40"/>
              <p:cNvSpPr>
                <a:spLocks/>
              </p:cNvSpPr>
              <p:nvPr userDrawn="1"/>
            </p:nvSpPr>
            <p:spPr bwMode="auto">
              <a:xfrm>
                <a:off x="8394" y="2080"/>
                <a:ext cx="353" cy="293"/>
              </a:xfrm>
              <a:custGeom>
                <a:avLst/>
                <a:gdLst>
                  <a:gd name="T0" fmla="*/ 149 w 149"/>
                  <a:gd name="T1" fmla="*/ 124 h 124"/>
                  <a:gd name="T2" fmla="*/ 12 w 149"/>
                  <a:gd name="T3" fmla="*/ 33 h 124"/>
                  <a:gd name="T4" fmla="*/ 12 w 149"/>
                  <a:gd name="T5" fmla="*/ 10 h 124"/>
                  <a:gd name="T6" fmla="*/ 29 w 149"/>
                  <a:gd name="T7" fmla="*/ 6 h 124"/>
                  <a:gd name="T8" fmla="*/ 149 w 149"/>
                  <a:gd name="T9" fmla="*/ 87 h 124"/>
                  <a:gd name="T10" fmla="*/ 149 w 149"/>
                  <a:gd name="T11" fmla="*/ 124 h 124"/>
                </a:gdLst>
                <a:ahLst/>
                <a:cxnLst>
                  <a:cxn ang="0">
                    <a:pos x="T0" y="T1"/>
                  </a:cxn>
                  <a:cxn ang="0">
                    <a:pos x="T2" y="T3"/>
                  </a:cxn>
                  <a:cxn ang="0">
                    <a:pos x="T4" y="T5"/>
                  </a:cxn>
                  <a:cxn ang="0">
                    <a:pos x="T6" y="T7"/>
                  </a:cxn>
                  <a:cxn ang="0">
                    <a:pos x="T8" y="T9"/>
                  </a:cxn>
                  <a:cxn ang="0">
                    <a:pos x="T10" y="T11"/>
                  </a:cxn>
                </a:cxnLst>
                <a:rect l="0" t="0" r="r" b="b"/>
                <a:pathLst>
                  <a:path w="149" h="124">
                    <a:moveTo>
                      <a:pt x="149" y="124"/>
                    </a:moveTo>
                    <a:cubicBezTo>
                      <a:pt x="103" y="93"/>
                      <a:pt x="58" y="63"/>
                      <a:pt x="12" y="33"/>
                    </a:cubicBezTo>
                    <a:cubicBezTo>
                      <a:pt x="0" y="25"/>
                      <a:pt x="8" y="18"/>
                      <a:pt x="12" y="10"/>
                    </a:cubicBezTo>
                    <a:cubicBezTo>
                      <a:pt x="16" y="2"/>
                      <a:pt x="20" y="0"/>
                      <a:pt x="29" y="6"/>
                    </a:cubicBezTo>
                    <a:cubicBezTo>
                      <a:pt x="69" y="33"/>
                      <a:pt x="109" y="60"/>
                      <a:pt x="149" y="87"/>
                    </a:cubicBezTo>
                    <a:cubicBezTo>
                      <a:pt x="149" y="99"/>
                      <a:pt x="149" y="111"/>
                      <a:pt x="149" y="124"/>
                    </a:cubicBezTo>
                    <a:close/>
                  </a:path>
                </a:pathLst>
              </a:custGeom>
              <a:solidFill>
                <a:srgbClr val="CEC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 name="Freeform 41"/>
              <p:cNvSpPr>
                <a:spLocks/>
              </p:cNvSpPr>
              <p:nvPr userDrawn="1"/>
            </p:nvSpPr>
            <p:spPr bwMode="auto">
              <a:xfrm>
                <a:off x="3465" y="6590"/>
                <a:ext cx="128" cy="242"/>
              </a:xfrm>
              <a:custGeom>
                <a:avLst/>
                <a:gdLst>
                  <a:gd name="T0" fmla="*/ 10 w 54"/>
                  <a:gd name="T1" fmla="*/ 0 h 102"/>
                  <a:gd name="T2" fmla="*/ 54 w 54"/>
                  <a:gd name="T3" fmla="*/ 47 h 102"/>
                  <a:gd name="T4" fmla="*/ 54 w 54"/>
                  <a:gd name="T5" fmla="*/ 102 h 102"/>
                  <a:gd name="T6" fmla="*/ 10 w 54"/>
                  <a:gd name="T7" fmla="*/ 102 h 102"/>
                  <a:gd name="T8" fmla="*/ 4 w 54"/>
                  <a:gd name="T9" fmla="*/ 56 h 102"/>
                  <a:gd name="T10" fmla="*/ 10 w 54"/>
                  <a:gd name="T11" fmla="*/ 0 h 102"/>
                </a:gdLst>
                <a:ahLst/>
                <a:cxnLst>
                  <a:cxn ang="0">
                    <a:pos x="T0" y="T1"/>
                  </a:cxn>
                  <a:cxn ang="0">
                    <a:pos x="T2" y="T3"/>
                  </a:cxn>
                  <a:cxn ang="0">
                    <a:pos x="T4" y="T5"/>
                  </a:cxn>
                  <a:cxn ang="0">
                    <a:pos x="T6" y="T7"/>
                  </a:cxn>
                  <a:cxn ang="0">
                    <a:pos x="T8" y="T9"/>
                  </a:cxn>
                  <a:cxn ang="0">
                    <a:pos x="T10" y="T11"/>
                  </a:cxn>
                </a:cxnLst>
                <a:rect l="0" t="0" r="r" b="b"/>
                <a:pathLst>
                  <a:path w="54" h="102">
                    <a:moveTo>
                      <a:pt x="10" y="0"/>
                    </a:moveTo>
                    <a:cubicBezTo>
                      <a:pt x="54" y="1"/>
                      <a:pt x="54" y="1"/>
                      <a:pt x="54" y="47"/>
                    </a:cubicBezTo>
                    <a:cubicBezTo>
                      <a:pt x="54" y="66"/>
                      <a:pt x="54" y="84"/>
                      <a:pt x="54" y="102"/>
                    </a:cubicBezTo>
                    <a:cubicBezTo>
                      <a:pt x="39" y="102"/>
                      <a:pt x="24" y="102"/>
                      <a:pt x="10" y="102"/>
                    </a:cubicBezTo>
                    <a:cubicBezTo>
                      <a:pt x="0" y="88"/>
                      <a:pt x="4" y="71"/>
                      <a:pt x="4" y="56"/>
                    </a:cubicBezTo>
                    <a:cubicBezTo>
                      <a:pt x="4" y="38"/>
                      <a:pt x="0" y="18"/>
                      <a:pt x="10" y="0"/>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 name="Freeform 42"/>
              <p:cNvSpPr>
                <a:spLocks/>
              </p:cNvSpPr>
              <p:nvPr userDrawn="1"/>
            </p:nvSpPr>
            <p:spPr bwMode="auto">
              <a:xfrm>
                <a:off x="8456" y="1974"/>
                <a:ext cx="291" cy="253"/>
              </a:xfrm>
              <a:custGeom>
                <a:avLst/>
                <a:gdLst>
                  <a:gd name="T0" fmla="*/ 123 w 123"/>
                  <a:gd name="T1" fmla="*/ 107 h 107"/>
                  <a:gd name="T2" fmla="*/ 20 w 123"/>
                  <a:gd name="T3" fmla="*/ 37 h 107"/>
                  <a:gd name="T4" fmla="*/ 9 w 123"/>
                  <a:gd name="T5" fmla="*/ 16 h 107"/>
                  <a:gd name="T6" fmla="*/ 35 w 123"/>
                  <a:gd name="T7" fmla="*/ 9 h 107"/>
                  <a:gd name="T8" fmla="*/ 123 w 123"/>
                  <a:gd name="T9" fmla="*/ 67 h 107"/>
                  <a:gd name="T10" fmla="*/ 123 w 123"/>
                  <a:gd name="T11" fmla="*/ 107 h 107"/>
                </a:gdLst>
                <a:ahLst/>
                <a:cxnLst>
                  <a:cxn ang="0">
                    <a:pos x="T0" y="T1"/>
                  </a:cxn>
                  <a:cxn ang="0">
                    <a:pos x="T2" y="T3"/>
                  </a:cxn>
                  <a:cxn ang="0">
                    <a:pos x="T4" y="T5"/>
                  </a:cxn>
                  <a:cxn ang="0">
                    <a:pos x="T6" y="T7"/>
                  </a:cxn>
                  <a:cxn ang="0">
                    <a:pos x="T8" y="T9"/>
                  </a:cxn>
                  <a:cxn ang="0">
                    <a:pos x="T10" y="T11"/>
                  </a:cxn>
                </a:cxnLst>
                <a:rect l="0" t="0" r="r" b="b"/>
                <a:pathLst>
                  <a:path w="123" h="107">
                    <a:moveTo>
                      <a:pt x="123" y="107"/>
                    </a:moveTo>
                    <a:cubicBezTo>
                      <a:pt x="89" y="84"/>
                      <a:pt x="54" y="61"/>
                      <a:pt x="20" y="37"/>
                    </a:cubicBezTo>
                    <a:cubicBezTo>
                      <a:pt x="14" y="33"/>
                      <a:pt x="0" y="32"/>
                      <a:pt x="9" y="16"/>
                    </a:cubicBezTo>
                    <a:cubicBezTo>
                      <a:pt x="16" y="3"/>
                      <a:pt x="22" y="0"/>
                      <a:pt x="35" y="9"/>
                    </a:cubicBezTo>
                    <a:cubicBezTo>
                      <a:pt x="64" y="29"/>
                      <a:pt x="94" y="48"/>
                      <a:pt x="123" y="67"/>
                    </a:cubicBezTo>
                    <a:cubicBezTo>
                      <a:pt x="123" y="80"/>
                      <a:pt x="123" y="94"/>
                      <a:pt x="123" y="107"/>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 name="Freeform 43"/>
              <p:cNvSpPr>
                <a:spLocks/>
              </p:cNvSpPr>
              <p:nvPr userDrawn="1"/>
            </p:nvSpPr>
            <p:spPr bwMode="auto">
              <a:xfrm>
                <a:off x="2461" y="6709"/>
                <a:ext cx="1023" cy="123"/>
              </a:xfrm>
              <a:custGeom>
                <a:avLst/>
                <a:gdLst>
                  <a:gd name="T0" fmla="*/ 7 w 433"/>
                  <a:gd name="T1" fmla="*/ 52 h 52"/>
                  <a:gd name="T2" fmla="*/ 3 w 433"/>
                  <a:gd name="T3" fmla="*/ 52 h 52"/>
                  <a:gd name="T4" fmla="*/ 4 w 433"/>
                  <a:gd name="T5" fmla="*/ 39 h 52"/>
                  <a:gd name="T6" fmla="*/ 31 w 433"/>
                  <a:gd name="T7" fmla="*/ 35 h 52"/>
                  <a:gd name="T8" fmla="*/ 239 w 433"/>
                  <a:gd name="T9" fmla="*/ 36 h 52"/>
                  <a:gd name="T10" fmla="*/ 396 w 433"/>
                  <a:gd name="T11" fmla="*/ 32 h 52"/>
                  <a:gd name="T12" fmla="*/ 416 w 433"/>
                  <a:gd name="T13" fmla="*/ 13 h 52"/>
                  <a:gd name="T14" fmla="*/ 420 w 433"/>
                  <a:gd name="T15" fmla="*/ 2 h 52"/>
                  <a:gd name="T16" fmla="*/ 427 w 433"/>
                  <a:gd name="T17" fmla="*/ 7 h 52"/>
                  <a:gd name="T18" fmla="*/ 424 w 433"/>
                  <a:gd name="T19" fmla="*/ 52 h 52"/>
                  <a:gd name="T20" fmla="*/ 421 w 433"/>
                  <a:gd name="T21" fmla="*/ 52 h 52"/>
                  <a:gd name="T22" fmla="*/ 391 w 433"/>
                  <a:gd name="T23" fmla="*/ 48 h 52"/>
                  <a:gd name="T24" fmla="*/ 25 w 433"/>
                  <a:gd name="T25" fmla="*/ 50 h 52"/>
                  <a:gd name="T26" fmla="*/ 7 w 433"/>
                  <a:gd name="T2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52">
                    <a:moveTo>
                      <a:pt x="7" y="52"/>
                    </a:moveTo>
                    <a:cubicBezTo>
                      <a:pt x="6" y="52"/>
                      <a:pt x="4" y="52"/>
                      <a:pt x="3" y="52"/>
                    </a:cubicBezTo>
                    <a:cubicBezTo>
                      <a:pt x="1" y="47"/>
                      <a:pt x="0" y="43"/>
                      <a:pt x="4" y="39"/>
                    </a:cubicBezTo>
                    <a:cubicBezTo>
                      <a:pt x="13" y="34"/>
                      <a:pt x="22" y="35"/>
                      <a:pt x="31" y="35"/>
                    </a:cubicBezTo>
                    <a:cubicBezTo>
                      <a:pt x="100" y="35"/>
                      <a:pt x="170" y="34"/>
                      <a:pt x="239" y="36"/>
                    </a:cubicBezTo>
                    <a:cubicBezTo>
                      <a:pt x="292" y="36"/>
                      <a:pt x="344" y="30"/>
                      <a:pt x="396" y="32"/>
                    </a:cubicBezTo>
                    <a:cubicBezTo>
                      <a:pt x="409" y="32"/>
                      <a:pt x="416" y="27"/>
                      <a:pt x="416" y="13"/>
                    </a:cubicBezTo>
                    <a:cubicBezTo>
                      <a:pt x="416" y="9"/>
                      <a:pt x="417" y="5"/>
                      <a:pt x="420" y="2"/>
                    </a:cubicBezTo>
                    <a:cubicBezTo>
                      <a:pt x="425" y="0"/>
                      <a:pt x="427" y="3"/>
                      <a:pt x="427" y="7"/>
                    </a:cubicBezTo>
                    <a:cubicBezTo>
                      <a:pt x="430" y="22"/>
                      <a:pt x="433" y="37"/>
                      <a:pt x="424" y="52"/>
                    </a:cubicBezTo>
                    <a:cubicBezTo>
                      <a:pt x="423" y="52"/>
                      <a:pt x="422" y="52"/>
                      <a:pt x="421" y="52"/>
                    </a:cubicBezTo>
                    <a:cubicBezTo>
                      <a:pt x="411" y="45"/>
                      <a:pt x="401" y="48"/>
                      <a:pt x="391" y="48"/>
                    </a:cubicBezTo>
                    <a:cubicBezTo>
                      <a:pt x="269" y="52"/>
                      <a:pt x="147" y="49"/>
                      <a:pt x="25" y="50"/>
                    </a:cubicBezTo>
                    <a:cubicBezTo>
                      <a:pt x="19" y="50"/>
                      <a:pt x="13" y="48"/>
                      <a:pt x="7" y="52"/>
                    </a:cubicBezTo>
                    <a:close/>
                  </a:path>
                </a:pathLst>
              </a:custGeom>
              <a:solidFill>
                <a:srgbClr val="C9D4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 name="Freeform 44"/>
              <p:cNvSpPr>
                <a:spLocks/>
              </p:cNvSpPr>
              <p:nvPr userDrawn="1"/>
            </p:nvSpPr>
            <p:spPr bwMode="auto">
              <a:xfrm>
                <a:off x="8524" y="1855"/>
                <a:ext cx="223" cy="218"/>
              </a:xfrm>
              <a:custGeom>
                <a:avLst/>
                <a:gdLst>
                  <a:gd name="T0" fmla="*/ 94 w 94"/>
                  <a:gd name="T1" fmla="*/ 92 h 92"/>
                  <a:gd name="T2" fmla="*/ 9 w 94"/>
                  <a:gd name="T3" fmla="*/ 36 h 92"/>
                  <a:gd name="T4" fmla="*/ 8 w 94"/>
                  <a:gd name="T5" fmla="*/ 21 h 92"/>
                  <a:gd name="T6" fmla="*/ 25 w 94"/>
                  <a:gd name="T7" fmla="*/ 9 h 92"/>
                  <a:gd name="T8" fmla="*/ 94 w 94"/>
                  <a:gd name="T9" fmla="*/ 55 h 92"/>
                  <a:gd name="T10" fmla="*/ 94 w 94"/>
                  <a:gd name="T11" fmla="*/ 92 h 92"/>
                </a:gdLst>
                <a:ahLst/>
                <a:cxnLst>
                  <a:cxn ang="0">
                    <a:pos x="T0" y="T1"/>
                  </a:cxn>
                  <a:cxn ang="0">
                    <a:pos x="T2" y="T3"/>
                  </a:cxn>
                  <a:cxn ang="0">
                    <a:pos x="T4" y="T5"/>
                  </a:cxn>
                  <a:cxn ang="0">
                    <a:pos x="T6" y="T7"/>
                  </a:cxn>
                  <a:cxn ang="0">
                    <a:pos x="T8" y="T9"/>
                  </a:cxn>
                  <a:cxn ang="0">
                    <a:pos x="T10" y="T11"/>
                  </a:cxn>
                </a:cxnLst>
                <a:rect l="0" t="0" r="r" b="b"/>
                <a:pathLst>
                  <a:path w="94" h="92">
                    <a:moveTo>
                      <a:pt x="94" y="92"/>
                    </a:moveTo>
                    <a:cubicBezTo>
                      <a:pt x="66" y="73"/>
                      <a:pt x="38" y="54"/>
                      <a:pt x="9" y="36"/>
                    </a:cubicBezTo>
                    <a:cubicBezTo>
                      <a:pt x="0" y="30"/>
                      <a:pt x="3" y="26"/>
                      <a:pt x="8" y="21"/>
                    </a:cubicBezTo>
                    <a:cubicBezTo>
                      <a:pt x="13" y="16"/>
                      <a:pt x="12" y="0"/>
                      <a:pt x="25" y="9"/>
                    </a:cubicBezTo>
                    <a:cubicBezTo>
                      <a:pt x="48" y="25"/>
                      <a:pt x="71" y="40"/>
                      <a:pt x="94" y="55"/>
                    </a:cubicBezTo>
                    <a:cubicBezTo>
                      <a:pt x="94" y="67"/>
                      <a:pt x="94" y="80"/>
                      <a:pt x="94" y="92"/>
                    </a:cubicBezTo>
                    <a:close/>
                  </a:path>
                </a:pathLst>
              </a:custGeom>
              <a:solidFill>
                <a:srgbClr val="CEC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 name="Freeform 45"/>
              <p:cNvSpPr>
                <a:spLocks/>
              </p:cNvSpPr>
              <p:nvPr userDrawn="1"/>
            </p:nvSpPr>
            <p:spPr bwMode="auto">
              <a:xfrm>
                <a:off x="8621" y="2759"/>
                <a:ext cx="126" cy="239"/>
              </a:xfrm>
              <a:custGeom>
                <a:avLst/>
                <a:gdLst>
                  <a:gd name="T0" fmla="*/ 53 w 53"/>
                  <a:gd name="T1" fmla="*/ 101 h 101"/>
                  <a:gd name="T2" fmla="*/ 10 w 53"/>
                  <a:gd name="T3" fmla="*/ 72 h 101"/>
                  <a:gd name="T4" fmla="*/ 6 w 53"/>
                  <a:gd name="T5" fmla="*/ 54 h 101"/>
                  <a:gd name="T6" fmla="*/ 32 w 53"/>
                  <a:gd name="T7" fmla="*/ 12 h 101"/>
                  <a:gd name="T8" fmla="*/ 53 w 53"/>
                  <a:gd name="T9" fmla="*/ 7 h 101"/>
                  <a:gd name="T10" fmla="*/ 53 w 53"/>
                  <a:gd name="T11" fmla="*/ 101 h 101"/>
                </a:gdLst>
                <a:ahLst/>
                <a:cxnLst>
                  <a:cxn ang="0">
                    <a:pos x="T0" y="T1"/>
                  </a:cxn>
                  <a:cxn ang="0">
                    <a:pos x="T2" y="T3"/>
                  </a:cxn>
                  <a:cxn ang="0">
                    <a:pos x="T4" y="T5"/>
                  </a:cxn>
                  <a:cxn ang="0">
                    <a:pos x="T6" y="T7"/>
                  </a:cxn>
                  <a:cxn ang="0">
                    <a:pos x="T8" y="T9"/>
                  </a:cxn>
                  <a:cxn ang="0">
                    <a:pos x="T10" y="T11"/>
                  </a:cxn>
                </a:cxnLst>
                <a:rect l="0" t="0" r="r" b="b"/>
                <a:pathLst>
                  <a:path w="53" h="101">
                    <a:moveTo>
                      <a:pt x="53" y="101"/>
                    </a:moveTo>
                    <a:cubicBezTo>
                      <a:pt x="39" y="92"/>
                      <a:pt x="25" y="82"/>
                      <a:pt x="10" y="72"/>
                    </a:cubicBezTo>
                    <a:cubicBezTo>
                      <a:pt x="3" y="67"/>
                      <a:pt x="0" y="63"/>
                      <a:pt x="6" y="54"/>
                    </a:cubicBezTo>
                    <a:cubicBezTo>
                      <a:pt x="16" y="41"/>
                      <a:pt x="24" y="27"/>
                      <a:pt x="32" y="12"/>
                    </a:cubicBezTo>
                    <a:cubicBezTo>
                      <a:pt x="38" y="0"/>
                      <a:pt x="44" y="1"/>
                      <a:pt x="53" y="7"/>
                    </a:cubicBezTo>
                    <a:cubicBezTo>
                      <a:pt x="53" y="38"/>
                      <a:pt x="53" y="70"/>
                      <a:pt x="53" y="10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 name="Freeform 46"/>
              <p:cNvSpPr>
                <a:spLocks/>
              </p:cNvSpPr>
              <p:nvPr userDrawn="1"/>
            </p:nvSpPr>
            <p:spPr bwMode="auto">
              <a:xfrm>
                <a:off x="8144" y="6626"/>
                <a:ext cx="125" cy="206"/>
              </a:xfrm>
              <a:custGeom>
                <a:avLst/>
                <a:gdLst>
                  <a:gd name="T0" fmla="*/ 6 w 53"/>
                  <a:gd name="T1" fmla="*/ 0 h 87"/>
                  <a:gd name="T2" fmla="*/ 45 w 53"/>
                  <a:gd name="T3" fmla="*/ 37 h 87"/>
                  <a:gd name="T4" fmla="*/ 53 w 53"/>
                  <a:gd name="T5" fmla="*/ 87 h 87"/>
                  <a:gd name="T6" fmla="*/ 19 w 53"/>
                  <a:gd name="T7" fmla="*/ 87 h 87"/>
                  <a:gd name="T8" fmla="*/ 6 w 53"/>
                  <a:gd name="T9" fmla="*/ 0 h 87"/>
                </a:gdLst>
                <a:ahLst/>
                <a:cxnLst>
                  <a:cxn ang="0">
                    <a:pos x="T0" y="T1"/>
                  </a:cxn>
                  <a:cxn ang="0">
                    <a:pos x="T2" y="T3"/>
                  </a:cxn>
                  <a:cxn ang="0">
                    <a:pos x="T4" y="T5"/>
                  </a:cxn>
                  <a:cxn ang="0">
                    <a:pos x="T6" y="T7"/>
                  </a:cxn>
                  <a:cxn ang="0">
                    <a:pos x="T8" y="T9"/>
                  </a:cxn>
                </a:cxnLst>
                <a:rect l="0" t="0" r="r" b="b"/>
                <a:pathLst>
                  <a:path w="53" h="87">
                    <a:moveTo>
                      <a:pt x="6" y="0"/>
                    </a:moveTo>
                    <a:cubicBezTo>
                      <a:pt x="25" y="7"/>
                      <a:pt x="44" y="19"/>
                      <a:pt x="45" y="37"/>
                    </a:cubicBezTo>
                    <a:cubicBezTo>
                      <a:pt x="47" y="54"/>
                      <a:pt x="51" y="70"/>
                      <a:pt x="53" y="87"/>
                    </a:cubicBezTo>
                    <a:cubicBezTo>
                      <a:pt x="42" y="87"/>
                      <a:pt x="30" y="87"/>
                      <a:pt x="19" y="87"/>
                    </a:cubicBezTo>
                    <a:cubicBezTo>
                      <a:pt x="8" y="59"/>
                      <a:pt x="0" y="31"/>
                      <a:pt x="6" y="0"/>
                    </a:cubicBezTo>
                    <a:close/>
                  </a:path>
                </a:pathLst>
              </a:custGeom>
              <a:solidFill>
                <a:srgbClr val="357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 name="Freeform 47"/>
              <p:cNvSpPr>
                <a:spLocks/>
              </p:cNvSpPr>
              <p:nvPr userDrawn="1"/>
            </p:nvSpPr>
            <p:spPr bwMode="auto">
              <a:xfrm>
                <a:off x="8621" y="3282"/>
                <a:ext cx="126" cy="212"/>
              </a:xfrm>
              <a:custGeom>
                <a:avLst/>
                <a:gdLst>
                  <a:gd name="T0" fmla="*/ 39 w 53"/>
                  <a:gd name="T1" fmla="*/ 0 h 90"/>
                  <a:gd name="T2" fmla="*/ 53 w 53"/>
                  <a:gd name="T3" fmla="*/ 36 h 90"/>
                  <a:gd name="T4" fmla="*/ 53 w 53"/>
                  <a:gd name="T5" fmla="*/ 90 h 90"/>
                  <a:gd name="T6" fmla="*/ 10 w 53"/>
                  <a:gd name="T7" fmla="*/ 61 h 90"/>
                  <a:gd name="T8" fmla="*/ 4 w 53"/>
                  <a:gd name="T9" fmla="*/ 51 h 90"/>
                  <a:gd name="T10" fmla="*/ 39 w 53"/>
                  <a:gd name="T11" fmla="*/ 0 h 90"/>
                </a:gdLst>
                <a:ahLst/>
                <a:cxnLst>
                  <a:cxn ang="0">
                    <a:pos x="T0" y="T1"/>
                  </a:cxn>
                  <a:cxn ang="0">
                    <a:pos x="T2" y="T3"/>
                  </a:cxn>
                  <a:cxn ang="0">
                    <a:pos x="T4" y="T5"/>
                  </a:cxn>
                  <a:cxn ang="0">
                    <a:pos x="T6" y="T7"/>
                  </a:cxn>
                  <a:cxn ang="0">
                    <a:pos x="T8" y="T9"/>
                  </a:cxn>
                  <a:cxn ang="0">
                    <a:pos x="T10" y="T11"/>
                  </a:cxn>
                </a:cxnLst>
                <a:rect l="0" t="0" r="r" b="b"/>
                <a:pathLst>
                  <a:path w="53" h="90">
                    <a:moveTo>
                      <a:pt x="39" y="0"/>
                    </a:moveTo>
                    <a:cubicBezTo>
                      <a:pt x="43" y="12"/>
                      <a:pt x="46" y="25"/>
                      <a:pt x="53" y="36"/>
                    </a:cubicBezTo>
                    <a:cubicBezTo>
                      <a:pt x="53" y="54"/>
                      <a:pt x="53" y="72"/>
                      <a:pt x="53" y="90"/>
                    </a:cubicBezTo>
                    <a:cubicBezTo>
                      <a:pt x="39" y="81"/>
                      <a:pt x="24" y="71"/>
                      <a:pt x="10" y="61"/>
                    </a:cubicBezTo>
                    <a:cubicBezTo>
                      <a:pt x="7" y="59"/>
                      <a:pt x="0" y="57"/>
                      <a:pt x="4" y="51"/>
                    </a:cubicBezTo>
                    <a:cubicBezTo>
                      <a:pt x="15" y="34"/>
                      <a:pt x="21" y="12"/>
                      <a:pt x="3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 name="Freeform 48"/>
              <p:cNvSpPr>
                <a:spLocks/>
              </p:cNvSpPr>
              <p:nvPr userDrawn="1"/>
            </p:nvSpPr>
            <p:spPr bwMode="auto">
              <a:xfrm>
                <a:off x="8593" y="1751"/>
                <a:ext cx="154" cy="175"/>
              </a:xfrm>
              <a:custGeom>
                <a:avLst/>
                <a:gdLst>
                  <a:gd name="T0" fmla="*/ 65 w 65"/>
                  <a:gd name="T1" fmla="*/ 74 h 74"/>
                  <a:gd name="T2" fmla="*/ 9 w 65"/>
                  <a:gd name="T3" fmla="*/ 36 h 74"/>
                  <a:gd name="T4" fmla="*/ 7 w 65"/>
                  <a:gd name="T5" fmla="*/ 18 h 74"/>
                  <a:gd name="T6" fmla="*/ 26 w 65"/>
                  <a:gd name="T7" fmla="*/ 9 h 74"/>
                  <a:gd name="T8" fmla="*/ 65 w 65"/>
                  <a:gd name="T9" fmla="*/ 34 h 74"/>
                  <a:gd name="T10" fmla="*/ 65 w 65"/>
                  <a:gd name="T11" fmla="*/ 74 h 74"/>
                </a:gdLst>
                <a:ahLst/>
                <a:cxnLst>
                  <a:cxn ang="0">
                    <a:pos x="T0" y="T1"/>
                  </a:cxn>
                  <a:cxn ang="0">
                    <a:pos x="T2" y="T3"/>
                  </a:cxn>
                  <a:cxn ang="0">
                    <a:pos x="T4" y="T5"/>
                  </a:cxn>
                  <a:cxn ang="0">
                    <a:pos x="T6" y="T7"/>
                  </a:cxn>
                  <a:cxn ang="0">
                    <a:pos x="T8" y="T9"/>
                  </a:cxn>
                  <a:cxn ang="0">
                    <a:pos x="T10" y="T11"/>
                  </a:cxn>
                </a:cxnLst>
                <a:rect l="0" t="0" r="r" b="b"/>
                <a:pathLst>
                  <a:path w="65" h="74">
                    <a:moveTo>
                      <a:pt x="65" y="74"/>
                    </a:moveTo>
                    <a:cubicBezTo>
                      <a:pt x="47" y="61"/>
                      <a:pt x="28" y="48"/>
                      <a:pt x="9" y="36"/>
                    </a:cubicBezTo>
                    <a:cubicBezTo>
                      <a:pt x="0" y="30"/>
                      <a:pt x="2" y="25"/>
                      <a:pt x="7" y="18"/>
                    </a:cubicBezTo>
                    <a:cubicBezTo>
                      <a:pt x="12" y="11"/>
                      <a:pt x="14" y="0"/>
                      <a:pt x="26" y="9"/>
                    </a:cubicBezTo>
                    <a:cubicBezTo>
                      <a:pt x="39" y="18"/>
                      <a:pt x="52" y="26"/>
                      <a:pt x="65" y="34"/>
                    </a:cubicBezTo>
                    <a:cubicBezTo>
                      <a:pt x="65" y="47"/>
                      <a:pt x="65" y="61"/>
                      <a:pt x="65" y="74"/>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 name="Freeform 49"/>
              <p:cNvSpPr>
                <a:spLocks/>
              </p:cNvSpPr>
              <p:nvPr userDrawn="1"/>
            </p:nvSpPr>
            <p:spPr bwMode="auto">
              <a:xfrm>
                <a:off x="3376" y="6505"/>
                <a:ext cx="113" cy="327"/>
              </a:xfrm>
              <a:custGeom>
                <a:avLst/>
                <a:gdLst>
                  <a:gd name="T0" fmla="*/ 37 w 48"/>
                  <a:gd name="T1" fmla="*/ 138 h 138"/>
                  <a:gd name="T2" fmla="*/ 34 w 48"/>
                  <a:gd name="T3" fmla="*/ 87 h 138"/>
                  <a:gd name="T4" fmla="*/ 29 w 48"/>
                  <a:gd name="T5" fmla="*/ 54 h 138"/>
                  <a:gd name="T6" fmla="*/ 3 w 48"/>
                  <a:gd name="T7" fmla="*/ 12 h 138"/>
                  <a:gd name="T8" fmla="*/ 3 w 48"/>
                  <a:gd name="T9" fmla="*/ 0 h 138"/>
                  <a:gd name="T10" fmla="*/ 12 w 48"/>
                  <a:gd name="T11" fmla="*/ 0 h 138"/>
                  <a:gd name="T12" fmla="*/ 48 w 48"/>
                  <a:gd name="T13" fmla="*/ 36 h 138"/>
                  <a:gd name="T14" fmla="*/ 48 w 48"/>
                  <a:gd name="T15" fmla="*/ 138 h 138"/>
                  <a:gd name="T16" fmla="*/ 37 w 48"/>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8">
                    <a:moveTo>
                      <a:pt x="37" y="138"/>
                    </a:moveTo>
                    <a:cubicBezTo>
                      <a:pt x="34" y="121"/>
                      <a:pt x="39" y="104"/>
                      <a:pt x="34" y="87"/>
                    </a:cubicBezTo>
                    <a:cubicBezTo>
                      <a:pt x="26" y="77"/>
                      <a:pt x="29" y="65"/>
                      <a:pt x="29" y="54"/>
                    </a:cubicBezTo>
                    <a:cubicBezTo>
                      <a:pt x="29" y="22"/>
                      <a:pt x="29" y="22"/>
                      <a:pt x="3" y="12"/>
                    </a:cubicBezTo>
                    <a:cubicBezTo>
                      <a:pt x="0" y="8"/>
                      <a:pt x="0" y="4"/>
                      <a:pt x="3" y="0"/>
                    </a:cubicBezTo>
                    <a:cubicBezTo>
                      <a:pt x="6" y="0"/>
                      <a:pt x="9" y="0"/>
                      <a:pt x="12" y="0"/>
                    </a:cubicBezTo>
                    <a:cubicBezTo>
                      <a:pt x="46" y="0"/>
                      <a:pt x="46" y="0"/>
                      <a:pt x="48" y="36"/>
                    </a:cubicBezTo>
                    <a:cubicBezTo>
                      <a:pt x="48" y="70"/>
                      <a:pt x="48" y="104"/>
                      <a:pt x="48" y="138"/>
                    </a:cubicBezTo>
                    <a:cubicBezTo>
                      <a:pt x="44" y="138"/>
                      <a:pt x="41" y="138"/>
                      <a:pt x="37" y="138"/>
                    </a:cubicBezTo>
                    <a:close/>
                  </a:path>
                </a:pathLst>
              </a:custGeom>
              <a:solidFill>
                <a:srgbClr val="3F51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 name="Freeform 50"/>
              <p:cNvSpPr>
                <a:spLocks/>
              </p:cNvSpPr>
              <p:nvPr userDrawn="1"/>
            </p:nvSpPr>
            <p:spPr bwMode="auto">
              <a:xfrm>
                <a:off x="8106" y="6557"/>
                <a:ext cx="83" cy="275"/>
              </a:xfrm>
              <a:custGeom>
                <a:avLst/>
                <a:gdLst>
                  <a:gd name="T0" fmla="*/ 22 w 35"/>
                  <a:gd name="T1" fmla="*/ 29 h 116"/>
                  <a:gd name="T2" fmla="*/ 35 w 35"/>
                  <a:gd name="T3" fmla="*/ 116 h 116"/>
                  <a:gd name="T4" fmla="*/ 18 w 35"/>
                  <a:gd name="T5" fmla="*/ 116 h 116"/>
                  <a:gd name="T6" fmla="*/ 3 w 35"/>
                  <a:gd name="T7" fmla="*/ 19 h 116"/>
                  <a:gd name="T8" fmla="*/ 0 w 35"/>
                  <a:gd name="T9" fmla="*/ 0 h 116"/>
                  <a:gd name="T10" fmla="*/ 22 w 35"/>
                  <a:gd name="T11" fmla="*/ 29 h 116"/>
                </a:gdLst>
                <a:ahLst/>
                <a:cxnLst>
                  <a:cxn ang="0">
                    <a:pos x="T0" y="T1"/>
                  </a:cxn>
                  <a:cxn ang="0">
                    <a:pos x="T2" y="T3"/>
                  </a:cxn>
                  <a:cxn ang="0">
                    <a:pos x="T4" y="T5"/>
                  </a:cxn>
                  <a:cxn ang="0">
                    <a:pos x="T6" y="T7"/>
                  </a:cxn>
                  <a:cxn ang="0">
                    <a:pos x="T8" y="T9"/>
                  </a:cxn>
                  <a:cxn ang="0">
                    <a:pos x="T10" y="T11"/>
                  </a:cxn>
                </a:cxnLst>
                <a:rect l="0" t="0" r="r" b="b"/>
                <a:pathLst>
                  <a:path w="35" h="116">
                    <a:moveTo>
                      <a:pt x="22" y="29"/>
                    </a:moveTo>
                    <a:cubicBezTo>
                      <a:pt x="26" y="58"/>
                      <a:pt x="31" y="87"/>
                      <a:pt x="35" y="116"/>
                    </a:cubicBezTo>
                    <a:cubicBezTo>
                      <a:pt x="29" y="116"/>
                      <a:pt x="24" y="116"/>
                      <a:pt x="18" y="116"/>
                    </a:cubicBezTo>
                    <a:cubicBezTo>
                      <a:pt x="13" y="84"/>
                      <a:pt x="8" y="52"/>
                      <a:pt x="3" y="19"/>
                    </a:cubicBezTo>
                    <a:cubicBezTo>
                      <a:pt x="2" y="13"/>
                      <a:pt x="1" y="7"/>
                      <a:pt x="0" y="0"/>
                    </a:cubicBezTo>
                    <a:cubicBezTo>
                      <a:pt x="20" y="0"/>
                      <a:pt x="18" y="17"/>
                      <a:pt x="22" y="29"/>
                    </a:cubicBezTo>
                    <a:close/>
                  </a:path>
                </a:pathLst>
              </a:custGeom>
              <a:solidFill>
                <a:srgbClr val="F5B1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 name="Freeform 51"/>
              <p:cNvSpPr>
                <a:spLocks/>
              </p:cNvSpPr>
              <p:nvPr userDrawn="1"/>
            </p:nvSpPr>
            <p:spPr bwMode="auto">
              <a:xfrm>
                <a:off x="2442" y="6505"/>
                <a:ext cx="109" cy="327"/>
              </a:xfrm>
              <a:custGeom>
                <a:avLst/>
                <a:gdLst>
                  <a:gd name="T0" fmla="*/ 12 w 46"/>
                  <a:gd name="T1" fmla="*/ 127 h 138"/>
                  <a:gd name="T2" fmla="*/ 11 w 46"/>
                  <a:gd name="T3" fmla="*/ 138 h 138"/>
                  <a:gd name="T4" fmla="*/ 1 w 46"/>
                  <a:gd name="T5" fmla="*/ 138 h 138"/>
                  <a:gd name="T6" fmla="*/ 0 w 46"/>
                  <a:gd name="T7" fmla="*/ 23 h 138"/>
                  <a:gd name="T8" fmla="*/ 18 w 46"/>
                  <a:gd name="T9" fmla="*/ 3 h 138"/>
                  <a:gd name="T10" fmla="*/ 42 w 46"/>
                  <a:gd name="T11" fmla="*/ 1 h 138"/>
                  <a:gd name="T12" fmla="*/ 42 w 46"/>
                  <a:gd name="T13" fmla="*/ 16 h 138"/>
                  <a:gd name="T14" fmla="*/ 16 w 46"/>
                  <a:gd name="T15" fmla="*/ 54 h 138"/>
                  <a:gd name="T16" fmla="*/ 16 w 46"/>
                  <a:gd name="T17" fmla="*/ 106 h 138"/>
                  <a:gd name="T18" fmla="*/ 12 w 46"/>
                  <a:gd name="T19" fmla="*/ 12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138">
                    <a:moveTo>
                      <a:pt x="12" y="127"/>
                    </a:moveTo>
                    <a:cubicBezTo>
                      <a:pt x="12" y="130"/>
                      <a:pt x="12" y="134"/>
                      <a:pt x="11" y="138"/>
                    </a:cubicBezTo>
                    <a:cubicBezTo>
                      <a:pt x="8" y="138"/>
                      <a:pt x="4" y="138"/>
                      <a:pt x="1" y="138"/>
                    </a:cubicBezTo>
                    <a:cubicBezTo>
                      <a:pt x="1" y="100"/>
                      <a:pt x="1" y="61"/>
                      <a:pt x="0" y="23"/>
                    </a:cubicBezTo>
                    <a:cubicBezTo>
                      <a:pt x="0" y="8"/>
                      <a:pt x="2" y="0"/>
                      <a:pt x="18" y="3"/>
                    </a:cubicBezTo>
                    <a:cubicBezTo>
                      <a:pt x="26" y="4"/>
                      <a:pt x="34" y="2"/>
                      <a:pt x="42" y="1"/>
                    </a:cubicBezTo>
                    <a:cubicBezTo>
                      <a:pt x="46" y="7"/>
                      <a:pt x="46" y="11"/>
                      <a:pt x="42" y="16"/>
                    </a:cubicBezTo>
                    <a:cubicBezTo>
                      <a:pt x="16" y="25"/>
                      <a:pt x="16" y="25"/>
                      <a:pt x="16" y="54"/>
                    </a:cubicBezTo>
                    <a:cubicBezTo>
                      <a:pt x="16" y="72"/>
                      <a:pt x="17" y="89"/>
                      <a:pt x="16" y="106"/>
                    </a:cubicBezTo>
                    <a:cubicBezTo>
                      <a:pt x="16" y="113"/>
                      <a:pt x="17" y="121"/>
                      <a:pt x="12" y="127"/>
                    </a:cubicBezTo>
                    <a:close/>
                  </a:path>
                </a:pathLst>
              </a:custGeom>
              <a:solidFill>
                <a:srgbClr val="384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 name="Freeform 52"/>
              <p:cNvSpPr>
                <a:spLocks/>
              </p:cNvSpPr>
              <p:nvPr userDrawn="1"/>
            </p:nvSpPr>
            <p:spPr bwMode="auto">
              <a:xfrm>
                <a:off x="2477" y="6810"/>
                <a:ext cx="979" cy="22"/>
              </a:xfrm>
              <a:custGeom>
                <a:avLst/>
                <a:gdLst>
                  <a:gd name="T0" fmla="*/ 0 w 414"/>
                  <a:gd name="T1" fmla="*/ 9 h 9"/>
                  <a:gd name="T2" fmla="*/ 19 w 414"/>
                  <a:gd name="T3" fmla="*/ 5 h 9"/>
                  <a:gd name="T4" fmla="*/ 345 w 414"/>
                  <a:gd name="T5" fmla="*/ 5 h 9"/>
                  <a:gd name="T6" fmla="*/ 401 w 414"/>
                  <a:gd name="T7" fmla="*/ 2 h 9"/>
                  <a:gd name="T8" fmla="*/ 414 w 414"/>
                  <a:gd name="T9" fmla="*/ 9 h 9"/>
                  <a:gd name="T10" fmla="*/ 0 w 414"/>
                  <a:gd name="T11" fmla="*/ 9 h 9"/>
                </a:gdLst>
                <a:ahLst/>
                <a:cxnLst>
                  <a:cxn ang="0">
                    <a:pos x="T0" y="T1"/>
                  </a:cxn>
                  <a:cxn ang="0">
                    <a:pos x="T2" y="T3"/>
                  </a:cxn>
                  <a:cxn ang="0">
                    <a:pos x="T4" y="T5"/>
                  </a:cxn>
                  <a:cxn ang="0">
                    <a:pos x="T6" y="T7"/>
                  </a:cxn>
                  <a:cxn ang="0">
                    <a:pos x="T8" y="T9"/>
                  </a:cxn>
                  <a:cxn ang="0">
                    <a:pos x="T10" y="T11"/>
                  </a:cxn>
                </a:cxnLst>
                <a:rect l="0" t="0" r="r" b="b"/>
                <a:pathLst>
                  <a:path w="414" h="9">
                    <a:moveTo>
                      <a:pt x="0" y="9"/>
                    </a:moveTo>
                    <a:cubicBezTo>
                      <a:pt x="5" y="2"/>
                      <a:pt x="13" y="5"/>
                      <a:pt x="19" y="5"/>
                    </a:cubicBezTo>
                    <a:cubicBezTo>
                      <a:pt x="128" y="5"/>
                      <a:pt x="236" y="5"/>
                      <a:pt x="345" y="5"/>
                    </a:cubicBezTo>
                    <a:cubicBezTo>
                      <a:pt x="363" y="5"/>
                      <a:pt x="382" y="3"/>
                      <a:pt x="401" y="2"/>
                    </a:cubicBezTo>
                    <a:cubicBezTo>
                      <a:pt x="406" y="2"/>
                      <a:pt x="412" y="0"/>
                      <a:pt x="414" y="9"/>
                    </a:cubicBezTo>
                    <a:cubicBezTo>
                      <a:pt x="276" y="9"/>
                      <a:pt x="138" y="9"/>
                      <a:pt x="0" y="9"/>
                    </a:cubicBezTo>
                    <a:close/>
                  </a:path>
                </a:pathLst>
              </a:custGeom>
              <a:solidFill>
                <a:srgbClr val="FEFE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 name="Freeform 53"/>
              <p:cNvSpPr>
                <a:spLocks/>
              </p:cNvSpPr>
              <p:nvPr userDrawn="1"/>
            </p:nvSpPr>
            <p:spPr bwMode="auto">
              <a:xfrm>
                <a:off x="7744" y="6602"/>
                <a:ext cx="74" cy="230"/>
              </a:xfrm>
              <a:custGeom>
                <a:avLst/>
                <a:gdLst>
                  <a:gd name="T0" fmla="*/ 16 w 31"/>
                  <a:gd name="T1" fmla="*/ 0 h 97"/>
                  <a:gd name="T2" fmla="*/ 31 w 31"/>
                  <a:gd name="T3" fmla="*/ 97 h 97"/>
                  <a:gd name="T4" fmla="*/ 13 w 31"/>
                  <a:gd name="T5" fmla="*/ 97 h 97"/>
                  <a:gd name="T6" fmla="*/ 6 w 31"/>
                  <a:gd name="T7" fmla="*/ 49 h 97"/>
                  <a:gd name="T8" fmla="*/ 16 w 31"/>
                  <a:gd name="T9" fmla="*/ 0 h 97"/>
                </a:gdLst>
                <a:ahLst/>
                <a:cxnLst>
                  <a:cxn ang="0">
                    <a:pos x="T0" y="T1"/>
                  </a:cxn>
                  <a:cxn ang="0">
                    <a:pos x="T2" y="T3"/>
                  </a:cxn>
                  <a:cxn ang="0">
                    <a:pos x="T4" y="T5"/>
                  </a:cxn>
                  <a:cxn ang="0">
                    <a:pos x="T6" y="T7"/>
                  </a:cxn>
                  <a:cxn ang="0">
                    <a:pos x="T8" y="T9"/>
                  </a:cxn>
                </a:cxnLst>
                <a:rect l="0" t="0" r="r" b="b"/>
                <a:pathLst>
                  <a:path w="31" h="97">
                    <a:moveTo>
                      <a:pt x="16" y="0"/>
                    </a:moveTo>
                    <a:cubicBezTo>
                      <a:pt x="18" y="33"/>
                      <a:pt x="26" y="65"/>
                      <a:pt x="31" y="97"/>
                    </a:cubicBezTo>
                    <a:cubicBezTo>
                      <a:pt x="25" y="97"/>
                      <a:pt x="19" y="97"/>
                      <a:pt x="13" y="97"/>
                    </a:cubicBezTo>
                    <a:cubicBezTo>
                      <a:pt x="11" y="81"/>
                      <a:pt x="9" y="65"/>
                      <a:pt x="6" y="49"/>
                    </a:cubicBezTo>
                    <a:cubicBezTo>
                      <a:pt x="1" y="30"/>
                      <a:pt x="0" y="14"/>
                      <a:pt x="16" y="0"/>
                    </a:cubicBezTo>
                    <a:close/>
                  </a:path>
                </a:pathLst>
              </a:custGeom>
              <a:solidFill>
                <a:srgbClr val="F5B2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54"/>
              <p:cNvSpPr>
                <a:spLocks/>
              </p:cNvSpPr>
              <p:nvPr userDrawn="1"/>
            </p:nvSpPr>
            <p:spPr bwMode="auto">
              <a:xfrm>
                <a:off x="-322" y="2991"/>
                <a:ext cx="159" cy="94"/>
              </a:xfrm>
              <a:custGeom>
                <a:avLst/>
                <a:gdLst>
                  <a:gd name="T0" fmla="*/ 0 w 67"/>
                  <a:gd name="T1" fmla="*/ 0 h 40"/>
                  <a:gd name="T2" fmla="*/ 44 w 67"/>
                  <a:gd name="T3" fmla="*/ 3 h 40"/>
                  <a:gd name="T4" fmla="*/ 45 w 67"/>
                  <a:gd name="T5" fmla="*/ 8 h 40"/>
                  <a:gd name="T6" fmla="*/ 32 w 67"/>
                  <a:gd name="T7" fmla="*/ 28 h 40"/>
                  <a:gd name="T8" fmla="*/ 57 w 67"/>
                  <a:gd name="T9" fmla="*/ 25 h 40"/>
                  <a:gd name="T10" fmla="*/ 64 w 67"/>
                  <a:gd name="T11" fmla="*/ 27 h 40"/>
                  <a:gd name="T12" fmla="*/ 61 w 67"/>
                  <a:gd name="T13" fmla="*/ 39 h 40"/>
                  <a:gd name="T14" fmla="*/ 57 w 67"/>
                  <a:gd name="T15" fmla="*/ 40 h 40"/>
                  <a:gd name="T16" fmla="*/ 0 w 67"/>
                  <a:gd name="T17" fmla="*/ 29 h 40"/>
                  <a:gd name="T18" fmla="*/ 0 w 67"/>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40">
                    <a:moveTo>
                      <a:pt x="0" y="0"/>
                    </a:moveTo>
                    <a:cubicBezTo>
                      <a:pt x="14" y="1"/>
                      <a:pt x="29" y="2"/>
                      <a:pt x="44" y="3"/>
                    </a:cubicBezTo>
                    <a:cubicBezTo>
                      <a:pt x="45" y="5"/>
                      <a:pt x="45" y="6"/>
                      <a:pt x="45" y="8"/>
                    </a:cubicBezTo>
                    <a:cubicBezTo>
                      <a:pt x="42" y="16"/>
                      <a:pt x="39" y="24"/>
                      <a:pt x="32" y="28"/>
                    </a:cubicBezTo>
                    <a:cubicBezTo>
                      <a:pt x="40" y="29"/>
                      <a:pt x="48" y="24"/>
                      <a:pt x="57" y="25"/>
                    </a:cubicBezTo>
                    <a:cubicBezTo>
                      <a:pt x="60" y="25"/>
                      <a:pt x="62" y="26"/>
                      <a:pt x="64" y="27"/>
                    </a:cubicBezTo>
                    <a:cubicBezTo>
                      <a:pt x="67" y="32"/>
                      <a:pt x="64" y="35"/>
                      <a:pt x="61" y="39"/>
                    </a:cubicBezTo>
                    <a:cubicBezTo>
                      <a:pt x="60" y="40"/>
                      <a:pt x="58" y="40"/>
                      <a:pt x="57" y="40"/>
                    </a:cubicBezTo>
                    <a:cubicBezTo>
                      <a:pt x="38" y="36"/>
                      <a:pt x="19" y="32"/>
                      <a:pt x="0" y="29"/>
                    </a:cubicBezTo>
                    <a:cubicBezTo>
                      <a:pt x="0" y="19"/>
                      <a:pt x="0" y="9"/>
                      <a:pt x="0" y="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 name="Freeform 55"/>
              <p:cNvSpPr>
                <a:spLocks/>
              </p:cNvSpPr>
              <p:nvPr userDrawn="1"/>
            </p:nvSpPr>
            <p:spPr bwMode="auto">
              <a:xfrm>
                <a:off x="-322" y="4739"/>
                <a:ext cx="81" cy="241"/>
              </a:xfrm>
              <a:custGeom>
                <a:avLst/>
                <a:gdLst>
                  <a:gd name="T0" fmla="*/ 14 w 34"/>
                  <a:gd name="T1" fmla="*/ 11 h 102"/>
                  <a:gd name="T2" fmla="*/ 27 w 34"/>
                  <a:gd name="T3" fmla="*/ 33 h 102"/>
                  <a:gd name="T4" fmla="*/ 33 w 34"/>
                  <a:gd name="T5" fmla="*/ 39 h 102"/>
                  <a:gd name="T6" fmla="*/ 24 w 34"/>
                  <a:gd name="T7" fmla="*/ 41 h 102"/>
                  <a:gd name="T8" fmla="*/ 9 w 34"/>
                  <a:gd name="T9" fmla="*/ 53 h 102"/>
                  <a:gd name="T10" fmla="*/ 0 w 34"/>
                  <a:gd name="T11" fmla="*/ 102 h 102"/>
                  <a:gd name="T12" fmla="*/ 0 w 34"/>
                  <a:gd name="T13" fmla="*/ 4 h 102"/>
                  <a:gd name="T14" fmla="*/ 14 w 34"/>
                  <a:gd name="T15" fmla="*/ 11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02">
                    <a:moveTo>
                      <a:pt x="14" y="11"/>
                    </a:moveTo>
                    <a:cubicBezTo>
                      <a:pt x="12" y="23"/>
                      <a:pt x="14" y="32"/>
                      <a:pt x="27" y="33"/>
                    </a:cubicBezTo>
                    <a:cubicBezTo>
                      <a:pt x="31" y="33"/>
                      <a:pt x="34" y="35"/>
                      <a:pt x="33" y="39"/>
                    </a:cubicBezTo>
                    <a:cubicBezTo>
                      <a:pt x="31" y="45"/>
                      <a:pt x="27" y="41"/>
                      <a:pt x="24" y="41"/>
                    </a:cubicBezTo>
                    <a:cubicBezTo>
                      <a:pt x="14" y="38"/>
                      <a:pt x="11" y="42"/>
                      <a:pt x="9" y="53"/>
                    </a:cubicBezTo>
                    <a:cubicBezTo>
                      <a:pt x="6" y="69"/>
                      <a:pt x="7" y="86"/>
                      <a:pt x="0" y="102"/>
                    </a:cubicBezTo>
                    <a:cubicBezTo>
                      <a:pt x="0" y="69"/>
                      <a:pt x="0" y="36"/>
                      <a:pt x="0" y="4"/>
                    </a:cubicBezTo>
                    <a:cubicBezTo>
                      <a:pt x="7" y="0"/>
                      <a:pt x="11" y="4"/>
                      <a:pt x="14" y="11"/>
                    </a:cubicBezTo>
                    <a:close/>
                  </a:path>
                </a:pathLst>
              </a:custGeom>
              <a:solidFill>
                <a:srgbClr val="D3D2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 name="Freeform 56"/>
              <p:cNvSpPr>
                <a:spLocks/>
              </p:cNvSpPr>
              <p:nvPr userDrawn="1"/>
            </p:nvSpPr>
            <p:spPr bwMode="auto">
              <a:xfrm>
                <a:off x="-329" y="6789"/>
                <a:ext cx="241" cy="45"/>
              </a:xfrm>
              <a:custGeom>
                <a:avLst/>
                <a:gdLst>
                  <a:gd name="T0" fmla="*/ 3 w 102"/>
                  <a:gd name="T1" fmla="*/ 0 h 19"/>
                  <a:gd name="T2" fmla="*/ 102 w 102"/>
                  <a:gd name="T3" fmla="*/ 18 h 19"/>
                  <a:gd name="T4" fmla="*/ 19 w 102"/>
                  <a:gd name="T5" fmla="*/ 18 h 19"/>
                  <a:gd name="T6" fmla="*/ 3 w 102"/>
                  <a:gd name="T7" fmla="*/ 0 h 19"/>
                </a:gdLst>
                <a:ahLst/>
                <a:cxnLst>
                  <a:cxn ang="0">
                    <a:pos x="T0" y="T1"/>
                  </a:cxn>
                  <a:cxn ang="0">
                    <a:pos x="T2" y="T3"/>
                  </a:cxn>
                  <a:cxn ang="0">
                    <a:pos x="T4" y="T5"/>
                  </a:cxn>
                  <a:cxn ang="0">
                    <a:pos x="T6" y="T7"/>
                  </a:cxn>
                </a:cxnLst>
                <a:rect l="0" t="0" r="r" b="b"/>
                <a:pathLst>
                  <a:path w="102" h="19">
                    <a:moveTo>
                      <a:pt x="3" y="0"/>
                    </a:moveTo>
                    <a:cubicBezTo>
                      <a:pt x="36" y="6"/>
                      <a:pt x="69" y="12"/>
                      <a:pt x="102" y="18"/>
                    </a:cubicBezTo>
                    <a:cubicBezTo>
                      <a:pt x="74" y="18"/>
                      <a:pt x="47" y="17"/>
                      <a:pt x="19" y="18"/>
                    </a:cubicBezTo>
                    <a:cubicBezTo>
                      <a:pt x="4" y="19"/>
                      <a:pt x="0" y="14"/>
                      <a:pt x="3" y="0"/>
                    </a:cubicBezTo>
                    <a:close/>
                  </a:path>
                </a:pathLst>
              </a:custGeom>
              <a:solidFill>
                <a:srgbClr val="82C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 name="Freeform 57"/>
              <p:cNvSpPr>
                <a:spLocks/>
              </p:cNvSpPr>
              <p:nvPr userDrawn="1"/>
            </p:nvSpPr>
            <p:spPr bwMode="auto">
              <a:xfrm>
                <a:off x="-322" y="4604"/>
                <a:ext cx="55" cy="161"/>
              </a:xfrm>
              <a:custGeom>
                <a:avLst/>
                <a:gdLst>
                  <a:gd name="T0" fmla="*/ 14 w 23"/>
                  <a:gd name="T1" fmla="*/ 68 h 68"/>
                  <a:gd name="T2" fmla="*/ 0 w 23"/>
                  <a:gd name="T3" fmla="*/ 61 h 68"/>
                  <a:gd name="T4" fmla="*/ 0 w 23"/>
                  <a:gd name="T5" fmla="*/ 14 h 68"/>
                  <a:gd name="T6" fmla="*/ 15 w 23"/>
                  <a:gd name="T7" fmla="*/ 3 h 68"/>
                  <a:gd name="T8" fmla="*/ 19 w 23"/>
                  <a:gd name="T9" fmla="*/ 22 h 68"/>
                  <a:gd name="T10" fmla="*/ 17 w 23"/>
                  <a:gd name="T11" fmla="*/ 46 h 68"/>
                  <a:gd name="T12" fmla="*/ 14 w 23"/>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23" h="68">
                    <a:moveTo>
                      <a:pt x="14" y="68"/>
                    </a:moveTo>
                    <a:cubicBezTo>
                      <a:pt x="9" y="66"/>
                      <a:pt x="6" y="60"/>
                      <a:pt x="0" y="61"/>
                    </a:cubicBezTo>
                    <a:cubicBezTo>
                      <a:pt x="0" y="45"/>
                      <a:pt x="0" y="29"/>
                      <a:pt x="0" y="14"/>
                    </a:cubicBezTo>
                    <a:cubicBezTo>
                      <a:pt x="3" y="8"/>
                      <a:pt x="7" y="0"/>
                      <a:pt x="15" y="3"/>
                    </a:cubicBezTo>
                    <a:cubicBezTo>
                      <a:pt x="23" y="6"/>
                      <a:pt x="21" y="15"/>
                      <a:pt x="19" y="22"/>
                    </a:cubicBezTo>
                    <a:cubicBezTo>
                      <a:pt x="18" y="30"/>
                      <a:pt x="20" y="38"/>
                      <a:pt x="17" y="46"/>
                    </a:cubicBezTo>
                    <a:cubicBezTo>
                      <a:pt x="16" y="54"/>
                      <a:pt x="19" y="62"/>
                      <a:pt x="14" y="68"/>
                    </a:cubicBezTo>
                    <a:close/>
                  </a:path>
                </a:pathLst>
              </a:custGeom>
              <a:solidFill>
                <a:srgbClr val="70B4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 name="Freeform 58"/>
              <p:cNvSpPr>
                <a:spLocks/>
              </p:cNvSpPr>
              <p:nvPr userDrawn="1"/>
            </p:nvSpPr>
            <p:spPr bwMode="auto">
              <a:xfrm>
                <a:off x="4442" y="6709"/>
                <a:ext cx="83" cy="123"/>
              </a:xfrm>
              <a:custGeom>
                <a:avLst/>
                <a:gdLst>
                  <a:gd name="T0" fmla="*/ 18 w 35"/>
                  <a:gd name="T1" fmla="*/ 52 h 52"/>
                  <a:gd name="T2" fmla="*/ 0 w 35"/>
                  <a:gd name="T3" fmla="*/ 2 h 52"/>
                  <a:gd name="T4" fmla="*/ 23 w 35"/>
                  <a:gd name="T5" fmla="*/ 16 h 52"/>
                  <a:gd name="T6" fmla="*/ 35 w 35"/>
                  <a:gd name="T7" fmla="*/ 52 h 52"/>
                  <a:gd name="T8" fmla="*/ 18 w 35"/>
                  <a:gd name="T9" fmla="*/ 52 h 52"/>
                </a:gdLst>
                <a:ahLst/>
                <a:cxnLst>
                  <a:cxn ang="0">
                    <a:pos x="T0" y="T1"/>
                  </a:cxn>
                  <a:cxn ang="0">
                    <a:pos x="T2" y="T3"/>
                  </a:cxn>
                  <a:cxn ang="0">
                    <a:pos x="T4" y="T5"/>
                  </a:cxn>
                  <a:cxn ang="0">
                    <a:pos x="T6" y="T7"/>
                  </a:cxn>
                  <a:cxn ang="0">
                    <a:pos x="T8" y="T9"/>
                  </a:cxn>
                </a:cxnLst>
                <a:rect l="0" t="0" r="r" b="b"/>
                <a:pathLst>
                  <a:path w="35" h="52">
                    <a:moveTo>
                      <a:pt x="18" y="52"/>
                    </a:moveTo>
                    <a:cubicBezTo>
                      <a:pt x="12" y="35"/>
                      <a:pt x="6" y="18"/>
                      <a:pt x="0" y="2"/>
                    </a:cubicBezTo>
                    <a:cubicBezTo>
                      <a:pt x="12" y="0"/>
                      <a:pt x="19" y="5"/>
                      <a:pt x="23" y="16"/>
                    </a:cubicBezTo>
                    <a:cubicBezTo>
                      <a:pt x="27" y="28"/>
                      <a:pt x="31" y="40"/>
                      <a:pt x="35" y="52"/>
                    </a:cubicBezTo>
                    <a:cubicBezTo>
                      <a:pt x="29" y="52"/>
                      <a:pt x="23" y="52"/>
                      <a:pt x="18" y="52"/>
                    </a:cubicBezTo>
                    <a:close/>
                  </a:path>
                </a:pathLst>
              </a:custGeom>
              <a:solidFill>
                <a:srgbClr val="FAD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 name="Freeform 59"/>
              <p:cNvSpPr>
                <a:spLocks/>
              </p:cNvSpPr>
              <p:nvPr userDrawn="1"/>
            </p:nvSpPr>
            <p:spPr bwMode="auto">
              <a:xfrm>
                <a:off x="-322" y="4547"/>
                <a:ext cx="111" cy="166"/>
              </a:xfrm>
              <a:custGeom>
                <a:avLst/>
                <a:gdLst>
                  <a:gd name="T0" fmla="*/ 17 w 47"/>
                  <a:gd name="T1" fmla="*/ 70 h 70"/>
                  <a:gd name="T2" fmla="*/ 17 w 47"/>
                  <a:gd name="T3" fmla="*/ 30 h 70"/>
                  <a:gd name="T4" fmla="*/ 0 w 47"/>
                  <a:gd name="T5" fmla="*/ 38 h 70"/>
                  <a:gd name="T6" fmla="*/ 0 w 47"/>
                  <a:gd name="T7" fmla="*/ 20 h 70"/>
                  <a:gd name="T8" fmla="*/ 26 w 47"/>
                  <a:gd name="T9" fmla="*/ 0 h 70"/>
                  <a:gd name="T10" fmla="*/ 47 w 47"/>
                  <a:gd name="T11" fmla="*/ 28 h 70"/>
                  <a:gd name="T12" fmla="*/ 45 w 47"/>
                  <a:gd name="T13" fmla="*/ 33 h 70"/>
                  <a:gd name="T14" fmla="*/ 20 w 47"/>
                  <a:gd name="T15" fmla="*/ 61 h 70"/>
                  <a:gd name="T16" fmla="*/ 17 w 47"/>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70">
                    <a:moveTo>
                      <a:pt x="17" y="70"/>
                    </a:moveTo>
                    <a:cubicBezTo>
                      <a:pt x="17" y="57"/>
                      <a:pt x="17" y="43"/>
                      <a:pt x="17" y="30"/>
                    </a:cubicBezTo>
                    <a:cubicBezTo>
                      <a:pt x="9" y="28"/>
                      <a:pt x="5" y="35"/>
                      <a:pt x="0" y="38"/>
                    </a:cubicBezTo>
                    <a:cubicBezTo>
                      <a:pt x="0" y="32"/>
                      <a:pt x="0" y="26"/>
                      <a:pt x="0" y="20"/>
                    </a:cubicBezTo>
                    <a:cubicBezTo>
                      <a:pt x="11" y="23"/>
                      <a:pt x="18" y="16"/>
                      <a:pt x="26" y="0"/>
                    </a:cubicBezTo>
                    <a:cubicBezTo>
                      <a:pt x="25" y="21"/>
                      <a:pt x="34" y="27"/>
                      <a:pt x="47" y="28"/>
                    </a:cubicBezTo>
                    <a:cubicBezTo>
                      <a:pt x="46" y="31"/>
                      <a:pt x="45" y="33"/>
                      <a:pt x="45" y="33"/>
                    </a:cubicBezTo>
                    <a:cubicBezTo>
                      <a:pt x="24" y="30"/>
                      <a:pt x="20" y="44"/>
                      <a:pt x="20" y="61"/>
                    </a:cubicBezTo>
                    <a:cubicBezTo>
                      <a:pt x="20" y="64"/>
                      <a:pt x="20" y="68"/>
                      <a:pt x="17" y="7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 name="Freeform 60"/>
              <p:cNvSpPr>
                <a:spLocks/>
              </p:cNvSpPr>
              <p:nvPr userDrawn="1"/>
            </p:nvSpPr>
            <p:spPr bwMode="auto">
              <a:xfrm>
                <a:off x="6863" y="6756"/>
                <a:ext cx="160" cy="76"/>
              </a:xfrm>
              <a:custGeom>
                <a:avLst/>
                <a:gdLst>
                  <a:gd name="T0" fmla="*/ 37 w 68"/>
                  <a:gd name="T1" fmla="*/ 32 h 32"/>
                  <a:gd name="T2" fmla="*/ 0 w 68"/>
                  <a:gd name="T3" fmla="*/ 7 h 32"/>
                  <a:gd name="T4" fmla="*/ 47 w 68"/>
                  <a:gd name="T5" fmla="*/ 20 h 32"/>
                  <a:gd name="T6" fmla="*/ 68 w 68"/>
                  <a:gd name="T7" fmla="*/ 32 h 32"/>
                  <a:gd name="T8" fmla="*/ 37 w 68"/>
                  <a:gd name="T9" fmla="*/ 32 h 32"/>
                </a:gdLst>
                <a:ahLst/>
                <a:cxnLst>
                  <a:cxn ang="0">
                    <a:pos x="T0" y="T1"/>
                  </a:cxn>
                  <a:cxn ang="0">
                    <a:pos x="T2" y="T3"/>
                  </a:cxn>
                  <a:cxn ang="0">
                    <a:pos x="T4" y="T5"/>
                  </a:cxn>
                  <a:cxn ang="0">
                    <a:pos x="T6" y="T7"/>
                  </a:cxn>
                  <a:cxn ang="0">
                    <a:pos x="T8" y="T9"/>
                  </a:cxn>
                </a:cxnLst>
                <a:rect l="0" t="0" r="r" b="b"/>
                <a:pathLst>
                  <a:path w="68" h="32">
                    <a:moveTo>
                      <a:pt x="37" y="32"/>
                    </a:moveTo>
                    <a:cubicBezTo>
                      <a:pt x="27" y="21"/>
                      <a:pt x="9" y="23"/>
                      <a:pt x="0" y="7"/>
                    </a:cubicBezTo>
                    <a:cubicBezTo>
                      <a:pt x="19" y="0"/>
                      <a:pt x="31" y="17"/>
                      <a:pt x="47" y="20"/>
                    </a:cubicBezTo>
                    <a:cubicBezTo>
                      <a:pt x="57" y="18"/>
                      <a:pt x="65" y="19"/>
                      <a:pt x="68" y="32"/>
                    </a:cubicBezTo>
                    <a:cubicBezTo>
                      <a:pt x="58" y="32"/>
                      <a:pt x="48" y="32"/>
                      <a:pt x="37" y="32"/>
                    </a:cubicBezTo>
                    <a:close/>
                  </a:path>
                </a:pathLst>
              </a:custGeom>
              <a:solidFill>
                <a:srgbClr val="905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 name="Freeform 61"/>
              <p:cNvSpPr>
                <a:spLocks/>
              </p:cNvSpPr>
              <p:nvPr userDrawn="1"/>
            </p:nvSpPr>
            <p:spPr bwMode="auto">
              <a:xfrm>
                <a:off x="3116" y="1711"/>
                <a:ext cx="89" cy="71"/>
              </a:xfrm>
              <a:custGeom>
                <a:avLst/>
                <a:gdLst>
                  <a:gd name="T0" fmla="*/ 8 w 38"/>
                  <a:gd name="T1" fmla="*/ 30 h 30"/>
                  <a:gd name="T2" fmla="*/ 0 w 38"/>
                  <a:gd name="T3" fmla="*/ 0 h 30"/>
                  <a:gd name="T4" fmla="*/ 38 w 38"/>
                  <a:gd name="T5" fmla="*/ 0 h 30"/>
                  <a:gd name="T6" fmla="*/ 8 w 38"/>
                  <a:gd name="T7" fmla="*/ 30 h 30"/>
                </a:gdLst>
                <a:ahLst/>
                <a:cxnLst>
                  <a:cxn ang="0">
                    <a:pos x="T0" y="T1"/>
                  </a:cxn>
                  <a:cxn ang="0">
                    <a:pos x="T2" y="T3"/>
                  </a:cxn>
                  <a:cxn ang="0">
                    <a:pos x="T4" y="T5"/>
                  </a:cxn>
                  <a:cxn ang="0">
                    <a:pos x="T6" y="T7"/>
                  </a:cxn>
                </a:cxnLst>
                <a:rect l="0" t="0" r="r" b="b"/>
                <a:pathLst>
                  <a:path w="38" h="30">
                    <a:moveTo>
                      <a:pt x="8" y="30"/>
                    </a:moveTo>
                    <a:cubicBezTo>
                      <a:pt x="3" y="21"/>
                      <a:pt x="2" y="10"/>
                      <a:pt x="0" y="0"/>
                    </a:cubicBezTo>
                    <a:cubicBezTo>
                      <a:pt x="13" y="0"/>
                      <a:pt x="25" y="0"/>
                      <a:pt x="38" y="0"/>
                    </a:cubicBezTo>
                    <a:cubicBezTo>
                      <a:pt x="30" y="13"/>
                      <a:pt x="17" y="20"/>
                      <a:pt x="8" y="30"/>
                    </a:cubicBezTo>
                    <a:close/>
                  </a:path>
                </a:pathLst>
              </a:custGeom>
              <a:solidFill>
                <a:srgbClr val="B88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 name="Freeform 62"/>
              <p:cNvSpPr>
                <a:spLocks/>
              </p:cNvSpPr>
              <p:nvPr userDrawn="1"/>
            </p:nvSpPr>
            <p:spPr bwMode="auto">
              <a:xfrm>
                <a:off x="8657" y="1711"/>
                <a:ext cx="90" cy="62"/>
              </a:xfrm>
              <a:custGeom>
                <a:avLst/>
                <a:gdLst>
                  <a:gd name="T0" fmla="*/ 38 w 38"/>
                  <a:gd name="T1" fmla="*/ 26 h 26"/>
                  <a:gd name="T2" fmla="*/ 0 w 38"/>
                  <a:gd name="T3" fmla="*/ 0 h 26"/>
                  <a:gd name="T4" fmla="*/ 14 w 38"/>
                  <a:gd name="T5" fmla="*/ 0 h 26"/>
                  <a:gd name="T6" fmla="*/ 38 w 38"/>
                  <a:gd name="T7" fmla="*/ 26 h 26"/>
                </a:gdLst>
                <a:ahLst/>
                <a:cxnLst>
                  <a:cxn ang="0">
                    <a:pos x="T0" y="T1"/>
                  </a:cxn>
                  <a:cxn ang="0">
                    <a:pos x="T2" y="T3"/>
                  </a:cxn>
                  <a:cxn ang="0">
                    <a:pos x="T4" y="T5"/>
                  </a:cxn>
                  <a:cxn ang="0">
                    <a:pos x="T6" y="T7"/>
                  </a:cxn>
                </a:cxnLst>
                <a:rect l="0" t="0" r="r" b="b"/>
                <a:pathLst>
                  <a:path w="38" h="26">
                    <a:moveTo>
                      <a:pt x="38" y="26"/>
                    </a:moveTo>
                    <a:cubicBezTo>
                      <a:pt x="25" y="18"/>
                      <a:pt x="12" y="11"/>
                      <a:pt x="0" y="0"/>
                    </a:cubicBezTo>
                    <a:cubicBezTo>
                      <a:pt x="5" y="0"/>
                      <a:pt x="10" y="0"/>
                      <a:pt x="14" y="0"/>
                    </a:cubicBezTo>
                    <a:cubicBezTo>
                      <a:pt x="38" y="0"/>
                      <a:pt x="38" y="0"/>
                      <a:pt x="38" y="26"/>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 name="Freeform 63"/>
              <p:cNvSpPr>
                <a:spLocks/>
              </p:cNvSpPr>
              <p:nvPr userDrawn="1"/>
            </p:nvSpPr>
            <p:spPr bwMode="auto">
              <a:xfrm>
                <a:off x="5714" y="1711"/>
                <a:ext cx="217" cy="26"/>
              </a:xfrm>
              <a:custGeom>
                <a:avLst/>
                <a:gdLst>
                  <a:gd name="T0" fmla="*/ 92 w 92"/>
                  <a:gd name="T1" fmla="*/ 0 h 11"/>
                  <a:gd name="T2" fmla="*/ 0 w 92"/>
                  <a:gd name="T3" fmla="*/ 0 h 11"/>
                  <a:gd name="T4" fmla="*/ 92 w 92"/>
                  <a:gd name="T5" fmla="*/ 0 h 11"/>
                </a:gdLst>
                <a:ahLst/>
                <a:cxnLst>
                  <a:cxn ang="0">
                    <a:pos x="T0" y="T1"/>
                  </a:cxn>
                  <a:cxn ang="0">
                    <a:pos x="T2" y="T3"/>
                  </a:cxn>
                  <a:cxn ang="0">
                    <a:pos x="T4" y="T5"/>
                  </a:cxn>
                </a:cxnLst>
                <a:rect l="0" t="0" r="r" b="b"/>
                <a:pathLst>
                  <a:path w="92" h="11">
                    <a:moveTo>
                      <a:pt x="92" y="0"/>
                    </a:moveTo>
                    <a:cubicBezTo>
                      <a:pt x="61" y="10"/>
                      <a:pt x="31" y="11"/>
                      <a:pt x="0" y="0"/>
                    </a:cubicBezTo>
                    <a:cubicBezTo>
                      <a:pt x="31" y="0"/>
                      <a:pt x="61" y="0"/>
                      <a:pt x="92" y="0"/>
                    </a:cubicBezTo>
                    <a:close/>
                  </a:path>
                </a:pathLst>
              </a:custGeom>
              <a:solidFill>
                <a:srgbClr val="C19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 name="Freeform 64"/>
              <p:cNvSpPr>
                <a:spLocks/>
              </p:cNvSpPr>
              <p:nvPr userDrawn="1"/>
            </p:nvSpPr>
            <p:spPr bwMode="auto">
              <a:xfrm>
                <a:off x="7130" y="1711"/>
                <a:ext cx="64" cy="52"/>
              </a:xfrm>
              <a:custGeom>
                <a:avLst/>
                <a:gdLst>
                  <a:gd name="T0" fmla="*/ 4 w 27"/>
                  <a:gd name="T1" fmla="*/ 22 h 22"/>
                  <a:gd name="T2" fmla="*/ 0 w 27"/>
                  <a:gd name="T3" fmla="*/ 0 h 22"/>
                  <a:gd name="T4" fmla="*/ 27 w 27"/>
                  <a:gd name="T5" fmla="*/ 0 h 22"/>
                  <a:gd name="T6" fmla="*/ 4 w 27"/>
                  <a:gd name="T7" fmla="*/ 22 h 22"/>
                </a:gdLst>
                <a:ahLst/>
                <a:cxnLst>
                  <a:cxn ang="0">
                    <a:pos x="T0" y="T1"/>
                  </a:cxn>
                  <a:cxn ang="0">
                    <a:pos x="T2" y="T3"/>
                  </a:cxn>
                  <a:cxn ang="0">
                    <a:pos x="T4" y="T5"/>
                  </a:cxn>
                  <a:cxn ang="0">
                    <a:pos x="T6" y="T7"/>
                  </a:cxn>
                </a:cxnLst>
                <a:rect l="0" t="0" r="r" b="b"/>
                <a:pathLst>
                  <a:path w="27" h="22">
                    <a:moveTo>
                      <a:pt x="4" y="22"/>
                    </a:moveTo>
                    <a:cubicBezTo>
                      <a:pt x="2" y="15"/>
                      <a:pt x="1" y="8"/>
                      <a:pt x="0" y="0"/>
                    </a:cubicBezTo>
                    <a:cubicBezTo>
                      <a:pt x="9" y="0"/>
                      <a:pt x="18" y="0"/>
                      <a:pt x="27" y="0"/>
                    </a:cubicBezTo>
                    <a:cubicBezTo>
                      <a:pt x="19" y="8"/>
                      <a:pt x="11" y="15"/>
                      <a:pt x="4" y="22"/>
                    </a:cubicBezTo>
                    <a:close/>
                  </a:path>
                </a:pathLst>
              </a:custGeom>
              <a:solidFill>
                <a:srgbClr val="659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 name="Freeform 65"/>
              <p:cNvSpPr>
                <a:spLocks/>
              </p:cNvSpPr>
              <p:nvPr userDrawn="1"/>
            </p:nvSpPr>
            <p:spPr bwMode="auto">
              <a:xfrm>
                <a:off x="6974" y="6773"/>
                <a:ext cx="89" cy="59"/>
              </a:xfrm>
              <a:custGeom>
                <a:avLst/>
                <a:gdLst>
                  <a:gd name="T0" fmla="*/ 21 w 38"/>
                  <a:gd name="T1" fmla="*/ 25 h 25"/>
                  <a:gd name="T2" fmla="*/ 0 w 38"/>
                  <a:gd name="T3" fmla="*/ 13 h 25"/>
                  <a:gd name="T4" fmla="*/ 4 w 38"/>
                  <a:gd name="T5" fmla="*/ 4 h 25"/>
                  <a:gd name="T6" fmla="*/ 34 w 38"/>
                  <a:gd name="T7" fmla="*/ 13 h 25"/>
                  <a:gd name="T8" fmla="*/ 28 w 38"/>
                  <a:gd name="T9" fmla="*/ 25 h 25"/>
                  <a:gd name="T10" fmla="*/ 21 w 38"/>
                  <a:gd name="T11" fmla="*/ 25 h 25"/>
                </a:gdLst>
                <a:ahLst/>
                <a:cxnLst>
                  <a:cxn ang="0">
                    <a:pos x="T0" y="T1"/>
                  </a:cxn>
                  <a:cxn ang="0">
                    <a:pos x="T2" y="T3"/>
                  </a:cxn>
                  <a:cxn ang="0">
                    <a:pos x="T4" y="T5"/>
                  </a:cxn>
                  <a:cxn ang="0">
                    <a:pos x="T6" y="T7"/>
                  </a:cxn>
                  <a:cxn ang="0">
                    <a:pos x="T8" y="T9"/>
                  </a:cxn>
                  <a:cxn ang="0">
                    <a:pos x="T10" y="T11"/>
                  </a:cxn>
                </a:cxnLst>
                <a:rect l="0" t="0" r="r" b="b"/>
                <a:pathLst>
                  <a:path w="38" h="25">
                    <a:moveTo>
                      <a:pt x="21" y="25"/>
                    </a:moveTo>
                    <a:cubicBezTo>
                      <a:pt x="15" y="18"/>
                      <a:pt x="7" y="16"/>
                      <a:pt x="0" y="13"/>
                    </a:cubicBezTo>
                    <a:cubicBezTo>
                      <a:pt x="1" y="10"/>
                      <a:pt x="2" y="7"/>
                      <a:pt x="4" y="4"/>
                    </a:cubicBezTo>
                    <a:cubicBezTo>
                      <a:pt x="15" y="0"/>
                      <a:pt x="24" y="9"/>
                      <a:pt x="34" y="13"/>
                    </a:cubicBezTo>
                    <a:cubicBezTo>
                      <a:pt x="38" y="20"/>
                      <a:pt x="30" y="21"/>
                      <a:pt x="28" y="25"/>
                    </a:cubicBezTo>
                    <a:cubicBezTo>
                      <a:pt x="26" y="25"/>
                      <a:pt x="23" y="25"/>
                      <a:pt x="21" y="25"/>
                    </a:cubicBezTo>
                    <a:close/>
                  </a:path>
                </a:pathLst>
              </a:custGeom>
              <a:solidFill>
                <a:srgbClr val="3691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 name="Freeform 66"/>
              <p:cNvSpPr>
                <a:spLocks/>
              </p:cNvSpPr>
              <p:nvPr userDrawn="1"/>
            </p:nvSpPr>
            <p:spPr bwMode="auto">
              <a:xfrm>
                <a:off x="7037" y="6765"/>
                <a:ext cx="52" cy="67"/>
              </a:xfrm>
              <a:custGeom>
                <a:avLst/>
                <a:gdLst>
                  <a:gd name="T0" fmla="*/ 1 w 22"/>
                  <a:gd name="T1" fmla="*/ 28 h 28"/>
                  <a:gd name="T2" fmla="*/ 8 w 22"/>
                  <a:gd name="T3" fmla="*/ 18 h 28"/>
                  <a:gd name="T4" fmla="*/ 10 w 22"/>
                  <a:gd name="T5" fmla="*/ 6 h 28"/>
                  <a:gd name="T6" fmla="*/ 22 w 22"/>
                  <a:gd name="T7" fmla="*/ 12 h 28"/>
                  <a:gd name="T8" fmla="*/ 18 w 22"/>
                  <a:gd name="T9" fmla="*/ 28 h 28"/>
                  <a:gd name="T10" fmla="*/ 1 w 22"/>
                  <a:gd name="T11" fmla="*/ 28 h 28"/>
                </a:gdLst>
                <a:ahLst/>
                <a:cxnLst>
                  <a:cxn ang="0">
                    <a:pos x="T0" y="T1"/>
                  </a:cxn>
                  <a:cxn ang="0">
                    <a:pos x="T2" y="T3"/>
                  </a:cxn>
                  <a:cxn ang="0">
                    <a:pos x="T4" y="T5"/>
                  </a:cxn>
                  <a:cxn ang="0">
                    <a:pos x="T6" y="T7"/>
                  </a:cxn>
                  <a:cxn ang="0">
                    <a:pos x="T8" y="T9"/>
                  </a:cxn>
                  <a:cxn ang="0">
                    <a:pos x="T10" y="T11"/>
                  </a:cxn>
                </a:cxnLst>
                <a:rect l="0" t="0" r="r" b="b"/>
                <a:pathLst>
                  <a:path w="22" h="28">
                    <a:moveTo>
                      <a:pt x="1" y="28"/>
                    </a:moveTo>
                    <a:cubicBezTo>
                      <a:pt x="0" y="22"/>
                      <a:pt x="4" y="21"/>
                      <a:pt x="8" y="18"/>
                    </a:cubicBezTo>
                    <a:cubicBezTo>
                      <a:pt x="15" y="16"/>
                      <a:pt x="8" y="10"/>
                      <a:pt x="10" y="6"/>
                    </a:cubicBezTo>
                    <a:cubicBezTo>
                      <a:pt x="17" y="0"/>
                      <a:pt x="21" y="4"/>
                      <a:pt x="22" y="12"/>
                    </a:cubicBezTo>
                    <a:cubicBezTo>
                      <a:pt x="22" y="17"/>
                      <a:pt x="19" y="23"/>
                      <a:pt x="18" y="28"/>
                    </a:cubicBezTo>
                    <a:cubicBezTo>
                      <a:pt x="12" y="28"/>
                      <a:pt x="7" y="28"/>
                      <a:pt x="1" y="28"/>
                    </a:cubicBezTo>
                    <a:close/>
                  </a:path>
                </a:pathLst>
              </a:custGeom>
              <a:solidFill>
                <a:srgbClr val="80C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 name="Freeform 67"/>
              <p:cNvSpPr>
                <a:spLocks/>
              </p:cNvSpPr>
              <p:nvPr userDrawn="1"/>
            </p:nvSpPr>
            <p:spPr bwMode="auto">
              <a:xfrm>
                <a:off x="4936" y="2288"/>
                <a:ext cx="3068" cy="3818"/>
              </a:xfrm>
              <a:custGeom>
                <a:avLst/>
                <a:gdLst>
                  <a:gd name="T0" fmla="*/ 586 w 1298"/>
                  <a:gd name="T1" fmla="*/ 1520 h 1614"/>
                  <a:gd name="T2" fmla="*/ 269 w 1298"/>
                  <a:gd name="T3" fmla="*/ 1447 h 1614"/>
                  <a:gd name="T4" fmla="*/ 4 w 1298"/>
                  <a:gd name="T5" fmla="*/ 1511 h 1614"/>
                  <a:gd name="T6" fmla="*/ 119 w 1298"/>
                  <a:gd name="T7" fmla="*/ 757 h 1614"/>
                  <a:gd name="T8" fmla="*/ 205 w 1298"/>
                  <a:gd name="T9" fmla="*/ 200 h 1614"/>
                  <a:gd name="T10" fmla="*/ 623 w 1298"/>
                  <a:gd name="T11" fmla="*/ 88 h 1614"/>
                  <a:gd name="T12" fmla="*/ 740 w 1298"/>
                  <a:gd name="T13" fmla="*/ 82 h 1614"/>
                  <a:gd name="T14" fmla="*/ 897 w 1298"/>
                  <a:gd name="T15" fmla="*/ 277 h 1614"/>
                  <a:gd name="T16" fmla="*/ 1209 w 1298"/>
                  <a:gd name="T17" fmla="*/ 82 h 1614"/>
                  <a:gd name="T18" fmla="*/ 1298 w 1298"/>
                  <a:gd name="T19" fmla="*/ 3 h 1614"/>
                  <a:gd name="T20" fmla="*/ 1002 w 1298"/>
                  <a:gd name="T21" fmla="*/ 496 h 1614"/>
                  <a:gd name="T22" fmla="*/ 641 w 1298"/>
                  <a:gd name="T23" fmla="*/ 273 h 1614"/>
                  <a:gd name="T24" fmla="*/ 470 w 1298"/>
                  <a:gd name="T25" fmla="*/ 504 h 1614"/>
                  <a:gd name="T26" fmla="*/ 496 w 1298"/>
                  <a:gd name="T27" fmla="*/ 540 h 1614"/>
                  <a:gd name="T28" fmla="*/ 411 w 1298"/>
                  <a:gd name="T29" fmla="*/ 532 h 1614"/>
                  <a:gd name="T30" fmla="*/ 359 w 1298"/>
                  <a:gd name="T31" fmla="*/ 845 h 1614"/>
                  <a:gd name="T32" fmla="*/ 325 w 1298"/>
                  <a:gd name="T33" fmla="*/ 1133 h 1614"/>
                  <a:gd name="T34" fmla="*/ 397 w 1298"/>
                  <a:gd name="T35" fmla="*/ 1159 h 1614"/>
                  <a:gd name="T36" fmla="*/ 411 w 1298"/>
                  <a:gd name="T37" fmla="*/ 1199 h 1614"/>
                  <a:gd name="T38" fmla="*/ 955 w 1298"/>
                  <a:gd name="T39" fmla="*/ 1268 h 1614"/>
                  <a:gd name="T40" fmla="*/ 1058 w 1298"/>
                  <a:gd name="T41" fmla="*/ 1283 h 1614"/>
                  <a:gd name="T42" fmla="*/ 1104 w 1298"/>
                  <a:gd name="T43" fmla="*/ 1314 h 1614"/>
                  <a:gd name="T44" fmla="*/ 1064 w 1298"/>
                  <a:gd name="T45" fmla="*/ 1315 h 1614"/>
                  <a:gd name="T46" fmla="*/ 1078 w 1298"/>
                  <a:gd name="T47" fmla="*/ 1374 h 1614"/>
                  <a:gd name="T48" fmla="*/ 1041 w 1298"/>
                  <a:gd name="T49" fmla="*/ 1366 h 1614"/>
                  <a:gd name="T50" fmla="*/ 1069 w 1298"/>
                  <a:gd name="T51" fmla="*/ 1397 h 1614"/>
                  <a:gd name="T52" fmla="*/ 1064 w 1298"/>
                  <a:gd name="T53" fmla="*/ 1411 h 1614"/>
                  <a:gd name="T54" fmla="*/ 1012 w 1298"/>
                  <a:gd name="T55" fmla="*/ 1439 h 1614"/>
                  <a:gd name="T56" fmla="*/ 1038 w 1298"/>
                  <a:gd name="T57" fmla="*/ 1470 h 1614"/>
                  <a:gd name="T58" fmla="*/ 1034 w 1298"/>
                  <a:gd name="T59" fmla="*/ 1483 h 1614"/>
                  <a:gd name="T60" fmla="*/ 980 w 1298"/>
                  <a:gd name="T61" fmla="*/ 1513 h 1614"/>
                  <a:gd name="T62" fmla="*/ 1011 w 1298"/>
                  <a:gd name="T63" fmla="*/ 1544 h 1614"/>
                  <a:gd name="T64" fmla="*/ 1004 w 1298"/>
                  <a:gd name="T65" fmla="*/ 1555 h 1614"/>
                  <a:gd name="T66" fmla="*/ 966 w 1298"/>
                  <a:gd name="T67" fmla="*/ 1589 h 1614"/>
                  <a:gd name="T68" fmla="*/ 745 w 1298"/>
                  <a:gd name="T69" fmla="*/ 1600 h 1614"/>
                  <a:gd name="T70" fmla="*/ 704 w 1298"/>
                  <a:gd name="T71" fmla="*/ 1612 h 1614"/>
                  <a:gd name="T72" fmla="*/ 641 w 1298"/>
                  <a:gd name="T73" fmla="*/ 1563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8" h="1614">
                    <a:moveTo>
                      <a:pt x="634" y="1558"/>
                    </a:moveTo>
                    <a:cubicBezTo>
                      <a:pt x="623" y="1538"/>
                      <a:pt x="607" y="1526"/>
                      <a:pt x="586" y="1520"/>
                    </a:cubicBezTo>
                    <a:cubicBezTo>
                      <a:pt x="504" y="1495"/>
                      <a:pt x="423" y="1470"/>
                      <a:pt x="341" y="1444"/>
                    </a:cubicBezTo>
                    <a:cubicBezTo>
                      <a:pt x="316" y="1437"/>
                      <a:pt x="293" y="1438"/>
                      <a:pt x="269" y="1447"/>
                    </a:cubicBezTo>
                    <a:cubicBezTo>
                      <a:pt x="182" y="1478"/>
                      <a:pt x="94" y="1508"/>
                      <a:pt x="7" y="1539"/>
                    </a:cubicBezTo>
                    <a:cubicBezTo>
                      <a:pt x="0" y="1531"/>
                      <a:pt x="3" y="1521"/>
                      <a:pt x="4" y="1511"/>
                    </a:cubicBezTo>
                    <a:cubicBezTo>
                      <a:pt x="17" y="1431"/>
                      <a:pt x="29" y="1351"/>
                      <a:pt x="41" y="1270"/>
                    </a:cubicBezTo>
                    <a:cubicBezTo>
                      <a:pt x="67" y="1099"/>
                      <a:pt x="93" y="928"/>
                      <a:pt x="119" y="757"/>
                    </a:cubicBezTo>
                    <a:cubicBezTo>
                      <a:pt x="144" y="589"/>
                      <a:pt x="168" y="421"/>
                      <a:pt x="195" y="253"/>
                    </a:cubicBezTo>
                    <a:cubicBezTo>
                      <a:pt x="198" y="235"/>
                      <a:pt x="197" y="217"/>
                      <a:pt x="205" y="200"/>
                    </a:cubicBezTo>
                    <a:cubicBezTo>
                      <a:pt x="210" y="192"/>
                      <a:pt x="218" y="191"/>
                      <a:pt x="226" y="189"/>
                    </a:cubicBezTo>
                    <a:cubicBezTo>
                      <a:pt x="358" y="155"/>
                      <a:pt x="491" y="121"/>
                      <a:pt x="623" y="88"/>
                    </a:cubicBezTo>
                    <a:cubicBezTo>
                      <a:pt x="654" y="81"/>
                      <a:pt x="684" y="73"/>
                      <a:pt x="715" y="65"/>
                    </a:cubicBezTo>
                    <a:cubicBezTo>
                      <a:pt x="733" y="61"/>
                      <a:pt x="736" y="62"/>
                      <a:pt x="740" y="82"/>
                    </a:cubicBezTo>
                    <a:cubicBezTo>
                      <a:pt x="743" y="100"/>
                      <a:pt x="753" y="113"/>
                      <a:pt x="764" y="126"/>
                    </a:cubicBezTo>
                    <a:cubicBezTo>
                      <a:pt x="808" y="177"/>
                      <a:pt x="854" y="226"/>
                      <a:pt x="897" y="277"/>
                    </a:cubicBezTo>
                    <a:cubicBezTo>
                      <a:pt x="927" y="313"/>
                      <a:pt x="972" y="315"/>
                      <a:pt x="1005" y="282"/>
                    </a:cubicBezTo>
                    <a:cubicBezTo>
                      <a:pt x="1073" y="216"/>
                      <a:pt x="1141" y="149"/>
                      <a:pt x="1209" y="82"/>
                    </a:cubicBezTo>
                    <a:cubicBezTo>
                      <a:pt x="1234" y="57"/>
                      <a:pt x="1257" y="32"/>
                      <a:pt x="1283" y="9"/>
                    </a:cubicBezTo>
                    <a:cubicBezTo>
                      <a:pt x="1288" y="6"/>
                      <a:pt x="1291" y="0"/>
                      <a:pt x="1298" y="3"/>
                    </a:cubicBezTo>
                    <a:cubicBezTo>
                      <a:pt x="1275" y="42"/>
                      <a:pt x="1253" y="81"/>
                      <a:pt x="1229" y="119"/>
                    </a:cubicBezTo>
                    <a:cubicBezTo>
                      <a:pt x="1154" y="245"/>
                      <a:pt x="1078" y="370"/>
                      <a:pt x="1002" y="496"/>
                    </a:cubicBezTo>
                    <a:cubicBezTo>
                      <a:pt x="994" y="510"/>
                      <a:pt x="989" y="509"/>
                      <a:pt x="978" y="501"/>
                    </a:cubicBezTo>
                    <a:cubicBezTo>
                      <a:pt x="866" y="425"/>
                      <a:pt x="754" y="349"/>
                      <a:pt x="641" y="273"/>
                    </a:cubicBezTo>
                    <a:cubicBezTo>
                      <a:pt x="619" y="259"/>
                      <a:pt x="619" y="258"/>
                      <a:pt x="605" y="282"/>
                    </a:cubicBezTo>
                    <a:cubicBezTo>
                      <a:pt x="560" y="356"/>
                      <a:pt x="515" y="430"/>
                      <a:pt x="470" y="504"/>
                    </a:cubicBezTo>
                    <a:cubicBezTo>
                      <a:pt x="463" y="514"/>
                      <a:pt x="462" y="520"/>
                      <a:pt x="474" y="526"/>
                    </a:cubicBezTo>
                    <a:cubicBezTo>
                      <a:pt x="482" y="529"/>
                      <a:pt x="489" y="535"/>
                      <a:pt x="496" y="540"/>
                    </a:cubicBezTo>
                    <a:cubicBezTo>
                      <a:pt x="488" y="553"/>
                      <a:pt x="480" y="543"/>
                      <a:pt x="472" y="540"/>
                    </a:cubicBezTo>
                    <a:cubicBezTo>
                      <a:pt x="452" y="537"/>
                      <a:pt x="431" y="535"/>
                      <a:pt x="411" y="532"/>
                    </a:cubicBezTo>
                    <a:cubicBezTo>
                      <a:pt x="400" y="531"/>
                      <a:pt x="394" y="532"/>
                      <a:pt x="393" y="547"/>
                    </a:cubicBezTo>
                    <a:cubicBezTo>
                      <a:pt x="382" y="646"/>
                      <a:pt x="371" y="745"/>
                      <a:pt x="359" y="845"/>
                    </a:cubicBezTo>
                    <a:cubicBezTo>
                      <a:pt x="349" y="928"/>
                      <a:pt x="339" y="1012"/>
                      <a:pt x="330" y="1096"/>
                    </a:cubicBezTo>
                    <a:cubicBezTo>
                      <a:pt x="328" y="1108"/>
                      <a:pt x="327" y="1121"/>
                      <a:pt x="325" y="1133"/>
                    </a:cubicBezTo>
                    <a:cubicBezTo>
                      <a:pt x="323" y="1146"/>
                      <a:pt x="329" y="1151"/>
                      <a:pt x="340" y="1152"/>
                    </a:cubicBezTo>
                    <a:cubicBezTo>
                      <a:pt x="359" y="1154"/>
                      <a:pt x="378" y="1156"/>
                      <a:pt x="397" y="1159"/>
                    </a:cubicBezTo>
                    <a:cubicBezTo>
                      <a:pt x="397" y="1163"/>
                      <a:pt x="394" y="1167"/>
                      <a:pt x="393" y="1171"/>
                    </a:cubicBezTo>
                    <a:cubicBezTo>
                      <a:pt x="389" y="1190"/>
                      <a:pt x="392" y="1196"/>
                      <a:pt x="411" y="1199"/>
                    </a:cubicBezTo>
                    <a:cubicBezTo>
                      <a:pt x="512" y="1213"/>
                      <a:pt x="614" y="1224"/>
                      <a:pt x="716" y="1238"/>
                    </a:cubicBezTo>
                    <a:cubicBezTo>
                      <a:pt x="796" y="1248"/>
                      <a:pt x="876" y="1257"/>
                      <a:pt x="955" y="1268"/>
                    </a:cubicBezTo>
                    <a:cubicBezTo>
                      <a:pt x="982" y="1272"/>
                      <a:pt x="1008" y="1274"/>
                      <a:pt x="1035" y="1277"/>
                    </a:cubicBezTo>
                    <a:cubicBezTo>
                      <a:pt x="1043" y="1278"/>
                      <a:pt x="1051" y="1279"/>
                      <a:pt x="1058" y="1283"/>
                    </a:cubicBezTo>
                    <a:cubicBezTo>
                      <a:pt x="1068" y="1292"/>
                      <a:pt x="1080" y="1300"/>
                      <a:pt x="1092" y="1305"/>
                    </a:cubicBezTo>
                    <a:cubicBezTo>
                      <a:pt x="1097" y="1307"/>
                      <a:pt x="1102" y="1309"/>
                      <a:pt x="1104" y="1314"/>
                    </a:cubicBezTo>
                    <a:cubicBezTo>
                      <a:pt x="1104" y="1318"/>
                      <a:pt x="1103" y="1321"/>
                      <a:pt x="1100" y="1324"/>
                    </a:cubicBezTo>
                    <a:cubicBezTo>
                      <a:pt x="1086" y="1328"/>
                      <a:pt x="1077" y="1316"/>
                      <a:pt x="1064" y="1315"/>
                    </a:cubicBezTo>
                    <a:cubicBezTo>
                      <a:pt x="1072" y="1325"/>
                      <a:pt x="1087" y="1322"/>
                      <a:pt x="1092" y="1335"/>
                    </a:cubicBezTo>
                    <a:cubicBezTo>
                      <a:pt x="1090" y="1349"/>
                      <a:pt x="1082" y="1361"/>
                      <a:pt x="1078" y="1374"/>
                    </a:cubicBezTo>
                    <a:cubicBezTo>
                      <a:pt x="1071" y="1379"/>
                      <a:pt x="1065" y="1374"/>
                      <a:pt x="1059" y="1372"/>
                    </a:cubicBezTo>
                    <a:cubicBezTo>
                      <a:pt x="1053" y="1369"/>
                      <a:pt x="1048" y="1365"/>
                      <a:pt x="1041" y="1366"/>
                    </a:cubicBezTo>
                    <a:cubicBezTo>
                      <a:pt x="1051" y="1376"/>
                      <a:pt x="1067" y="1374"/>
                      <a:pt x="1074" y="1388"/>
                    </a:cubicBezTo>
                    <a:cubicBezTo>
                      <a:pt x="1074" y="1392"/>
                      <a:pt x="1073" y="1395"/>
                      <a:pt x="1069" y="1397"/>
                    </a:cubicBezTo>
                    <a:cubicBezTo>
                      <a:pt x="1056" y="1400"/>
                      <a:pt x="1046" y="1388"/>
                      <a:pt x="1033" y="1388"/>
                    </a:cubicBezTo>
                    <a:cubicBezTo>
                      <a:pt x="1042" y="1398"/>
                      <a:pt x="1059" y="1395"/>
                      <a:pt x="1064" y="1411"/>
                    </a:cubicBezTo>
                    <a:cubicBezTo>
                      <a:pt x="1057" y="1422"/>
                      <a:pt x="1056" y="1437"/>
                      <a:pt x="1045" y="1447"/>
                    </a:cubicBezTo>
                    <a:cubicBezTo>
                      <a:pt x="1033" y="1452"/>
                      <a:pt x="1025" y="1438"/>
                      <a:pt x="1012" y="1439"/>
                    </a:cubicBezTo>
                    <a:cubicBezTo>
                      <a:pt x="1021" y="1450"/>
                      <a:pt x="1038" y="1448"/>
                      <a:pt x="1045" y="1460"/>
                    </a:cubicBezTo>
                    <a:cubicBezTo>
                      <a:pt x="1045" y="1466"/>
                      <a:pt x="1042" y="1468"/>
                      <a:pt x="1038" y="1470"/>
                    </a:cubicBezTo>
                    <a:cubicBezTo>
                      <a:pt x="1026" y="1472"/>
                      <a:pt x="1016" y="1462"/>
                      <a:pt x="1003" y="1460"/>
                    </a:cubicBezTo>
                    <a:cubicBezTo>
                      <a:pt x="1011" y="1472"/>
                      <a:pt x="1029" y="1468"/>
                      <a:pt x="1034" y="1483"/>
                    </a:cubicBezTo>
                    <a:cubicBezTo>
                      <a:pt x="1029" y="1495"/>
                      <a:pt x="1024" y="1508"/>
                      <a:pt x="1020" y="1521"/>
                    </a:cubicBezTo>
                    <a:cubicBezTo>
                      <a:pt x="1005" y="1526"/>
                      <a:pt x="995" y="1511"/>
                      <a:pt x="980" y="1513"/>
                    </a:cubicBezTo>
                    <a:cubicBezTo>
                      <a:pt x="992" y="1521"/>
                      <a:pt x="1006" y="1523"/>
                      <a:pt x="1015" y="1533"/>
                    </a:cubicBezTo>
                    <a:cubicBezTo>
                      <a:pt x="1016" y="1538"/>
                      <a:pt x="1015" y="1542"/>
                      <a:pt x="1011" y="1544"/>
                    </a:cubicBezTo>
                    <a:cubicBezTo>
                      <a:pt x="998" y="1547"/>
                      <a:pt x="988" y="1534"/>
                      <a:pt x="975" y="1534"/>
                    </a:cubicBezTo>
                    <a:cubicBezTo>
                      <a:pt x="982" y="1546"/>
                      <a:pt x="999" y="1542"/>
                      <a:pt x="1004" y="1555"/>
                    </a:cubicBezTo>
                    <a:cubicBezTo>
                      <a:pt x="1001" y="1563"/>
                      <a:pt x="998" y="1572"/>
                      <a:pt x="996" y="1580"/>
                    </a:cubicBezTo>
                    <a:cubicBezTo>
                      <a:pt x="988" y="1590"/>
                      <a:pt x="976" y="1589"/>
                      <a:pt x="966" y="1589"/>
                    </a:cubicBezTo>
                    <a:cubicBezTo>
                      <a:pt x="924" y="1588"/>
                      <a:pt x="883" y="1594"/>
                      <a:pt x="842" y="1595"/>
                    </a:cubicBezTo>
                    <a:cubicBezTo>
                      <a:pt x="810" y="1596"/>
                      <a:pt x="778" y="1599"/>
                      <a:pt x="745" y="1600"/>
                    </a:cubicBezTo>
                    <a:cubicBezTo>
                      <a:pt x="736" y="1600"/>
                      <a:pt x="726" y="1597"/>
                      <a:pt x="719" y="1609"/>
                    </a:cubicBezTo>
                    <a:cubicBezTo>
                      <a:pt x="716" y="1614"/>
                      <a:pt x="709" y="1614"/>
                      <a:pt x="704" y="1612"/>
                    </a:cubicBezTo>
                    <a:cubicBezTo>
                      <a:pt x="702" y="1611"/>
                      <a:pt x="699" y="1610"/>
                      <a:pt x="698" y="1608"/>
                    </a:cubicBezTo>
                    <a:cubicBezTo>
                      <a:pt x="688" y="1581"/>
                      <a:pt x="666" y="1569"/>
                      <a:pt x="641" y="1563"/>
                    </a:cubicBezTo>
                    <a:cubicBezTo>
                      <a:pt x="638" y="1562"/>
                      <a:pt x="636" y="1560"/>
                      <a:pt x="634" y="1558"/>
                    </a:cubicBezTo>
                    <a:close/>
                  </a:path>
                </a:pathLst>
              </a:custGeom>
              <a:solidFill>
                <a:srgbClr val="83C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 name="Freeform 68"/>
              <p:cNvSpPr>
                <a:spLocks/>
              </p:cNvSpPr>
              <p:nvPr userDrawn="1"/>
            </p:nvSpPr>
            <p:spPr bwMode="auto">
              <a:xfrm>
                <a:off x="7191" y="4381"/>
                <a:ext cx="1128" cy="696"/>
              </a:xfrm>
              <a:custGeom>
                <a:avLst/>
                <a:gdLst>
                  <a:gd name="T0" fmla="*/ 477 w 477"/>
                  <a:gd name="T1" fmla="*/ 85 h 294"/>
                  <a:gd name="T2" fmla="*/ 461 w 477"/>
                  <a:gd name="T3" fmla="*/ 220 h 294"/>
                  <a:gd name="T4" fmla="*/ 456 w 477"/>
                  <a:gd name="T5" fmla="*/ 265 h 294"/>
                  <a:gd name="T6" fmla="*/ 426 w 477"/>
                  <a:gd name="T7" fmla="*/ 292 h 294"/>
                  <a:gd name="T8" fmla="*/ 270 w 477"/>
                  <a:gd name="T9" fmla="*/ 272 h 294"/>
                  <a:gd name="T10" fmla="*/ 111 w 477"/>
                  <a:gd name="T11" fmla="*/ 253 h 294"/>
                  <a:gd name="T12" fmla="*/ 20 w 477"/>
                  <a:gd name="T13" fmla="*/ 241 h 294"/>
                  <a:gd name="T14" fmla="*/ 1 w 477"/>
                  <a:gd name="T15" fmla="*/ 212 h 294"/>
                  <a:gd name="T16" fmla="*/ 13 w 477"/>
                  <a:gd name="T17" fmla="*/ 104 h 294"/>
                  <a:gd name="T18" fmla="*/ 21 w 477"/>
                  <a:gd name="T19" fmla="*/ 33 h 294"/>
                  <a:gd name="T20" fmla="*/ 52 w 477"/>
                  <a:gd name="T21" fmla="*/ 3 h 294"/>
                  <a:gd name="T22" fmla="*/ 216 w 477"/>
                  <a:gd name="T23" fmla="*/ 22 h 294"/>
                  <a:gd name="T24" fmla="*/ 380 w 477"/>
                  <a:gd name="T25" fmla="*/ 43 h 294"/>
                  <a:gd name="T26" fmla="*/ 454 w 477"/>
                  <a:gd name="T27" fmla="*/ 53 h 294"/>
                  <a:gd name="T28" fmla="*/ 477 w 477"/>
                  <a:gd name="T29" fmla="*/ 8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294">
                    <a:moveTo>
                      <a:pt x="477" y="85"/>
                    </a:moveTo>
                    <a:cubicBezTo>
                      <a:pt x="472" y="128"/>
                      <a:pt x="467" y="174"/>
                      <a:pt x="461" y="220"/>
                    </a:cubicBezTo>
                    <a:cubicBezTo>
                      <a:pt x="460" y="235"/>
                      <a:pt x="458" y="250"/>
                      <a:pt x="456" y="265"/>
                    </a:cubicBezTo>
                    <a:cubicBezTo>
                      <a:pt x="454" y="284"/>
                      <a:pt x="444" y="294"/>
                      <a:pt x="426" y="292"/>
                    </a:cubicBezTo>
                    <a:cubicBezTo>
                      <a:pt x="374" y="286"/>
                      <a:pt x="322" y="279"/>
                      <a:pt x="270" y="272"/>
                    </a:cubicBezTo>
                    <a:cubicBezTo>
                      <a:pt x="217" y="266"/>
                      <a:pt x="164" y="259"/>
                      <a:pt x="111" y="253"/>
                    </a:cubicBezTo>
                    <a:cubicBezTo>
                      <a:pt x="81" y="249"/>
                      <a:pt x="50" y="246"/>
                      <a:pt x="20" y="241"/>
                    </a:cubicBezTo>
                    <a:cubicBezTo>
                      <a:pt x="5" y="239"/>
                      <a:pt x="0" y="227"/>
                      <a:pt x="1" y="212"/>
                    </a:cubicBezTo>
                    <a:cubicBezTo>
                      <a:pt x="5" y="176"/>
                      <a:pt x="9" y="140"/>
                      <a:pt x="13" y="104"/>
                    </a:cubicBezTo>
                    <a:cubicBezTo>
                      <a:pt x="16" y="80"/>
                      <a:pt x="19" y="57"/>
                      <a:pt x="21" y="33"/>
                    </a:cubicBezTo>
                    <a:cubicBezTo>
                      <a:pt x="23" y="8"/>
                      <a:pt x="29" y="0"/>
                      <a:pt x="52" y="3"/>
                    </a:cubicBezTo>
                    <a:cubicBezTo>
                      <a:pt x="107" y="8"/>
                      <a:pt x="161" y="15"/>
                      <a:pt x="216" y="22"/>
                    </a:cubicBezTo>
                    <a:cubicBezTo>
                      <a:pt x="271" y="29"/>
                      <a:pt x="325" y="36"/>
                      <a:pt x="380" y="43"/>
                    </a:cubicBezTo>
                    <a:cubicBezTo>
                      <a:pt x="405" y="46"/>
                      <a:pt x="430" y="48"/>
                      <a:pt x="454" y="53"/>
                    </a:cubicBezTo>
                    <a:cubicBezTo>
                      <a:pt x="473" y="56"/>
                      <a:pt x="477" y="62"/>
                      <a:pt x="477" y="85"/>
                    </a:cubicBezTo>
                    <a:close/>
                  </a:path>
                </a:pathLst>
              </a:custGeom>
              <a:solidFill>
                <a:srgbClr val="A1D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 name="Freeform 69"/>
              <p:cNvSpPr>
                <a:spLocks/>
              </p:cNvSpPr>
              <p:nvPr userDrawn="1"/>
            </p:nvSpPr>
            <p:spPr bwMode="auto">
              <a:xfrm>
                <a:off x="5418" y="1962"/>
                <a:ext cx="2792" cy="1085"/>
              </a:xfrm>
              <a:custGeom>
                <a:avLst/>
                <a:gdLst>
                  <a:gd name="T0" fmla="*/ 1094 w 1181"/>
                  <a:gd name="T1" fmla="*/ 141 h 459"/>
                  <a:gd name="T2" fmla="*/ 1058 w 1181"/>
                  <a:gd name="T3" fmla="*/ 174 h 459"/>
                  <a:gd name="T4" fmla="*/ 877 w 1181"/>
                  <a:gd name="T5" fmla="*/ 353 h 459"/>
                  <a:gd name="T6" fmla="*/ 798 w 1181"/>
                  <a:gd name="T7" fmla="*/ 430 h 459"/>
                  <a:gd name="T8" fmla="*/ 690 w 1181"/>
                  <a:gd name="T9" fmla="*/ 418 h 459"/>
                  <a:gd name="T10" fmla="*/ 614 w 1181"/>
                  <a:gd name="T11" fmla="*/ 332 h 459"/>
                  <a:gd name="T12" fmla="*/ 549 w 1181"/>
                  <a:gd name="T13" fmla="*/ 258 h 459"/>
                  <a:gd name="T14" fmla="*/ 532 w 1181"/>
                  <a:gd name="T15" fmla="*/ 220 h 459"/>
                  <a:gd name="T16" fmla="*/ 514 w 1181"/>
                  <a:gd name="T17" fmla="*/ 207 h 459"/>
                  <a:gd name="T18" fmla="*/ 152 w 1181"/>
                  <a:gd name="T19" fmla="*/ 299 h 459"/>
                  <a:gd name="T20" fmla="*/ 5 w 1181"/>
                  <a:gd name="T21" fmla="*/ 337 h 459"/>
                  <a:gd name="T22" fmla="*/ 3 w 1181"/>
                  <a:gd name="T23" fmla="*/ 335 h 459"/>
                  <a:gd name="T24" fmla="*/ 9 w 1181"/>
                  <a:gd name="T25" fmla="*/ 292 h 459"/>
                  <a:gd name="T26" fmla="*/ 12 w 1181"/>
                  <a:gd name="T27" fmla="*/ 289 h 459"/>
                  <a:gd name="T28" fmla="*/ 509 w 1181"/>
                  <a:gd name="T29" fmla="*/ 163 h 459"/>
                  <a:gd name="T30" fmla="*/ 518 w 1181"/>
                  <a:gd name="T31" fmla="*/ 162 h 459"/>
                  <a:gd name="T32" fmla="*/ 564 w 1181"/>
                  <a:gd name="T33" fmla="*/ 240 h 459"/>
                  <a:gd name="T34" fmla="*/ 682 w 1181"/>
                  <a:gd name="T35" fmla="*/ 373 h 459"/>
                  <a:gd name="T36" fmla="*/ 793 w 1181"/>
                  <a:gd name="T37" fmla="*/ 377 h 459"/>
                  <a:gd name="T38" fmla="*/ 1167 w 1181"/>
                  <a:gd name="T39" fmla="*/ 8 h 459"/>
                  <a:gd name="T40" fmla="*/ 1176 w 1181"/>
                  <a:gd name="T41" fmla="*/ 0 h 459"/>
                  <a:gd name="T42" fmla="*/ 1176 w 1181"/>
                  <a:gd name="T43" fmla="*/ 15 h 459"/>
                  <a:gd name="T44" fmla="*/ 1111 w 1181"/>
                  <a:gd name="T45" fmla="*/ 120 h 459"/>
                  <a:gd name="T46" fmla="*/ 1094 w 1181"/>
                  <a:gd name="T47" fmla="*/ 141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81" h="459">
                    <a:moveTo>
                      <a:pt x="1094" y="141"/>
                    </a:moveTo>
                    <a:cubicBezTo>
                      <a:pt x="1082" y="152"/>
                      <a:pt x="1069" y="162"/>
                      <a:pt x="1058" y="174"/>
                    </a:cubicBezTo>
                    <a:cubicBezTo>
                      <a:pt x="997" y="233"/>
                      <a:pt x="938" y="293"/>
                      <a:pt x="877" y="353"/>
                    </a:cubicBezTo>
                    <a:cubicBezTo>
                      <a:pt x="851" y="379"/>
                      <a:pt x="825" y="405"/>
                      <a:pt x="798" y="430"/>
                    </a:cubicBezTo>
                    <a:cubicBezTo>
                      <a:pt x="767" y="459"/>
                      <a:pt x="719" y="453"/>
                      <a:pt x="690" y="418"/>
                    </a:cubicBezTo>
                    <a:cubicBezTo>
                      <a:pt x="665" y="389"/>
                      <a:pt x="640" y="360"/>
                      <a:pt x="614" y="332"/>
                    </a:cubicBezTo>
                    <a:cubicBezTo>
                      <a:pt x="593" y="307"/>
                      <a:pt x="570" y="283"/>
                      <a:pt x="549" y="258"/>
                    </a:cubicBezTo>
                    <a:cubicBezTo>
                      <a:pt x="539" y="247"/>
                      <a:pt x="533" y="235"/>
                      <a:pt x="532" y="220"/>
                    </a:cubicBezTo>
                    <a:cubicBezTo>
                      <a:pt x="531" y="208"/>
                      <a:pt x="526" y="204"/>
                      <a:pt x="514" y="207"/>
                    </a:cubicBezTo>
                    <a:cubicBezTo>
                      <a:pt x="393" y="238"/>
                      <a:pt x="273" y="268"/>
                      <a:pt x="152" y="299"/>
                    </a:cubicBezTo>
                    <a:cubicBezTo>
                      <a:pt x="103" y="311"/>
                      <a:pt x="54" y="324"/>
                      <a:pt x="5" y="337"/>
                    </a:cubicBezTo>
                    <a:cubicBezTo>
                      <a:pt x="4" y="336"/>
                      <a:pt x="4" y="335"/>
                      <a:pt x="3" y="335"/>
                    </a:cubicBezTo>
                    <a:cubicBezTo>
                      <a:pt x="0" y="320"/>
                      <a:pt x="4" y="306"/>
                      <a:pt x="9" y="292"/>
                    </a:cubicBezTo>
                    <a:cubicBezTo>
                      <a:pt x="9" y="291"/>
                      <a:pt x="11" y="289"/>
                      <a:pt x="12" y="289"/>
                    </a:cubicBezTo>
                    <a:cubicBezTo>
                      <a:pt x="178" y="247"/>
                      <a:pt x="344" y="205"/>
                      <a:pt x="509" y="163"/>
                    </a:cubicBezTo>
                    <a:cubicBezTo>
                      <a:pt x="512" y="163"/>
                      <a:pt x="515" y="163"/>
                      <a:pt x="518" y="162"/>
                    </a:cubicBezTo>
                    <a:cubicBezTo>
                      <a:pt x="520" y="197"/>
                      <a:pt x="544" y="217"/>
                      <a:pt x="564" y="240"/>
                    </a:cubicBezTo>
                    <a:cubicBezTo>
                      <a:pt x="603" y="285"/>
                      <a:pt x="642" y="329"/>
                      <a:pt x="682" y="373"/>
                    </a:cubicBezTo>
                    <a:cubicBezTo>
                      <a:pt x="714" y="409"/>
                      <a:pt x="759" y="411"/>
                      <a:pt x="793" y="377"/>
                    </a:cubicBezTo>
                    <a:cubicBezTo>
                      <a:pt x="918" y="254"/>
                      <a:pt x="1042" y="131"/>
                      <a:pt x="1167" y="8"/>
                    </a:cubicBezTo>
                    <a:cubicBezTo>
                      <a:pt x="1170" y="5"/>
                      <a:pt x="1173" y="2"/>
                      <a:pt x="1176" y="0"/>
                    </a:cubicBezTo>
                    <a:cubicBezTo>
                      <a:pt x="1180" y="7"/>
                      <a:pt x="1181" y="8"/>
                      <a:pt x="1176" y="15"/>
                    </a:cubicBezTo>
                    <a:cubicBezTo>
                      <a:pt x="1154" y="50"/>
                      <a:pt x="1136" y="87"/>
                      <a:pt x="1111" y="120"/>
                    </a:cubicBezTo>
                    <a:cubicBezTo>
                      <a:pt x="1105" y="127"/>
                      <a:pt x="1100" y="134"/>
                      <a:pt x="1094" y="141"/>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 name="Freeform 70"/>
              <p:cNvSpPr>
                <a:spLocks/>
              </p:cNvSpPr>
              <p:nvPr userDrawn="1"/>
            </p:nvSpPr>
            <p:spPr bwMode="auto">
              <a:xfrm>
                <a:off x="5844" y="5029"/>
                <a:ext cx="1751" cy="346"/>
              </a:xfrm>
              <a:custGeom>
                <a:avLst/>
                <a:gdLst>
                  <a:gd name="T0" fmla="*/ 678 w 741"/>
                  <a:gd name="T1" fmla="*/ 128 h 146"/>
                  <a:gd name="T2" fmla="*/ 487 w 741"/>
                  <a:gd name="T3" fmla="*/ 103 h 146"/>
                  <a:gd name="T4" fmla="*/ 327 w 741"/>
                  <a:gd name="T5" fmla="*/ 84 h 146"/>
                  <a:gd name="T6" fmla="*/ 141 w 741"/>
                  <a:gd name="T7" fmla="*/ 59 h 146"/>
                  <a:gd name="T8" fmla="*/ 13 w 741"/>
                  <a:gd name="T9" fmla="*/ 44 h 146"/>
                  <a:gd name="T10" fmla="*/ 2 w 741"/>
                  <a:gd name="T11" fmla="*/ 31 h 146"/>
                  <a:gd name="T12" fmla="*/ 3 w 741"/>
                  <a:gd name="T13" fmla="*/ 11 h 146"/>
                  <a:gd name="T14" fmla="*/ 13 w 741"/>
                  <a:gd name="T15" fmla="*/ 0 h 146"/>
                  <a:gd name="T16" fmla="*/ 237 w 741"/>
                  <a:gd name="T17" fmla="*/ 28 h 146"/>
                  <a:gd name="T18" fmla="*/ 484 w 741"/>
                  <a:gd name="T19" fmla="*/ 59 h 146"/>
                  <a:gd name="T20" fmla="*/ 708 w 741"/>
                  <a:gd name="T21" fmla="*/ 88 h 146"/>
                  <a:gd name="T22" fmla="*/ 741 w 741"/>
                  <a:gd name="T23" fmla="*/ 105 h 146"/>
                  <a:gd name="T24" fmla="*/ 728 w 741"/>
                  <a:gd name="T25" fmla="*/ 134 h 146"/>
                  <a:gd name="T26" fmla="*/ 724 w 741"/>
                  <a:gd name="T27" fmla="*/ 142 h 146"/>
                  <a:gd name="T28" fmla="*/ 678 w 741"/>
                  <a:gd name="T2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146">
                    <a:moveTo>
                      <a:pt x="678" y="128"/>
                    </a:moveTo>
                    <a:cubicBezTo>
                      <a:pt x="614" y="119"/>
                      <a:pt x="551" y="111"/>
                      <a:pt x="487" y="103"/>
                    </a:cubicBezTo>
                    <a:cubicBezTo>
                      <a:pt x="434" y="96"/>
                      <a:pt x="380" y="90"/>
                      <a:pt x="327" y="84"/>
                    </a:cubicBezTo>
                    <a:cubicBezTo>
                      <a:pt x="265" y="76"/>
                      <a:pt x="203" y="67"/>
                      <a:pt x="141" y="59"/>
                    </a:cubicBezTo>
                    <a:cubicBezTo>
                      <a:pt x="98" y="54"/>
                      <a:pt x="55" y="49"/>
                      <a:pt x="13" y="44"/>
                    </a:cubicBezTo>
                    <a:cubicBezTo>
                      <a:pt x="4" y="43"/>
                      <a:pt x="0" y="41"/>
                      <a:pt x="2" y="31"/>
                    </a:cubicBezTo>
                    <a:cubicBezTo>
                      <a:pt x="4" y="25"/>
                      <a:pt x="3" y="18"/>
                      <a:pt x="3" y="11"/>
                    </a:cubicBezTo>
                    <a:cubicBezTo>
                      <a:pt x="3" y="3"/>
                      <a:pt x="6" y="0"/>
                      <a:pt x="13" y="0"/>
                    </a:cubicBezTo>
                    <a:cubicBezTo>
                      <a:pt x="88" y="9"/>
                      <a:pt x="162" y="18"/>
                      <a:pt x="237" y="28"/>
                    </a:cubicBezTo>
                    <a:cubicBezTo>
                      <a:pt x="319" y="38"/>
                      <a:pt x="402" y="48"/>
                      <a:pt x="484" y="59"/>
                    </a:cubicBezTo>
                    <a:cubicBezTo>
                      <a:pt x="559" y="68"/>
                      <a:pt x="633" y="78"/>
                      <a:pt x="708" y="88"/>
                    </a:cubicBezTo>
                    <a:cubicBezTo>
                      <a:pt x="719" y="93"/>
                      <a:pt x="734" y="90"/>
                      <a:pt x="741" y="105"/>
                    </a:cubicBezTo>
                    <a:cubicBezTo>
                      <a:pt x="739" y="116"/>
                      <a:pt x="736" y="127"/>
                      <a:pt x="728" y="134"/>
                    </a:cubicBezTo>
                    <a:cubicBezTo>
                      <a:pt x="727" y="137"/>
                      <a:pt x="725" y="140"/>
                      <a:pt x="724" y="142"/>
                    </a:cubicBezTo>
                    <a:cubicBezTo>
                      <a:pt x="706" y="146"/>
                      <a:pt x="693" y="133"/>
                      <a:pt x="678" y="128"/>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 name="Freeform 71"/>
              <p:cNvSpPr>
                <a:spLocks/>
              </p:cNvSpPr>
              <p:nvPr userDrawn="1"/>
            </p:nvSpPr>
            <p:spPr bwMode="auto">
              <a:xfrm>
                <a:off x="7565" y="4590"/>
                <a:ext cx="1092" cy="879"/>
              </a:xfrm>
              <a:custGeom>
                <a:avLst/>
                <a:gdLst>
                  <a:gd name="T0" fmla="*/ 0 w 462"/>
                  <a:gd name="T1" fmla="*/ 320 h 372"/>
                  <a:gd name="T2" fmla="*/ 11 w 462"/>
                  <a:gd name="T3" fmla="*/ 291 h 372"/>
                  <a:gd name="T4" fmla="*/ 36 w 462"/>
                  <a:gd name="T5" fmla="*/ 299 h 372"/>
                  <a:gd name="T6" fmla="*/ 51 w 462"/>
                  <a:gd name="T7" fmla="*/ 299 h 372"/>
                  <a:gd name="T8" fmla="*/ 62 w 462"/>
                  <a:gd name="T9" fmla="*/ 284 h 372"/>
                  <a:gd name="T10" fmla="*/ 201 w 462"/>
                  <a:gd name="T11" fmla="*/ 301 h 372"/>
                  <a:gd name="T12" fmla="*/ 377 w 462"/>
                  <a:gd name="T13" fmla="*/ 323 h 372"/>
                  <a:gd name="T14" fmla="*/ 387 w 462"/>
                  <a:gd name="T15" fmla="*/ 314 h 372"/>
                  <a:gd name="T16" fmla="*/ 422 w 462"/>
                  <a:gd name="T17" fmla="*/ 5 h 372"/>
                  <a:gd name="T18" fmla="*/ 462 w 462"/>
                  <a:gd name="T19" fmla="*/ 21 h 372"/>
                  <a:gd name="T20" fmla="*/ 451 w 462"/>
                  <a:gd name="T21" fmla="*/ 135 h 372"/>
                  <a:gd name="T22" fmla="*/ 438 w 462"/>
                  <a:gd name="T23" fmla="*/ 246 h 372"/>
                  <a:gd name="T24" fmla="*/ 425 w 462"/>
                  <a:gd name="T25" fmla="*/ 358 h 372"/>
                  <a:gd name="T26" fmla="*/ 410 w 462"/>
                  <a:gd name="T27" fmla="*/ 371 h 372"/>
                  <a:gd name="T28" fmla="*/ 336 w 462"/>
                  <a:gd name="T29" fmla="*/ 363 h 372"/>
                  <a:gd name="T30" fmla="*/ 201 w 462"/>
                  <a:gd name="T31" fmla="*/ 346 h 372"/>
                  <a:gd name="T32" fmla="*/ 81 w 462"/>
                  <a:gd name="T33" fmla="*/ 330 h 372"/>
                  <a:gd name="T34" fmla="*/ 0 w 462"/>
                  <a:gd name="T35" fmla="*/ 32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2" h="372">
                    <a:moveTo>
                      <a:pt x="0" y="320"/>
                    </a:moveTo>
                    <a:cubicBezTo>
                      <a:pt x="2" y="310"/>
                      <a:pt x="6" y="301"/>
                      <a:pt x="11" y="291"/>
                    </a:cubicBezTo>
                    <a:cubicBezTo>
                      <a:pt x="22" y="285"/>
                      <a:pt x="29" y="293"/>
                      <a:pt x="36" y="299"/>
                    </a:cubicBezTo>
                    <a:cubicBezTo>
                      <a:pt x="41" y="309"/>
                      <a:pt x="46" y="309"/>
                      <a:pt x="51" y="299"/>
                    </a:cubicBezTo>
                    <a:cubicBezTo>
                      <a:pt x="54" y="293"/>
                      <a:pt x="56" y="288"/>
                      <a:pt x="62" y="284"/>
                    </a:cubicBezTo>
                    <a:cubicBezTo>
                      <a:pt x="108" y="290"/>
                      <a:pt x="155" y="295"/>
                      <a:pt x="201" y="301"/>
                    </a:cubicBezTo>
                    <a:cubicBezTo>
                      <a:pt x="260" y="308"/>
                      <a:pt x="318" y="315"/>
                      <a:pt x="377" y="323"/>
                    </a:cubicBezTo>
                    <a:cubicBezTo>
                      <a:pt x="385" y="324"/>
                      <a:pt x="386" y="321"/>
                      <a:pt x="387" y="314"/>
                    </a:cubicBezTo>
                    <a:cubicBezTo>
                      <a:pt x="399" y="211"/>
                      <a:pt x="410" y="108"/>
                      <a:pt x="422" y="5"/>
                    </a:cubicBezTo>
                    <a:cubicBezTo>
                      <a:pt x="436" y="0"/>
                      <a:pt x="451" y="6"/>
                      <a:pt x="462" y="21"/>
                    </a:cubicBezTo>
                    <a:cubicBezTo>
                      <a:pt x="459" y="59"/>
                      <a:pt x="455" y="97"/>
                      <a:pt x="451" y="135"/>
                    </a:cubicBezTo>
                    <a:cubicBezTo>
                      <a:pt x="447" y="172"/>
                      <a:pt x="443" y="209"/>
                      <a:pt x="438" y="246"/>
                    </a:cubicBezTo>
                    <a:cubicBezTo>
                      <a:pt x="434" y="284"/>
                      <a:pt x="429" y="321"/>
                      <a:pt x="425" y="358"/>
                    </a:cubicBezTo>
                    <a:cubicBezTo>
                      <a:pt x="424" y="370"/>
                      <a:pt x="419" y="372"/>
                      <a:pt x="410" y="371"/>
                    </a:cubicBezTo>
                    <a:cubicBezTo>
                      <a:pt x="385" y="369"/>
                      <a:pt x="360" y="367"/>
                      <a:pt x="336" y="363"/>
                    </a:cubicBezTo>
                    <a:cubicBezTo>
                      <a:pt x="291" y="357"/>
                      <a:pt x="246" y="350"/>
                      <a:pt x="201" y="346"/>
                    </a:cubicBezTo>
                    <a:cubicBezTo>
                      <a:pt x="161" y="342"/>
                      <a:pt x="121" y="336"/>
                      <a:pt x="81" y="330"/>
                    </a:cubicBezTo>
                    <a:cubicBezTo>
                      <a:pt x="54" y="327"/>
                      <a:pt x="27" y="324"/>
                      <a:pt x="0" y="320"/>
                    </a:cubicBezTo>
                    <a:close/>
                  </a:path>
                </a:pathLst>
              </a:custGeom>
              <a:solidFill>
                <a:srgbClr val="347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 name="Freeform 72"/>
              <p:cNvSpPr>
                <a:spLocks/>
              </p:cNvSpPr>
              <p:nvPr userDrawn="1"/>
            </p:nvSpPr>
            <p:spPr bwMode="auto">
              <a:xfrm>
                <a:off x="6035" y="3556"/>
                <a:ext cx="1376" cy="707"/>
              </a:xfrm>
              <a:custGeom>
                <a:avLst/>
                <a:gdLst>
                  <a:gd name="T0" fmla="*/ 7 w 582"/>
                  <a:gd name="T1" fmla="*/ 4 h 299"/>
                  <a:gd name="T2" fmla="*/ 31 w 582"/>
                  <a:gd name="T3" fmla="*/ 4 h 299"/>
                  <a:gd name="T4" fmla="*/ 405 w 582"/>
                  <a:gd name="T5" fmla="*/ 257 h 299"/>
                  <a:gd name="T6" fmla="*/ 428 w 582"/>
                  <a:gd name="T7" fmla="*/ 252 h 299"/>
                  <a:gd name="T8" fmla="*/ 556 w 582"/>
                  <a:gd name="T9" fmla="*/ 42 h 299"/>
                  <a:gd name="T10" fmla="*/ 572 w 582"/>
                  <a:gd name="T11" fmla="*/ 34 h 299"/>
                  <a:gd name="T12" fmla="*/ 573 w 582"/>
                  <a:gd name="T13" fmla="*/ 55 h 299"/>
                  <a:gd name="T14" fmla="*/ 433 w 582"/>
                  <a:gd name="T15" fmla="*/ 285 h 299"/>
                  <a:gd name="T16" fmla="*/ 411 w 582"/>
                  <a:gd name="T17" fmla="*/ 291 h 299"/>
                  <a:gd name="T18" fmla="*/ 16 w 582"/>
                  <a:gd name="T19" fmla="*/ 24 h 299"/>
                  <a:gd name="T20" fmla="*/ 7 w 582"/>
                  <a:gd name="T21" fmla="*/ 4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2" h="299">
                    <a:moveTo>
                      <a:pt x="7" y="4"/>
                    </a:moveTo>
                    <a:cubicBezTo>
                      <a:pt x="15" y="0"/>
                      <a:pt x="23" y="11"/>
                      <a:pt x="31" y="4"/>
                    </a:cubicBezTo>
                    <a:cubicBezTo>
                      <a:pt x="155" y="88"/>
                      <a:pt x="280" y="172"/>
                      <a:pt x="405" y="257"/>
                    </a:cubicBezTo>
                    <a:cubicBezTo>
                      <a:pt x="415" y="264"/>
                      <a:pt x="421" y="265"/>
                      <a:pt x="428" y="252"/>
                    </a:cubicBezTo>
                    <a:cubicBezTo>
                      <a:pt x="470" y="181"/>
                      <a:pt x="513" y="112"/>
                      <a:pt x="556" y="42"/>
                    </a:cubicBezTo>
                    <a:cubicBezTo>
                      <a:pt x="559" y="37"/>
                      <a:pt x="561" y="26"/>
                      <a:pt x="572" y="34"/>
                    </a:cubicBezTo>
                    <a:cubicBezTo>
                      <a:pt x="582" y="42"/>
                      <a:pt x="577" y="48"/>
                      <a:pt x="573" y="55"/>
                    </a:cubicBezTo>
                    <a:cubicBezTo>
                      <a:pt x="526" y="132"/>
                      <a:pt x="479" y="208"/>
                      <a:pt x="433" y="285"/>
                    </a:cubicBezTo>
                    <a:cubicBezTo>
                      <a:pt x="427" y="295"/>
                      <a:pt x="422" y="299"/>
                      <a:pt x="411" y="291"/>
                    </a:cubicBezTo>
                    <a:cubicBezTo>
                      <a:pt x="279" y="202"/>
                      <a:pt x="148" y="113"/>
                      <a:pt x="16" y="24"/>
                    </a:cubicBezTo>
                    <a:cubicBezTo>
                      <a:pt x="10" y="20"/>
                      <a:pt x="0" y="16"/>
                      <a:pt x="7" y="4"/>
                    </a:cubicBezTo>
                    <a:close/>
                  </a:path>
                </a:pathLst>
              </a:custGeom>
              <a:solidFill>
                <a:srgbClr val="BAB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 name="Freeform 73"/>
              <p:cNvSpPr>
                <a:spLocks/>
              </p:cNvSpPr>
              <p:nvPr userDrawn="1"/>
            </p:nvSpPr>
            <p:spPr bwMode="auto">
              <a:xfrm>
                <a:off x="7435" y="3334"/>
                <a:ext cx="449" cy="440"/>
              </a:xfrm>
              <a:custGeom>
                <a:avLst/>
                <a:gdLst>
                  <a:gd name="T0" fmla="*/ 104 w 190"/>
                  <a:gd name="T1" fmla="*/ 185 h 186"/>
                  <a:gd name="T2" fmla="*/ 12 w 190"/>
                  <a:gd name="T3" fmla="*/ 174 h 186"/>
                  <a:gd name="T4" fmla="*/ 8 w 190"/>
                  <a:gd name="T5" fmla="*/ 161 h 186"/>
                  <a:gd name="T6" fmla="*/ 73 w 190"/>
                  <a:gd name="T7" fmla="*/ 52 h 186"/>
                  <a:gd name="T8" fmla="*/ 100 w 190"/>
                  <a:gd name="T9" fmla="*/ 8 h 186"/>
                  <a:gd name="T10" fmla="*/ 114 w 190"/>
                  <a:gd name="T11" fmla="*/ 5 h 186"/>
                  <a:gd name="T12" fmla="*/ 182 w 190"/>
                  <a:gd name="T13" fmla="*/ 50 h 186"/>
                  <a:gd name="T14" fmla="*/ 185 w 190"/>
                  <a:gd name="T15" fmla="*/ 67 h 186"/>
                  <a:gd name="T16" fmla="*/ 119 w 190"/>
                  <a:gd name="T17" fmla="*/ 177 h 186"/>
                  <a:gd name="T18" fmla="*/ 104 w 190"/>
                  <a:gd name="T19" fmla="*/ 18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186">
                    <a:moveTo>
                      <a:pt x="104" y="185"/>
                    </a:moveTo>
                    <a:cubicBezTo>
                      <a:pt x="73" y="181"/>
                      <a:pt x="43" y="177"/>
                      <a:pt x="12" y="174"/>
                    </a:cubicBezTo>
                    <a:cubicBezTo>
                      <a:pt x="0" y="172"/>
                      <a:pt x="4" y="167"/>
                      <a:pt x="8" y="161"/>
                    </a:cubicBezTo>
                    <a:cubicBezTo>
                      <a:pt x="30" y="125"/>
                      <a:pt x="51" y="88"/>
                      <a:pt x="73" y="52"/>
                    </a:cubicBezTo>
                    <a:cubicBezTo>
                      <a:pt x="82" y="38"/>
                      <a:pt x="91" y="23"/>
                      <a:pt x="100" y="8"/>
                    </a:cubicBezTo>
                    <a:cubicBezTo>
                      <a:pt x="104" y="0"/>
                      <a:pt x="108" y="0"/>
                      <a:pt x="114" y="5"/>
                    </a:cubicBezTo>
                    <a:cubicBezTo>
                      <a:pt x="137" y="20"/>
                      <a:pt x="159" y="36"/>
                      <a:pt x="182" y="50"/>
                    </a:cubicBezTo>
                    <a:cubicBezTo>
                      <a:pt x="190" y="55"/>
                      <a:pt x="190" y="60"/>
                      <a:pt x="185" y="67"/>
                    </a:cubicBezTo>
                    <a:cubicBezTo>
                      <a:pt x="163" y="104"/>
                      <a:pt x="141" y="140"/>
                      <a:pt x="119" y="177"/>
                    </a:cubicBezTo>
                    <a:cubicBezTo>
                      <a:pt x="115" y="183"/>
                      <a:pt x="111" y="186"/>
                      <a:pt x="104" y="185"/>
                    </a:cubicBezTo>
                    <a:close/>
                  </a:path>
                </a:pathLst>
              </a:custGeom>
              <a:solidFill>
                <a:srgbClr val="F39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 name="Freeform 74"/>
              <p:cNvSpPr>
                <a:spLocks/>
              </p:cNvSpPr>
              <p:nvPr userDrawn="1"/>
            </p:nvSpPr>
            <p:spPr bwMode="auto">
              <a:xfrm>
                <a:off x="8562" y="3996"/>
                <a:ext cx="171" cy="643"/>
              </a:xfrm>
              <a:custGeom>
                <a:avLst/>
                <a:gdLst>
                  <a:gd name="T0" fmla="*/ 40 w 72"/>
                  <a:gd name="T1" fmla="*/ 272 h 272"/>
                  <a:gd name="T2" fmla="*/ 0 w 72"/>
                  <a:gd name="T3" fmla="*/ 256 h 272"/>
                  <a:gd name="T4" fmla="*/ 27 w 72"/>
                  <a:gd name="T5" fmla="*/ 18 h 272"/>
                  <a:gd name="T6" fmla="*/ 58 w 72"/>
                  <a:gd name="T7" fmla="*/ 3 h 272"/>
                  <a:gd name="T8" fmla="*/ 70 w 72"/>
                  <a:gd name="T9" fmla="*/ 24 h 272"/>
                  <a:gd name="T10" fmla="*/ 51 w 72"/>
                  <a:gd name="T11" fmla="*/ 190 h 272"/>
                  <a:gd name="T12" fmla="*/ 43 w 72"/>
                  <a:gd name="T13" fmla="*/ 271 h 272"/>
                  <a:gd name="T14" fmla="*/ 40 w 72"/>
                  <a:gd name="T15" fmla="*/ 272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272">
                    <a:moveTo>
                      <a:pt x="40" y="272"/>
                    </a:moveTo>
                    <a:cubicBezTo>
                      <a:pt x="27" y="266"/>
                      <a:pt x="15" y="256"/>
                      <a:pt x="0" y="256"/>
                    </a:cubicBezTo>
                    <a:cubicBezTo>
                      <a:pt x="9" y="177"/>
                      <a:pt x="18" y="98"/>
                      <a:pt x="27" y="18"/>
                    </a:cubicBezTo>
                    <a:cubicBezTo>
                      <a:pt x="29" y="1"/>
                      <a:pt x="33" y="0"/>
                      <a:pt x="58" y="3"/>
                    </a:cubicBezTo>
                    <a:cubicBezTo>
                      <a:pt x="71" y="5"/>
                      <a:pt x="72" y="12"/>
                      <a:pt x="70" y="24"/>
                    </a:cubicBezTo>
                    <a:cubicBezTo>
                      <a:pt x="63" y="79"/>
                      <a:pt x="57" y="135"/>
                      <a:pt x="51" y="190"/>
                    </a:cubicBezTo>
                    <a:cubicBezTo>
                      <a:pt x="48" y="217"/>
                      <a:pt x="43" y="244"/>
                      <a:pt x="43" y="271"/>
                    </a:cubicBezTo>
                    <a:cubicBezTo>
                      <a:pt x="42" y="271"/>
                      <a:pt x="41" y="271"/>
                      <a:pt x="40" y="272"/>
                    </a:cubicBezTo>
                    <a:close/>
                  </a:path>
                </a:pathLst>
              </a:custGeom>
              <a:solidFill>
                <a:srgbClr val="BAB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 name="Freeform 75"/>
              <p:cNvSpPr>
                <a:spLocks/>
              </p:cNvSpPr>
              <p:nvPr userDrawn="1"/>
            </p:nvSpPr>
            <p:spPr bwMode="auto">
              <a:xfrm>
                <a:off x="8045" y="1763"/>
                <a:ext cx="331" cy="483"/>
              </a:xfrm>
              <a:custGeom>
                <a:avLst/>
                <a:gdLst>
                  <a:gd name="T0" fmla="*/ 0 w 140"/>
                  <a:gd name="T1" fmla="*/ 204 h 204"/>
                  <a:gd name="T2" fmla="*/ 60 w 140"/>
                  <a:gd name="T3" fmla="*/ 100 h 204"/>
                  <a:gd name="T4" fmla="*/ 65 w 140"/>
                  <a:gd name="T5" fmla="*/ 84 h 204"/>
                  <a:gd name="T6" fmla="*/ 83 w 140"/>
                  <a:gd name="T7" fmla="*/ 66 h 204"/>
                  <a:gd name="T8" fmla="*/ 123 w 140"/>
                  <a:gd name="T9" fmla="*/ 0 h 204"/>
                  <a:gd name="T10" fmla="*/ 111 w 140"/>
                  <a:gd name="T11" fmla="*/ 97 h 204"/>
                  <a:gd name="T12" fmla="*/ 12 w 140"/>
                  <a:gd name="T13" fmla="*/ 194 h 204"/>
                  <a:gd name="T14" fmla="*/ 0 w 140"/>
                  <a:gd name="T15" fmla="*/ 204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04">
                    <a:moveTo>
                      <a:pt x="0" y="204"/>
                    </a:moveTo>
                    <a:cubicBezTo>
                      <a:pt x="17" y="167"/>
                      <a:pt x="40" y="135"/>
                      <a:pt x="60" y="100"/>
                    </a:cubicBezTo>
                    <a:cubicBezTo>
                      <a:pt x="62" y="95"/>
                      <a:pt x="71" y="92"/>
                      <a:pt x="65" y="84"/>
                    </a:cubicBezTo>
                    <a:cubicBezTo>
                      <a:pt x="69" y="75"/>
                      <a:pt x="77" y="72"/>
                      <a:pt x="83" y="66"/>
                    </a:cubicBezTo>
                    <a:cubicBezTo>
                      <a:pt x="101" y="47"/>
                      <a:pt x="119" y="31"/>
                      <a:pt x="123" y="0"/>
                    </a:cubicBezTo>
                    <a:cubicBezTo>
                      <a:pt x="140" y="34"/>
                      <a:pt x="135" y="73"/>
                      <a:pt x="111" y="97"/>
                    </a:cubicBezTo>
                    <a:cubicBezTo>
                      <a:pt x="78" y="130"/>
                      <a:pt x="45" y="162"/>
                      <a:pt x="12" y="194"/>
                    </a:cubicBezTo>
                    <a:cubicBezTo>
                      <a:pt x="8" y="198"/>
                      <a:pt x="4" y="201"/>
                      <a:pt x="0" y="204"/>
                    </a:cubicBezTo>
                    <a:close/>
                  </a:path>
                </a:pathLst>
              </a:custGeom>
              <a:solidFill>
                <a:srgbClr val="BAB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 name="Freeform 76"/>
              <p:cNvSpPr>
                <a:spLocks/>
              </p:cNvSpPr>
              <p:nvPr userDrawn="1"/>
            </p:nvSpPr>
            <p:spPr bwMode="auto">
              <a:xfrm>
                <a:off x="6879" y="2499"/>
                <a:ext cx="142" cy="149"/>
              </a:xfrm>
              <a:custGeom>
                <a:avLst/>
                <a:gdLst>
                  <a:gd name="T0" fmla="*/ 31 w 60"/>
                  <a:gd name="T1" fmla="*/ 1 h 63"/>
                  <a:gd name="T2" fmla="*/ 60 w 60"/>
                  <a:gd name="T3" fmla="*/ 29 h 63"/>
                  <a:gd name="T4" fmla="*/ 29 w 60"/>
                  <a:gd name="T5" fmla="*/ 63 h 63"/>
                  <a:gd name="T6" fmla="*/ 0 w 60"/>
                  <a:gd name="T7" fmla="*/ 31 h 63"/>
                  <a:gd name="T8" fmla="*/ 31 w 60"/>
                  <a:gd name="T9" fmla="*/ 1 h 63"/>
                </a:gdLst>
                <a:ahLst/>
                <a:cxnLst>
                  <a:cxn ang="0">
                    <a:pos x="T0" y="T1"/>
                  </a:cxn>
                  <a:cxn ang="0">
                    <a:pos x="T2" y="T3"/>
                  </a:cxn>
                  <a:cxn ang="0">
                    <a:pos x="T4" y="T5"/>
                  </a:cxn>
                  <a:cxn ang="0">
                    <a:pos x="T6" y="T7"/>
                  </a:cxn>
                  <a:cxn ang="0">
                    <a:pos x="T8" y="T9"/>
                  </a:cxn>
                </a:cxnLst>
                <a:rect l="0" t="0" r="r" b="b"/>
                <a:pathLst>
                  <a:path w="60" h="63">
                    <a:moveTo>
                      <a:pt x="31" y="1"/>
                    </a:moveTo>
                    <a:cubicBezTo>
                      <a:pt x="45" y="1"/>
                      <a:pt x="60" y="15"/>
                      <a:pt x="60" y="29"/>
                    </a:cubicBezTo>
                    <a:cubicBezTo>
                      <a:pt x="60" y="48"/>
                      <a:pt x="47" y="63"/>
                      <a:pt x="29" y="63"/>
                    </a:cubicBezTo>
                    <a:cubicBezTo>
                      <a:pt x="14" y="62"/>
                      <a:pt x="0" y="47"/>
                      <a:pt x="0" y="31"/>
                    </a:cubicBezTo>
                    <a:cubicBezTo>
                      <a:pt x="0" y="13"/>
                      <a:pt x="12" y="0"/>
                      <a:pt x="31" y="1"/>
                    </a:cubicBezTo>
                    <a:close/>
                  </a:path>
                </a:pathLst>
              </a:custGeom>
              <a:solidFill>
                <a:srgbClr val="B5B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 name="Freeform 77"/>
              <p:cNvSpPr>
                <a:spLocks/>
              </p:cNvSpPr>
              <p:nvPr userDrawn="1"/>
            </p:nvSpPr>
            <p:spPr bwMode="auto">
              <a:xfrm>
                <a:off x="6730" y="2331"/>
                <a:ext cx="180" cy="189"/>
              </a:xfrm>
              <a:custGeom>
                <a:avLst/>
                <a:gdLst>
                  <a:gd name="T0" fmla="*/ 13 w 76"/>
                  <a:gd name="T1" fmla="*/ 0 h 80"/>
                  <a:gd name="T2" fmla="*/ 21 w 76"/>
                  <a:gd name="T3" fmla="*/ 5 h 80"/>
                  <a:gd name="T4" fmla="*/ 67 w 76"/>
                  <a:gd name="T5" fmla="*/ 56 h 80"/>
                  <a:gd name="T6" fmla="*/ 63 w 76"/>
                  <a:gd name="T7" fmla="*/ 70 h 80"/>
                  <a:gd name="T8" fmla="*/ 51 w 76"/>
                  <a:gd name="T9" fmla="*/ 73 h 80"/>
                  <a:gd name="T10" fmla="*/ 5 w 76"/>
                  <a:gd name="T11" fmla="*/ 20 h 80"/>
                  <a:gd name="T12" fmla="*/ 3 w 76"/>
                  <a:gd name="T13" fmla="*/ 7 h 80"/>
                  <a:gd name="T14" fmla="*/ 13 w 76"/>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0">
                    <a:moveTo>
                      <a:pt x="13" y="0"/>
                    </a:moveTo>
                    <a:cubicBezTo>
                      <a:pt x="16" y="0"/>
                      <a:pt x="19" y="2"/>
                      <a:pt x="21" y="5"/>
                    </a:cubicBezTo>
                    <a:cubicBezTo>
                      <a:pt x="37" y="22"/>
                      <a:pt x="51" y="39"/>
                      <a:pt x="67" y="56"/>
                    </a:cubicBezTo>
                    <a:cubicBezTo>
                      <a:pt x="76" y="65"/>
                      <a:pt x="66" y="66"/>
                      <a:pt x="63" y="70"/>
                    </a:cubicBezTo>
                    <a:cubicBezTo>
                      <a:pt x="60" y="75"/>
                      <a:pt x="57" y="80"/>
                      <a:pt x="51" y="73"/>
                    </a:cubicBezTo>
                    <a:cubicBezTo>
                      <a:pt x="36" y="55"/>
                      <a:pt x="21" y="38"/>
                      <a:pt x="5" y="20"/>
                    </a:cubicBezTo>
                    <a:cubicBezTo>
                      <a:pt x="2" y="16"/>
                      <a:pt x="0" y="12"/>
                      <a:pt x="3" y="7"/>
                    </a:cubicBezTo>
                    <a:cubicBezTo>
                      <a:pt x="5" y="3"/>
                      <a:pt x="8" y="1"/>
                      <a:pt x="13" y="0"/>
                    </a:cubicBezTo>
                    <a:close/>
                  </a:path>
                </a:pathLst>
              </a:custGeom>
              <a:solidFill>
                <a:srgbClr val="B5B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 name="Freeform 78"/>
              <p:cNvSpPr>
                <a:spLocks/>
              </p:cNvSpPr>
              <p:nvPr userDrawn="1"/>
            </p:nvSpPr>
            <p:spPr bwMode="auto">
              <a:xfrm>
                <a:off x="6997" y="2631"/>
                <a:ext cx="171" cy="185"/>
              </a:xfrm>
              <a:custGeom>
                <a:avLst/>
                <a:gdLst>
                  <a:gd name="T0" fmla="*/ 16 w 72"/>
                  <a:gd name="T1" fmla="*/ 0 h 78"/>
                  <a:gd name="T2" fmla="*/ 22 w 72"/>
                  <a:gd name="T3" fmla="*/ 5 h 78"/>
                  <a:gd name="T4" fmla="*/ 66 w 72"/>
                  <a:gd name="T5" fmla="*/ 56 h 78"/>
                  <a:gd name="T6" fmla="*/ 67 w 72"/>
                  <a:gd name="T7" fmla="*/ 73 h 78"/>
                  <a:gd name="T8" fmla="*/ 50 w 72"/>
                  <a:gd name="T9" fmla="*/ 71 h 78"/>
                  <a:gd name="T10" fmla="*/ 6 w 72"/>
                  <a:gd name="T11" fmla="*/ 21 h 78"/>
                  <a:gd name="T12" fmla="*/ 4 w 72"/>
                  <a:gd name="T13" fmla="*/ 12 h 78"/>
                  <a:gd name="T14" fmla="*/ 16 w 72"/>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8">
                    <a:moveTo>
                      <a:pt x="16" y="0"/>
                    </a:moveTo>
                    <a:cubicBezTo>
                      <a:pt x="19" y="2"/>
                      <a:pt x="21" y="4"/>
                      <a:pt x="22" y="5"/>
                    </a:cubicBezTo>
                    <a:cubicBezTo>
                      <a:pt x="37" y="22"/>
                      <a:pt x="52" y="39"/>
                      <a:pt x="66" y="56"/>
                    </a:cubicBezTo>
                    <a:cubicBezTo>
                      <a:pt x="71" y="61"/>
                      <a:pt x="72" y="68"/>
                      <a:pt x="67" y="73"/>
                    </a:cubicBezTo>
                    <a:cubicBezTo>
                      <a:pt x="62" y="78"/>
                      <a:pt x="55" y="77"/>
                      <a:pt x="50" y="71"/>
                    </a:cubicBezTo>
                    <a:cubicBezTo>
                      <a:pt x="35" y="54"/>
                      <a:pt x="21" y="38"/>
                      <a:pt x="6" y="21"/>
                    </a:cubicBezTo>
                    <a:cubicBezTo>
                      <a:pt x="4" y="18"/>
                      <a:pt x="0" y="16"/>
                      <a:pt x="4" y="12"/>
                    </a:cubicBezTo>
                    <a:cubicBezTo>
                      <a:pt x="8" y="8"/>
                      <a:pt x="12" y="4"/>
                      <a:pt x="16" y="0"/>
                    </a:cubicBezTo>
                    <a:close/>
                  </a:path>
                </a:pathLst>
              </a:custGeom>
              <a:solidFill>
                <a:srgbClr val="B5B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 name="Freeform 79"/>
              <p:cNvSpPr>
                <a:spLocks/>
              </p:cNvSpPr>
              <p:nvPr userDrawn="1"/>
            </p:nvSpPr>
            <p:spPr bwMode="auto">
              <a:xfrm>
                <a:off x="6690" y="3357"/>
                <a:ext cx="163" cy="145"/>
              </a:xfrm>
              <a:custGeom>
                <a:avLst/>
                <a:gdLst>
                  <a:gd name="T0" fmla="*/ 69 w 69"/>
                  <a:gd name="T1" fmla="*/ 43 h 61"/>
                  <a:gd name="T2" fmla="*/ 48 w 69"/>
                  <a:gd name="T3" fmla="*/ 55 h 61"/>
                  <a:gd name="T4" fmla="*/ 10 w 69"/>
                  <a:gd name="T5" fmla="*/ 29 h 61"/>
                  <a:gd name="T6" fmla="*/ 5 w 69"/>
                  <a:gd name="T7" fmla="*/ 10 h 61"/>
                  <a:gd name="T8" fmla="*/ 23 w 69"/>
                  <a:gd name="T9" fmla="*/ 6 h 61"/>
                  <a:gd name="T10" fmla="*/ 63 w 69"/>
                  <a:gd name="T11" fmla="*/ 33 h 61"/>
                  <a:gd name="T12" fmla="*/ 69 w 69"/>
                  <a:gd name="T13" fmla="*/ 43 h 61"/>
                </a:gdLst>
                <a:ahLst/>
                <a:cxnLst>
                  <a:cxn ang="0">
                    <a:pos x="T0" y="T1"/>
                  </a:cxn>
                  <a:cxn ang="0">
                    <a:pos x="T2" y="T3"/>
                  </a:cxn>
                  <a:cxn ang="0">
                    <a:pos x="T4" y="T5"/>
                  </a:cxn>
                  <a:cxn ang="0">
                    <a:pos x="T6" y="T7"/>
                  </a:cxn>
                  <a:cxn ang="0">
                    <a:pos x="T8" y="T9"/>
                  </a:cxn>
                  <a:cxn ang="0">
                    <a:pos x="T10" y="T11"/>
                  </a:cxn>
                  <a:cxn ang="0">
                    <a:pos x="T12" y="T13"/>
                  </a:cxn>
                </a:cxnLst>
                <a:rect l="0" t="0" r="r" b="b"/>
                <a:pathLst>
                  <a:path w="69" h="61">
                    <a:moveTo>
                      <a:pt x="69" y="43"/>
                    </a:moveTo>
                    <a:cubicBezTo>
                      <a:pt x="68" y="54"/>
                      <a:pt x="57" y="61"/>
                      <a:pt x="48" y="55"/>
                    </a:cubicBezTo>
                    <a:cubicBezTo>
                      <a:pt x="36" y="46"/>
                      <a:pt x="23" y="37"/>
                      <a:pt x="10" y="29"/>
                    </a:cubicBezTo>
                    <a:cubicBezTo>
                      <a:pt x="2" y="24"/>
                      <a:pt x="0" y="18"/>
                      <a:pt x="5" y="10"/>
                    </a:cubicBezTo>
                    <a:cubicBezTo>
                      <a:pt x="10" y="2"/>
                      <a:pt x="14" y="0"/>
                      <a:pt x="23" y="6"/>
                    </a:cubicBezTo>
                    <a:cubicBezTo>
                      <a:pt x="35" y="16"/>
                      <a:pt x="49" y="24"/>
                      <a:pt x="63" y="33"/>
                    </a:cubicBezTo>
                    <a:cubicBezTo>
                      <a:pt x="66" y="36"/>
                      <a:pt x="69" y="38"/>
                      <a:pt x="69" y="43"/>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 name="Freeform 80"/>
              <p:cNvSpPr>
                <a:spLocks/>
              </p:cNvSpPr>
              <p:nvPr userDrawn="1"/>
            </p:nvSpPr>
            <p:spPr bwMode="auto">
              <a:xfrm>
                <a:off x="6586" y="3286"/>
                <a:ext cx="104" cy="104"/>
              </a:xfrm>
              <a:custGeom>
                <a:avLst/>
                <a:gdLst>
                  <a:gd name="T0" fmla="*/ 44 w 44"/>
                  <a:gd name="T1" fmla="*/ 24 h 44"/>
                  <a:gd name="T2" fmla="*/ 22 w 44"/>
                  <a:gd name="T3" fmla="*/ 37 h 44"/>
                  <a:gd name="T4" fmla="*/ 9 w 44"/>
                  <a:gd name="T5" fmla="*/ 28 h 44"/>
                  <a:gd name="T6" fmla="*/ 5 w 44"/>
                  <a:gd name="T7" fmla="*/ 11 h 44"/>
                  <a:gd name="T8" fmla="*/ 23 w 44"/>
                  <a:gd name="T9" fmla="*/ 7 h 44"/>
                  <a:gd name="T10" fmla="*/ 44 w 44"/>
                  <a:gd name="T11" fmla="*/ 24 h 44"/>
                </a:gdLst>
                <a:ahLst/>
                <a:cxnLst>
                  <a:cxn ang="0">
                    <a:pos x="T0" y="T1"/>
                  </a:cxn>
                  <a:cxn ang="0">
                    <a:pos x="T2" y="T3"/>
                  </a:cxn>
                  <a:cxn ang="0">
                    <a:pos x="T4" y="T5"/>
                  </a:cxn>
                  <a:cxn ang="0">
                    <a:pos x="T6" y="T7"/>
                  </a:cxn>
                  <a:cxn ang="0">
                    <a:pos x="T8" y="T9"/>
                  </a:cxn>
                  <a:cxn ang="0">
                    <a:pos x="T10" y="T11"/>
                  </a:cxn>
                </a:cxnLst>
                <a:rect l="0" t="0" r="r" b="b"/>
                <a:pathLst>
                  <a:path w="44" h="44">
                    <a:moveTo>
                      <a:pt x="44" y="24"/>
                    </a:moveTo>
                    <a:cubicBezTo>
                      <a:pt x="42" y="40"/>
                      <a:pt x="33" y="44"/>
                      <a:pt x="22" y="37"/>
                    </a:cubicBezTo>
                    <a:cubicBezTo>
                      <a:pt x="17" y="34"/>
                      <a:pt x="13" y="30"/>
                      <a:pt x="9" y="28"/>
                    </a:cubicBezTo>
                    <a:cubicBezTo>
                      <a:pt x="0" y="24"/>
                      <a:pt x="1" y="19"/>
                      <a:pt x="5" y="11"/>
                    </a:cubicBezTo>
                    <a:cubicBezTo>
                      <a:pt x="11" y="3"/>
                      <a:pt x="15" y="0"/>
                      <a:pt x="23" y="7"/>
                    </a:cubicBezTo>
                    <a:cubicBezTo>
                      <a:pt x="30" y="13"/>
                      <a:pt x="40" y="15"/>
                      <a:pt x="44" y="24"/>
                    </a:cubicBezTo>
                    <a:close/>
                  </a:path>
                </a:pathLst>
              </a:custGeom>
              <a:solidFill>
                <a:srgbClr val="CFC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 name="Freeform 81"/>
              <p:cNvSpPr>
                <a:spLocks/>
              </p:cNvSpPr>
              <p:nvPr userDrawn="1"/>
            </p:nvSpPr>
            <p:spPr bwMode="auto">
              <a:xfrm>
                <a:off x="6853" y="3471"/>
                <a:ext cx="104" cy="92"/>
              </a:xfrm>
              <a:custGeom>
                <a:avLst/>
                <a:gdLst>
                  <a:gd name="T0" fmla="*/ 43 w 44"/>
                  <a:gd name="T1" fmla="*/ 23 h 39"/>
                  <a:gd name="T2" fmla="*/ 29 w 44"/>
                  <a:gd name="T3" fmla="*/ 39 h 39"/>
                  <a:gd name="T4" fmla="*/ 1 w 44"/>
                  <a:gd name="T5" fmla="*/ 16 h 39"/>
                  <a:gd name="T6" fmla="*/ 14 w 44"/>
                  <a:gd name="T7" fmla="*/ 1 h 39"/>
                  <a:gd name="T8" fmla="*/ 43 w 44"/>
                  <a:gd name="T9" fmla="*/ 23 h 39"/>
                </a:gdLst>
                <a:ahLst/>
                <a:cxnLst>
                  <a:cxn ang="0">
                    <a:pos x="T0" y="T1"/>
                  </a:cxn>
                  <a:cxn ang="0">
                    <a:pos x="T2" y="T3"/>
                  </a:cxn>
                  <a:cxn ang="0">
                    <a:pos x="T4" y="T5"/>
                  </a:cxn>
                  <a:cxn ang="0">
                    <a:pos x="T6" y="T7"/>
                  </a:cxn>
                  <a:cxn ang="0">
                    <a:pos x="T8" y="T9"/>
                  </a:cxn>
                </a:cxnLst>
                <a:rect l="0" t="0" r="r" b="b"/>
                <a:pathLst>
                  <a:path w="44" h="39">
                    <a:moveTo>
                      <a:pt x="43" y="23"/>
                    </a:moveTo>
                    <a:cubicBezTo>
                      <a:pt x="39" y="28"/>
                      <a:pt x="38" y="38"/>
                      <a:pt x="29" y="39"/>
                    </a:cubicBezTo>
                    <a:cubicBezTo>
                      <a:pt x="23" y="39"/>
                      <a:pt x="0" y="20"/>
                      <a:pt x="1" y="16"/>
                    </a:cubicBezTo>
                    <a:cubicBezTo>
                      <a:pt x="3" y="8"/>
                      <a:pt x="7" y="2"/>
                      <a:pt x="14" y="1"/>
                    </a:cubicBezTo>
                    <a:cubicBezTo>
                      <a:pt x="19" y="0"/>
                      <a:pt x="44" y="19"/>
                      <a:pt x="43" y="23"/>
                    </a:cubicBezTo>
                    <a:close/>
                  </a:path>
                </a:pathLst>
              </a:custGeom>
              <a:solidFill>
                <a:srgbClr val="CF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 name="Freeform 82"/>
              <p:cNvSpPr>
                <a:spLocks/>
              </p:cNvSpPr>
              <p:nvPr userDrawn="1"/>
            </p:nvSpPr>
            <p:spPr bwMode="auto">
              <a:xfrm>
                <a:off x="7517" y="5238"/>
                <a:ext cx="171" cy="68"/>
              </a:xfrm>
              <a:custGeom>
                <a:avLst/>
                <a:gdLst>
                  <a:gd name="T0" fmla="*/ 55 w 72"/>
                  <a:gd name="T1" fmla="*/ 29 h 29"/>
                  <a:gd name="T2" fmla="*/ 31 w 72"/>
                  <a:gd name="T3" fmla="*/ 17 h 29"/>
                  <a:gd name="T4" fmla="*/ 0 w 72"/>
                  <a:gd name="T5" fmla="*/ 0 h 29"/>
                  <a:gd name="T6" fmla="*/ 64 w 72"/>
                  <a:gd name="T7" fmla="*/ 8 h 29"/>
                  <a:gd name="T8" fmla="*/ 55 w 72"/>
                  <a:gd name="T9" fmla="*/ 29 h 29"/>
                </a:gdLst>
                <a:ahLst/>
                <a:cxnLst>
                  <a:cxn ang="0">
                    <a:pos x="T0" y="T1"/>
                  </a:cxn>
                  <a:cxn ang="0">
                    <a:pos x="T2" y="T3"/>
                  </a:cxn>
                  <a:cxn ang="0">
                    <a:pos x="T4" y="T5"/>
                  </a:cxn>
                  <a:cxn ang="0">
                    <a:pos x="T6" y="T7"/>
                  </a:cxn>
                  <a:cxn ang="0">
                    <a:pos x="T8" y="T9"/>
                  </a:cxn>
                </a:cxnLst>
                <a:rect l="0" t="0" r="r" b="b"/>
                <a:pathLst>
                  <a:path w="72" h="29">
                    <a:moveTo>
                      <a:pt x="55" y="29"/>
                    </a:moveTo>
                    <a:cubicBezTo>
                      <a:pt x="48" y="22"/>
                      <a:pt x="40" y="18"/>
                      <a:pt x="31" y="17"/>
                    </a:cubicBezTo>
                    <a:cubicBezTo>
                      <a:pt x="22" y="8"/>
                      <a:pt x="9" y="8"/>
                      <a:pt x="0" y="0"/>
                    </a:cubicBezTo>
                    <a:cubicBezTo>
                      <a:pt x="22" y="0"/>
                      <a:pt x="43" y="5"/>
                      <a:pt x="64" y="8"/>
                    </a:cubicBezTo>
                    <a:cubicBezTo>
                      <a:pt x="72" y="26"/>
                      <a:pt x="71" y="29"/>
                      <a:pt x="55" y="29"/>
                    </a:cubicBezTo>
                    <a:close/>
                  </a:path>
                </a:pathLst>
              </a:custGeom>
              <a:solidFill>
                <a:srgbClr val="6E5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 name="Freeform 83"/>
              <p:cNvSpPr>
                <a:spLocks/>
              </p:cNvSpPr>
              <p:nvPr userDrawn="1"/>
            </p:nvSpPr>
            <p:spPr bwMode="auto">
              <a:xfrm>
                <a:off x="6506" y="3653"/>
                <a:ext cx="113" cy="90"/>
              </a:xfrm>
              <a:custGeom>
                <a:avLst/>
                <a:gdLst>
                  <a:gd name="T0" fmla="*/ 8 w 48"/>
                  <a:gd name="T1" fmla="*/ 0 h 38"/>
                  <a:gd name="T2" fmla="*/ 47 w 48"/>
                  <a:gd name="T3" fmla="*/ 26 h 38"/>
                  <a:gd name="T4" fmla="*/ 44 w 48"/>
                  <a:gd name="T5" fmla="*/ 34 h 38"/>
                  <a:gd name="T6" fmla="*/ 35 w 48"/>
                  <a:gd name="T7" fmla="*/ 35 h 38"/>
                  <a:gd name="T8" fmla="*/ 4 w 48"/>
                  <a:gd name="T9" fmla="*/ 14 h 38"/>
                  <a:gd name="T10" fmla="*/ 2 w 48"/>
                  <a:gd name="T11" fmla="*/ 5 h 38"/>
                  <a:gd name="T12" fmla="*/ 8 w 48"/>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48" h="38">
                    <a:moveTo>
                      <a:pt x="8" y="0"/>
                    </a:moveTo>
                    <a:cubicBezTo>
                      <a:pt x="11" y="0"/>
                      <a:pt x="46" y="23"/>
                      <a:pt x="47" y="26"/>
                    </a:cubicBezTo>
                    <a:cubicBezTo>
                      <a:pt x="48" y="29"/>
                      <a:pt x="46" y="31"/>
                      <a:pt x="44" y="34"/>
                    </a:cubicBezTo>
                    <a:cubicBezTo>
                      <a:pt x="42" y="37"/>
                      <a:pt x="39" y="38"/>
                      <a:pt x="35" y="35"/>
                    </a:cubicBezTo>
                    <a:cubicBezTo>
                      <a:pt x="25" y="28"/>
                      <a:pt x="14" y="22"/>
                      <a:pt x="4" y="14"/>
                    </a:cubicBezTo>
                    <a:cubicBezTo>
                      <a:pt x="0" y="12"/>
                      <a:pt x="0" y="9"/>
                      <a:pt x="2" y="5"/>
                    </a:cubicBezTo>
                    <a:cubicBezTo>
                      <a:pt x="4" y="3"/>
                      <a:pt x="5" y="0"/>
                      <a:pt x="8"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 name="Freeform 84"/>
              <p:cNvSpPr>
                <a:spLocks/>
              </p:cNvSpPr>
              <p:nvPr userDrawn="1"/>
            </p:nvSpPr>
            <p:spPr bwMode="auto">
              <a:xfrm>
                <a:off x="6747" y="3811"/>
                <a:ext cx="111" cy="97"/>
              </a:xfrm>
              <a:custGeom>
                <a:avLst/>
                <a:gdLst>
                  <a:gd name="T0" fmla="*/ 47 w 47"/>
                  <a:gd name="T1" fmla="*/ 31 h 41"/>
                  <a:gd name="T2" fmla="*/ 34 w 47"/>
                  <a:gd name="T3" fmla="*/ 36 h 41"/>
                  <a:gd name="T4" fmla="*/ 5 w 47"/>
                  <a:gd name="T5" fmla="*/ 17 h 41"/>
                  <a:gd name="T6" fmla="*/ 2 w 47"/>
                  <a:gd name="T7" fmla="*/ 6 h 41"/>
                  <a:gd name="T8" fmla="*/ 10 w 47"/>
                  <a:gd name="T9" fmla="*/ 2 h 41"/>
                  <a:gd name="T10" fmla="*/ 46 w 47"/>
                  <a:gd name="T11" fmla="*/ 27 h 41"/>
                  <a:gd name="T12" fmla="*/ 47 w 47"/>
                  <a:gd name="T13" fmla="*/ 31 h 41"/>
                </a:gdLst>
                <a:ahLst/>
                <a:cxnLst>
                  <a:cxn ang="0">
                    <a:pos x="T0" y="T1"/>
                  </a:cxn>
                  <a:cxn ang="0">
                    <a:pos x="T2" y="T3"/>
                  </a:cxn>
                  <a:cxn ang="0">
                    <a:pos x="T4" y="T5"/>
                  </a:cxn>
                  <a:cxn ang="0">
                    <a:pos x="T6" y="T7"/>
                  </a:cxn>
                  <a:cxn ang="0">
                    <a:pos x="T8" y="T9"/>
                  </a:cxn>
                  <a:cxn ang="0">
                    <a:pos x="T10" y="T11"/>
                  </a:cxn>
                  <a:cxn ang="0">
                    <a:pos x="T12" y="T13"/>
                  </a:cxn>
                </a:cxnLst>
                <a:rect l="0" t="0" r="r" b="b"/>
                <a:pathLst>
                  <a:path w="47" h="41">
                    <a:moveTo>
                      <a:pt x="47" y="31"/>
                    </a:moveTo>
                    <a:cubicBezTo>
                      <a:pt x="44" y="38"/>
                      <a:pt x="40" y="41"/>
                      <a:pt x="34" y="36"/>
                    </a:cubicBezTo>
                    <a:cubicBezTo>
                      <a:pt x="24" y="30"/>
                      <a:pt x="15" y="24"/>
                      <a:pt x="5" y="17"/>
                    </a:cubicBezTo>
                    <a:cubicBezTo>
                      <a:pt x="2" y="15"/>
                      <a:pt x="0" y="11"/>
                      <a:pt x="2" y="6"/>
                    </a:cubicBezTo>
                    <a:cubicBezTo>
                      <a:pt x="4" y="3"/>
                      <a:pt x="6" y="0"/>
                      <a:pt x="10" y="2"/>
                    </a:cubicBezTo>
                    <a:cubicBezTo>
                      <a:pt x="22" y="10"/>
                      <a:pt x="34" y="18"/>
                      <a:pt x="46" y="27"/>
                    </a:cubicBezTo>
                    <a:cubicBezTo>
                      <a:pt x="47" y="27"/>
                      <a:pt x="47" y="30"/>
                      <a:pt x="47" y="31"/>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 name="Freeform 85"/>
              <p:cNvSpPr>
                <a:spLocks/>
              </p:cNvSpPr>
              <p:nvPr userDrawn="1"/>
            </p:nvSpPr>
            <p:spPr bwMode="auto">
              <a:xfrm>
                <a:off x="7867" y="2910"/>
                <a:ext cx="83" cy="78"/>
              </a:xfrm>
              <a:custGeom>
                <a:avLst/>
                <a:gdLst>
                  <a:gd name="T0" fmla="*/ 10 w 35"/>
                  <a:gd name="T1" fmla="*/ 0 h 33"/>
                  <a:gd name="T2" fmla="*/ 34 w 35"/>
                  <a:gd name="T3" fmla="*/ 19 h 33"/>
                  <a:gd name="T4" fmla="*/ 24 w 35"/>
                  <a:gd name="T5" fmla="*/ 31 h 33"/>
                  <a:gd name="T6" fmla="*/ 0 w 35"/>
                  <a:gd name="T7" fmla="*/ 10 h 33"/>
                  <a:gd name="T8" fmla="*/ 10 w 35"/>
                  <a:gd name="T9" fmla="*/ 0 h 33"/>
                </a:gdLst>
                <a:ahLst/>
                <a:cxnLst>
                  <a:cxn ang="0">
                    <a:pos x="T0" y="T1"/>
                  </a:cxn>
                  <a:cxn ang="0">
                    <a:pos x="T2" y="T3"/>
                  </a:cxn>
                  <a:cxn ang="0">
                    <a:pos x="T4" y="T5"/>
                  </a:cxn>
                  <a:cxn ang="0">
                    <a:pos x="T6" y="T7"/>
                  </a:cxn>
                  <a:cxn ang="0">
                    <a:pos x="T8" y="T9"/>
                  </a:cxn>
                </a:cxnLst>
                <a:rect l="0" t="0" r="r" b="b"/>
                <a:pathLst>
                  <a:path w="35" h="33">
                    <a:moveTo>
                      <a:pt x="10" y="0"/>
                    </a:moveTo>
                    <a:cubicBezTo>
                      <a:pt x="18" y="6"/>
                      <a:pt x="30" y="8"/>
                      <a:pt x="34" y="19"/>
                    </a:cubicBezTo>
                    <a:cubicBezTo>
                      <a:pt x="35" y="23"/>
                      <a:pt x="30" y="33"/>
                      <a:pt x="24" y="31"/>
                    </a:cubicBezTo>
                    <a:cubicBezTo>
                      <a:pt x="15" y="26"/>
                      <a:pt x="3" y="23"/>
                      <a:pt x="0" y="10"/>
                    </a:cubicBezTo>
                    <a:cubicBezTo>
                      <a:pt x="0" y="7"/>
                      <a:pt x="3" y="0"/>
                      <a:pt x="10"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 name="Freeform 86"/>
              <p:cNvSpPr>
                <a:spLocks/>
              </p:cNvSpPr>
              <p:nvPr userDrawn="1"/>
            </p:nvSpPr>
            <p:spPr bwMode="auto">
              <a:xfrm>
                <a:off x="8432" y="3596"/>
                <a:ext cx="88" cy="81"/>
              </a:xfrm>
              <a:custGeom>
                <a:avLst/>
                <a:gdLst>
                  <a:gd name="T0" fmla="*/ 37 w 37"/>
                  <a:gd name="T1" fmla="*/ 19 h 34"/>
                  <a:gd name="T2" fmla="*/ 26 w 37"/>
                  <a:gd name="T3" fmla="*/ 31 h 34"/>
                  <a:gd name="T4" fmla="*/ 2 w 37"/>
                  <a:gd name="T5" fmla="*/ 13 h 34"/>
                  <a:gd name="T6" fmla="*/ 12 w 37"/>
                  <a:gd name="T7" fmla="*/ 2 h 34"/>
                  <a:gd name="T8" fmla="*/ 37 w 37"/>
                  <a:gd name="T9" fmla="*/ 19 h 34"/>
                </a:gdLst>
                <a:ahLst/>
                <a:cxnLst>
                  <a:cxn ang="0">
                    <a:pos x="T0" y="T1"/>
                  </a:cxn>
                  <a:cxn ang="0">
                    <a:pos x="T2" y="T3"/>
                  </a:cxn>
                  <a:cxn ang="0">
                    <a:pos x="T4" y="T5"/>
                  </a:cxn>
                  <a:cxn ang="0">
                    <a:pos x="T6" y="T7"/>
                  </a:cxn>
                  <a:cxn ang="0">
                    <a:pos x="T8" y="T9"/>
                  </a:cxn>
                </a:cxnLst>
                <a:rect l="0" t="0" r="r" b="b"/>
                <a:pathLst>
                  <a:path w="37" h="34">
                    <a:moveTo>
                      <a:pt x="37" y="19"/>
                    </a:moveTo>
                    <a:cubicBezTo>
                      <a:pt x="33" y="24"/>
                      <a:pt x="31" y="34"/>
                      <a:pt x="26" y="31"/>
                    </a:cubicBezTo>
                    <a:cubicBezTo>
                      <a:pt x="17" y="27"/>
                      <a:pt x="6" y="23"/>
                      <a:pt x="2" y="13"/>
                    </a:cubicBezTo>
                    <a:cubicBezTo>
                      <a:pt x="0" y="9"/>
                      <a:pt x="5" y="0"/>
                      <a:pt x="12" y="2"/>
                    </a:cubicBezTo>
                    <a:cubicBezTo>
                      <a:pt x="22" y="5"/>
                      <a:pt x="30" y="11"/>
                      <a:pt x="37" y="19"/>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 name="Freeform 87"/>
              <p:cNvSpPr>
                <a:spLocks/>
              </p:cNvSpPr>
              <p:nvPr userDrawn="1"/>
            </p:nvSpPr>
            <p:spPr bwMode="auto">
              <a:xfrm>
                <a:off x="7976" y="2728"/>
                <a:ext cx="83" cy="85"/>
              </a:xfrm>
              <a:custGeom>
                <a:avLst/>
                <a:gdLst>
                  <a:gd name="T0" fmla="*/ 35 w 35"/>
                  <a:gd name="T1" fmla="*/ 22 h 36"/>
                  <a:gd name="T2" fmla="*/ 22 w 35"/>
                  <a:gd name="T3" fmla="*/ 32 h 36"/>
                  <a:gd name="T4" fmla="*/ 0 w 35"/>
                  <a:gd name="T5" fmla="*/ 12 h 36"/>
                  <a:gd name="T6" fmla="*/ 11 w 35"/>
                  <a:gd name="T7" fmla="*/ 4 h 36"/>
                  <a:gd name="T8" fmla="*/ 35 w 35"/>
                  <a:gd name="T9" fmla="*/ 22 h 36"/>
                </a:gdLst>
                <a:ahLst/>
                <a:cxnLst>
                  <a:cxn ang="0">
                    <a:pos x="T0" y="T1"/>
                  </a:cxn>
                  <a:cxn ang="0">
                    <a:pos x="T2" y="T3"/>
                  </a:cxn>
                  <a:cxn ang="0">
                    <a:pos x="T4" y="T5"/>
                  </a:cxn>
                  <a:cxn ang="0">
                    <a:pos x="T6" y="T7"/>
                  </a:cxn>
                  <a:cxn ang="0">
                    <a:pos x="T8" y="T9"/>
                  </a:cxn>
                </a:cxnLst>
                <a:rect l="0" t="0" r="r" b="b"/>
                <a:pathLst>
                  <a:path w="35" h="36">
                    <a:moveTo>
                      <a:pt x="35" y="22"/>
                    </a:moveTo>
                    <a:cubicBezTo>
                      <a:pt x="30" y="25"/>
                      <a:pt x="29" y="36"/>
                      <a:pt x="22" y="32"/>
                    </a:cubicBezTo>
                    <a:cubicBezTo>
                      <a:pt x="14" y="28"/>
                      <a:pt x="1" y="25"/>
                      <a:pt x="0" y="12"/>
                    </a:cubicBezTo>
                    <a:cubicBezTo>
                      <a:pt x="0" y="7"/>
                      <a:pt x="4" y="0"/>
                      <a:pt x="11" y="4"/>
                    </a:cubicBezTo>
                    <a:cubicBezTo>
                      <a:pt x="19" y="8"/>
                      <a:pt x="28" y="12"/>
                      <a:pt x="35" y="22"/>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 name="Freeform 88"/>
              <p:cNvSpPr>
                <a:spLocks/>
              </p:cNvSpPr>
              <p:nvPr userDrawn="1"/>
            </p:nvSpPr>
            <p:spPr bwMode="auto">
              <a:xfrm>
                <a:off x="8078" y="2556"/>
                <a:ext cx="80" cy="78"/>
              </a:xfrm>
              <a:custGeom>
                <a:avLst/>
                <a:gdLst>
                  <a:gd name="T0" fmla="*/ 12 w 34"/>
                  <a:gd name="T1" fmla="*/ 0 h 33"/>
                  <a:gd name="T2" fmla="*/ 34 w 34"/>
                  <a:gd name="T3" fmla="*/ 21 h 33"/>
                  <a:gd name="T4" fmla="*/ 24 w 34"/>
                  <a:gd name="T5" fmla="*/ 30 h 33"/>
                  <a:gd name="T6" fmla="*/ 1 w 34"/>
                  <a:gd name="T7" fmla="*/ 11 h 33"/>
                  <a:gd name="T8" fmla="*/ 12 w 34"/>
                  <a:gd name="T9" fmla="*/ 0 h 33"/>
                </a:gdLst>
                <a:ahLst/>
                <a:cxnLst>
                  <a:cxn ang="0">
                    <a:pos x="T0" y="T1"/>
                  </a:cxn>
                  <a:cxn ang="0">
                    <a:pos x="T2" y="T3"/>
                  </a:cxn>
                  <a:cxn ang="0">
                    <a:pos x="T4" y="T5"/>
                  </a:cxn>
                  <a:cxn ang="0">
                    <a:pos x="T6" y="T7"/>
                  </a:cxn>
                  <a:cxn ang="0">
                    <a:pos x="T8" y="T9"/>
                  </a:cxn>
                </a:cxnLst>
                <a:rect l="0" t="0" r="r" b="b"/>
                <a:pathLst>
                  <a:path w="34" h="33">
                    <a:moveTo>
                      <a:pt x="12" y="0"/>
                    </a:moveTo>
                    <a:cubicBezTo>
                      <a:pt x="19" y="7"/>
                      <a:pt x="33" y="7"/>
                      <a:pt x="34" y="21"/>
                    </a:cubicBezTo>
                    <a:cubicBezTo>
                      <a:pt x="34" y="25"/>
                      <a:pt x="30" y="33"/>
                      <a:pt x="24" y="30"/>
                    </a:cubicBezTo>
                    <a:cubicBezTo>
                      <a:pt x="16" y="25"/>
                      <a:pt x="4" y="22"/>
                      <a:pt x="1" y="11"/>
                    </a:cubicBezTo>
                    <a:cubicBezTo>
                      <a:pt x="0" y="9"/>
                      <a:pt x="4" y="0"/>
                      <a:pt x="12"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 name="Freeform 89"/>
              <p:cNvSpPr>
                <a:spLocks/>
              </p:cNvSpPr>
              <p:nvPr userDrawn="1"/>
            </p:nvSpPr>
            <p:spPr bwMode="auto">
              <a:xfrm>
                <a:off x="8002" y="3310"/>
                <a:ext cx="85" cy="71"/>
              </a:xfrm>
              <a:custGeom>
                <a:avLst/>
                <a:gdLst>
                  <a:gd name="T0" fmla="*/ 36 w 36"/>
                  <a:gd name="T1" fmla="*/ 20 h 30"/>
                  <a:gd name="T2" fmla="*/ 26 w 36"/>
                  <a:gd name="T3" fmla="*/ 30 h 30"/>
                  <a:gd name="T4" fmla="*/ 2 w 36"/>
                  <a:gd name="T5" fmla="*/ 11 h 30"/>
                  <a:gd name="T6" fmla="*/ 12 w 36"/>
                  <a:gd name="T7" fmla="*/ 0 h 30"/>
                  <a:gd name="T8" fmla="*/ 36 w 36"/>
                  <a:gd name="T9" fmla="*/ 20 h 30"/>
                </a:gdLst>
                <a:ahLst/>
                <a:cxnLst>
                  <a:cxn ang="0">
                    <a:pos x="T0" y="T1"/>
                  </a:cxn>
                  <a:cxn ang="0">
                    <a:pos x="T2" y="T3"/>
                  </a:cxn>
                  <a:cxn ang="0">
                    <a:pos x="T4" y="T5"/>
                  </a:cxn>
                  <a:cxn ang="0">
                    <a:pos x="T6" y="T7"/>
                  </a:cxn>
                  <a:cxn ang="0">
                    <a:pos x="T8" y="T9"/>
                  </a:cxn>
                </a:cxnLst>
                <a:rect l="0" t="0" r="r" b="b"/>
                <a:pathLst>
                  <a:path w="36" h="30">
                    <a:moveTo>
                      <a:pt x="36" y="20"/>
                    </a:moveTo>
                    <a:cubicBezTo>
                      <a:pt x="32" y="23"/>
                      <a:pt x="32" y="30"/>
                      <a:pt x="26" y="30"/>
                    </a:cubicBezTo>
                    <a:cubicBezTo>
                      <a:pt x="19" y="30"/>
                      <a:pt x="0" y="15"/>
                      <a:pt x="2" y="11"/>
                    </a:cubicBezTo>
                    <a:cubicBezTo>
                      <a:pt x="4" y="6"/>
                      <a:pt x="5" y="0"/>
                      <a:pt x="12" y="0"/>
                    </a:cubicBezTo>
                    <a:cubicBezTo>
                      <a:pt x="16" y="0"/>
                      <a:pt x="36" y="16"/>
                      <a:pt x="36" y="2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 name="Freeform 90"/>
              <p:cNvSpPr>
                <a:spLocks/>
              </p:cNvSpPr>
              <p:nvPr userDrawn="1"/>
            </p:nvSpPr>
            <p:spPr bwMode="auto">
              <a:xfrm>
                <a:off x="7747" y="3726"/>
                <a:ext cx="113" cy="69"/>
              </a:xfrm>
              <a:custGeom>
                <a:avLst/>
                <a:gdLst>
                  <a:gd name="T0" fmla="*/ 0 w 48"/>
                  <a:gd name="T1" fmla="*/ 21 h 29"/>
                  <a:gd name="T2" fmla="*/ 26 w 48"/>
                  <a:gd name="T3" fmla="*/ 11 h 29"/>
                  <a:gd name="T4" fmla="*/ 46 w 48"/>
                  <a:gd name="T5" fmla="*/ 25 h 29"/>
                  <a:gd name="T6" fmla="*/ 48 w 48"/>
                  <a:gd name="T7" fmla="*/ 29 h 29"/>
                  <a:gd name="T8" fmla="*/ 0 w 48"/>
                  <a:gd name="T9" fmla="*/ 21 h 29"/>
                </a:gdLst>
                <a:ahLst/>
                <a:cxnLst>
                  <a:cxn ang="0">
                    <a:pos x="T0" y="T1"/>
                  </a:cxn>
                  <a:cxn ang="0">
                    <a:pos x="T2" y="T3"/>
                  </a:cxn>
                  <a:cxn ang="0">
                    <a:pos x="T4" y="T5"/>
                  </a:cxn>
                  <a:cxn ang="0">
                    <a:pos x="T6" y="T7"/>
                  </a:cxn>
                  <a:cxn ang="0">
                    <a:pos x="T8" y="T9"/>
                  </a:cxn>
                </a:cxnLst>
                <a:rect l="0" t="0" r="r" b="b"/>
                <a:pathLst>
                  <a:path w="48" h="29">
                    <a:moveTo>
                      <a:pt x="0" y="21"/>
                    </a:moveTo>
                    <a:cubicBezTo>
                      <a:pt x="9" y="0"/>
                      <a:pt x="9" y="0"/>
                      <a:pt x="26" y="11"/>
                    </a:cubicBezTo>
                    <a:cubicBezTo>
                      <a:pt x="33" y="15"/>
                      <a:pt x="39" y="20"/>
                      <a:pt x="46" y="25"/>
                    </a:cubicBezTo>
                    <a:cubicBezTo>
                      <a:pt x="47" y="25"/>
                      <a:pt x="47" y="27"/>
                      <a:pt x="48" y="29"/>
                    </a:cubicBezTo>
                    <a:cubicBezTo>
                      <a:pt x="32" y="25"/>
                      <a:pt x="15" y="27"/>
                      <a:pt x="0" y="21"/>
                    </a:cubicBezTo>
                    <a:close/>
                  </a:path>
                </a:pathLst>
              </a:custGeom>
              <a:solidFill>
                <a:srgbClr val="F6A6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 name="Freeform 91"/>
              <p:cNvSpPr>
                <a:spLocks/>
              </p:cNvSpPr>
              <p:nvPr userDrawn="1"/>
            </p:nvSpPr>
            <p:spPr bwMode="auto">
              <a:xfrm>
                <a:off x="8175" y="2399"/>
                <a:ext cx="80" cy="74"/>
              </a:xfrm>
              <a:custGeom>
                <a:avLst/>
                <a:gdLst>
                  <a:gd name="T0" fmla="*/ 11 w 34"/>
                  <a:gd name="T1" fmla="*/ 0 h 31"/>
                  <a:gd name="T2" fmla="*/ 33 w 34"/>
                  <a:gd name="T3" fmla="*/ 19 h 31"/>
                  <a:gd name="T4" fmla="*/ 25 w 34"/>
                  <a:gd name="T5" fmla="*/ 31 h 31"/>
                  <a:gd name="T6" fmla="*/ 0 w 34"/>
                  <a:gd name="T7" fmla="*/ 12 h 31"/>
                  <a:gd name="T8" fmla="*/ 11 w 34"/>
                  <a:gd name="T9" fmla="*/ 0 h 31"/>
                </a:gdLst>
                <a:ahLst/>
                <a:cxnLst>
                  <a:cxn ang="0">
                    <a:pos x="T0" y="T1"/>
                  </a:cxn>
                  <a:cxn ang="0">
                    <a:pos x="T2" y="T3"/>
                  </a:cxn>
                  <a:cxn ang="0">
                    <a:pos x="T4" y="T5"/>
                  </a:cxn>
                  <a:cxn ang="0">
                    <a:pos x="T6" y="T7"/>
                  </a:cxn>
                  <a:cxn ang="0">
                    <a:pos x="T8" y="T9"/>
                  </a:cxn>
                </a:cxnLst>
                <a:rect l="0" t="0" r="r" b="b"/>
                <a:pathLst>
                  <a:path w="34" h="31">
                    <a:moveTo>
                      <a:pt x="11" y="0"/>
                    </a:moveTo>
                    <a:cubicBezTo>
                      <a:pt x="18" y="6"/>
                      <a:pt x="30" y="8"/>
                      <a:pt x="33" y="19"/>
                    </a:cubicBezTo>
                    <a:cubicBezTo>
                      <a:pt x="34" y="24"/>
                      <a:pt x="31" y="30"/>
                      <a:pt x="25" y="31"/>
                    </a:cubicBezTo>
                    <a:cubicBezTo>
                      <a:pt x="21" y="31"/>
                      <a:pt x="0" y="14"/>
                      <a:pt x="0" y="12"/>
                    </a:cubicBezTo>
                    <a:cubicBezTo>
                      <a:pt x="2" y="7"/>
                      <a:pt x="4" y="1"/>
                      <a:pt x="11"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 name="Freeform 92"/>
              <p:cNvSpPr>
                <a:spLocks/>
              </p:cNvSpPr>
              <p:nvPr userDrawn="1"/>
            </p:nvSpPr>
            <p:spPr bwMode="auto">
              <a:xfrm>
                <a:off x="8650" y="3740"/>
                <a:ext cx="83" cy="78"/>
              </a:xfrm>
              <a:custGeom>
                <a:avLst/>
                <a:gdLst>
                  <a:gd name="T0" fmla="*/ 9 w 35"/>
                  <a:gd name="T1" fmla="*/ 0 h 33"/>
                  <a:gd name="T2" fmla="*/ 33 w 35"/>
                  <a:gd name="T3" fmla="*/ 19 h 33"/>
                  <a:gd name="T4" fmla="*/ 26 w 35"/>
                  <a:gd name="T5" fmla="*/ 32 h 33"/>
                  <a:gd name="T6" fmla="*/ 1 w 35"/>
                  <a:gd name="T7" fmla="*/ 12 h 33"/>
                  <a:gd name="T8" fmla="*/ 9 w 35"/>
                  <a:gd name="T9" fmla="*/ 0 h 33"/>
                </a:gdLst>
                <a:ahLst/>
                <a:cxnLst>
                  <a:cxn ang="0">
                    <a:pos x="T0" y="T1"/>
                  </a:cxn>
                  <a:cxn ang="0">
                    <a:pos x="T2" y="T3"/>
                  </a:cxn>
                  <a:cxn ang="0">
                    <a:pos x="T4" y="T5"/>
                  </a:cxn>
                  <a:cxn ang="0">
                    <a:pos x="T6" y="T7"/>
                  </a:cxn>
                  <a:cxn ang="0">
                    <a:pos x="T8" y="T9"/>
                  </a:cxn>
                </a:cxnLst>
                <a:rect l="0" t="0" r="r" b="b"/>
                <a:pathLst>
                  <a:path w="35" h="33">
                    <a:moveTo>
                      <a:pt x="9" y="0"/>
                    </a:moveTo>
                    <a:cubicBezTo>
                      <a:pt x="18" y="5"/>
                      <a:pt x="29" y="8"/>
                      <a:pt x="33" y="19"/>
                    </a:cubicBezTo>
                    <a:cubicBezTo>
                      <a:pt x="35" y="23"/>
                      <a:pt x="31" y="30"/>
                      <a:pt x="26" y="32"/>
                    </a:cubicBezTo>
                    <a:cubicBezTo>
                      <a:pt x="23" y="33"/>
                      <a:pt x="0" y="16"/>
                      <a:pt x="1" y="12"/>
                    </a:cubicBezTo>
                    <a:cubicBezTo>
                      <a:pt x="2" y="7"/>
                      <a:pt x="4" y="2"/>
                      <a:pt x="9"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 name="Freeform 93"/>
              <p:cNvSpPr>
                <a:spLocks/>
              </p:cNvSpPr>
              <p:nvPr userDrawn="1"/>
            </p:nvSpPr>
            <p:spPr bwMode="auto">
              <a:xfrm>
                <a:off x="6506" y="3577"/>
                <a:ext cx="96" cy="81"/>
              </a:xfrm>
              <a:custGeom>
                <a:avLst/>
                <a:gdLst>
                  <a:gd name="T0" fmla="*/ 11 w 41"/>
                  <a:gd name="T1" fmla="*/ 0 h 34"/>
                  <a:gd name="T2" fmla="*/ 39 w 41"/>
                  <a:gd name="T3" fmla="*/ 20 h 34"/>
                  <a:gd name="T4" fmla="*/ 38 w 41"/>
                  <a:gd name="T5" fmla="*/ 28 h 34"/>
                  <a:gd name="T6" fmla="*/ 30 w 41"/>
                  <a:gd name="T7" fmla="*/ 31 h 34"/>
                  <a:gd name="T8" fmla="*/ 4 w 41"/>
                  <a:gd name="T9" fmla="*/ 14 h 34"/>
                  <a:gd name="T10" fmla="*/ 4 w 41"/>
                  <a:gd name="T11" fmla="*/ 5 h 34"/>
                  <a:gd name="T12" fmla="*/ 11 w 41"/>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41" h="34">
                    <a:moveTo>
                      <a:pt x="11" y="0"/>
                    </a:moveTo>
                    <a:cubicBezTo>
                      <a:pt x="20" y="6"/>
                      <a:pt x="30" y="13"/>
                      <a:pt x="39" y="20"/>
                    </a:cubicBezTo>
                    <a:cubicBezTo>
                      <a:pt x="41" y="22"/>
                      <a:pt x="40" y="25"/>
                      <a:pt x="38" y="28"/>
                    </a:cubicBezTo>
                    <a:cubicBezTo>
                      <a:pt x="36" y="31"/>
                      <a:pt x="34" y="34"/>
                      <a:pt x="30" y="31"/>
                    </a:cubicBezTo>
                    <a:cubicBezTo>
                      <a:pt x="21" y="26"/>
                      <a:pt x="13" y="20"/>
                      <a:pt x="4" y="14"/>
                    </a:cubicBezTo>
                    <a:cubicBezTo>
                      <a:pt x="0" y="11"/>
                      <a:pt x="3" y="8"/>
                      <a:pt x="4" y="5"/>
                    </a:cubicBezTo>
                    <a:cubicBezTo>
                      <a:pt x="5" y="2"/>
                      <a:pt x="7" y="0"/>
                      <a:pt x="11" y="0"/>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 name="Freeform 94"/>
              <p:cNvSpPr>
                <a:spLocks/>
              </p:cNvSpPr>
              <p:nvPr userDrawn="1"/>
            </p:nvSpPr>
            <p:spPr bwMode="auto">
              <a:xfrm>
                <a:off x="7787" y="3163"/>
                <a:ext cx="85" cy="74"/>
              </a:xfrm>
              <a:custGeom>
                <a:avLst/>
                <a:gdLst>
                  <a:gd name="T0" fmla="*/ 10 w 36"/>
                  <a:gd name="T1" fmla="*/ 1 h 31"/>
                  <a:gd name="T2" fmla="*/ 35 w 36"/>
                  <a:gd name="T3" fmla="*/ 21 h 31"/>
                  <a:gd name="T4" fmla="*/ 27 w 36"/>
                  <a:gd name="T5" fmla="*/ 30 h 31"/>
                  <a:gd name="T6" fmla="*/ 3 w 36"/>
                  <a:gd name="T7" fmla="*/ 13 h 31"/>
                  <a:gd name="T8" fmla="*/ 10 w 36"/>
                  <a:gd name="T9" fmla="*/ 1 h 31"/>
                </a:gdLst>
                <a:ahLst/>
                <a:cxnLst>
                  <a:cxn ang="0">
                    <a:pos x="T0" y="T1"/>
                  </a:cxn>
                  <a:cxn ang="0">
                    <a:pos x="T2" y="T3"/>
                  </a:cxn>
                  <a:cxn ang="0">
                    <a:pos x="T4" y="T5"/>
                  </a:cxn>
                  <a:cxn ang="0">
                    <a:pos x="T6" y="T7"/>
                  </a:cxn>
                  <a:cxn ang="0">
                    <a:pos x="T8" y="T9"/>
                  </a:cxn>
                </a:cxnLst>
                <a:rect l="0" t="0" r="r" b="b"/>
                <a:pathLst>
                  <a:path w="36" h="31">
                    <a:moveTo>
                      <a:pt x="10" y="1"/>
                    </a:moveTo>
                    <a:cubicBezTo>
                      <a:pt x="15" y="0"/>
                      <a:pt x="36" y="17"/>
                      <a:pt x="35" y="21"/>
                    </a:cubicBezTo>
                    <a:cubicBezTo>
                      <a:pt x="35" y="26"/>
                      <a:pt x="31" y="31"/>
                      <a:pt x="27" y="30"/>
                    </a:cubicBezTo>
                    <a:cubicBezTo>
                      <a:pt x="17" y="29"/>
                      <a:pt x="8" y="23"/>
                      <a:pt x="3" y="13"/>
                    </a:cubicBezTo>
                    <a:cubicBezTo>
                      <a:pt x="0" y="8"/>
                      <a:pt x="6" y="4"/>
                      <a:pt x="10" y="1"/>
                    </a:cubicBezTo>
                    <a:close/>
                  </a:path>
                </a:pathLst>
              </a:custGeom>
              <a:solidFill>
                <a:srgbClr val="CF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 name="Freeform 95"/>
              <p:cNvSpPr>
                <a:spLocks/>
              </p:cNvSpPr>
              <p:nvPr userDrawn="1"/>
            </p:nvSpPr>
            <p:spPr bwMode="auto">
              <a:xfrm>
                <a:off x="6314" y="3447"/>
                <a:ext cx="92" cy="78"/>
              </a:xfrm>
              <a:custGeom>
                <a:avLst/>
                <a:gdLst>
                  <a:gd name="T0" fmla="*/ 8 w 39"/>
                  <a:gd name="T1" fmla="*/ 0 h 33"/>
                  <a:gd name="T2" fmla="*/ 39 w 39"/>
                  <a:gd name="T3" fmla="*/ 23 h 33"/>
                  <a:gd name="T4" fmla="*/ 29 w 39"/>
                  <a:gd name="T5" fmla="*/ 30 h 33"/>
                  <a:gd name="T6" fmla="*/ 5 w 39"/>
                  <a:gd name="T7" fmla="*/ 14 h 33"/>
                  <a:gd name="T8" fmla="*/ 8 w 39"/>
                  <a:gd name="T9" fmla="*/ 0 h 33"/>
                </a:gdLst>
                <a:ahLst/>
                <a:cxnLst>
                  <a:cxn ang="0">
                    <a:pos x="T0" y="T1"/>
                  </a:cxn>
                  <a:cxn ang="0">
                    <a:pos x="T2" y="T3"/>
                  </a:cxn>
                  <a:cxn ang="0">
                    <a:pos x="T4" y="T5"/>
                  </a:cxn>
                  <a:cxn ang="0">
                    <a:pos x="T6" y="T7"/>
                  </a:cxn>
                  <a:cxn ang="0">
                    <a:pos x="T8" y="T9"/>
                  </a:cxn>
                </a:cxnLst>
                <a:rect l="0" t="0" r="r" b="b"/>
                <a:pathLst>
                  <a:path w="39" h="33">
                    <a:moveTo>
                      <a:pt x="8" y="0"/>
                    </a:moveTo>
                    <a:cubicBezTo>
                      <a:pt x="13" y="0"/>
                      <a:pt x="39" y="20"/>
                      <a:pt x="39" y="23"/>
                    </a:cubicBezTo>
                    <a:cubicBezTo>
                      <a:pt x="39" y="30"/>
                      <a:pt x="34" y="33"/>
                      <a:pt x="29" y="30"/>
                    </a:cubicBezTo>
                    <a:cubicBezTo>
                      <a:pt x="21" y="26"/>
                      <a:pt x="12" y="21"/>
                      <a:pt x="5" y="14"/>
                    </a:cubicBezTo>
                    <a:cubicBezTo>
                      <a:pt x="0" y="8"/>
                      <a:pt x="5" y="4"/>
                      <a:pt x="8"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 name="Freeform 96"/>
              <p:cNvSpPr>
                <a:spLocks/>
              </p:cNvSpPr>
              <p:nvPr userDrawn="1"/>
            </p:nvSpPr>
            <p:spPr bwMode="auto">
              <a:xfrm>
                <a:off x="8220" y="3452"/>
                <a:ext cx="82" cy="78"/>
              </a:xfrm>
              <a:custGeom>
                <a:avLst/>
                <a:gdLst>
                  <a:gd name="T0" fmla="*/ 35 w 35"/>
                  <a:gd name="T1" fmla="*/ 19 h 33"/>
                  <a:gd name="T2" fmla="*/ 25 w 35"/>
                  <a:gd name="T3" fmla="*/ 31 h 33"/>
                  <a:gd name="T4" fmla="*/ 1 w 35"/>
                  <a:gd name="T5" fmla="*/ 12 h 33"/>
                  <a:gd name="T6" fmla="*/ 11 w 35"/>
                  <a:gd name="T7" fmla="*/ 2 h 33"/>
                  <a:gd name="T8" fmla="*/ 35 w 35"/>
                  <a:gd name="T9" fmla="*/ 19 h 33"/>
                </a:gdLst>
                <a:ahLst/>
                <a:cxnLst>
                  <a:cxn ang="0">
                    <a:pos x="T0" y="T1"/>
                  </a:cxn>
                  <a:cxn ang="0">
                    <a:pos x="T2" y="T3"/>
                  </a:cxn>
                  <a:cxn ang="0">
                    <a:pos x="T4" y="T5"/>
                  </a:cxn>
                  <a:cxn ang="0">
                    <a:pos x="T6" y="T7"/>
                  </a:cxn>
                  <a:cxn ang="0">
                    <a:pos x="T8" y="T9"/>
                  </a:cxn>
                </a:cxnLst>
                <a:rect l="0" t="0" r="r" b="b"/>
                <a:pathLst>
                  <a:path w="35" h="33">
                    <a:moveTo>
                      <a:pt x="35" y="19"/>
                    </a:moveTo>
                    <a:cubicBezTo>
                      <a:pt x="31" y="24"/>
                      <a:pt x="31" y="33"/>
                      <a:pt x="25" y="31"/>
                    </a:cubicBezTo>
                    <a:cubicBezTo>
                      <a:pt x="15" y="27"/>
                      <a:pt x="5" y="23"/>
                      <a:pt x="1" y="12"/>
                    </a:cubicBezTo>
                    <a:cubicBezTo>
                      <a:pt x="0" y="8"/>
                      <a:pt x="6" y="0"/>
                      <a:pt x="11" y="2"/>
                    </a:cubicBezTo>
                    <a:cubicBezTo>
                      <a:pt x="20" y="5"/>
                      <a:pt x="29" y="11"/>
                      <a:pt x="35" y="19"/>
                    </a:cubicBezTo>
                    <a:close/>
                  </a:path>
                </a:pathLst>
              </a:custGeom>
              <a:solidFill>
                <a:srgbClr val="CF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 name="Freeform 97"/>
              <p:cNvSpPr>
                <a:spLocks/>
              </p:cNvSpPr>
              <p:nvPr userDrawn="1"/>
            </p:nvSpPr>
            <p:spPr bwMode="auto">
              <a:xfrm>
                <a:off x="6508" y="3452"/>
                <a:ext cx="87" cy="80"/>
              </a:xfrm>
              <a:custGeom>
                <a:avLst/>
                <a:gdLst>
                  <a:gd name="T0" fmla="*/ 37 w 37"/>
                  <a:gd name="T1" fmla="*/ 21 h 34"/>
                  <a:gd name="T2" fmla="*/ 26 w 37"/>
                  <a:gd name="T3" fmla="*/ 30 h 34"/>
                  <a:gd name="T4" fmla="*/ 1 w 37"/>
                  <a:gd name="T5" fmla="*/ 11 h 34"/>
                  <a:gd name="T6" fmla="*/ 10 w 37"/>
                  <a:gd name="T7" fmla="*/ 3 h 34"/>
                  <a:gd name="T8" fmla="*/ 37 w 37"/>
                  <a:gd name="T9" fmla="*/ 21 h 34"/>
                </a:gdLst>
                <a:ahLst/>
                <a:cxnLst>
                  <a:cxn ang="0">
                    <a:pos x="T0" y="T1"/>
                  </a:cxn>
                  <a:cxn ang="0">
                    <a:pos x="T2" y="T3"/>
                  </a:cxn>
                  <a:cxn ang="0">
                    <a:pos x="T4" y="T5"/>
                  </a:cxn>
                  <a:cxn ang="0">
                    <a:pos x="T6" y="T7"/>
                  </a:cxn>
                  <a:cxn ang="0">
                    <a:pos x="T8" y="T9"/>
                  </a:cxn>
                </a:cxnLst>
                <a:rect l="0" t="0" r="r" b="b"/>
                <a:pathLst>
                  <a:path w="37" h="34">
                    <a:moveTo>
                      <a:pt x="37" y="21"/>
                    </a:moveTo>
                    <a:cubicBezTo>
                      <a:pt x="33" y="27"/>
                      <a:pt x="31" y="34"/>
                      <a:pt x="26" y="30"/>
                    </a:cubicBezTo>
                    <a:cubicBezTo>
                      <a:pt x="17" y="25"/>
                      <a:pt x="6" y="22"/>
                      <a:pt x="1" y="11"/>
                    </a:cubicBezTo>
                    <a:cubicBezTo>
                      <a:pt x="0" y="9"/>
                      <a:pt x="4" y="0"/>
                      <a:pt x="10" y="3"/>
                    </a:cubicBezTo>
                    <a:cubicBezTo>
                      <a:pt x="19" y="8"/>
                      <a:pt x="29" y="13"/>
                      <a:pt x="37" y="21"/>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 name="Freeform 98"/>
              <p:cNvSpPr>
                <a:spLocks/>
              </p:cNvSpPr>
              <p:nvPr userDrawn="1"/>
            </p:nvSpPr>
            <p:spPr bwMode="auto">
              <a:xfrm>
                <a:off x="6683" y="3575"/>
                <a:ext cx="83" cy="71"/>
              </a:xfrm>
              <a:custGeom>
                <a:avLst/>
                <a:gdLst>
                  <a:gd name="T0" fmla="*/ 4 w 35"/>
                  <a:gd name="T1" fmla="*/ 0 h 30"/>
                  <a:gd name="T2" fmla="*/ 33 w 35"/>
                  <a:gd name="T3" fmla="*/ 22 h 30"/>
                  <a:gd name="T4" fmla="*/ 24 w 35"/>
                  <a:gd name="T5" fmla="*/ 27 h 30"/>
                  <a:gd name="T6" fmla="*/ 1 w 35"/>
                  <a:gd name="T7" fmla="*/ 7 h 30"/>
                  <a:gd name="T8" fmla="*/ 4 w 35"/>
                  <a:gd name="T9" fmla="*/ 0 h 30"/>
                </a:gdLst>
                <a:ahLst/>
                <a:cxnLst>
                  <a:cxn ang="0">
                    <a:pos x="T0" y="T1"/>
                  </a:cxn>
                  <a:cxn ang="0">
                    <a:pos x="T2" y="T3"/>
                  </a:cxn>
                  <a:cxn ang="0">
                    <a:pos x="T4" y="T5"/>
                  </a:cxn>
                  <a:cxn ang="0">
                    <a:pos x="T6" y="T7"/>
                  </a:cxn>
                  <a:cxn ang="0">
                    <a:pos x="T8" y="T9"/>
                  </a:cxn>
                </a:cxnLst>
                <a:rect l="0" t="0" r="r" b="b"/>
                <a:pathLst>
                  <a:path w="35" h="30">
                    <a:moveTo>
                      <a:pt x="4" y="0"/>
                    </a:moveTo>
                    <a:cubicBezTo>
                      <a:pt x="15" y="1"/>
                      <a:pt x="35" y="17"/>
                      <a:pt x="33" y="22"/>
                    </a:cubicBezTo>
                    <a:cubicBezTo>
                      <a:pt x="32" y="26"/>
                      <a:pt x="28" y="30"/>
                      <a:pt x="24" y="27"/>
                    </a:cubicBezTo>
                    <a:cubicBezTo>
                      <a:pt x="15" y="22"/>
                      <a:pt x="4" y="20"/>
                      <a:pt x="1" y="7"/>
                    </a:cubicBezTo>
                    <a:cubicBezTo>
                      <a:pt x="0" y="3"/>
                      <a:pt x="4" y="0"/>
                      <a:pt x="4" y="0"/>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 name="Freeform 99"/>
              <p:cNvSpPr>
                <a:spLocks/>
              </p:cNvSpPr>
              <p:nvPr userDrawn="1"/>
            </p:nvSpPr>
            <p:spPr bwMode="auto">
              <a:xfrm>
                <a:off x="6742" y="3733"/>
                <a:ext cx="76" cy="71"/>
              </a:xfrm>
              <a:custGeom>
                <a:avLst/>
                <a:gdLst>
                  <a:gd name="T0" fmla="*/ 32 w 32"/>
                  <a:gd name="T1" fmla="*/ 17 h 30"/>
                  <a:gd name="T2" fmla="*/ 23 w 32"/>
                  <a:gd name="T3" fmla="*/ 27 h 30"/>
                  <a:gd name="T4" fmla="*/ 1 w 32"/>
                  <a:gd name="T5" fmla="*/ 9 h 30"/>
                  <a:gd name="T6" fmla="*/ 10 w 32"/>
                  <a:gd name="T7" fmla="*/ 2 h 30"/>
                  <a:gd name="T8" fmla="*/ 32 w 32"/>
                  <a:gd name="T9" fmla="*/ 17 h 30"/>
                </a:gdLst>
                <a:ahLst/>
                <a:cxnLst>
                  <a:cxn ang="0">
                    <a:pos x="T0" y="T1"/>
                  </a:cxn>
                  <a:cxn ang="0">
                    <a:pos x="T2" y="T3"/>
                  </a:cxn>
                  <a:cxn ang="0">
                    <a:pos x="T4" y="T5"/>
                  </a:cxn>
                  <a:cxn ang="0">
                    <a:pos x="T6" y="T7"/>
                  </a:cxn>
                  <a:cxn ang="0">
                    <a:pos x="T8" y="T9"/>
                  </a:cxn>
                </a:cxnLst>
                <a:rect l="0" t="0" r="r" b="b"/>
                <a:pathLst>
                  <a:path w="32" h="30">
                    <a:moveTo>
                      <a:pt x="32" y="17"/>
                    </a:moveTo>
                    <a:cubicBezTo>
                      <a:pt x="29" y="23"/>
                      <a:pt x="29" y="30"/>
                      <a:pt x="23" y="27"/>
                    </a:cubicBezTo>
                    <a:cubicBezTo>
                      <a:pt x="15" y="23"/>
                      <a:pt x="5" y="20"/>
                      <a:pt x="1" y="9"/>
                    </a:cubicBezTo>
                    <a:cubicBezTo>
                      <a:pt x="0" y="6"/>
                      <a:pt x="4" y="0"/>
                      <a:pt x="10" y="2"/>
                    </a:cubicBezTo>
                    <a:cubicBezTo>
                      <a:pt x="19" y="5"/>
                      <a:pt x="26" y="11"/>
                      <a:pt x="32" y="17"/>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 name="Freeform 100"/>
              <p:cNvSpPr>
                <a:spLocks/>
              </p:cNvSpPr>
              <p:nvPr userDrawn="1"/>
            </p:nvSpPr>
            <p:spPr bwMode="auto">
              <a:xfrm>
                <a:off x="6860" y="3814"/>
                <a:ext cx="81" cy="66"/>
              </a:xfrm>
              <a:custGeom>
                <a:avLst/>
                <a:gdLst>
                  <a:gd name="T0" fmla="*/ 24 w 34"/>
                  <a:gd name="T1" fmla="*/ 28 h 28"/>
                  <a:gd name="T2" fmla="*/ 2 w 34"/>
                  <a:gd name="T3" fmla="*/ 11 h 28"/>
                  <a:gd name="T4" fmla="*/ 10 w 34"/>
                  <a:gd name="T5" fmla="*/ 2 h 28"/>
                  <a:gd name="T6" fmla="*/ 32 w 34"/>
                  <a:gd name="T7" fmla="*/ 19 h 28"/>
                  <a:gd name="T8" fmla="*/ 24 w 34"/>
                  <a:gd name="T9" fmla="*/ 28 h 28"/>
                </a:gdLst>
                <a:ahLst/>
                <a:cxnLst>
                  <a:cxn ang="0">
                    <a:pos x="T0" y="T1"/>
                  </a:cxn>
                  <a:cxn ang="0">
                    <a:pos x="T2" y="T3"/>
                  </a:cxn>
                  <a:cxn ang="0">
                    <a:pos x="T4" y="T5"/>
                  </a:cxn>
                  <a:cxn ang="0">
                    <a:pos x="T6" y="T7"/>
                  </a:cxn>
                  <a:cxn ang="0">
                    <a:pos x="T8" y="T9"/>
                  </a:cxn>
                </a:cxnLst>
                <a:rect l="0" t="0" r="r" b="b"/>
                <a:pathLst>
                  <a:path w="34" h="28">
                    <a:moveTo>
                      <a:pt x="24" y="28"/>
                    </a:moveTo>
                    <a:cubicBezTo>
                      <a:pt x="16" y="23"/>
                      <a:pt x="6" y="21"/>
                      <a:pt x="2" y="11"/>
                    </a:cubicBezTo>
                    <a:cubicBezTo>
                      <a:pt x="0" y="7"/>
                      <a:pt x="6" y="0"/>
                      <a:pt x="10" y="2"/>
                    </a:cubicBezTo>
                    <a:cubicBezTo>
                      <a:pt x="19" y="5"/>
                      <a:pt x="28" y="10"/>
                      <a:pt x="32" y="19"/>
                    </a:cubicBezTo>
                    <a:cubicBezTo>
                      <a:pt x="34" y="23"/>
                      <a:pt x="29" y="27"/>
                      <a:pt x="24" y="28"/>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 name="Freeform 101"/>
              <p:cNvSpPr>
                <a:spLocks/>
              </p:cNvSpPr>
              <p:nvPr userDrawn="1"/>
            </p:nvSpPr>
            <p:spPr bwMode="auto">
              <a:xfrm>
                <a:off x="7647" y="5256"/>
                <a:ext cx="64" cy="86"/>
              </a:xfrm>
              <a:custGeom>
                <a:avLst/>
                <a:gdLst>
                  <a:gd name="T0" fmla="*/ 0 w 27"/>
                  <a:gd name="T1" fmla="*/ 21 h 36"/>
                  <a:gd name="T2" fmla="*/ 9 w 27"/>
                  <a:gd name="T3" fmla="*/ 0 h 36"/>
                  <a:gd name="T4" fmla="*/ 27 w 27"/>
                  <a:gd name="T5" fmla="*/ 2 h 36"/>
                  <a:gd name="T6" fmla="*/ 18 w 27"/>
                  <a:gd name="T7" fmla="*/ 23 h 36"/>
                  <a:gd name="T8" fmla="*/ 0 w 27"/>
                  <a:gd name="T9" fmla="*/ 21 h 36"/>
                </a:gdLst>
                <a:ahLst/>
                <a:cxnLst>
                  <a:cxn ang="0">
                    <a:pos x="T0" y="T1"/>
                  </a:cxn>
                  <a:cxn ang="0">
                    <a:pos x="T2" y="T3"/>
                  </a:cxn>
                  <a:cxn ang="0">
                    <a:pos x="T4" y="T5"/>
                  </a:cxn>
                  <a:cxn ang="0">
                    <a:pos x="T6" y="T7"/>
                  </a:cxn>
                  <a:cxn ang="0">
                    <a:pos x="T8" y="T9"/>
                  </a:cxn>
                </a:cxnLst>
                <a:rect l="0" t="0" r="r" b="b"/>
                <a:pathLst>
                  <a:path w="27" h="36">
                    <a:moveTo>
                      <a:pt x="0" y="21"/>
                    </a:moveTo>
                    <a:cubicBezTo>
                      <a:pt x="18" y="21"/>
                      <a:pt x="6" y="6"/>
                      <a:pt x="9" y="0"/>
                    </a:cubicBezTo>
                    <a:cubicBezTo>
                      <a:pt x="15" y="0"/>
                      <a:pt x="21" y="1"/>
                      <a:pt x="27" y="2"/>
                    </a:cubicBezTo>
                    <a:cubicBezTo>
                      <a:pt x="24" y="9"/>
                      <a:pt x="22" y="17"/>
                      <a:pt x="18" y="23"/>
                    </a:cubicBezTo>
                    <a:cubicBezTo>
                      <a:pt x="11" y="34"/>
                      <a:pt x="4" y="36"/>
                      <a:pt x="0" y="21"/>
                    </a:cubicBezTo>
                    <a:close/>
                  </a:path>
                </a:pathLst>
              </a:custGeom>
              <a:solidFill>
                <a:srgbClr val="5B8B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 name="Freeform 102"/>
              <p:cNvSpPr>
                <a:spLocks/>
              </p:cNvSpPr>
              <p:nvPr userDrawn="1"/>
            </p:nvSpPr>
            <p:spPr bwMode="auto">
              <a:xfrm>
                <a:off x="6624" y="3731"/>
                <a:ext cx="54" cy="54"/>
              </a:xfrm>
              <a:custGeom>
                <a:avLst/>
                <a:gdLst>
                  <a:gd name="T0" fmla="*/ 8 w 23"/>
                  <a:gd name="T1" fmla="*/ 0 h 23"/>
                  <a:gd name="T2" fmla="*/ 23 w 23"/>
                  <a:gd name="T3" fmla="*/ 13 h 23"/>
                  <a:gd name="T4" fmla="*/ 14 w 23"/>
                  <a:gd name="T5" fmla="*/ 22 h 23"/>
                  <a:gd name="T6" fmla="*/ 0 w 23"/>
                  <a:gd name="T7" fmla="*/ 10 h 23"/>
                  <a:gd name="T8" fmla="*/ 8 w 23"/>
                  <a:gd name="T9" fmla="*/ 0 h 23"/>
                </a:gdLst>
                <a:ahLst/>
                <a:cxnLst>
                  <a:cxn ang="0">
                    <a:pos x="T0" y="T1"/>
                  </a:cxn>
                  <a:cxn ang="0">
                    <a:pos x="T2" y="T3"/>
                  </a:cxn>
                  <a:cxn ang="0">
                    <a:pos x="T4" y="T5"/>
                  </a:cxn>
                  <a:cxn ang="0">
                    <a:pos x="T6" y="T7"/>
                  </a:cxn>
                  <a:cxn ang="0">
                    <a:pos x="T8" y="T9"/>
                  </a:cxn>
                </a:cxnLst>
                <a:rect l="0" t="0" r="r" b="b"/>
                <a:pathLst>
                  <a:path w="23" h="23">
                    <a:moveTo>
                      <a:pt x="8" y="0"/>
                    </a:moveTo>
                    <a:cubicBezTo>
                      <a:pt x="13" y="4"/>
                      <a:pt x="22" y="4"/>
                      <a:pt x="23" y="13"/>
                    </a:cubicBezTo>
                    <a:cubicBezTo>
                      <a:pt x="23" y="16"/>
                      <a:pt x="19" y="23"/>
                      <a:pt x="14" y="22"/>
                    </a:cubicBezTo>
                    <a:cubicBezTo>
                      <a:pt x="9" y="20"/>
                      <a:pt x="1" y="18"/>
                      <a:pt x="0" y="10"/>
                    </a:cubicBezTo>
                    <a:cubicBezTo>
                      <a:pt x="0" y="6"/>
                      <a:pt x="2" y="1"/>
                      <a:pt x="8" y="0"/>
                    </a:cubicBezTo>
                    <a:close/>
                  </a:path>
                </a:pathLst>
              </a:custGeom>
              <a:solidFill>
                <a:srgbClr val="D0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 name="Freeform 103"/>
              <p:cNvSpPr>
                <a:spLocks/>
              </p:cNvSpPr>
              <p:nvPr userDrawn="1"/>
            </p:nvSpPr>
            <p:spPr bwMode="auto">
              <a:xfrm>
                <a:off x="6383" y="3565"/>
                <a:ext cx="54" cy="55"/>
              </a:xfrm>
              <a:custGeom>
                <a:avLst/>
                <a:gdLst>
                  <a:gd name="T0" fmla="*/ 0 w 23"/>
                  <a:gd name="T1" fmla="*/ 11 h 23"/>
                  <a:gd name="T2" fmla="*/ 8 w 23"/>
                  <a:gd name="T3" fmla="*/ 1 h 23"/>
                  <a:gd name="T4" fmla="*/ 22 w 23"/>
                  <a:gd name="T5" fmla="*/ 14 h 23"/>
                  <a:gd name="T6" fmla="*/ 16 w 23"/>
                  <a:gd name="T7" fmla="*/ 23 h 23"/>
                  <a:gd name="T8" fmla="*/ 0 w 23"/>
                  <a:gd name="T9" fmla="*/ 11 h 23"/>
                </a:gdLst>
                <a:ahLst/>
                <a:cxnLst>
                  <a:cxn ang="0">
                    <a:pos x="T0" y="T1"/>
                  </a:cxn>
                  <a:cxn ang="0">
                    <a:pos x="T2" y="T3"/>
                  </a:cxn>
                  <a:cxn ang="0">
                    <a:pos x="T4" y="T5"/>
                  </a:cxn>
                  <a:cxn ang="0">
                    <a:pos x="T6" y="T7"/>
                  </a:cxn>
                  <a:cxn ang="0">
                    <a:pos x="T8" y="T9"/>
                  </a:cxn>
                </a:cxnLst>
                <a:rect l="0" t="0" r="r" b="b"/>
                <a:pathLst>
                  <a:path w="23" h="23">
                    <a:moveTo>
                      <a:pt x="0" y="11"/>
                    </a:moveTo>
                    <a:cubicBezTo>
                      <a:pt x="2" y="7"/>
                      <a:pt x="3" y="0"/>
                      <a:pt x="8" y="1"/>
                    </a:cubicBezTo>
                    <a:cubicBezTo>
                      <a:pt x="14" y="3"/>
                      <a:pt x="21" y="5"/>
                      <a:pt x="22" y="14"/>
                    </a:cubicBezTo>
                    <a:cubicBezTo>
                      <a:pt x="23" y="17"/>
                      <a:pt x="20" y="23"/>
                      <a:pt x="16" y="23"/>
                    </a:cubicBezTo>
                    <a:cubicBezTo>
                      <a:pt x="9" y="22"/>
                      <a:pt x="4" y="17"/>
                      <a:pt x="0" y="11"/>
                    </a:cubicBezTo>
                    <a:close/>
                  </a:path>
                </a:pathLst>
              </a:custGeom>
              <a:solidFill>
                <a:srgbClr val="D1D0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 name="Freeform 104"/>
              <p:cNvSpPr>
                <a:spLocks/>
              </p:cNvSpPr>
              <p:nvPr userDrawn="1"/>
            </p:nvSpPr>
            <p:spPr bwMode="auto">
              <a:xfrm>
                <a:off x="6442" y="3606"/>
                <a:ext cx="54" cy="52"/>
              </a:xfrm>
              <a:custGeom>
                <a:avLst/>
                <a:gdLst>
                  <a:gd name="T0" fmla="*/ 23 w 23"/>
                  <a:gd name="T1" fmla="*/ 11 h 22"/>
                  <a:gd name="T2" fmla="*/ 13 w 23"/>
                  <a:gd name="T3" fmla="*/ 21 h 22"/>
                  <a:gd name="T4" fmla="*/ 0 w 23"/>
                  <a:gd name="T5" fmla="*/ 9 h 22"/>
                  <a:gd name="T6" fmla="*/ 8 w 23"/>
                  <a:gd name="T7" fmla="*/ 2 h 22"/>
                  <a:gd name="T8" fmla="*/ 23 w 23"/>
                  <a:gd name="T9" fmla="*/ 11 h 22"/>
                </a:gdLst>
                <a:ahLst/>
                <a:cxnLst>
                  <a:cxn ang="0">
                    <a:pos x="T0" y="T1"/>
                  </a:cxn>
                  <a:cxn ang="0">
                    <a:pos x="T2" y="T3"/>
                  </a:cxn>
                  <a:cxn ang="0">
                    <a:pos x="T4" y="T5"/>
                  </a:cxn>
                  <a:cxn ang="0">
                    <a:pos x="T6" y="T7"/>
                  </a:cxn>
                  <a:cxn ang="0">
                    <a:pos x="T8" y="T9"/>
                  </a:cxn>
                </a:cxnLst>
                <a:rect l="0" t="0" r="r" b="b"/>
                <a:pathLst>
                  <a:path w="23" h="22">
                    <a:moveTo>
                      <a:pt x="23" y="11"/>
                    </a:moveTo>
                    <a:cubicBezTo>
                      <a:pt x="21" y="17"/>
                      <a:pt x="18" y="22"/>
                      <a:pt x="13" y="21"/>
                    </a:cubicBezTo>
                    <a:cubicBezTo>
                      <a:pt x="8" y="20"/>
                      <a:pt x="1" y="17"/>
                      <a:pt x="0" y="9"/>
                    </a:cubicBezTo>
                    <a:cubicBezTo>
                      <a:pt x="0" y="5"/>
                      <a:pt x="3" y="0"/>
                      <a:pt x="8" y="2"/>
                    </a:cubicBezTo>
                    <a:cubicBezTo>
                      <a:pt x="14" y="3"/>
                      <a:pt x="19" y="7"/>
                      <a:pt x="23" y="11"/>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 name="Freeform 105"/>
              <p:cNvSpPr>
                <a:spLocks/>
              </p:cNvSpPr>
              <p:nvPr userDrawn="1"/>
            </p:nvSpPr>
            <p:spPr bwMode="auto">
              <a:xfrm>
                <a:off x="6683" y="3769"/>
                <a:ext cx="54" cy="54"/>
              </a:xfrm>
              <a:custGeom>
                <a:avLst/>
                <a:gdLst>
                  <a:gd name="T0" fmla="*/ 23 w 23"/>
                  <a:gd name="T1" fmla="*/ 13 h 23"/>
                  <a:gd name="T2" fmla="*/ 13 w 23"/>
                  <a:gd name="T3" fmla="*/ 21 h 23"/>
                  <a:gd name="T4" fmla="*/ 1 w 23"/>
                  <a:gd name="T5" fmla="*/ 9 h 23"/>
                  <a:gd name="T6" fmla="*/ 9 w 23"/>
                  <a:gd name="T7" fmla="*/ 2 h 23"/>
                  <a:gd name="T8" fmla="*/ 23 w 23"/>
                  <a:gd name="T9" fmla="*/ 13 h 23"/>
                </a:gdLst>
                <a:ahLst/>
                <a:cxnLst>
                  <a:cxn ang="0">
                    <a:pos x="T0" y="T1"/>
                  </a:cxn>
                  <a:cxn ang="0">
                    <a:pos x="T2" y="T3"/>
                  </a:cxn>
                  <a:cxn ang="0">
                    <a:pos x="T4" y="T5"/>
                  </a:cxn>
                  <a:cxn ang="0">
                    <a:pos x="T6" y="T7"/>
                  </a:cxn>
                  <a:cxn ang="0">
                    <a:pos x="T8" y="T9"/>
                  </a:cxn>
                </a:cxnLst>
                <a:rect l="0" t="0" r="r" b="b"/>
                <a:pathLst>
                  <a:path w="23" h="23">
                    <a:moveTo>
                      <a:pt x="23" y="13"/>
                    </a:moveTo>
                    <a:cubicBezTo>
                      <a:pt x="20" y="18"/>
                      <a:pt x="18" y="23"/>
                      <a:pt x="13" y="21"/>
                    </a:cubicBezTo>
                    <a:cubicBezTo>
                      <a:pt x="7" y="19"/>
                      <a:pt x="0" y="17"/>
                      <a:pt x="1" y="9"/>
                    </a:cubicBezTo>
                    <a:cubicBezTo>
                      <a:pt x="1" y="4"/>
                      <a:pt x="4" y="0"/>
                      <a:pt x="9" y="2"/>
                    </a:cubicBezTo>
                    <a:cubicBezTo>
                      <a:pt x="14" y="4"/>
                      <a:pt x="20" y="6"/>
                      <a:pt x="23" y="13"/>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 name="Freeform 106"/>
              <p:cNvSpPr>
                <a:spLocks/>
              </p:cNvSpPr>
              <p:nvPr userDrawn="1"/>
            </p:nvSpPr>
            <p:spPr bwMode="auto">
              <a:xfrm>
                <a:off x="6416" y="3511"/>
                <a:ext cx="45" cy="52"/>
              </a:xfrm>
              <a:custGeom>
                <a:avLst/>
                <a:gdLst>
                  <a:gd name="T0" fmla="*/ 19 w 19"/>
                  <a:gd name="T1" fmla="*/ 11 h 22"/>
                  <a:gd name="T2" fmla="*/ 10 w 19"/>
                  <a:gd name="T3" fmla="*/ 20 h 22"/>
                  <a:gd name="T4" fmla="*/ 1 w 19"/>
                  <a:gd name="T5" fmla="*/ 9 h 22"/>
                  <a:gd name="T6" fmla="*/ 9 w 19"/>
                  <a:gd name="T7" fmla="*/ 2 h 22"/>
                  <a:gd name="T8" fmla="*/ 19 w 19"/>
                  <a:gd name="T9" fmla="*/ 11 h 22"/>
                </a:gdLst>
                <a:ahLst/>
                <a:cxnLst>
                  <a:cxn ang="0">
                    <a:pos x="T0" y="T1"/>
                  </a:cxn>
                  <a:cxn ang="0">
                    <a:pos x="T2" y="T3"/>
                  </a:cxn>
                  <a:cxn ang="0">
                    <a:pos x="T4" y="T5"/>
                  </a:cxn>
                  <a:cxn ang="0">
                    <a:pos x="T6" y="T7"/>
                  </a:cxn>
                  <a:cxn ang="0">
                    <a:pos x="T8" y="T9"/>
                  </a:cxn>
                </a:cxnLst>
                <a:rect l="0" t="0" r="r" b="b"/>
                <a:pathLst>
                  <a:path w="19" h="22">
                    <a:moveTo>
                      <a:pt x="19" y="11"/>
                    </a:moveTo>
                    <a:cubicBezTo>
                      <a:pt x="17" y="15"/>
                      <a:pt x="17" y="22"/>
                      <a:pt x="10" y="20"/>
                    </a:cubicBezTo>
                    <a:cubicBezTo>
                      <a:pt x="6" y="18"/>
                      <a:pt x="0" y="16"/>
                      <a:pt x="1" y="9"/>
                    </a:cubicBezTo>
                    <a:cubicBezTo>
                      <a:pt x="1" y="5"/>
                      <a:pt x="4" y="0"/>
                      <a:pt x="9" y="2"/>
                    </a:cubicBezTo>
                    <a:cubicBezTo>
                      <a:pt x="13" y="3"/>
                      <a:pt x="19" y="4"/>
                      <a:pt x="19" y="11"/>
                    </a:cubicBezTo>
                    <a:close/>
                  </a:path>
                </a:pathLst>
              </a:custGeom>
              <a:solidFill>
                <a:srgbClr val="D1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 name="Freeform 107"/>
              <p:cNvSpPr>
                <a:spLocks/>
              </p:cNvSpPr>
              <p:nvPr userDrawn="1"/>
            </p:nvSpPr>
            <p:spPr bwMode="auto">
              <a:xfrm>
                <a:off x="6333" y="3535"/>
                <a:ext cx="43" cy="47"/>
              </a:xfrm>
              <a:custGeom>
                <a:avLst/>
                <a:gdLst>
                  <a:gd name="T0" fmla="*/ 8 w 18"/>
                  <a:gd name="T1" fmla="*/ 0 h 20"/>
                  <a:gd name="T2" fmla="*/ 18 w 18"/>
                  <a:gd name="T3" fmla="*/ 11 h 20"/>
                  <a:gd name="T4" fmla="*/ 11 w 18"/>
                  <a:gd name="T5" fmla="*/ 19 h 20"/>
                  <a:gd name="T6" fmla="*/ 0 w 18"/>
                  <a:gd name="T7" fmla="*/ 10 h 20"/>
                  <a:gd name="T8" fmla="*/ 8 w 18"/>
                  <a:gd name="T9" fmla="*/ 0 h 20"/>
                </a:gdLst>
                <a:ahLst/>
                <a:cxnLst>
                  <a:cxn ang="0">
                    <a:pos x="T0" y="T1"/>
                  </a:cxn>
                  <a:cxn ang="0">
                    <a:pos x="T2" y="T3"/>
                  </a:cxn>
                  <a:cxn ang="0">
                    <a:pos x="T4" y="T5"/>
                  </a:cxn>
                  <a:cxn ang="0">
                    <a:pos x="T6" y="T7"/>
                  </a:cxn>
                  <a:cxn ang="0">
                    <a:pos x="T8" y="T9"/>
                  </a:cxn>
                </a:cxnLst>
                <a:rect l="0" t="0" r="r" b="b"/>
                <a:pathLst>
                  <a:path w="18" h="20">
                    <a:moveTo>
                      <a:pt x="8" y="0"/>
                    </a:moveTo>
                    <a:cubicBezTo>
                      <a:pt x="13" y="2"/>
                      <a:pt x="18" y="4"/>
                      <a:pt x="18" y="11"/>
                    </a:cubicBezTo>
                    <a:cubicBezTo>
                      <a:pt x="18" y="15"/>
                      <a:pt x="15" y="20"/>
                      <a:pt x="11" y="19"/>
                    </a:cubicBezTo>
                    <a:cubicBezTo>
                      <a:pt x="7" y="18"/>
                      <a:pt x="0" y="16"/>
                      <a:pt x="0" y="10"/>
                    </a:cubicBezTo>
                    <a:cubicBezTo>
                      <a:pt x="0" y="5"/>
                      <a:pt x="2" y="0"/>
                      <a:pt x="8" y="0"/>
                    </a:cubicBezTo>
                    <a:close/>
                  </a:path>
                </a:pathLst>
              </a:custGeom>
              <a:solidFill>
                <a:srgbClr val="D0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 name="Freeform 108"/>
              <p:cNvSpPr>
                <a:spLocks/>
              </p:cNvSpPr>
              <p:nvPr userDrawn="1"/>
            </p:nvSpPr>
            <p:spPr bwMode="auto">
              <a:xfrm>
                <a:off x="6654" y="3674"/>
                <a:ext cx="45" cy="48"/>
              </a:xfrm>
              <a:custGeom>
                <a:avLst/>
                <a:gdLst>
                  <a:gd name="T0" fmla="*/ 19 w 19"/>
                  <a:gd name="T1" fmla="*/ 11 h 20"/>
                  <a:gd name="T2" fmla="*/ 8 w 19"/>
                  <a:gd name="T3" fmla="*/ 18 h 20"/>
                  <a:gd name="T4" fmla="*/ 1 w 19"/>
                  <a:gd name="T5" fmla="*/ 8 h 20"/>
                  <a:gd name="T6" fmla="*/ 9 w 19"/>
                  <a:gd name="T7" fmla="*/ 1 h 20"/>
                  <a:gd name="T8" fmla="*/ 19 w 19"/>
                  <a:gd name="T9" fmla="*/ 11 h 20"/>
                </a:gdLst>
                <a:ahLst/>
                <a:cxnLst>
                  <a:cxn ang="0">
                    <a:pos x="T0" y="T1"/>
                  </a:cxn>
                  <a:cxn ang="0">
                    <a:pos x="T2" y="T3"/>
                  </a:cxn>
                  <a:cxn ang="0">
                    <a:pos x="T4" y="T5"/>
                  </a:cxn>
                  <a:cxn ang="0">
                    <a:pos x="T6" y="T7"/>
                  </a:cxn>
                  <a:cxn ang="0">
                    <a:pos x="T8" y="T9"/>
                  </a:cxn>
                </a:cxnLst>
                <a:rect l="0" t="0" r="r" b="b"/>
                <a:pathLst>
                  <a:path w="19" h="20">
                    <a:moveTo>
                      <a:pt x="19" y="11"/>
                    </a:moveTo>
                    <a:cubicBezTo>
                      <a:pt x="17" y="17"/>
                      <a:pt x="13" y="20"/>
                      <a:pt x="8" y="18"/>
                    </a:cubicBezTo>
                    <a:cubicBezTo>
                      <a:pt x="4" y="16"/>
                      <a:pt x="0" y="14"/>
                      <a:pt x="1" y="8"/>
                    </a:cubicBezTo>
                    <a:cubicBezTo>
                      <a:pt x="2" y="4"/>
                      <a:pt x="4" y="0"/>
                      <a:pt x="9" y="1"/>
                    </a:cubicBezTo>
                    <a:cubicBezTo>
                      <a:pt x="14" y="3"/>
                      <a:pt x="19" y="4"/>
                      <a:pt x="19" y="11"/>
                    </a:cubicBezTo>
                    <a:close/>
                  </a:path>
                </a:pathLst>
              </a:custGeom>
              <a:solidFill>
                <a:srgbClr val="D1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 name="Freeform 109"/>
              <p:cNvSpPr>
                <a:spLocks/>
              </p:cNvSpPr>
              <p:nvPr userDrawn="1"/>
            </p:nvSpPr>
            <p:spPr bwMode="auto">
              <a:xfrm>
                <a:off x="6638" y="3542"/>
                <a:ext cx="43" cy="45"/>
              </a:xfrm>
              <a:custGeom>
                <a:avLst/>
                <a:gdLst>
                  <a:gd name="T0" fmla="*/ 9 w 18"/>
                  <a:gd name="T1" fmla="*/ 18 h 19"/>
                  <a:gd name="T2" fmla="*/ 0 w 18"/>
                  <a:gd name="T3" fmla="*/ 9 h 19"/>
                  <a:gd name="T4" fmla="*/ 9 w 18"/>
                  <a:gd name="T5" fmla="*/ 1 h 19"/>
                  <a:gd name="T6" fmla="*/ 17 w 18"/>
                  <a:gd name="T7" fmla="*/ 10 h 19"/>
                  <a:gd name="T8" fmla="*/ 9 w 18"/>
                  <a:gd name="T9" fmla="*/ 18 h 19"/>
                </a:gdLst>
                <a:ahLst/>
                <a:cxnLst>
                  <a:cxn ang="0">
                    <a:pos x="T0" y="T1"/>
                  </a:cxn>
                  <a:cxn ang="0">
                    <a:pos x="T2" y="T3"/>
                  </a:cxn>
                  <a:cxn ang="0">
                    <a:pos x="T4" y="T5"/>
                  </a:cxn>
                  <a:cxn ang="0">
                    <a:pos x="T6" y="T7"/>
                  </a:cxn>
                  <a:cxn ang="0">
                    <a:pos x="T8" y="T9"/>
                  </a:cxn>
                </a:cxnLst>
                <a:rect l="0" t="0" r="r" b="b"/>
                <a:pathLst>
                  <a:path w="18" h="19">
                    <a:moveTo>
                      <a:pt x="9" y="18"/>
                    </a:moveTo>
                    <a:cubicBezTo>
                      <a:pt x="5" y="16"/>
                      <a:pt x="0" y="15"/>
                      <a:pt x="0" y="9"/>
                    </a:cubicBezTo>
                    <a:cubicBezTo>
                      <a:pt x="1" y="5"/>
                      <a:pt x="3" y="0"/>
                      <a:pt x="9" y="1"/>
                    </a:cubicBezTo>
                    <a:cubicBezTo>
                      <a:pt x="13" y="2"/>
                      <a:pt x="18" y="3"/>
                      <a:pt x="17" y="10"/>
                    </a:cubicBezTo>
                    <a:cubicBezTo>
                      <a:pt x="16" y="14"/>
                      <a:pt x="15" y="19"/>
                      <a:pt x="9" y="18"/>
                    </a:cubicBezTo>
                    <a:close/>
                  </a:path>
                </a:pathLst>
              </a:custGeom>
              <a:solidFill>
                <a:srgbClr val="D1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 name="Freeform 110"/>
              <p:cNvSpPr>
                <a:spLocks/>
              </p:cNvSpPr>
              <p:nvPr userDrawn="1"/>
            </p:nvSpPr>
            <p:spPr bwMode="auto">
              <a:xfrm>
                <a:off x="6610" y="3643"/>
                <a:ext cx="40" cy="48"/>
              </a:xfrm>
              <a:custGeom>
                <a:avLst/>
                <a:gdLst>
                  <a:gd name="T0" fmla="*/ 7 w 17"/>
                  <a:gd name="T1" fmla="*/ 0 h 20"/>
                  <a:gd name="T2" fmla="*/ 17 w 17"/>
                  <a:gd name="T3" fmla="*/ 9 h 20"/>
                  <a:gd name="T4" fmla="*/ 10 w 17"/>
                  <a:gd name="T5" fmla="*/ 19 h 20"/>
                  <a:gd name="T6" fmla="*/ 1 w 17"/>
                  <a:gd name="T7" fmla="*/ 9 h 20"/>
                  <a:gd name="T8" fmla="*/ 7 w 17"/>
                  <a:gd name="T9" fmla="*/ 0 h 20"/>
                </a:gdLst>
                <a:ahLst/>
                <a:cxnLst>
                  <a:cxn ang="0">
                    <a:pos x="T0" y="T1"/>
                  </a:cxn>
                  <a:cxn ang="0">
                    <a:pos x="T2" y="T3"/>
                  </a:cxn>
                  <a:cxn ang="0">
                    <a:pos x="T4" y="T5"/>
                  </a:cxn>
                  <a:cxn ang="0">
                    <a:pos x="T6" y="T7"/>
                  </a:cxn>
                  <a:cxn ang="0">
                    <a:pos x="T8" y="T9"/>
                  </a:cxn>
                </a:cxnLst>
                <a:rect l="0" t="0" r="r" b="b"/>
                <a:pathLst>
                  <a:path w="17" h="20">
                    <a:moveTo>
                      <a:pt x="7" y="0"/>
                    </a:moveTo>
                    <a:cubicBezTo>
                      <a:pt x="12" y="1"/>
                      <a:pt x="16" y="4"/>
                      <a:pt x="17" y="9"/>
                    </a:cubicBezTo>
                    <a:cubicBezTo>
                      <a:pt x="17" y="14"/>
                      <a:pt x="15" y="20"/>
                      <a:pt x="10" y="19"/>
                    </a:cubicBezTo>
                    <a:cubicBezTo>
                      <a:pt x="5" y="19"/>
                      <a:pt x="2" y="15"/>
                      <a:pt x="1" y="9"/>
                    </a:cubicBezTo>
                    <a:cubicBezTo>
                      <a:pt x="0" y="5"/>
                      <a:pt x="2" y="1"/>
                      <a:pt x="7" y="0"/>
                    </a:cubicBezTo>
                    <a:close/>
                  </a:path>
                </a:pathLst>
              </a:custGeom>
              <a:solidFill>
                <a:srgbClr val="D0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 name="Freeform 111"/>
              <p:cNvSpPr>
                <a:spLocks/>
              </p:cNvSpPr>
              <p:nvPr userDrawn="1"/>
            </p:nvSpPr>
            <p:spPr bwMode="auto">
              <a:xfrm>
                <a:off x="6461" y="3549"/>
                <a:ext cx="45" cy="40"/>
              </a:xfrm>
              <a:custGeom>
                <a:avLst/>
                <a:gdLst>
                  <a:gd name="T0" fmla="*/ 19 w 19"/>
                  <a:gd name="T1" fmla="*/ 9 h 17"/>
                  <a:gd name="T2" fmla="*/ 11 w 19"/>
                  <a:gd name="T3" fmla="*/ 16 h 17"/>
                  <a:gd name="T4" fmla="*/ 1 w 19"/>
                  <a:gd name="T5" fmla="*/ 9 h 17"/>
                  <a:gd name="T6" fmla="*/ 10 w 19"/>
                  <a:gd name="T7" fmla="*/ 0 h 17"/>
                  <a:gd name="T8" fmla="*/ 19 w 19"/>
                  <a:gd name="T9" fmla="*/ 9 h 17"/>
                </a:gdLst>
                <a:ahLst/>
                <a:cxnLst>
                  <a:cxn ang="0">
                    <a:pos x="T0" y="T1"/>
                  </a:cxn>
                  <a:cxn ang="0">
                    <a:pos x="T2" y="T3"/>
                  </a:cxn>
                  <a:cxn ang="0">
                    <a:pos x="T4" y="T5"/>
                  </a:cxn>
                  <a:cxn ang="0">
                    <a:pos x="T6" y="T7"/>
                  </a:cxn>
                  <a:cxn ang="0">
                    <a:pos x="T8" y="T9"/>
                  </a:cxn>
                </a:cxnLst>
                <a:rect l="0" t="0" r="r" b="b"/>
                <a:pathLst>
                  <a:path w="19" h="17">
                    <a:moveTo>
                      <a:pt x="19" y="9"/>
                    </a:moveTo>
                    <a:cubicBezTo>
                      <a:pt x="18" y="13"/>
                      <a:pt x="16" y="17"/>
                      <a:pt x="11" y="16"/>
                    </a:cubicBezTo>
                    <a:cubicBezTo>
                      <a:pt x="7" y="15"/>
                      <a:pt x="1" y="14"/>
                      <a:pt x="1" y="9"/>
                    </a:cubicBezTo>
                    <a:cubicBezTo>
                      <a:pt x="0" y="4"/>
                      <a:pt x="4" y="0"/>
                      <a:pt x="10" y="0"/>
                    </a:cubicBezTo>
                    <a:cubicBezTo>
                      <a:pt x="14" y="1"/>
                      <a:pt x="18" y="3"/>
                      <a:pt x="19" y="9"/>
                    </a:cubicBezTo>
                    <a:close/>
                  </a:path>
                </a:pathLst>
              </a:custGeom>
              <a:solidFill>
                <a:srgbClr val="D0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 name="Freeform 112"/>
              <p:cNvSpPr>
                <a:spLocks/>
              </p:cNvSpPr>
              <p:nvPr userDrawn="1"/>
            </p:nvSpPr>
            <p:spPr bwMode="auto">
              <a:xfrm>
                <a:off x="640" y="2501"/>
                <a:ext cx="1939" cy="3945"/>
              </a:xfrm>
              <a:custGeom>
                <a:avLst/>
                <a:gdLst>
                  <a:gd name="T0" fmla="*/ 44 w 820"/>
                  <a:gd name="T1" fmla="*/ 1605 h 1668"/>
                  <a:gd name="T2" fmla="*/ 0 w 820"/>
                  <a:gd name="T3" fmla="*/ 1668 h 1668"/>
                  <a:gd name="T4" fmla="*/ 22 w 820"/>
                  <a:gd name="T5" fmla="*/ 1514 h 1668"/>
                  <a:gd name="T6" fmla="*/ 82 w 820"/>
                  <a:gd name="T7" fmla="*/ 1118 h 1668"/>
                  <a:gd name="T8" fmla="*/ 135 w 820"/>
                  <a:gd name="T9" fmla="*/ 774 h 1668"/>
                  <a:gd name="T10" fmla="*/ 192 w 820"/>
                  <a:gd name="T11" fmla="*/ 401 h 1668"/>
                  <a:gd name="T12" fmla="*/ 202 w 820"/>
                  <a:gd name="T13" fmla="*/ 341 h 1668"/>
                  <a:gd name="T14" fmla="*/ 226 w 820"/>
                  <a:gd name="T15" fmla="*/ 356 h 1668"/>
                  <a:gd name="T16" fmla="*/ 236 w 820"/>
                  <a:gd name="T17" fmla="*/ 326 h 1668"/>
                  <a:gd name="T18" fmla="*/ 291 w 820"/>
                  <a:gd name="T19" fmla="*/ 383 h 1668"/>
                  <a:gd name="T20" fmla="*/ 433 w 820"/>
                  <a:gd name="T21" fmla="*/ 385 h 1668"/>
                  <a:gd name="T22" fmla="*/ 693 w 820"/>
                  <a:gd name="T23" fmla="*/ 121 h 1668"/>
                  <a:gd name="T24" fmla="*/ 815 w 820"/>
                  <a:gd name="T25" fmla="*/ 0 h 1668"/>
                  <a:gd name="T26" fmla="*/ 818 w 820"/>
                  <a:gd name="T27" fmla="*/ 18 h 1668"/>
                  <a:gd name="T28" fmla="*/ 807 w 820"/>
                  <a:gd name="T29" fmla="*/ 76 h 1668"/>
                  <a:gd name="T30" fmla="*/ 757 w 820"/>
                  <a:gd name="T31" fmla="*/ 130 h 1668"/>
                  <a:gd name="T32" fmla="*/ 631 w 820"/>
                  <a:gd name="T33" fmla="*/ 258 h 1668"/>
                  <a:gd name="T34" fmla="*/ 445 w 820"/>
                  <a:gd name="T35" fmla="*/ 447 h 1668"/>
                  <a:gd name="T36" fmla="*/ 291 w 820"/>
                  <a:gd name="T37" fmla="*/ 444 h 1668"/>
                  <a:gd name="T38" fmla="*/ 235 w 820"/>
                  <a:gd name="T39" fmla="*/ 385 h 1668"/>
                  <a:gd name="T40" fmla="*/ 229 w 820"/>
                  <a:gd name="T41" fmla="*/ 412 h 1668"/>
                  <a:gd name="T42" fmla="*/ 163 w 820"/>
                  <a:gd name="T43" fmla="*/ 833 h 1668"/>
                  <a:gd name="T44" fmla="*/ 83 w 820"/>
                  <a:gd name="T45" fmla="*/ 1363 h 1668"/>
                  <a:gd name="T46" fmla="*/ 49 w 820"/>
                  <a:gd name="T47" fmla="*/ 1585 h 1668"/>
                  <a:gd name="T48" fmla="*/ 44 w 820"/>
                  <a:gd name="T49" fmla="*/ 1605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0" h="1668">
                    <a:moveTo>
                      <a:pt x="44" y="1605"/>
                    </a:moveTo>
                    <a:cubicBezTo>
                      <a:pt x="29" y="1626"/>
                      <a:pt x="14" y="1647"/>
                      <a:pt x="0" y="1668"/>
                    </a:cubicBezTo>
                    <a:cubicBezTo>
                      <a:pt x="7" y="1617"/>
                      <a:pt x="14" y="1565"/>
                      <a:pt x="22" y="1514"/>
                    </a:cubicBezTo>
                    <a:cubicBezTo>
                      <a:pt x="42" y="1382"/>
                      <a:pt x="62" y="1250"/>
                      <a:pt x="82" y="1118"/>
                    </a:cubicBezTo>
                    <a:cubicBezTo>
                      <a:pt x="100" y="1003"/>
                      <a:pt x="117" y="889"/>
                      <a:pt x="135" y="774"/>
                    </a:cubicBezTo>
                    <a:cubicBezTo>
                      <a:pt x="154" y="650"/>
                      <a:pt x="173" y="525"/>
                      <a:pt x="192" y="401"/>
                    </a:cubicBezTo>
                    <a:cubicBezTo>
                      <a:pt x="195" y="381"/>
                      <a:pt x="198" y="361"/>
                      <a:pt x="202" y="341"/>
                    </a:cubicBezTo>
                    <a:cubicBezTo>
                      <a:pt x="213" y="339"/>
                      <a:pt x="216" y="352"/>
                      <a:pt x="226" y="356"/>
                    </a:cubicBezTo>
                    <a:cubicBezTo>
                      <a:pt x="231" y="347"/>
                      <a:pt x="228" y="335"/>
                      <a:pt x="236" y="326"/>
                    </a:cubicBezTo>
                    <a:cubicBezTo>
                      <a:pt x="254" y="345"/>
                      <a:pt x="273" y="364"/>
                      <a:pt x="291" y="383"/>
                    </a:cubicBezTo>
                    <a:cubicBezTo>
                      <a:pt x="332" y="426"/>
                      <a:pt x="391" y="427"/>
                      <a:pt x="433" y="385"/>
                    </a:cubicBezTo>
                    <a:cubicBezTo>
                      <a:pt x="520" y="297"/>
                      <a:pt x="605" y="208"/>
                      <a:pt x="693" y="121"/>
                    </a:cubicBezTo>
                    <a:cubicBezTo>
                      <a:pt x="733" y="80"/>
                      <a:pt x="772" y="37"/>
                      <a:pt x="815" y="0"/>
                    </a:cubicBezTo>
                    <a:cubicBezTo>
                      <a:pt x="820" y="5"/>
                      <a:pt x="819" y="12"/>
                      <a:pt x="818" y="18"/>
                    </a:cubicBezTo>
                    <a:cubicBezTo>
                      <a:pt x="815" y="37"/>
                      <a:pt x="815" y="57"/>
                      <a:pt x="807" y="76"/>
                    </a:cubicBezTo>
                    <a:cubicBezTo>
                      <a:pt x="792" y="95"/>
                      <a:pt x="775" y="113"/>
                      <a:pt x="757" y="130"/>
                    </a:cubicBezTo>
                    <a:cubicBezTo>
                      <a:pt x="714" y="171"/>
                      <a:pt x="673" y="215"/>
                      <a:pt x="631" y="258"/>
                    </a:cubicBezTo>
                    <a:cubicBezTo>
                      <a:pt x="569" y="321"/>
                      <a:pt x="507" y="384"/>
                      <a:pt x="445" y="447"/>
                    </a:cubicBezTo>
                    <a:cubicBezTo>
                      <a:pt x="400" y="493"/>
                      <a:pt x="336" y="491"/>
                      <a:pt x="291" y="444"/>
                    </a:cubicBezTo>
                    <a:cubicBezTo>
                      <a:pt x="273" y="425"/>
                      <a:pt x="255" y="405"/>
                      <a:pt x="235" y="385"/>
                    </a:cubicBezTo>
                    <a:cubicBezTo>
                      <a:pt x="229" y="394"/>
                      <a:pt x="230" y="403"/>
                      <a:pt x="229" y="412"/>
                    </a:cubicBezTo>
                    <a:cubicBezTo>
                      <a:pt x="206" y="552"/>
                      <a:pt x="185" y="693"/>
                      <a:pt x="163" y="833"/>
                    </a:cubicBezTo>
                    <a:cubicBezTo>
                      <a:pt x="137" y="1010"/>
                      <a:pt x="109" y="1186"/>
                      <a:pt x="83" y="1363"/>
                    </a:cubicBezTo>
                    <a:cubicBezTo>
                      <a:pt x="72" y="1437"/>
                      <a:pt x="60" y="1511"/>
                      <a:pt x="49" y="1585"/>
                    </a:cubicBezTo>
                    <a:cubicBezTo>
                      <a:pt x="48" y="1592"/>
                      <a:pt x="45" y="1598"/>
                      <a:pt x="44" y="1605"/>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 name="Freeform 113"/>
              <p:cNvSpPr>
                <a:spLocks/>
              </p:cNvSpPr>
              <p:nvPr userDrawn="1"/>
            </p:nvSpPr>
            <p:spPr bwMode="auto">
              <a:xfrm>
                <a:off x="-71" y="5871"/>
                <a:ext cx="513" cy="641"/>
              </a:xfrm>
              <a:custGeom>
                <a:avLst/>
                <a:gdLst>
                  <a:gd name="T0" fmla="*/ 102 w 217"/>
                  <a:gd name="T1" fmla="*/ 0 h 271"/>
                  <a:gd name="T2" fmla="*/ 203 w 217"/>
                  <a:gd name="T3" fmla="*/ 96 h 271"/>
                  <a:gd name="T4" fmla="*/ 146 w 217"/>
                  <a:gd name="T5" fmla="*/ 241 h 271"/>
                  <a:gd name="T6" fmla="*/ 0 w 217"/>
                  <a:gd name="T7" fmla="*/ 225 h 271"/>
                  <a:gd name="T8" fmla="*/ 12 w 217"/>
                  <a:gd name="T9" fmla="*/ 204 h 271"/>
                  <a:gd name="T10" fmla="*/ 73 w 217"/>
                  <a:gd name="T11" fmla="*/ 135 h 271"/>
                  <a:gd name="T12" fmla="*/ 79 w 217"/>
                  <a:gd name="T13" fmla="*/ 119 h 271"/>
                  <a:gd name="T14" fmla="*/ 94 w 217"/>
                  <a:gd name="T15" fmla="*/ 21 h 271"/>
                  <a:gd name="T16" fmla="*/ 102 w 217"/>
                  <a:gd name="T1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271">
                    <a:moveTo>
                      <a:pt x="102" y="0"/>
                    </a:moveTo>
                    <a:cubicBezTo>
                      <a:pt x="148" y="3"/>
                      <a:pt x="190" y="44"/>
                      <a:pt x="203" y="96"/>
                    </a:cubicBezTo>
                    <a:cubicBezTo>
                      <a:pt x="217" y="152"/>
                      <a:pt x="193" y="212"/>
                      <a:pt x="146" y="241"/>
                    </a:cubicBezTo>
                    <a:cubicBezTo>
                      <a:pt x="98" y="271"/>
                      <a:pt x="39" y="264"/>
                      <a:pt x="0" y="225"/>
                    </a:cubicBezTo>
                    <a:cubicBezTo>
                      <a:pt x="1" y="216"/>
                      <a:pt x="7" y="209"/>
                      <a:pt x="12" y="204"/>
                    </a:cubicBezTo>
                    <a:cubicBezTo>
                      <a:pt x="34" y="182"/>
                      <a:pt x="52" y="157"/>
                      <a:pt x="73" y="135"/>
                    </a:cubicBezTo>
                    <a:cubicBezTo>
                      <a:pt x="77" y="130"/>
                      <a:pt x="78" y="125"/>
                      <a:pt x="79" y="119"/>
                    </a:cubicBezTo>
                    <a:cubicBezTo>
                      <a:pt x="84" y="86"/>
                      <a:pt x="88" y="53"/>
                      <a:pt x="94" y="21"/>
                    </a:cubicBezTo>
                    <a:cubicBezTo>
                      <a:pt x="95" y="13"/>
                      <a:pt x="96" y="5"/>
                      <a:pt x="102" y="0"/>
                    </a:cubicBezTo>
                    <a:close/>
                  </a:path>
                </a:pathLst>
              </a:custGeom>
              <a:solidFill>
                <a:srgbClr val="EC6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 name="Freeform 114"/>
              <p:cNvSpPr>
                <a:spLocks/>
              </p:cNvSpPr>
              <p:nvPr userDrawn="1"/>
            </p:nvSpPr>
            <p:spPr bwMode="auto">
              <a:xfrm>
                <a:off x="-204" y="5905"/>
                <a:ext cx="329" cy="378"/>
              </a:xfrm>
              <a:custGeom>
                <a:avLst/>
                <a:gdLst>
                  <a:gd name="T0" fmla="*/ 137 w 139"/>
                  <a:gd name="T1" fmla="*/ 109 h 160"/>
                  <a:gd name="T2" fmla="*/ 131 w 139"/>
                  <a:gd name="T3" fmla="*/ 124 h 160"/>
                  <a:gd name="T4" fmla="*/ 43 w 139"/>
                  <a:gd name="T5" fmla="*/ 153 h 160"/>
                  <a:gd name="T6" fmla="*/ 21 w 139"/>
                  <a:gd name="T7" fmla="*/ 156 h 160"/>
                  <a:gd name="T8" fmla="*/ 79 w 139"/>
                  <a:gd name="T9" fmla="*/ 0 h 160"/>
                  <a:gd name="T10" fmla="*/ 109 w 139"/>
                  <a:gd name="T11" fmla="*/ 50 h 160"/>
                  <a:gd name="T12" fmla="*/ 137 w 139"/>
                  <a:gd name="T13" fmla="*/ 109 h 160"/>
                </a:gdLst>
                <a:ahLst/>
                <a:cxnLst>
                  <a:cxn ang="0">
                    <a:pos x="T0" y="T1"/>
                  </a:cxn>
                  <a:cxn ang="0">
                    <a:pos x="T2" y="T3"/>
                  </a:cxn>
                  <a:cxn ang="0">
                    <a:pos x="T4" y="T5"/>
                  </a:cxn>
                  <a:cxn ang="0">
                    <a:pos x="T6" y="T7"/>
                  </a:cxn>
                  <a:cxn ang="0">
                    <a:pos x="T8" y="T9"/>
                  </a:cxn>
                  <a:cxn ang="0">
                    <a:pos x="T10" y="T11"/>
                  </a:cxn>
                  <a:cxn ang="0">
                    <a:pos x="T12" y="T13"/>
                  </a:cxn>
                </a:cxnLst>
                <a:rect l="0" t="0" r="r" b="b"/>
                <a:pathLst>
                  <a:path w="139" h="160">
                    <a:moveTo>
                      <a:pt x="137" y="109"/>
                    </a:moveTo>
                    <a:cubicBezTo>
                      <a:pt x="139" y="116"/>
                      <a:pt x="137" y="121"/>
                      <a:pt x="131" y="124"/>
                    </a:cubicBezTo>
                    <a:cubicBezTo>
                      <a:pt x="102" y="133"/>
                      <a:pt x="72" y="143"/>
                      <a:pt x="43" y="153"/>
                    </a:cubicBezTo>
                    <a:cubicBezTo>
                      <a:pt x="36" y="155"/>
                      <a:pt x="29" y="160"/>
                      <a:pt x="21" y="156"/>
                    </a:cubicBezTo>
                    <a:cubicBezTo>
                      <a:pt x="0" y="99"/>
                      <a:pt x="27" y="26"/>
                      <a:pt x="79" y="0"/>
                    </a:cubicBezTo>
                    <a:cubicBezTo>
                      <a:pt x="93" y="14"/>
                      <a:pt x="100" y="33"/>
                      <a:pt x="109" y="50"/>
                    </a:cubicBezTo>
                    <a:cubicBezTo>
                      <a:pt x="119" y="70"/>
                      <a:pt x="132" y="88"/>
                      <a:pt x="137" y="109"/>
                    </a:cubicBezTo>
                    <a:close/>
                  </a:path>
                </a:pathLst>
              </a:custGeom>
              <a:solidFill>
                <a:srgbClr val="F6B3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 name="Freeform 115"/>
              <p:cNvSpPr>
                <a:spLocks/>
              </p:cNvSpPr>
              <p:nvPr userDrawn="1"/>
            </p:nvSpPr>
            <p:spPr bwMode="auto">
              <a:xfrm>
                <a:off x="-50" y="2660"/>
                <a:ext cx="610" cy="395"/>
              </a:xfrm>
              <a:custGeom>
                <a:avLst/>
                <a:gdLst>
                  <a:gd name="T0" fmla="*/ 258 w 258"/>
                  <a:gd name="T1" fmla="*/ 12 h 167"/>
                  <a:gd name="T2" fmla="*/ 244 w 258"/>
                  <a:gd name="T3" fmla="*/ 18 h 167"/>
                  <a:gd name="T4" fmla="*/ 42 w 258"/>
                  <a:gd name="T5" fmla="*/ 161 h 167"/>
                  <a:gd name="T6" fmla="*/ 34 w 258"/>
                  <a:gd name="T7" fmla="*/ 167 h 167"/>
                  <a:gd name="T8" fmla="*/ 2 w 258"/>
                  <a:gd name="T9" fmla="*/ 159 h 167"/>
                  <a:gd name="T10" fmla="*/ 0 w 258"/>
                  <a:gd name="T11" fmla="*/ 155 h 167"/>
                  <a:gd name="T12" fmla="*/ 15 w 258"/>
                  <a:gd name="T13" fmla="*/ 139 h 167"/>
                  <a:gd name="T14" fmla="*/ 198 w 258"/>
                  <a:gd name="T15" fmla="*/ 9 h 167"/>
                  <a:gd name="T16" fmla="*/ 218 w 258"/>
                  <a:gd name="T17" fmla="*/ 0 h 167"/>
                  <a:gd name="T18" fmla="*/ 246 w 258"/>
                  <a:gd name="T19" fmla="*/ 4 h 167"/>
                  <a:gd name="T20" fmla="*/ 258 w 258"/>
                  <a:gd name="T21" fmla="*/ 1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8" h="167">
                    <a:moveTo>
                      <a:pt x="258" y="12"/>
                    </a:moveTo>
                    <a:cubicBezTo>
                      <a:pt x="253" y="13"/>
                      <a:pt x="248" y="15"/>
                      <a:pt x="244" y="18"/>
                    </a:cubicBezTo>
                    <a:cubicBezTo>
                      <a:pt x="176" y="66"/>
                      <a:pt x="109" y="114"/>
                      <a:pt x="42" y="161"/>
                    </a:cubicBezTo>
                    <a:cubicBezTo>
                      <a:pt x="40" y="165"/>
                      <a:pt x="38" y="167"/>
                      <a:pt x="34" y="167"/>
                    </a:cubicBezTo>
                    <a:cubicBezTo>
                      <a:pt x="23" y="166"/>
                      <a:pt x="12" y="165"/>
                      <a:pt x="2" y="159"/>
                    </a:cubicBezTo>
                    <a:cubicBezTo>
                      <a:pt x="0" y="158"/>
                      <a:pt x="0" y="157"/>
                      <a:pt x="0" y="155"/>
                    </a:cubicBezTo>
                    <a:cubicBezTo>
                      <a:pt x="2" y="146"/>
                      <a:pt x="9" y="143"/>
                      <a:pt x="15" y="139"/>
                    </a:cubicBezTo>
                    <a:cubicBezTo>
                      <a:pt x="76" y="96"/>
                      <a:pt x="137" y="52"/>
                      <a:pt x="198" y="9"/>
                    </a:cubicBezTo>
                    <a:cubicBezTo>
                      <a:pt x="205" y="5"/>
                      <a:pt x="210" y="0"/>
                      <a:pt x="218" y="0"/>
                    </a:cubicBezTo>
                    <a:cubicBezTo>
                      <a:pt x="228" y="1"/>
                      <a:pt x="237" y="3"/>
                      <a:pt x="246" y="4"/>
                    </a:cubicBezTo>
                    <a:cubicBezTo>
                      <a:pt x="251" y="5"/>
                      <a:pt x="257" y="5"/>
                      <a:pt x="258" y="12"/>
                    </a:cubicBezTo>
                    <a:close/>
                  </a:path>
                </a:pathLst>
              </a:custGeom>
              <a:solidFill>
                <a:srgbClr val="BAB7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 name="Freeform 116"/>
              <p:cNvSpPr>
                <a:spLocks/>
              </p:cNvSpPr>
              <p:nvPr userDrawn="1"/>
            </p:nvSpPr>
            <p:spPr bwMode="auto">
              <a:xfrm>
                <a:off x="59" y="4963"/>
                <a:ext cx="397" cy="163"/>
              </a:xfrm>
              <a:custGeom>
                <a:avLst/>
                <a:gdLst>
                  <a:gd name="T0" fmla="*/ 164 w 168"/>
                  <a:gd name="T1" fmla="*/ 42 h 69"/>
                  <a:gd name="T2" fmla="*/ 139 w 168"/>
                  <a:gd name="T3" fmla="*/ 66 h 69"/>
                  <a:gd name="T4" fmla="*/ 18 w 168"/>
                  <a:gd name="T5" fmla="*/ 47 h 69"/>
                  <a:gd name="T6" fmla="*/ 4 w 168"/>
                  <a:gd name="T7" fmla="*/ 25 h 69"/>
                  <a:gd name="T8" fmla="*/ 24 w 168"/>
                  <a:gd name="T9" fmla="*/ 4 h 69"/>
                  <a:gd name="T10" fmla="*/ 143 w 168"/>
                  <a:gd name="T11" fmla="*/ 25 h 69"/>
                  <a:gd name="T12" fmla="*/ 164 w 168"/>
                  <a:gd name="T13" fmla="*/ 42 h 69"/>
                </a:gdLst>
                <a:ahLst/>
                <a:cxnLst>
                  <a:cxn ang="0">
                    <a:pos x="T0" y="T1"/>
                  </a:cxn>
                  <a:cxn ang="0">
                    <a:pos x="T2" y="T3"/>
                  </a:cxn>
                  <a:cxn ang="0">
                    <a:pos x="T4" y="T5"/>
                  </a:cxn>
                  <a:cxn ang="0">
                    <a:pos x="T6" y="T7"/>
                  </a:cxn>
                  <a:cxn ang="0">
                    <a:pos x="T8" y="T9"/>
                  </a:cxn>
                  <a:cxn ang="0">
                    <a:pos x="T10" y="T11"/>
                  </a:cxn>
                  <a:cxn ang="0">
                    <a:pos x="T12" y="T13"/>
                  </a:cxn>
                </a:cxnLst>
                <a:rect l="0" t="0" r="r" b="b"/>
                <a:pathLst>
                  <a:path w="168" h="69">
                    <a:moveTo>
                      <a:pt x="164" y="42"/>
                    </a:moveTo>
                    <a:cubicBezTo>
                      <a:pt x="163" y="67"/>
                      <a:pt x="160" y="69"/>
                      <a:pt x="139" y="66"/>
                    </a:cubicBezTo>
                    <a:cubicBezTo>
                      <a:pt x="99" y="59"/>
                      <a:pt x="59" y="52"/>
                      <a:pt x="18" y="47"/>
                    </a:cubicBezTo>
                    <a:cubicBezTo>
                      <a:pt x="4" y="45"/>
                      <a:pt x="0" y="38"/>
                      <a:pt x="4" y="25"/>
                    </a:cubicBezTo>
                    <a:cubicBezTo>
                      <a:pt x="7" y="14"/>
                      <a:pt x="3" y="0"/>
                      <a:pt x="24" y="4"/>
                    </a:cubicBezTo>
                    <a:cubicBezTo>
                      <a:pt x="63" y="14"/>
                      <a:pt x="104" y="18"/>
                      <a:pt x="143" y="25"/>
                    </a:cubicBezTo>
                    <a:cubicBezTo>
                      <a:pt x="152" y="27"/>
                      <a:pt x="168" y="24"/>
                      <a:pt x="164" y="42"/>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 name="Freeform 117"/>
              <p:cNvSpPr>
                <a:spLocks/>
              </p:cNvSpPr>
              <p:nvPr userDrawn="1"/>
            </p:nvSpPr>
            <p:spPr bwMode="auto">
              <a:xfrm>
                <a:off x="-204" y="3040"/>
                <a:ext cx="639" cy="145"/>
              </a:xfrm>
              <a:custGeom>
                <a:avLst/>
                <a:gdLst>
                  <a:gd name="T0" fmla="*/ 100 w 270"/>
                  <a:gd name="T1" fmla="*/ 4 h 61"/>
                  <a:gd name="T2" fmla="*/ 107 w 270"/>
                  <a:gd name="T3" fmla="*/ 0 h 61"/>
                  <a:gd name="T4" fmla="*/ 199 w 270"/>
                  <a:gd name="T5" fmla="*/ 18 h 61"/>
                  <a:gd name="T6" fmla="*/ 255 w 270"/>
                  <a:gd name="T7" fmla="*/ 29 h 61"/>
                  <a:gd name="T8" fmla="*/ 264 w 270"/>
                  <a:gd name="T9" fmla="*/ 51 h 61"/>
                  <a:gd name="T10" fmla="*/ 250 w 270"/>
                  <a:gd name="T11" fmla="*/ 59 h 61"/>
                  <a:gd name="T12" fmla="*/ 62 w 270"/>
                  <a:gd name="T13" fmla="*/ 28 h 61"/>
                  <a:gd name="T14" fmla="*/ 13 w 270"/>
                  <a:gd name="T15" fmla="*/ 30 h 61"/>
                  <a:gd name="T16" fmla="*/ 3 w 270"/>
                  <a:gd name="T17" fmla="*/ 30 h 61"/>
                  <a:gd name="T18" fmla="*/ 7 w 270"/>
                  <a:gd name="T19" fmla="*/ 19 h 61"/>
                  <a:gd name="T20" fmla="*/ 8 w 270"/>
                  <a:gd name="T21" fmla="*/ 18 h 61"/>
                  <a:gd name="T22" fmla="*/ 16 w 270"/>
                  <a:gd name="T23" fmla="*/ 16 h 61"/>
                  <a:gd name="T24" fmla="*/ 100 w 270"/>
                  <a:gd name="T25" fmla="*/ 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0" h="61">
                    <a:moveTo>
                      <a:pt x="100" y="4"/>
                    </a:moveTo>
                    <a:cubicBezTo>
                      <a:pt x="102" y="3"/>
                      <a:pt x="105" y="2"/>
                      <a:pt x="107" y="0"/>
                    </a:cubicBezTo>
                    <a:cubicBezTo>
                      <a:pt x="137" y="12"/>
                      <a:pt x="169" y="12"/>
                      <a:pt x="199" y="18"/>
                    </a:cubicBezTo>
                    <a:cubicBezTo>
                      <a:pt x="218" y="22"/>
                      <a:pt x="236" y="26"/>
                      <a:pt x="255" y="29"/>
                    </a:cubicBezTo>
                    <a:cubicBezTo>
                      <a:pt x="270" y="31"/>
                      <a:pt x="264" y="42"/>
                      <a:pt x="264" y="51"/>
                    </a:cubicBezTo>
                    <a:cubicBezTo>
                      <a:pt x="264" y="61"/>
                      <a:pt x="258" y="60"/>
                      <a:pt x="250" y="59"/>
                    </a:cubicBezTo>
                    <a:cubicBezTo>
                      <a:pt x="187" y="49"/>
                      <a:pt x="125" y="39"/>
                      <a:pt x="62" y="28"/>
                    </a:cubicBezTo>
                    <a:cubicBezTo>
                      <a:pt x="45" y="25"/>
                      <a:pt x="30" y="28"/>
                      <a:pt x="13" y="30"/>
                    </a:cubicBezTo>
                    <a:cubicBezTo>
                      <a:pt x="10" y="31"/>
                      <a:pt x="5" y="35"/>
                      <a:pt x="3" y="30"/>
                    </a:cubicBezTo>
                    <a:cubicBezTo>
                      <a:pt x="0" y="26"/>
                      <a:pt x="6" y="23"/>
                      <a:pt x="7" y="19"/>
                    </a:cubicBezTo>
                    <a:cubicBezTo>
                      <a:pt x="7" y="19"/>
                      <a:pt x="8" y="19"/>
                      <a:pt x="8" y="18"/>
                    </a:cubicBezTo>
                    <a:cubicBezTo>
                      <a:pt x="11" y="17"/>
                      <a:pt x="14" y="16"/>
                      <a:pt x="16" y="16"/>
                    </a:cubicBezTo>
                    <a:cubicBezTo>
                      <a:pt x="45" y="20"/>
                      <a:pt x="73" y="15"/>
                      <a:pt x="100" y="4"/>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 name="Freeform 118"/>
              <p:cNvSpPr>
                <a:spLocks/>
              </p:cNvSpPr>
              <p:nvPr userDrawn="1"/>
            </p:nvSpPr>
            <p:spPr bwMode="auto">
              <a:xfrm>
                <a:off x="272" y="4686"/>
                <a:ext cx="333" cy="152"/>
              </a:xfrm>
              <a:custGeom>
                <a:avLst/>
                <a:gdLst>
                  <a:gd name="T0" fmla="*/ 123 w 141"/>
                  <a:gd name="T1" fmla="*/ 62 h 64"/>
                  <a:gd name="T2" fmla="*/ 13 w 141"/>
                  <a:gd name="T3" fmla="*/ 44 h 64"/>
                  <a:gd name="T4" fmla="*/ 2 w 141"/>
                  <a:gd name="T5" fmla="*/ 27 h 64"/>
                  <a:gd name="T6" fmla="*/ 5 w 141"/>
                  <a:gd name="T7" fmla="*/ 11 h 64"/>
                  <a:gd name="T8" fmla="*/ 17 w 141"/>
                  <a:gd name="T9" fmla="*/ 2 h 64"/>
                  <a:gd name="T10" fmla="*/ 121 w 141"/>
                  <a:gd name="T11" fmla="*/ 20 h 64"/>
                  <a:gd name="T12" fmla="*/ 138 w 141"/>
                  <a:gd name="T13" fmla="*/ 28 h 64"/>
                  <a:gd name="T14" fmla="*/ 133 w 141"/>
                  <a:gd name="T15" fmla="*/ 59 h 64"/>
                  <a:gd name="T16" fmla="*/ 123 w 141"/>
                  <a:gd name="T17" fmla="*/ 6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64">
                    <a:moveTo>
                      <a:pt x="123" y="62"/>
                    </a:moveTo>
                    <a:cubicBezTo>
                      <a:pt x="85" y="56"/>
                      <a:pt x="49" y="50"/>
                      <a:pt x="13" y="44"/>
                    </a:cubicBezTo>
                    <a:cubicBezTo>
                      <a:pt x="4" y="42"/>
                      <a:pt x="0" y="37"/>
                      <a:pt x="2" y="27"/>
                    </a:cubicBezTo>
                    <a:cubicBezTo>
                      <a:pt x="3" y="22"/>
                      <a:pt x="5" y="17"/>
                      <a:pt x="5" y="11"/>
                    </a:cubicBezTo>
                    <a:cubicBezTo>
                      <a:pt x="5" y="2"/>
                      <a:pt x="9" y="0"/>
                      <a:pt x="17" y="2"/>
                    </a:cubicBezTo>
                    <a:cubicBezTo>
                      <a:pt x="52" y="8"/>
                      <a:pt x="86" y="13"/>
                      <a:pt x="121" y="20"/>
                    </a:cubicBezTo>
                    <a:cubicBezTo>
                      <a:pt x="127" y="21"/>
                      <a:pt x="136" y="19"/>
                      <a:pt x="138" y="28"/>
                    </a:cubicBezTo>
                    <a:cubicBezTo>
                      <a:pt x="141" y="39"/>
                      <a:pt x="136" y="49"/>
                      <a:pt x="133" y="59"/>
                    </a:cubicBezTo>
                    <a:cubicBezTo>
                      <a:pt x="132" y="64"/>
                      <a:pt x="125" y="61"/>
                      <a:pt x="123" y="62"/>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 name="Freeform 119"/>
              <p:cNvSpPr>
                <a:spLocks/>
              </p:cNvSpPr>
              <p:nvPr userDrawn="1"/>
            </p:nvSpPr>
            <p:spPr bwMode="auto">
              <a:xfrm>
                <a:off x="210" y="5152"/>
                <a:ext cx="331" cy="157"/>
              </a:xfrm>
              <a:custGeom>
                <a:avLst/>
                <a:gdLst>
                  <a:gd name="T0" fmla="*/ 115 w 140"/>
                  <a:gd name="T1" fmla="*/ 60 h 66"/>
                  <a:gd name="T2" fmla="*/ 8 w 140"/>
                  <a:gd name="T3" fmla="*/ 43 h 66"/>
                  <a:gd name="T4" fmla="*/ 1 w 140"/>
                  <a:gd name="T5" fmla="*/ 31 h 66"/>
                  <a:gd name="T6" fmla="*/ 4 w 140"/>
                  <a:gd name="T7" fmla="*/ 8 h 66"/>
                  <a:gd name="T8" fmla="*/ 16 w 140"/>
                  <a:gd name="T9" fmla="*/ 2 h 66"/>
                  <a:gd name="T10" fmla="*/ 128 w 140"/>
                  <a:gd name="T11" fmla="*/ 21 h 66"/>
                  <a:gd name="T12" fmla="*/ 136 w 140"/>
                  <a:gd name="T13" fmla="*/ 34 h 66"/>
                  <a:gd name="T14" fmla="*/ 115 w 140"/>
                  <a:gd name="T15" fmla="*/ 6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66">
                    <a:moveTo>
                      <a:pt x="115" y="60"/>
                    </a:moveTo>
                    <a:cubicBezTo>
                      <a:pt x="80" y="54"/>
                      <a:pt x="44" y="48"/>
                      <a:pt x="8" y="43"/>
                    </a:cubicBezTo>
                    <a:cubicBezTo>
                      <a:pt x="0" y="41"/>
                      <a:pt x="0" y="36"/>
                      <a:pt x="1" y="31"/>
                    </a:cubicBezTo>
                    <a:cubicBezTo>
                      <a:pt x="1" y="23"/>
                      <a:pt x="3" y="15"/>
                      <a:pt x="4" y="8"/>
                    </a:cubicBezTo>
                    <a:cubicBezTo>
                      <a:pt x="6" y="1"/>
                      <a:pt x="10" y="0"/>
                      <a:pt x="16" y="2"/>
                    </a:cubicBezTo>
                    <a:cubicBezTo>
                      <a:pt x="53" y="8"/>
                      <a:pt x="90" y="15"/>
                      <a:pt x="128" y="21"/>
                    </a:cubicBezTo>
                    <a:cubicBezTo>
                      <a:pt x="137" y="22"/>
                      <a:pt x="139" y="26"/>
                      <a:pt x="136" y="34"/>
                    </a:cubicBezTo>
                    <a:cubicBezTo>
                      <a:pt x="132" y="44"/>
                      <a:pt x="140" y="66"/>
                      <a:pt x="115" y="6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 name="Freeform 120"/>
              <p:cNvSpPr>
                <a:spLocks/>
              </p:cNvSpPr>
              <p:nvPr userDrawn="1"/>
            </p:nvSpPr>
            <p:spPr bwMode="auto">
              <a:xfrm>
                <a:off x="-17" y="5850"/>
                <a:ext cx="187" cy="312"/>
              </a:xfrm>
              <a:custGeom>
                <a:avLst/>
                <a:gdLst>
                  <a:gd name="T0" fmla="*/ 58 w 79"/>
                  <a:gd name="T1" fmla="*/ 132 h 132"/>
                  <a:gd name="T2" fmla="*/ 18 w 79"/>
                  <a:gd name="T3" fmla="*/ 60 h 132"/>
                  <a:gd name="T4" fmla="*/ 0 w 79"/>
                  <a:gd name="T5" fmla="*/ 23 h 132"/>
                  <a:gd name="T6" fmla="*/ 79 w 79"/>
                  <a:gd name="T7" fmla="*/ 9 h 132"/>
                  <a:gd name="T8" fmla="*/ 62 w 79"/>
                  <a:gd name="T9" fmla="*/ 119 h 132"/>
                  <a:gd name="T10" fmla="*/ 58 w 79"/>
                  <a:gd name="T11" fmla="*/ 132 h 132"/>
                </a:gdLst>
                <a:ahLst/>
                <a:cxnLst>
                  <a:cxn ang="0">
                    <a:pos x="T0" y="T1"/>
                  </a:cxn>
                  <a:cxn ang="0">
                    <a:pos x="T2" y="T3"/>
                  </a:cxn>
                  <a:cxn ang="0">
                    <a:pos x="T4" y="T5"/>
                  </a:cxn>
                  <a:cxn ang="0">
                    <a:pos x="T6" y="T7"/>
                  </a:cxn>
                  <a:cxn ang="0">
                    <a:pos x="T8" y="T9"/>
                  </a:cxn>
                  <a:cxn ang="0">
                    <a:pos x="T10" y="T11"/>
                  </a:cxn>
                </a:cxnLst>
                <a:rect l="0" t="0" r="r" b="b"/>
                <a:pathLst>
                  <a:path w="79" h="132">
                    <a:moveTo>
                      <a:pt x="58" y="132"/>
                    </a:moveTo>
                    <a:cubicBezTo>
                      <a:pt x="42" y="110"/>
                      <a:pt x="31" y="84"/>
                      <a:pt x="18" y="60"/>
                    </a:cubicBezTo>
                    <a:cubicBezTo>
                      <a:pt x="12" y="48"/>
                      <a:pt x="3" y="37"/>
                      <a:pt x="0" y="23"/>
                    </a:cubicBezTo>
                    <a:cubicBezTo>
                      <a:pt x="25" y="9"/>
                      <a:pt x="51" y="0"/>
                      <a:pt x="79" y="9"/>
                    </a:cubicBezTo>
                    <a:cubicBezTo>
                      <a:pt x="74" y="46"/>
                      <a:pt x="68" y="82"/>
                      <a:pt x="62" y="119"/>
                    </a:cubicBezTo>
                    <a:cubicBezTo>
                      <a:pt x="62" y="124"/>
                      <a:pt x="61" y="128"/>
                      <a:pt x="58" y="132"/>
                    </a:cubicBezTo>
                    <a:close/>
                  </a:path>
                </a:pathLst>
              </a:custGeom>
              <a:solidFill>
                <a:srgbClr val="F18C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 name="Freeform 121"/>
              <p:cNvSpPr>
                <a:spLocks/>
              </p:cNvSpPr>
              <p:nvPr userDrawn="1"/>
            </p:nvSpPr>
            <p:spPr bwMode="auto">
              <a:xfrm>
                <a:off x="78" y="4809"/>
                <a:ext cx="309" cy="147"/>
              </a:xfrm>
              <a:custGeom>
                <a:avLst/>
                <a:gdLst>
                  <a:gd name="T0" fmla="*/ 114 w 131"/>
                  <a:gd name="T1" fmla="*/ 61 h 62"/>
                  <a:gd name="T2" fmla="*/ 15 w 131"/>
                  <a:gd name="T3" fmla="*/ 45 h 62"/>
                  <a:gd name="T4" fmla="*/ 7 w 131"/>
                  <a:gd name="T5" fmla="*/ 19 h 62"/>
                  <a:gd name="T6" fmla="*/ 22 w 131"/>
                  <a:gd name="T7" fmla="*/ 3 h 62"/>
                  <a:gd name="T8" fmla="*/ 115 w 131"/>
                  <a:gd name="T9" fmla="*/ 20 h 62"/>
                  <a:gd name="T10" fmla="*/ 126 w 131"/>
                  <a:gd name="T11" fmla="*/ 31 h 62"/>
                  <a:gd name="T12" fmla="*/ 114 w 131"/>
                  <a:gd name="T13" fmla="*/ 61 h 62"/>
                </a:gdLst>
                <a:ahLst/>
                <a:cxnLst>
                  <a:cxn ang="0">
                    <a:pos x="T0" y="T1"/>
                  </a:cxn>
                  <a:cxn ang="0">
                    <a:pos x="T2" y="T3"/>
                  </a:cxn>
                  <a:cxn ang="0">
                    <a:pos x="T4" y="T5"/>
                  </a:cxn>
                  <a:cxn ang="0">
                    <a:pos x="T6" y="T7"/>
                  </a:cxn>
                  <a:cxn ang="0">
                    <a:pos x="T8" y="T9"/>
                  </a:cxn>
                  <a:cxn ang="0">
                    <a:pos x="T10" y="T11"/>
                  </a:cxn>
                  <a:cxn ang="0">
                    <a:pos x="T12" y="T13"/>
                  </a:cxn>
                </a:cxnLst>
                <a:rect l="0" t="0" r="r" b="b"/>
                <a:pathLst>
                  <a:path w="131" h="62">
                    <a:moveTo>
                      <a:pt x="114" y="61"/>
                    </a:moveTo>
                    <a:cubicBezTo>
                      <a:pt x="77" y="55"/>
                      <a:pt x="46" y="51"/>
                      <a:pt x="15" y="45"/>
                    </a:cubicBezTo>
                    <a:cubicBezTo>
                      <a:pt x="0" y="42"/>
                      <a:pt x="5" y="29"/>
                      <a:pt x="7" y="19"/>
                    </a:cubicBezTo>
                    <a:cubicBezTo>
                      <a:pt x="8" y="11"/>
                      <a:pt x="8" y="0"/>
                      <a:pt x="22" y="3"/>
                    </a:cubicBezTo>
                    <a:cubicBezTo>
                      <a:pt x="53" y="10"/>
                      <a:pt x="84" y="15"/>
                      <a:pt x="115" y="20"/>
                    </a:cubicBezTo>
                    <a:cubicBezTo>
                      <a:pt x="121" y="21"/>
                      <a:pt x="131" y="19"/>
                      <a:pt x="126" y="31"/>
                    </a:cubicBezTo>
                    <a:cubicBezTo>
                      <a:pt x="123" y="42"/>
                      <a:pt x="131" y="62"/>
                      <a:pt x="114" y="61"/>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 name="Freeform 122"/>
              <p:cNvSpPr>
                <a:spLocks/>
              </p:cNvSpPr>
              <p:nvPr userDrawn="1"/>
            </p:nvSpPr>
            <p:spPr bwMode="auto">
              <a:xfrm>
                <a:off x="1134" y="2877"/>
                <a:ext cx="123" cy="388"/>
              </a:xfrm>
              <a:custGeom>
                <a:avLst/>
                <a:gdLst>
                  <a:gd name="T0" fmla="*/ 21 w 52"/>
                  <a:gd name="T1" fmla="*/ 0 h 164"/>
                  <a:gd name="T2" fmla="*/ 47 w 52"/>
                  <a:gd name="T3" fmla="*/ 33 h 164"/>
                  <a:gd name="T4" fmla="*/ 27 w 52"/>
                  <a:gd name="T5" fmla="*/ 164 h 164"/>
                  <a:gd name="T6" fmla="*/ 0 w 52"/>
                  <a:gd name="T7" fmla="*/ 138 h 164"/>
                  <a:gd name="T8" fmla="*/ 15 w 52"/>
                  <a:gd name="T9" fmla="*/ 30 h 164"/>
                  <a:gd name="T10" fmla="*/ 21 w 52"/>
                  <a:gd name="T11" fmla="*/ 0 h 164"/>
                </a:gdLst>
                <a:ahLst/>
                <a:cxnLst>
                  <a:cxn ang="0">
                    <a:pos x="T0" y="T1"/>
                  </a:cxn>
                  <a:cxn ang="0">
                    <a:pos x="T2" y="T3"/>
                  </a:cxn>
                  <a:cxn ang="0">
                    <a:pos x="T4" y="T5"/>
                  </a:cxn>
                  <a:cxn ang="0">
                    <a:pos x="T6" y="T7"/>
                  </a:cxn>
                  <a:cxn ang="0">
                    <a:pos x="T8" y="T9"/>
                  </a:cxn>
                  <a:cxn ang="0">
                    <a:pos x="T10" y="T11"/>
                  </a:cxn>
                </a:cxnLst>
                <a:rect l="0" t="0" r="r" b="b"/>
                <a:pathLst>
                  <a:path w="52" h="164">
                    <a:moveTo>
                      <a:pt x="21" y="0"/>
                    </a:moveTo>
                    <a:cubicBezTo>
                      <a:pt x="51" y="3"/>
                      <a:pt x="52" y="3"/>
                      <a:pt x="47" y="33"/>
                    </a:cubicBezTo>
                    <a:cubicBezTo>
                      <a:pt x="41" y="77"/>
                      <a:pt x="34" y="120"/>
                      <a:pt x="27" y="164"/>
                    </a:cubicBezTo>
                    <a:cubicBezTo>
                      <a:pt x="12" y="162"/>
                      <a:pt x="6" y="150"/>
                      <a:pt x="0" y="138"/>
                    </a:cubicBezTo>
                    <a:cubicBezTo>
                      <a:pt x="2" y="101"/>
                      <a:pt x="10" y="66"/>
                      <a:pt x="15" y="30"/>
                    </a:cubicBezTo>
                    <a:cubicBezTo>
                      <a:pt x="17" y="20"/>
                      <a:pt x="13" y="9"/>
                      <a:pt x="21" y="0"/>
                    </a:cubicBezTo>
                    <a:close/>
                  </a:path>
                </a:pathLst>
              </a:custGeom>
              <a:solidFill>
                <a:srgbClr val="2D3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 name="Freeform 123"/>
              <p:cNvSpPr>
                <a:spLocks/>
              </p:cNvSpPr>
              <p:nvPr userDrawn="1"/>
            </p:nvSpPr>
            <p:spPr bwMode="auto">
              <a:xfrm>
                <a:off x="-154" y="6186"/>
                <a:ext cx="260" cy="218"/>
              </a:xfrm>
              <a:custGeom>
                <a:avLst/>
                <a:gdLst>
                  <a:gd name="T0" fmla="*/ 0 w 110"/>
                  <a:gd name="T1" fmla="*/ 37 h 92"/>
                  <a:gd name="T2" fmla="*/ 100 w 110"/>
                  <a:gd name="T3" fmla="*/ 3 h 92"/>
                  <a:gd name="T4" fmla="*/ 110 w 110"/>
                  <a:gd name="T5" fmla="*/ 5 h 92"/>
                  <a:gd name="T6" fmla="*/ 35 w 110"/>
                  <a:gd name="T7" fmla="*/ 92 h 92"/>
                  <a:gd name="T8" fmla="*/ 0 w 110"/>
                  <a:gd name="T9" fmla="*/ 37 h 92"/>
                </a:gdLst>
                <a:ahLst/>
                <a:cxnLst>
                  <a:cxn ang="0">
                    <a:pos x="T0" y="T1"/>
                  </a:cxn>
                  <a:cxn ang="0">
                    <a:pos x="T2" y="T3"/>
                  </a:cxn>
                  <a:cxn ang="0">
                    <a:pos x="T4" y="T5"/>
                  </a:cxn>
                  <a:cxn ang="0">
                    <a:pos x="T6" y="T7"/>
                  </a:cxn>
                  <a:cxn ang="0">
                    <a:pos x="T8" y="T9"/>
                  </a:cxn>
                </a:cxnLst>
                <a:rect l="0" t="0" r="r" b="b"/>
                <a:pathLst>
                  <a:path w="110" h="92">
                    <a:moveTo>
                      <a:pt x="0" y="37"/>
                    </a:moveTo>
                    <a:cubicBezTo>
                      <a:pt x="34" y="26"/>
                      <a:pt x="67" y="14"/>
                      <a:pt x="100" y="3"/>
                    </a:cubicBezTo>
                    <a:cubicBezTo>
                      <a:pt x="104" y="1"/>
                      <a:pt x="107" y="0"/>
                      <a:pt x="110" y="5"/>
                    </a:cubicBezTo>
                    <a:cubicBezTo>
                      <a:pt x="85" y="34"/>
                      <a:pt x="60" y="63"/>
                      <a:pt x="35" y="92"/>
                    </a:cubicBezTo>
                    <a:cubicBezTo>
                      <a:pt x="17" y="78"/>
                      <a:pt x="4" y="61"/>
                      <a:pt x="0" y="37"/>
                    </a:cubicBezTo>
                    <a:close/>
                  </a:path>
                </a:pathLst>
              </a:custGeom>
              <a:solidFill>
                <a:srgbClr val="FAD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 name="Freeform 124"/>
              <p:cNvSpPr>
                <a:spLocks/>
              </p:cNvSpPr>
              <p:nvPr userDrawn="1"/>
            </p:nvSpPr>
            <p:spPr bwMode="auto">
              <a:xfrm>
                <a:off x="517" y="4890"/>
                <a:ext cx="232" cy="130"/>
              </a:xfrm>
              <a:custGeom>
                <a:avLst/>
                <a:gdLst>
                  <a:gd name="T0" fmla="*/ 97 w 98"/>
                  <a:gd name="T1" fmla="*/ 25 h 55"/>
                  <a:gd name="T2" fmla="*/ 93 w 98"/>
                  <a:gd name="T3" fmla="*/ 48 h 55"/>
                  <a:gd name="T4" fmla="*/ 83 w 98"/>
                  <a:gd name="T5" fmla="*/ 54 h 55"/>
                  <a:gd name="T6" fmla="*/ 11 w 98"/>
                  <a:gd name="T7" fmla="*/ 42 h 55"/>
                  <a:gd name="T8" fmla="*/ 1 w 98"/>
                  <a:gd name="T9" fmla="*/ 26 h 55"/>
                  <a:gd name="T10" fmla="*/ 33 w 98"/>
                  <a:gd name="T11" fmla="*/ 4 h 55"/>
                  <a:gd name="T12" fmla="*/ 85 w 98"/>
                  <a:gd name="T13" fmla="*/ 12 h 55"/>
                  <a:gd name="T14" fmla="*/ 97 w 98"/>
                  <a:gd name="T15" fmla="*/ 2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55">
                    <a:moveTo>
                      <a:pt x="97" y="25"/>
                    </a:moveTo>
                    <a:cubicBezTo>
                      <a:pt x="95" y="33"/>
                      <a:pt x="94" y="41"/>
                      <a:pt x="93" y="48"/>
                    </a:cubicBezTo>
                    <a:cubicBezTo>
                      <a:pt x="92" y="55"/>
                      <a:pt x="89" y="55"/>
                      <a:pt x="83" y="54"/>
                    </a:cubicBezTo>
                    <a:cubicBezTo>
                      <a:pt x="59" y="50"/>
                      <a:pt x="35" y="45"/>
                      <a:pt x="11" y="42"/>
                    </a:cubicBezTo>
                    <a:cubicBezTo>
                      <a:pt x="0" y="40"/>
                      <a:pt x="0" y="35"/>
                      <a:pt x="1" y="26"/>
                    </a:cubicBezTo>
                    <a:cubicBezTo>
                      <a:pt x="6" y="0"/>
                      <a:pt x="6" y="0"/>
                      <a:pt x="33" y="4"/>
                    </a:cubicBezTo>
                    <a:cubicBezTo>
                      <a:pt x="50" y="7"/>
                      <a:pt x="67" y="10"/>
                      <a:pt x="85" y="12"/>
                    </a:cubicBezTo>
                    <a:cubicBezTo>
                      <a:pt x="94" y="13"/>
                      <a:pt x="98" y="16"/>
                      <a:pt x="97" y="25"/>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 name="Freeform 125"/>
              <p:cNvSpPr>
                <a:spLocks/>
              </p:cNvSpPr>
              <p:nvPr userDrawn="1"/>
            </p:nvSpPr>
            <p:spPr bwMode="auto">
              <a:xfrm>
                <a:off x="9" y="5275"/>
                <a:ext cx="239" cy="135"/>
              </a:xfrm>
              <a:custGeom>
                <a:avLst/>
                <a:gdLst>
                  <a:gd name="T0" fmla="*/ 99 w 101"/>
                  <a:gd name="T1" fmla="*/ 27 h 57"/>
                  <a:gd name="T2" fmla="*/ 71 w 101"/>
                  <a:gd name="T3" fmla="*/ 53 h 57"/>
                  <a:gd name="T4" fmla="*/ 19 w 101"/>
                  <a:gd name="T5" fmla="*/ 45 h 57"/>
                  <a:gd name="T6" fmla="*/ 5 w 101"/>
                  <a:gd name="T7" fmla="*/ 25 h 57"/>
                  <a:gd name="T8" fmla="*/ 7 w 101"/>
                  <a:gd name="T9" fmla="*/ 14 h 57"/>
                  <a:gd name="T10" fmla="*/ 20 w 101"/>
                  <a:gd name="T11" fmla="*/ 2 h 57"/>
                  <a:gd name="T12" fmla="*/ 84 w 101"/>
                  <a:gd name="T13" fmla="*/ 13 h 57"/>
                  <a:gd name="T14" fmla="*/ 99 w 101"/>
                  <a:gd name="T15" fmla="*/ 2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7">
                    <a:moveTo>
                      <a:pt x="99" y="27"/>
                    </a:moveTo>
                    <a:cubicBezTo>
                      <a:pt x="99" y="54"/>
                      <a:pt x="95" y="57"/>
                      <a:pt x="71" y="53"/>
                    </a:cubicBezTo>
                    <a:cubicBezTo>
                      <a:pt x="53" y="50"/>
                      <a:pt x="36" y="47"/>
                      <a:pt x="19" y="45"/>
                    </a:cubicBezTo>
                    <a:cubicBezTo>
                      <a:pt x="7" y="44"/>
                      <a:pt x="0" y="39"/>
                      <a:pt x="5" y="25"/>
                    </a:cubicBezTo>
                    <a:cubicBezTo>
                      <a:pt x="7" y="22"/>
                      <a:pt x="7" y="18"/>
                      <a:pt x="7" y="14"/>
                    </a:cubicBezTo>
                    <a:cubicBezTo>
                      <a:pt x="6" y="4"/>
                      <a:pt x="11" y="0"/>
                      <a:pt x="20" y="2"/>
                    </a:cubicBezTo>
                    <a:cubicBezTo>
                      <a:pt x="41" y="8"/>
                      <a:pt x="63" y="9"/>
                      <a:pt x="84" y="13"/>
                    </a:cubicBezTo>
                    <a:cubicBezTo>
                      <a:pt x="91" y="14"/>
                      <a:pt x="101" y="15"/>
                      <a:pt x="99" y="27"/>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 name="Freeform 126"/>
              <p:cNvSpPr>
                <a:spLocks/>
              </p:cNvSpPr>
              <p:nvPr userDrawn="1"/>
            </p:nvSpPr>
            <p:spPr bwMode="auto">
              <a:xfrm>
                <a:off x="-33" y="6510"/>
                <a:ext cx="359" cy="99"/>
              </a:xfrm>
              <a:custGeom>
                <a:avLst/>
                <a:gdLst>
                  <a:gd name="T0" fmla="*/ 142 w 152"/>
                  <a:gd name="T1" fmla="*/ 41 h 42"/>
                  <a:gd name="T2" fmla="*/ 25 w 152"/>
                  <a:gd name="T3" fmla="*/ 22 h 42"/>
                  <a:gd name="T4" fmla="*/ 10 w 152"/>
                  <a:gd name="T5" fmla="*/ 20 h 42"/>
                  <a:gd name="T6" fmla="*/ 1 w 152"/>
                  <a:gd name="T7" fmla="*/ 8 h 42"/>
                  <a:gd name="T8" fmla="*/ 13 w 152"/>
                  <a:gd name="T9" fmla="*/ 2 h 42"/>
                  <a:gd name="T10" fmla="*/ 80 w 152"/>
                  <a:gd name="T11" fmla="*/ 14 h 42"/>
                  <a:gd name="T12" fmla="*/ 143 w 152"/>
                  <a:gd name="T13" fmla="*/ 26 h 42"/>
                  <a:gd name="T14" fmla="*/ 151 w 152"/>
                  <a:gd name="T15" fmla="*/ 35 h 42"/>
                  <a:gd name="T16" fmla="*/ 142 w 152"/>
                  <a:gd name="T17"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42">
                    <a:moveTo>
                      <a:pt x="142" y="41"/>
                    </a:moveTo>
                    <a:cubicBezTo>
                      <a:pt x="102" y="35"/>
                      <a:pt x="64" y="28"/>
                      <a:pt x="25" y="22"/>
                    </a:cubicBezTo>
                    <a:cubicBezTo>
                      <a:pt x="20" y="21"/>
                      <a:pt x="15" y="20"/>
                      <a:pt x="10" y="20"/>
                    </a:cubicBezTo>
                    <a:cubicBezTo>
                      <a:pt x="3" y="20"/>
                      <a:pt x="0" y="16"/>
                      <a:pt x="1" y="8"/>
                    </a:cubicBezTo>
                    <a:cubicBezTo>
                      <a:pt x="2" y="0"/>
                      <a:pt x="8" y="1"/>
                      <a:pt x="13" y="2"/>
                    </a:cubicBezTo>
                    <a:cubicBezTo>
                      <a:pt x="35" y="6"/>
                      <a:pt x="57" y="10"/>
                      <a:pt x="80" y="14"/>
                    </a:cubicBezTo>
                    <a:cubicBezTo>
                      <a:pt x="101" y="18"/>
                      <a:pt x="122" y="22"/>
                      <a:pt x="143" y="26"/>
                    </a:cubicBezTo>
                    <a:cubicBezTo>
                      <a:pt x="148" y="27"/>
                      <a:pt x="152" y="29"/>
                      <a:pt x="151" y="35"/>
                    </a:cubicBezTo>
                    <a:cubicBezTo>
                      <a:pt x="150" y="42"/>
                      <a:pt x="145" y="41"/>
                      <a:pt x="142" y="41"/>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 name="Freeform 127"/>
              <p:cNvSpPr>
                <a:spLocks/>
              </p:cNvSpPr>
              <p:nvPr userDrawn="1"/>
            </p:nvSpPr>
            <p:spPr bwMode="auto">
              <a:xfrm>
                <a:off x="553" y="5212"/>
                <a:ext cx="149" cy="115"/>
              </a:xfrm>
              <a:custGeom>
                <a:avLst/>
                <a:gdLst>
                  <a:gd name="T0" fmla="*/ 61 w 63"/>
                  <a:gd name="T1" fmla="*/ 25 h 49"/>
                  <a:gd name="T2" fmla="*/ 36 w 63"/>
                  <a:gd name="T3" fmla="*/ 47 h 49"/>
                  <a:gd name="T4" fmla="*/ 28 w 63"/>
                  <a:gd name="T5" fmla="*/ 45 h 49"/>
                  <a:gd name="T6" fmla="*/ 10 w 63"/>
                  <a:gd name="T7" fmla="*/ 5 h 49"/>
                  <a:gd name="T8" fmla="*/ 12 w 63"/>
                  <a:gd name="T9" fmla="*/ 2 h 49"/>
                  <a:gd name="T10" fmla="*/ 55 w 63"/>
                  <a:gd name="T11" fmla="*/ 8 h 49"/>
                  <a:gd name="T12" fmla="*/ 61 w 63"/>
                  <a:gd name="T13" fmla="*/ 25 h 49"/>
                </a:gdLst>
                <a:ahLst/>
                <a:cxnLst>
                  <a:cxn ang="0">
                    <a:pos x="T0" y="T1"/>
                  </a:cxn>
                  <a:cxn ang="0">
                    <a:pos x="T2" y="T3"/>
                  </a:cxn>
                  <a:cxn ang="0">
                    <a:pos x="T4" y="T5"/>
                  </a:cxn>
                  <a:cxn ang="0">
                    <a:pos x="T6" y="T7"/>
                  </a:cxn>
                  <a:cxn ang="0">
                    <a:pos x="T8" y="T9"/>
                  </a:cxn>
                  <a:cxn ang="0">
                    <a:pos x="T10" y="T11"/>
                  </a:cxn>
                  <a:cxn ang="0">
                    <a:pos x="T12" y="T13"/>
                  </a:cxn>
                </a:cxnLst>
                <a:rect l="0" t="0" r="r" b="b"/>
                <a:pathLst>
                  <a:path w="63" h="49">
                    <a:moveTo>
                      <a:pt x="61" y="25"/>
                    </a:moveTo>
                    <a:cubicBezTo>
                      <a:pt x="60" y="47"/>
                      <a:pt x="57" y="49"/>
                      <a:pt x="36" y="47"/>
                    </a:cubicBezTo>
                    <a:cubicBezTo>
                      <a:pt x="34" y="46"/>
                      <a:pt x="31" y="46"/>
                      <a:pt x="28" y="45"/>
                    </a:cubicBezTo>
                    <a:cubicBezTo>
                      <a:pt x="6" y="40"/>
                      <a:pt x="0" y="27"/>
                      <a:pt x="10" y="5"/>
                    </a:cubicBezTo>
                    <a:cubicBezTo>
                      <a:pt x="11" y="4"/>
                      <a:pt x="11" y="2"/>
                      <a:pt x="12" y="2"/>
                    </a:cubicBezTo>
                    <a:cubicBezTo>
                      <a:pt x="26" y="0"/>
                      <a:pt x="40" y="6"/>
                      <a:pt x="55" y="8"/>
                    </a:cubicBezTo>
                    <a:cubicBezTo>
                      <a:pt x="63" y="9"/>
                      <a:pt x="61" y="18"/>
                      <a:pt x="61" y="25"/>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 name="Freeform 128"/>
              <p:cNvSpPr>
                <a:spLocks/>
              </p:cNvSpPr>
              <p:nvPr userDrawn="1"/>
            </p:nvSpPr>
            <p:spPr bwMode="auto">
              <a:xfrm>
                <a:off x="30" y="5124"/>
                <a:ext cx="142" cy="130"/>
              </a:xfrm>
              <a:custGeom>
                <a:avLst/>
                <a:gdLst>
                  <a:gd name="T0" fmla="*/ 59 w 60"/>
                  <a:gd name="T1" fmla="*/ 24 h 55"/>
                  <a:gd name="T2" fmla="*/ 42 w 60"/>
                  <a:gd name="T3" fmla="*/ 47 h 55"/>
                  <a:gd name="T4" fmla="*/ 6 w 60"/>
                  <a:gd name="T5" fmla="*/ 27 h 55"/>
                  <a:gd name="T6" fmla="*/ 19 w 60"/>
                  <a:gd name="T7" fmla="*/ 1 h 55"/>
                  <a:gd name="T8" fmla="*/ 59 w 60"/>
                  <a:gd name="T9" fmla="*/ 24 h 55"/>
                </a:gdLst>
                <a:ahLst/>
                <a:cxnLst>
                  <a:cxn ang="0">
                    <a:pos x="T0" y="T1"/>
                  </a:cxn>
                  <a:cxn ang="0">
                    <a:pos x="T2" y="T3"/>
                  </a:cxn>
                  <a:cxn ang="0">
                    <a:pos x="T4" y="T5"/>
                  </a:cxn>
                  <a:cxn ang="0">
                    <a:pos x="T6" y="T7"/>
                  </a:cxn>
                  <a:cxn ang="0">
                    <a:pos x="T8" y="T9"/>
                  </a:cxn>
                </a:cxnLst>
                <a:rect l="0" t="0" r="r" b="b"/>
                <a:pathLst>
                  <a:path w="60" h="55">
                    <a:moveTo>
                      <a:pt x="59" y="24"/>
                    </a:moveTo>
                    <a:cubicBezTo>
                      <a:pt x="56" y="33"/>
                      <a:pt x="60" y="53"/>
                      <a:pt x="42" y="47"/>
                    </a:cubicBezTo>
                    <a:cubicBezTo>
                      <a:pt x="29" y="42"/>
                      <a:pt x="5" y="55"/>
                      <a:pt x="6" y="27"/>
                    </a:cubicBezTo>
                    <a:cubicBezTo>
                      <a:pt x="6" y="19"/>
                      <a:pt x="0" y="0"/>
                      <a:pt x="19" y="1"/>
                    </a:cubicBezTo>
                    <a:cubicBezTo>
                      <a:pt x="51" y="2"/>
                      <a:pt x="60" y="8"/>
                      <a:pt x="59" y="24"/>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 name="Freeform 129"/>
              <p:cNvSpPr>
                <a:spLocks/>
              </p:cNvSpPr>
              <p:nvPr userDrawn="1"/>
            </p:nvSpPr>
            <p:spPr bwMode="auto">
              <a:xfrm>
                <a:off x="108" y="4649"/>
                <a:ext cx="145" cy="130"/>
              </a:xfrm>
              <a:custGeom>
                <a:avLst/>
                <a:gdLst>
                  <a:gd name="T0" fmla="*/ 39 w 61"/>
                  <a:gd name="T1" fmla="*/ 53 h 55"/>
                  <a:gd name="T2" fmla="*/ 3 w 61"/>
                  <a:gd name="T3" fmla="*/ 31 h 55"/>
                  <a:gd name="T4" fmla="*/ 16 w 61"/>
                  <a:gd name="T5" fmla="*/ 7 h 55"/>
                  <a:gd name="T6" fmla="*/ 56 w 61"/>
                  <a:gd name="T7" fmla="*/ 26 h 55"/>
                  <a:gd name="T8" fmla="*/ 39 w 61"/>
                  <a:gd name="T9" fmla="*/ 53 h 55"/>
                </a:gdLst>
                <a:ahLst/>
                <a:cxnLst>
                  <a:cxn ang="0">
                    <a:pos x="T0" y="T1"/>
                  </a:cxn>
                  <a:cxn ang="0">
                    <a:pos x="T2" y="T3"/>
                  </a:cxn>
                  <a:cxn ang="0">
                    <a:pos x="T4" y="T5"/>
                  </a:cxn>
                  <a:cxn ang="0">
                    <a:pos x="T6" y="T7"/>
                  </a:cxn>
                  <a:cxn ang="0">
                    <a:pos x="T8" y="T9"/>
                  </a:cxn>
                </a:cxnLst>
                <a:rect l="0" t="0" r="r" b="b"/>
                <a:pathLst>
                  <a:path w="61" h="55">
                    <a:moveTo>
                      <a:pt x="39" y="53"/>
                    </a:moveTo>
                    <a:cubicBezTo>
                      <a:pt x="8" y="51"/>
                      <a:pt x="1" y="47"/>
                      <a:pt x="3" y="31"/>
                    </a:cubicBezTo>
                    <a:cubicBezTo>
                      <a:pt x="4" y="22"/>
                      <a:pt x="0" y="3"/>
                      <a:pt x="16" y="7"/>
                    </a:cubicBezTo>
                    <a:cubicBezTo>
                      <a:pt x="30" y="11"/>
                      <a:pt x="54" y="0"/>
                      <a:pt x="56" y="26"/>
                    </a:cubicBezTo>
                    <a:cubicBezTo>
                      <a:pt x="57" y="35"/>
                      <a:pt x="61" y="55"/>
                      <a:pt x="39" y="53"/>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 name="Freeform 130"/>
              <p:cNvSpPr>
                <a:spLocks/>
              </p:cNvSpPr>
              <p:nvPr userDrawn="1"/>
            </p:nvSpPr>
            <p:spPr bwMode="auto">
              <a:xfrm>
                <a:off x="463" y="2586"/>
                <a:ext cx="218" cy="119"/>
              </a:xfrm>
              <a:custGeom>
                <a:avLst/>
                <a:gdLst>
                  <a:gd name="T0" fmla="*/ 41 w 92"/>
                  <a:gd name="T1" fmla="*/ 43 h 50"/>
                  <a:gd name="T2" fmla="*/ 0 w 92"/>
                  <a:gd name="T3" fmla="*/ 33 h 50"/>
                  <a:gd name="T4" fmla="*/ 47 w 92"/>
                  <a:gd name="T5" fmla="*/ 0 h 50"/>
                  <a:gd name="T6" fmla="*/ 92 w 92"/>
                  <a:gd name="T7" fmla="*/ 50 h 50"/>
                  <a:gd name="T8" fmla="*/ 41 w 92"/>
                  <a:gd name="T9" fmla="*/ 43 h 50"/>
                </a:gdLst>
                <a:ahLst/>
                <a:cxnLst>
                  <a:cxn ang="0">
                    <a:pos x="T0" y="T1"/>
                  </a:cxn>
                  <a:cxn ang="0">
                    <a:pos x="T2" y="T3"/>
                  </a:cxn>
                  <a:cxn ang="0">
                    <a:pos x="T4" y="T5"/>
                  </a:cxn>
                  <a:cxn ang="0">
                    <a:pos x="T6" y="T7"/>
                  </a:cxn>
                  <a:cxn ang="0">
                    <a:pos x="T8" y="T9"/>
                  </a:cxn>
                </a:cxnLst>
                <a:rect l="0" t="0" r="r" b="b"/>
                <a:pathLst>
                  <a:path w="92" h="50">
                    <a:moveTo>
                      <a:pt x="41" y="43"/>
                    </a:moveTo>
                    <a:cubicBezTo>
                      <a:pt x="28" y="37"/>
                      <a:pt x="13" y="40"/>
                      <a:pt x="0" y="33"/>
                    </a:cubicBezTo>
                    <a:cubicBezTo>
                      <a:pt x="12" y="16"/>
                      <a:pt x="27" y="4"/>
                      <a:pt x="47" y="0"/>
                    </a:cubicBezTo>
                    <a:cubicBezTo>
                      <a:pt x="62" y="17"/>
                      <a:pt x="77" y="34"/>
                      <a:pt x="92" y="50"/>
                    </a:cubicBezTo>
                    <a:cubicBezTo>
                      <a:pt x="75" y="48"/>
                      <a:pt x="58" y="46"/>
                      <a:pt x="41" y="43"/>
                    </a:cubicBezTo>
                    <a:close/>
                  </a:path>
                </a:pathLst>
              </a:custGeom>
              <a:solidFill>
                <a:srgbClr val="558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 name="Freeform 131"/>
              <p:cNvSpPr>
                <a:spLocks/>
              </p:cNvSpPr>
              <p:nvPr userDrawn="1"/>
            </p:nvSpPr>
            <p:spPr bwMode="auto">
              <a:xfrm>
                <a:off x="-161" y="5077"/>
                <a:ext cx="135" cy="142"/>
              </a:xfrm>
              <a:custGeom>
                <a:avLst/>
                <a:gdLst>
                  <a:gd name="T0" fmla="*/ 18 w 57"/>
                  <a:gd name="T1" fmla="*/ 6 h 60"/>
                  <a:gd name="T2" fmla="*/ 50 w 57"/>
                  <a:gd name="T3" fmla="*/ 24 h 60"/>
                  <a:gd name="T4" fmla="*/ 35 w 57"/>
                  <a:gd name="T5" fmla="*/ 51 h 60"/>
                  <a:gd name="T6" fmla="*/ 5 w 57"/>
                  <a:gd name="T7" fmla="*/ 36 h 60"/>
                  <a:gd name="T8" fmla="*/ 18 w 57"/>
                  <a:gd name="T9" fmla="*/ 6 h 60"/>
                </a:gdLst>
                <a:ahLst/>
                <a:cxnLst>
                  <a:cxn ang="0">
                    <a:pos x="T0" y="T1"/>
                  </a:cxn>
                  <a:cxn ang="0">
                    <a:pos x="T2" y="T3"/>
                  </a:cxn>
                  <a:cxn ang="0">
                    <a:pos x="T4" y="T5"/>
                  </a:cxn>
                  <a:cxn ang="0">
                    <a:pos x="T6" y="T7"/>
                  </a:cxn>
                  <a:cxn ang="0">
                    <a:pos x="T8" y="T9"/>
                  </a:cxn>
                </a:cxnLst>
                <a:rect l="0" t="0" r="r" b="b"/>
                <a:pathLst>
                  <a:path w="57" h="60">
                    <a:moveTo>
                      <a:pt x="18" y="6"/>
                    </a:moveTo>
                    <a:cubicBezTo>
                      <a:pt x="27" y="16"/>
                      <a:pt x="50" y="0"/>
                      <a:pt x="50" y="24"/>
                    </a:cubicBezTo>
                    <a:cubicBezTo>
                      <a:pt x="50" y="32"/>
                      <a:pt x="57" y="56"/>
                      <a:pt x="35" y="51"/>
                    </a:cubicBezTo>
                    <a:cubicBezTo>
                      <a:pt x="25" y="49"/>
                      <a:pt x="4" y="60"/>
                      <a:pt x="5" y="36"/>
                    </a:cubicBezTo>
                    <a:cubicBezTo>
                      <a:pt x="5" y="26"/>
                      <a:pt x="0" y="10"/>
                      <a:pt x="18" y="6"/>
                    </a:cubicBezTo>
                    <a:close/>
                  </a:path>
                </a:pathLst>
              </a:custGeom>
              <a:solidFill>
                <a:srgbClr val="5E65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 name="Freeform 132"/>
              <p:cNvSpPr>
                <a:spLocks/>
              </p:cNvSpPr>
              <p:nvPr userDrawn="1"/>
            </p:nvSpPr>
            <p:spPr bwMode="auto">
              <a:xfrm>
                <a:off x="-114" y="4772"/>
                <a:ext cx="130" cy="142"/>
              </a:xfrm>
              <a:custGeom>
                <a:avLst/>
                <a:gdLst>
                  <a:gd name="T0" fmla="*/ 36 w 55"/>
                  <a:gd name="T1" fmla="*/ 52 h 60"/>
                  <a:gd name="T2" fmla="*/ 5 w 55"/>
                  <a:gd name="T3" fmla="*/ 33 h 60"/>
                  <a:gd name="T4" fmla="*/ 17 w 55"/>
                  <a:gd name="T5" fmla="*/ 6 h 60"/>
                  <a:gd name="T6" fmla="*/ 50 w 55"/>
                  <a:gd name="T7" fmla="*/ 20 h 60"/>
                  <a:gd name="T8" fmla="*/ 36 w 55"/>
                  <a:gd name="T9" fmla="*/ 52 h 60"/>
                </a:gdLst>
                <a:ahLst/>
                <a:cxnLst>
                  <a:cxn ang="0">
                    <a:pos x="T0" y="T1"/>
                  </a:cxn>
                  <a:cxn ang="0">
                    <a:pos x="T2" y="T3"/>
                  </a:cxn>
                  <a:cxn ang="0">
                    <a:pos x="T4" y="T5"/>
                  </a:cxn>
                  <a:cxn ang="0">
                    <a:pos x="T6" y="T7"/>
                  </a:cxn>
                  <a:cxn ang="0">
                    <a:pos x="T8" y="T9"/>
                  </a:cxn>
                </a:cxnLst>
                <a:rect l="0" t="0" r="r" b="b"/>
                <a:pathLst>
                  <a:path w="55" h="60">
                    <a:moveTo>
                      <a:pt x="36" y="52"/>
                    </a:moveTo>
                    <a:cubicBezTo>
                      <a:pt x="28" y="40"/>
                      <a:pt x="4" y="60"/>
                      <a:pt x="5" y="33"/>
                    </a:cubicBezTo>
                    <a:cubicBezTo>
                      <a:pt x="6" y="24"/>
                      <a:pt x="0" y="4"/>
                      <a:pt x="17" y="6"/>
                    </a:cubicBezTo>
                    <a:cubicBezTo>
                      <a:pt x="28" y="8"/>
                      <a:pt x="48" y="0"/>
                      <a:pt x="50" y="20"/>
                    </a:cubicBezTo>
                    <a:cubicBezTo>
                      <a:pt x="51" y="29"/>
                      <a:pt x="55" y="48"/>
                      <a:pt x="36" y="52"/>
                    </a:cubicBezTo>
                    <a:close/>
                  </a:path>
                </a:pathLst>
              </a:custGeom>
              <a:solidFill>
                <a:srgbClr val="F084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 name="Freeform 133"/>
              <p:cNvSpPr>
                <a:spLocks/>
              </p:cNvSpPr>
              <p:nvPr userDrawn="1"/>
            </p:nvSpPr>
            <p:spPr bwMode="auto">
              <a:xfrm>
                <a:off x="-85" y="4618"/>
                <a:ext cx="130" cy="137"/>
              </a:xfrm>
              <a:custGeom>
                <a:avLst/>
                <a:gdLst>
                  <a:gd name="T0" fmla="*/ 15 w 55"/>
                  <a:gd name="T1" fmla="*/ 4 h 58"/>
                  <a:gd name="T2" fmla="*/ 47 w 55"/>
                  <a:gd name="T3" fmla="*/ 21 h 58"/>
                  <a:gd name="T4" fmla="*/ 34 w 55"/>
                  <a:gd name="T5" fmla="*/ 49 h 58"/>
                  <a:gd name="T6" fmla="*/ 3 w 55"/>
                  <a:gd name="T7" fmla="*/ 33 h 58"/>
                  <a:gd name="T8" fmla="*/ 15 w 55"/>
                  <a:gd name="T9" fmla="*/ 4 h 58"/>
                </a:gdLst>
                <a:ahLst/>
                <a:cxnLst>
                  <a:cxn ang="0">
                    <a:pos x="T0" y="T1"/>
                  </a:cxn>
                  <a:cxn ang="0">
                    <a:pos x="T2" y="T3"/>
                  </a:cxn>
                  <a:cxn ang="0">
                    <a:pos x="T4" y="T5"/>
                  </a:cxn>
                  <a:cxn ang="0">
                    <a:pos x="T6" y="T7"/>
                  </a:cxn>
                  <a:cxn ang="0">
                    <a:pos x="T8" y="T9"/>
                  </a:cxn>
                </a:cxnLst>
                <a:rect l="0" t="0" r="r" b="b"/>
                <a:pathLst>
                  <a:path w="55" h="58">
                    <a:moveTo>
                      <a:pt x="15" y="4"/>
                    </a:moveTo>
                    <a:cubicBezTo>
                      <a:pt x="25" y="13"/>
                      <a:pt x="46" y="0"/>
                      <a:pt x="47" y="21"/>
                    </a:cubicBezTo>
                    <a:cubicBezTo>
                      <a:pt x="48" y="30"/>
                      <a:pt x="55" y="52"/>
                      <a:pt x="34" y="49"/>
                    </a:cubicBezTo>
                    <a:cubicBezTo>
                      <a:pt x="24" y="48"/>
                      <a:pt x="2" y="58"/>
                      <a:pt x="3" y="33"/>
                    </a:cubicBezTo>
                    <a:cubicBezTo>
                      <a:pt x="3" y="23"/>
                      <a:pt x="0" y="8"/>
                      <a:pt x="15" y="4"/>
                    </a:cubicBezTo>
                    <a:close/>
                  </a:path>
                </a:pathLst>
              </a:custGeom>
              <a:solidFill>
                <a:srgbClr val="F9A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 name="Freeform 134"/>
              <p:cNvSpPr>
                <a:spLocks/>
              </p:cNvSpPr>
              <p:nvPr userDrawn="1"/>
            </p:nvSpPr>
            <p:spPr bwMode="auto">
              <a:xfrm>
                <a:off x="-137" y="4928"/>
                <a:ext cx="132" cy="132"/>
              </a:xfrm>
              <a:custGeom>
                <a:avLst/>
                <a:gdLst>
                  <a:gd name="T0" fmla="*/ 36 w 56"/>
                  <a:gd name="T1" fmla="*/ 52 h 56"/>
                  <a:gd name="T2" fmla="*/ 5 w 56"/>
                  <a:gd name="T3" fmla="*/ 34 h 56"/>
                  <a:gd name="T4" fmla="*/ 15 w 56"/>
                  <a:gd name="T5" fmla="*/ 6 h 56"/>
                  <a:gd name="T6" fmla="*/ 50 w 56"/>
                  <a:gd name="T7" fmla="*/ 20 h 56"/>
                  <a:gd name="T8" fmla="*/ 36 w 56"/>
                  <a:gd name="T9" fmla="*/ 52 h 56"/>
                </a:gdLst>
                <a:ahLst/>
                <a:cxnLst>
                  <a:cxn ang="0">
                    <a:pos x="T0" y="T1"/>
                  </a:cxn>
                  <a:cxn ang="0">
                    <a:pos x="T2" y="T3"/>
                  </a:cxn>
                  <a:cxn ang="0">
                    <a:pos x="T4" y="T5"/>
                  </a:cxn>
                  <a:cxn ang="0">
                    <a:pos x="T6" y="T7"/>
                  </a:cxn>
                  <a:cxn ang="0">
                    <a:pos x="T8" y="T9"/>
                  </a:cxn>
                </a:cxnLst>
                <a:rect l="0" t="0" r="r" b="b"/>
                <a:pathLst>
                  <a:path w="56" h="56">
                    <a:moveTo>
                      <a:pt x="36" y="52"/>
                    </a:moveTo>
                    <a:cubicBezTo>
                      <a:pt x="27" y="42"/>
                      <a:pt x="6" y="56"/>
                      <a:pt x="5" y="34"/>
                    </a:cubicBezTo>
                    <a:cubicBezTo>
                      <a:pt x="5" y="26"/>
                      <a:pt x="0" y="5"/>
                      <a:pt x="15" y="6"/>
                    </a:cubicBezTo>
                    <a:cubicBezTo>
                      <a:pt x="26" y="6"/>
                      <a:pt x="47" y="0"/>
                      <a:pt x="50" y="20"/>
                    </a:cubicBezTo>
                    <a:cubicBezTo>
                      <a:pt x="51" y="28"/>
                      <a:pt x="56" y="47"/>
                      <a:pt x="36" y="52"/>
                    </a:cubicBezTo>
                    <a:close/>
                  </a:path>
                </a:pathLst>
              </a:custGeom>
              <a:solidFill>
                <a:srgbClr val="FBCE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 name="Freeform 135"/>
              <p:cNvSpPr>
                <a:spLocks/>
              </p:cNvSpPr>
              <p:nvPr userDrawn="1"/>
            </p:nvSpPr>
            <p:spPr bwMode="auto">
              <a:xfrm>
                <a:off x="-189" y="5240"/>
                <a:ext cx="137" cy="132"/>
              </a:xfrm>
              <a:custGeom>
                <a:avLst/>
                <a:gdLst>
                  <a:gd name="T0" fmla="*/ 37 w 58"/>
                  <a:gd name="T1" fmla="*/ 50 h 56"/>
                  <a:gd name="T2" fmla="*/ 7 w 58"/>
                  <a:gd name="T3" fmla="*/ 33 h 56"/>
                  <a:gd name="T4" fmla="*/ 19 w 58"/>
                  <a:gd name="T5" fmla="*/ 5 h 56"/>
                  <a:gd name="T6" fmla="*/ 52 w 58"/>
                  <a:gd name="T7" fmla="*/ 19 h 56"/>
                  <a:gd name="T8" fmla="*/ 37 w 58"/>
                  <a:gd name="T9" fmla="*/ 50 h 56"/>
                </a:gdLst>
                <a:ahLst/>
                <a:cxnLst>
                  <a:cxn ang="0">
                    <a:pos x="T0" y="T1"/>
                  </a:cxn>
                  <a:cxn ang="0">
                    <a:pos x="T2" y="T3"/>
                  </a:cxn>
                  <a:cxn ang="0">
                    <a:pos x="T4" y="T5"/>
                  </a:cxn>
                  <a:cxn ang="0">
                    <a:pos x="T6" y="T7"/>
                  </a:cxn>
                  <a:cxn ang="0">
                    <a:pos x="T8" y="T9"/>
                  </a:cxn>
                </a:cxnLst>
                <a:rect l="0" t="0" r="r" b="b"/>
                <a:pathLst>
                  <a:path w="58" h="56">
                    <a:moveTo>
                      <a:pt x="37" y="50"/>
                    </a:moveTo>
                    <a:cubicBezTo>
                      <a:pt x="30" y="39"/>
                      <a:pt x="7" y="56"/>
                      <a:pt x="7" y="33"/>
                    </a:cubicBezTo>
                    <a:cubicBezTo>
                      <a:pt x="7" y="25"/>
                      <a:pt x="0" y="4"/>
                      <a:pt x="19" y="5"/>
                    </a:cubicBezTo>
                    <a:cubicBezTo>
                      <a:pt x="31" y="5"/>
                      <a:pt x="50" y="0"/>
                      <a:pt x="52" y="19"/>
                    </a:cubicBezTo>
                    <a:cubicBezTo>
                      <a:pt x="52" y="27"/>
                      <a:pt x="58" y="47"/>
                      <a:pt x="37" y="50"/>
                    </a:cubicBezTo>
                    <a:close/>
                  </a:path>
                </a:pathLst>
              </a:custGeom>
              <a:solidFill>
                <a:srgbClr val="6FB4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 name="Freeform 136"/>
              <p:cNvSpPr>
                <a:spLocks/>
              </p:cNvSpPr>
              <p:nvPr userDrawn="1"/>
            </p:nvSpPr>
            <p:spPr bwMode="auto">
              <a:xfrm>
                <a:off x="262" y="5311"/>
                <a:ext cx="102" cy="118"/>
              </a:xfrm>
              <a:custGeom>
                <a:avLst/>
                <a:gdLst>
                  <a:gd name="T0" fmla="*/ 3 w 43"/>
                  <a:gd name="T1" fmla="*/ 27 h 50"/>
                  <a:gd name="T2" fmla="*/ 18 w 43"/>
                  <a:gd name="T3" fmla="*/ 6 h 50"/>
                  <a:gd name="T4" fmla="*/ 43 w 43"/>
                  <a:gd name="T5" fmla="*/ 18 h 50"/>
                  <a:gd name="T6" fmla="*/ 21 w 43"/>
                  <a:gd name="T7" fmla="*/ 48 h 50"/>
                  <a:gd name="T8" fmla="*/ 3 w 43"/>
                  <a:gd name="T9" fmla="*/ 27 h 50"/>
                </a:gdLst>
                <a:ahLst/>
                <a:cxnLst>
                  <a:cxn ang="0">
                    <a:pos x="T0" y="T1"/>
                  </a:cxn>
                  <a:cxn ang="0">
                    <a:pos x="T2" y="T3"/>
                  </a:cxn>
                  <a:cxn ang="0">
                    <a:pos x="T4" y="T5"/>
                  </a:cxn>
                  <a:cxn ang="0">
                    <a:pos x="T6" y="T7"/>
                  </a:cxn>
                  <a:cxn ang="0">
                    <a:pos x="T8" y="T9"/>
                  </a:cxn>
                </a:cxnLst>
                <a:rect l="0" t="0" r="r" b="b"/>
                <a:pathLst>
                  <a:path w="43" h="50">
                    <a:moveTo>
                      <a:pt x="3" y="27"/>
                    </a:moveTo>
                    <a:cubicBezTo>
                      <a:pt x="4" y="19"/>
                      <a:pt x="0" y="1"/>
                      <a:pt x="18" y="6"/>
                    </a:cubicBezTo>
                    <a:cubicBezTo>
                      <a:pt x="26" y="8"/>
                      <a:pt x="43" y="0"/>
                      <a:pt x="43" y="18"/>
                    </a:cubicBezTo>
                    <a:cubicBezTo>
                      <a:pt x="42" y="46"/>
                      <a:pt x="39" y="50"/>
                      <a:pt x="21" y="48"/>
                    </a:cubicBezTo>
                    <a:cubicBezTo>
                      <a:pt x="3" y="46"/>
                      <a:pt x="1" y="45"/>
                      <a:pt x="3" y="27"/>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 name="Freeform 137"/>
              <p:cNvSpPr>
                <a:spLocks/>
              </p:cNvSpPr>
              <p:nvPr userDrawn="1"/>
            </p:nvSpPr>
            <p:spPr bwMode="auto">
              <a:xfrm>
                <a:off x="390" y="4852"/>
                <a:ext cx="109" cy="125"/>
              </a:xfrm>
              <a:custGeom>
                <a:avLst/>
                <a:gdLst>
                  <a:gd name="T0" fmla="*/ 23 w 46"/>
                  <a:gd name="T1" fmla="*/ 50 h 53"/>
                  <a:gd name="T2" fmla="*/ 5 w 46"/>
                  <a:gd name="T3" fmla="*/ 37 h 53"/>
                  <a:gd name="T4" fmla="*/ 19 w 46"/>
                  <a:gd name="T5" fmla="*/ 9 h 53"/>
                  <a:gd name="T6" fmla="*/ 46 w 46"/>
                  <a:gd name="T7" fmla="*/ 22 h 53"/>
                  <a:gd name="T8" fmla="*/ 23 w 46"/>
                  <a:gd name="T9" fmla="*/ 50 h 53"/>
                </a:gdLst>
                <a:ahLst/>
                <a:cxnLst>
                  <a:cxn ang="0">
                    <a:pos x="T0" y="T1"/>
                  </a:cxn>
                  <a:cxn ang="0">
                    <a:pos x="T2" y="T3"/>
                  </a:cxn>
                  <a:cxn ang="0">
                    <a:pos x="T4" y="T5"/>
                  </a:cxn>
                  <a:cxn ang="0">
                    <a:pos x="T6" y="T7"/>
                  </a:cxn>
                  <a:cxn ang="0">
                    <a:pos x="T8" y="T9"/>
                  </a:cxn>
                </a:cxnLst>
                <a:rect l="0" t="0" r="r" b="b"/>
                <a:pathLst>
                  <a:path w="46" h="53">
                    <a:moveTo>
                      <a:pt x="23" y="50"/>
                    </a:moveTo>
                    <a:cubicBezTo>
                      <a:pt x="17" y="48"/>
                      <a:pt x="2" y="53"/>
                      <a:pt x="5" y="37"/>
                    </a:cubicBezTo>
                    <a:cubicBezTo>
                      <a:pt x="7" y="27"/>
                      <a:pt x="0" y="7"/>
                      <a:pt x="19" y="9"/>
                    </a:cubicBezTo>
                    <a:cubicBezTo>
                      <a:pt x="27" y="10"/>
                      <a:pt x="46" y="0"/>
                      <a:pt x="46" y="22"/>
                    </a:cubicBezTo>
                    <a:cubicBezTo>
                      <a:pt x="45" y="50"/>
                      <a:pt x="42" y="52"/>
                      <a:pt x="23" y="50"/>
                    </a:cubicBezTo>
                    <a:close/>
                  </a:path>
                </a:pathLst>
              </a:custGeom>
              <a:solidFill>
                <a:srgbClr val="CEC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 name="Freeform 138"/>
              <p:cNvSpPr>
                <a:spLocks/>
              </p:cNvSpPr>
              <p:nvPr userDrawn="1"/>
            </p:nvSpPr>
            <p:spPr bwMode="auto">
              <a:xfrm>
                <a:off x="1118" y="3204"/>
                <a:ext cx="80" cy="160"/>
              </a:xfrm>
              <a:custGeom>
                <a:avLst/>
                <a:gdLst>
                  <a:gd name="T0" fmla="*/ 7 w 34"/>
                  <a:gd name="T1" fmla="*/ 0 h 68"/>
                  <a:gd name="T2" fmla="*/ 34 w 34"/>
                  <a:gd name="T3" fmla="*/ 26 h 68"/>
                  <a:gd name="T4" fmla="*/ 34 w 34"/>
                  <a:gd name="T5" fmla="*/ 29 h 68"/>
                  <a:gd name="T6" fmla="*/ 29 w 34"/>
                  <a:gd name="T7" fmla="*/ 61 h 68"/>
                  <a:gd name="T8" fmla="*/ 25 w 34"/>
                  <a:gd name="T9" fmla="*/ 68 h 68"/>
                  <a:gd name="T10" fmla="*/ 0 w 34"/>
                  <a:gd name="T11" fmla="*/ 44 h 68"/>
                  <a:gd name="T12" fmla="*/ 7 w 34"/>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34" h="68">
                    <a:moveTo>
                      <a:pt x="7" y="0"/>
                    </a:moveTo>
                    <a:cubicBezTo>
                      <a:pt x="16" y="9"/>
                      <a:pt x="25" y="17"/>
                      <a:pt x="34" y="26"/>
                    </a:cubicBezTo>
                    <a:cubicBezTo>
                      <a:pt x="34" y="27"/>
                      <a:pt x="34" y="28"/>
                      <a:pt x="34" y="29"/>
                    </a:cubicBezTo>
                    <a:cubicBezTo>
                      <a:pt x="32" y="40"/>
                      <a:pt x="31" y="50"/>
                      <a:pt x="29" y="61"/>
                    </a:cubicBezTo>
                    <a:cubicBezTo>
                      <a:pt x="29" y="63"/>
                      <a:pt x="27" y="65"/>
                      <a:pt x="25" y="68"/>
                    </a:cubicBezTo>
                    <a:cubicBezTo>
                      <a:pt x="17" y="60"/>
                      <a:pt x="8" y="52"/>
                      <a:pt x="0" y="44"/>
                    </a:cubicBezTo>
                    <a:cubicBezTo>
                      <a:pt x="1" y="29"/>
                      <a:pt x="2" y="14"/>
                      <a:pt x="7" y="0"/>
                    </a:cubicBezTo>
                    <a:close/>
                  </a:path>
                </a:pathLst>
              </a:custGeom>
              <a:solidFill>
                <a:srgbClr val="4B72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 name="Freeform 139"/>
              <p:cNvSpPr>
                <a:spLocks/>
              </p:cNvSpPr>
              <p:nvPr userDrawn="1"/>
            </p:nvSpPr>
            <p:spPr bwMode="auto">
              <a:xfrm>
                <a:off x="-204" y="6482"/>
                <a:ext cx="126" cy="59"/>
              </a:xfrm>
              <a:custGeom>
                <a:avLst/>
                <a:gdLst>
                  <a:gd name="T0" fmla="*/ 16 w 53"/>
                  <a:gd name="T1" fmla="*/ 3 h 25"/>
                  <a:gd name="T2" fmla="*/ 45 w 53"/>
                  <a:gd name="T3" fmla="*/ 9 h 25"/>
                  <a:gd name="T4" fmla="*/ 52 w 53"/>
                  <a:gd name="T5" fmla="*/ 19 h 25"/>
                  <a:gd name="T6" fmla="*/ 42 w 53"/>
                  <a:gd name="T7" fmla="*/ 24 h 25"/>
                  <a:gd name="T8" fmla="*/ 12 w 53"/>
                  <a:gd name="T9" fmla="*/ 19 h 25"/>
                  <a:gd name="T10" fmla="*/ 1 w 53"/>
                  <a:gd name="T11" fmla="*/ 9 h 25"/>
                  <a:gd name="T12" fmla="*/ 16 w 53"/>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53" h="25">
                    <a:moveTo>
                      <a:pt x="16" y="3"/>
                    </a:moveTo>
                    <a:cubicBezTo>
                      <a:pt x="25" y="5"/>
                      <a:pt x="35" y="7"/>
                      <a:pt x="45" y="9"/>
                    </a:cubicBezTo>
                    <a:cubicBezTo>
                      <a:pt x="50" y="10"/>
                      <a:pt x="53" y="13"/>
                      <a:pt x="52" y="19"/>
                    </a:cubicBezTo>
                    <a:cubicBezTo>
                      <a:pt x="50" y="25"/>
                      <a:pt x="46" y="25"/>
                      <a:pt x="42" y="24"/>
                    </a:cubicBezTo>
                    <a:cubicBezTo>
                      <a:pt x="32" y="23"/>
                      <a:pt x="22" y="22"/>
                      <a:pt x="12" y="19"/>
                    </a:cubicBezTo>
                    <a:cubicBezTo>
                      <a:pt x="7" y="18"/>
                      <a:pt x="0" y="18"/>
                      <a:pt x="1" y="9"/>
                    </a:cubicBezTo>
                    <a:cubicBezTo>
                      <a:pt x="3" y="0"/>
                      <a:pt x="10" y="4"/>
                      <a:pt x="16" y="3"/>
                    </a:cubicBez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 name="Freeform 140"/>
              <p:cNvSpPr>
                <a:spLocks/>
              </p:cNvSpPr>
              <p:nvPr userDrawn="1"/>
            </p:nvSpPr>
            <p:spPr bwMode="auto">
              <a:xfrm>
                <a:off x="2094" y="2012"/>
                <a:ext cx="3277" cy="4531"/>
              </a:xfrm>
              <a:custGeom>
                <a:avLst/>
                <a:gdLst>
                  <a:gd name="T0" fmla="*/ 200 w 1386"/>
                  <a:gd name="T1" fmla="*/ 207 h 1916"/>
                  <a:gd name="T2" fmla="*/ 230 w 1386"/>
                  <a:gd name="T3" fmla="*/ 13 h 1916"/>
                  <a:gd name="T4" fmla="*/ 347 w 1386"/>
                  <a:gd name="T5" fmla="*/ 18 h 1916"/>
                  <a:gd name="T6" fmla="*/ 469 w 1386"/>
                  <a:gd name="T7" fmla="*/ 39 h 1916"/>
                  <a:gd name="T8" fmla="*/ 1195 w 1386"/>
                  <a:gd name="T9" fmla="*/ 162 h 1916"/>
                  <a:gd name="T10" fmla="*/ 1381 w 1386"/>
                  <a:gd name="T11" fmla="*/ 218 h 1916"/>
                  <a:gd name="T12" fmla="*/ 1377 w 1386"/>
                  <a:gd name="T13" fmla="*/ 280 h 1916"/>
                  <a:gd name="T14" fmla="*/ 1295 w 1386"/>
                  <a:gd name="T15" fmla="*/ 827 h 1916"/>
                  <a:gd name="T16" fmla="*/ 1172 w 1386"/>
                  <a:gd name="T17" fmla="*/ 1644 h 1916"/>
                  <a:gd name="T18" fmla="*/ 1134 w 1386"/>
                  <a:gd name="T19" fmla="*/ 1740 h 1916"/>
                  <a:gd name="T20" fmla="*/ 1075 w 1386"/>
                  <a:gd name="T21" fmla="*/ 1755 h 1916"/>
                  <a:gd name="T22" fmla="*/ 1026 w 1386"/>
                  <a:gd name="T23" fmla="*/ 1778 h 1916"/>
                  <a:gd name="T24" fmla="*/ 1073 w 1386"/>
                  <a:gd name="T25" fmla="*/ 1797 h 1916"/>
                  <a:gd name="T26" fmla="*/ 1119 w 1386"/>
                  <a:gd name="T27" fmla="*/ 1829 h 1916"/>
                  <a:gd name="T28" fmla="*/ 1132 w 1386"/>
                  <a:gd name="T29" fmla="*/ 1896 h 1916"/>
                  <a:gd name="T30" fmla="*/ 995 w 1386"/>
                  <a:gd name="T31" fmla="*/ 1895 h 1916"/>
                  <a:gd name="T32" fmla="*/ 425 w 1386"/>
                  <a:gd name="T33" fmla="*/ 1799 h 1916"/>
                  <a:gd name="T34" fmla="*/ 91 w 1386"/>
                  <a:gd name="T35" fmla="*/ 1742 h 1916"/>
                  <a:gd name="T36" fmla="*/ 55 w 1386"/>
                  <a:gd name="T37" fmla="*/ 1713 h 1916"/>
                  <a:gd name="T38" fmla="*/ 245 w 1386"/>
                  <a:gd name="T39" fmla="*/ 1509 h 1916"/>
                  <a:gd name="T40" fmla="*/ 481 w 1386"/>
                  <a:gd name="T41" fmla="*/ 1533 h 1916"/>
                  <a:gd name="T42" fmla="*/ 1036 w 1386"/>
                  <a:gd name="T43" fmla="*/ 1627 h 1916"/>
                  <a:gd name="T44" fmla="*/ 1043 w 1386"/>
                  <a:gd name="T45" fmla="*/ 1601 h 1916"/>
                  <a:gd name="T46" fmla="*/ 522 w 1386"/>
                  <a:gd name="T47" fmla="*/ 1513 h 1916"/>
                  <a:gd name="T48" fmla="*/ 301 w 1386"/>
                  <a:gd name="T49" fmla="*/ 1475 h 1916"/>
                  <a:gd name="T50" fmla="*/ 325 w 1386"/>
                  <a:gd name="T51" fmla="*/ 1447 h 1916"/>
                  <a:gd name="T52" fmla="*/ 742 w 1386"/>
                  <a:gd name="T53" fmla="*/ 1516 h 1916"/>
                  <a:gd name="T54" fmla="*/ 1050 w 1386"/>
                  <a:gd name="T55" fmla="*/ 1568 h 1916"/>
                  <a:gd name="T56" fmla="*/ 1053 w 1386"/>
                  <a:gd name="T57" fmla="*/ 1542 h 1916"/>
                  <a:gd name="T58" fmla="*/ 719 w 1386"/>
                  <a:gd name="T59" fmla="*/ 1486 h 1916"/>
                  <a:gd name="T60" fmla="*/ 362 w 1386"/>
                  <a:gd name="T61" fmla="*/ 1426 h 1916"/>
                  <a:gd name="T62" fmla="*/ 346 w 1386"/>
                  <a:gd name="T63" fmla="*/ 1395 h 1916"/>
                  <a:gd name="T64" fmla="*/ 668 w 1386"/>
                  <a:gd name="T65" fmla="*/ 1443 h 1916"/>
                  <a:gd name="T66" fmla="*/ 1057 w 1386"/>
                  <a:gd name="T67" fmla="*/ 1508 h 1916"/>
                  <a:gd name="T68" fmla="*/ 1060 w 1386"/>
                  <a:gd name="T69" fmla="*/ 1482 h 1916"/>
                  <a:gd name="T70" fmla="*/ 526 w 1386"/>
                  <a:gd name="T71" fmla="*/ 1392 h 1916"/>
                  <a:gd name="T72" fmla="*/ 338 w 1386"/>
                  <a:gd name="T73" fmla="*/ 1360 h 1916"/>
                  <a:gd name="T74" fmla="*/ 343 w 1386"/>
                  <a:gd name="T75" fmla="*/ 1328 h 1916"/>
                  <a:gd name="T76" fmla="*/ 1055 w 1386"/>
                  <a:gd name="T77" fmla="*/ 1448 h 1916"/>
                  <a:gd name="T78" fmla="*/ 1083 w 1386"/>
                  <a:gd name="T79" fmla="*/ 1438 h 1916"/>
                  <a:gd name="T80" fmla="*/ 1017 w 1386"/>
                  <a:gd name="T81" fmla="*/ 1413 h 1916"/>
                  <a:gd name="T82" fmla="*/ 261 w 1386"/>
                  <a:gd name="T83" fmla="*/ 1287 h 1916"/>
                  <a:gd name="T84" fmla="*/ 142 w 1386"/>
                  <a:gd name="T85" fmla="*/ 1274 h 1916"/>
                  <a:gd name="T86" fmla="*/ 227 w 1386"/>
                  <a:gd name="T87" fmla="*/ 1309 h 1916"/>
                  <a:gd name="T88" fmla="*/ 247 w 1386"/>
                  <a:gd name="T89" fmla="*/ 1325 h 1916"/>
                  <a:gd name="T90" fmla="*/ 163 w 1386"/>
                  <a:gd name="T91" fmla="*/ 1331 h 1916"/>
                  <a:gd name="T92" fmla="*/ 130 w 1386"/>
                  <a:gd name="T93" fmla="*/ 1342 h 1916"/>
                  <a:gd name="T94" fmla="*/ 182 w 1386"/>
                  <a:gd name="T95" fmla="*/ 1366 h 1916"/>
                  <a:gd name="T96" fmla="*/ 143 w 1386"/>
                  <a:gd name="T97" fmla="*/ 1388 h 1916"/>
                  <a:gd name="T98" fmla="*/ 125 w 1386"/>
                  <a:gd name="T99" fmla="*/ 1417 h 1916"/>
                  <a:gd name="T100" fmla="*/ 22 w 1386"/>
                  <a:gd name="T101" fmla="*/ 1512 h 1916"/>
                  <a:gd name="T102" fmla="*/ 11 w 1386"/>
                  <a:gd name="T103" fmla="*/ 1428 h 1916"/>
                  <a:gd name="T104" fmla="*/ 64 w 1386"/>
                  <a:gd name="T105" fmla="*/ 1080 h 1916"/>
                  <a:gd name="T106" fmla="*/ 153 w 1386"/>
                  <a:gd name="T107" fmla="*/ 487 h 1916"/>
                  <a:gd name="T108" fmla="*/ 189 w 1386"/>
                  <a:gd name="T109" fmla="*/ 283 h 1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86" h="1916">
                    <a:moveTo>
                      <a:pt x="189" y="283"/>
                    </a:moveTo>
                    <a:cubicBezTo>
                      <a:pt x="194" y="258"/>
                      <a:pt x="199" y="233"/>
                      <a:pt x="200" y="207"/>
                    </a:cubicBezTo>
                    <a:cubicBezTo>
                      <a:pt x="209" y="167"/>
                      <a:pt x="212" y="126"/>
                      <a:pt x="219" y="86"/>
                    </a:cubicBezTo>
                    <a:cubicBezTo>
                      <a:pt x="224" y="62"/>
                      <a:pt x="227" y="37"/>
                      <a:pt x="230" y="13"/>
                    </a:cubicBezTo>
                    <a:cubicBezTo>
                      <a:pt x="231" y="3"/>
                      <a:pt x="234" y="0"/>
                      <a:pt x="244" y="2"/>
                    </a:cubicBezTo>
                    <a:cubicBezTo>
                      <a:pt x="278" y="8"/>
                      <a:pt x="312" y="13"/>
                      <a:pt x="347" y="18"/>
                    </a:cubicBezTo>
                    <a:cubicBezTo>
                      <a:pt x="374" y="15"/>
                      <a:pt x="399" y="23"/>
                      <a:pt x="425" y="28"/>
                    </a:cubicBezTo>
                    <a:cubicBezTo>
                      <a:pt x="440" y="30"/>
                      <a:pt x="456" y="28"/>
                      <a:pt x="469" y="39"/>
                    </a:cubicBezTo>
                    <a:cubicBezTo>
                      <a:pt x="601" y="61"/>
                      <a:pt x="732" y="84"/>
                      <a:pt x="863" y="106"/>
                    </a:cubicBezTo>
                    <a:cubicBezTo>
                      <a:pt x="974" y="124"/>
                      <a:pt x="1084" y="143"/>
                      <a:pt x="1195" y="162"/>
                    </a:cubicBezTo>
                    <a:cubicBezTo>
                      <a:pt x="1250" y="171"/>
                      <a:pt x="1306" y="180"/>
                      <a:pt x="1362" y="189"/>
                    </a:cubicBezTo>
                    <a:cubicBezTo>
                      <a:pt x="1385" y="193"/>
                      <a:pt x="1385" y="193"/>
                      <a:pt x="1381" y="218"/>
                    </a:cubicBezTo>
                    <a:cubicBezTo>
                      <a:pt x="1381" y="223"/>
                      <a:pt x="1381" y="228"/>
                      <a:pt x="1381" y="233"/>
                    </a:cubicBezTo>
                    <a:cubicBezTo>
                      <a:pt x="1386" y="249"/>
                      <a:pt x="1377" y="264"/>
                      <a:pt x="1377" y="280"/>
                    </a:cubicBezTo>
                    <a:cubicBezTo>
                      <a:pt x="1374" y="296"/>
                      <a:pt x="1372" y="312"/>
                      <a:pt x="1370" y="328"/>
                    </a:cubicBezTo>
                    <a:cubicBezTo>
                      <a:pt x="1345" y="494"/>
                      <a:pt x="1320" y="661"/>
                      <a:pt x="1295" y="827"/>
                    </a:cubicBezTo>
                    <a:cubicBezTo>
                      <a:pt x="1270" y="991"/>
                      <a:pt x="1245" y="1156"/>
                      <a:pt x="1220" y="1321"/>
                    </a:cubicBezTo>
                    <a:cubicBezTo>
                      <a:pt x="1204" y="1428"/>
                      <a:pt x="1186" y="1536"/>
                      <a:pt x="1172" y="1644"/>
                    </a:cubicBezTo>
                    <a:cubicBezTo>
                      <a:pt x="1170" y="1655"/>
                      <a:pt x="1169" y="1666"/>
                      <a:pt x="1162" y="1675"/>
                    </a:cubicBezTo>
                    <a:cubicBezTo>
                      <a:pt x="1140" y="1690"/>
                      <a:pt x="1133" y="1713"/>
                      <a:pt x="1134" y="1740"/>
                    </a:cubicBezTo>
                    <a:cubicBezTo>
                      <a:pt x="1123" y="1750"/>
                      <a:pt x="1110" y="1745"/>
                      <a:pt x="1098" y="1746"/>
                    </a:cubicBezTo>
                    <a:cubicBezTo>
                      <a:pt x="1089" y="1746"/>
                      <a:pt x="1080" y="1745"/>
                      <a:pt x="1075" y="1755"/>
                    </a:cubicBezTo>
                    <a:cubicBezTo>
                      <a:pt x="1065" y="1766"/>
                      <a:pt x="1051" y="1766"/>
                      <a:pt x="1038" y="1771"/>
                    </a:cubicBezTo>
                    <a:cubicBezTo>
                      <a:pt x="1034" y="1772"/>
                      <a:pt x="1026" y="1771"/>
                      <a:pt x="1026" y="1778"/>
                    </a:cubicBezTo>
                    <a:cubicBezTo>
                      <a:pt x="1026" y="1783"/>
                      <a:pt x="1033" y="1782"/>
                      <a:pt x="1037" y="1784"/>
                    </a:cubicBezTo>
                    <a:cubicBezTo>
                      <a:pt x="1049" y="1788"/>
                      <a:pt x="1062" y="1789"/>
                      <a:pt x="1073" y="1797"/>
                    </a:cubicBezTo>
                    <a:cubicBezTo>
                      <a:pt x="1077" y="1804"/>
                      <a:pt x="1075" y="1815"/>
                      <a:pt x="1085" y="1818"/>
                    </a:cubicBezTo>
                    <a:cubicBezTo>
                      <a:pt x="1096" y="1824"/>
                      <a:pt x="1108" y="1826"/>
                      <a:pt x="1119" y="1829"/>
                    </a:cubicBezTo>
                    <a:cubicBezTo>
                      <a:pt x="1132" y="1833"/>
                      <a:pt x="1139" y="1840"/>
                      <a:pt x="1138" y="1855"/>
                    </a:cubicBezTo>
                    <a:cubicBezTo>
                      <a:pt x="1138" y="1869"/>
                      <a:pt x="1135" y="1882"/>
                      <a:pt x="1132" y="1896"/>
                    </a:cubicBezTo>
                    <a:cubicBezTo>
                      <a:pt x="1129" y="1914"/>
                      <a:pt x="1126" y="1916"/>
                      <a:pt x="1109" y="1914"/>
                    </a:cubicBezTo>
                    <a:cubicBezTo>
                      <a:pt x="1071" y="1908"/>
                      <a:pt x="1033" y="1901"/>
                      <a:pt x="995" y="1895"/>
                    </a:cubicBezTo>
                    <a:cubicBezTo>
                      <a:pt x="905" y="1880"/>
                      <a:pt x="815" y="1865"/>
                      <a:pt x="726" y="1850"/>
                    </a:cubicBezTo>
                    <a:cubicBezTo>
                      <a:pt x="626" y="1833"/>
                      <a:pt x="525" y="1817"/>
                      <a:pt x="425" y="1799"/>
                    </a:cubicBezTo>
                    <a:cubicBezTo>
                      <a:pt x="340" y="1785"/>
                      <a:pt x="255" y="1771"/>
                      <a:pt x="170" y="1757"/>
                    </a:cubicBezTo>
                    <a:cubicBezTo>
                      <a:pt x="144" y="1752"/>
                      <a:pt x="117" y="1749"/>
                      <a:pt x="91" y="1742"/>
                    </a:cubicBezTo>
                    <a:cubicBezTo>
                      <a:pt x="81" y="1742"/>
                      <a:pt x="71" y="1739"/>
                      <a:pt x="61" y="1736"/>
                    </a:cubicBezTo>
                    <a:cubicBezTo>
                      <a:pt x="51" y="1731"/>
                      <a:pt x="52" y="1722"/>
                      <a:pt x="55" y="1713"/>
                    </a:cubicBezTo>
                    <a:cubicBezTo>
                      <a:pt x="67" y="1678"/>
                      <a:pt x="81" y="1646"/>
                      <a:pt x="111" y="1623"/>
                    </a:cubicBezTo>
                    <a:cubicBezTo>
                      <a:pt x="157" y="1586"/>
                      <a:pt x="201" y="1547"/>
                      <a:pt x="245" y="1509"/>
                    </a:cubicBezTo>
                    <a:cubicBezTo>
                      <a:pt x="252" y="1504"/>
                      <a:pt x="259" y="1498"/>
                      <a:pt x="268" y="1499"/>
                    </a:cubicBezTo>
                    <a:cubicBezTo>
                      <a:pt x="339" y="1508"/>
                      <a:pt x="410" y="1522"/>
                      <a:pt x="481" y="1533"/>
                    </a:cubicBezTo>
                    <a:cubicBezTo>
                      <a:pt x="633" y="1558"/>
                      <a:pt x="785" y="1585"/>
                      <a:pt x="937" y="1609"/>
                    </a:cubicBezTo>
                    <a:cubicBezTo>
                      <a:pt x="970" y="1615"/>
                      <a:pt x="1003" y="1620"/>
                      <a:pt x="1036" y="1627"/>
                    </a:cubicBezTo>
                    <a:cubicBezTo>
                      <a:pt x="1043" y="1628"/>
                      <a:pt x="1050" y="1631"/>
                      <a:pt x="1055" y="1622"/>
                    </a:cubicBezTo>
                    <a:cubicBezTo>
                      <a:pt x="1061" y="1613"/>
                      <a:pt x="1056" y="1603"/>
                      <a:pt x="1043" y="1601"/>
                    </a:cubicBezTo>
                    <a:cubicBezTo>
                      <a:pt x="1010" y="1594"/>
                      <a:pt x="976" y="1589"/>
                      <a:pt x="942" y="1584"/>
                    </a:cubicBezTo>
                    <a:cubicBezTo>
                      <a:pt x="802" y="1560"/>
                      <a:pt x="662" y="1537"/>
                      <a:pt x="522" y="1513"/>
                    </a:cubicBezTo>
                    <a:cubicBezTo>
                      <a:pt x="452" y="1501"/>
                      <a:pt x="383" y="1490"/>
                      <a:pt x="314" y="1478"/>
                    </a:cubicBezTo>
                    <a:cubicBezTo>
                      <a:pt x="309" y="1477"/>
                      <a:pt x="305" y="1477"/>
                      <a:pt x="301" y="1475"/>
                    </a:cubicBezTo>
                    <a:cubicBezTo>
                      <a:pt x="294" y="1468"/>
                      <a:pt x="300" y="1464"/>
                      <a:pt x="304" y="1461"/>
                    </a:cubicBezTo>
                    <a:cubicBezTo>
                      <a:pt x="310" y="1455"/>
                      <a:pt x="316" y="1448"/>
                      <a:pt x="325" y="1447"/>
                    </a:cubicBezTo>
                    <a:cubicBezTo>
                      <a:pt x="377" y="1454"/>
                      <a:pt x="430" y="1463"/>
                      <a:pt x="482" y="1472"/>
                    </a:cubicBezTo>
                    <a:cubicBezTo>
                      <a:pt x="569" y="1487"/>
                      <a:pt x="655" y="1502"/>
                      <a:pt x="742" y="1516"/>
                    </a:cubicBezTo>
                    <a:cubicBezTo>
                      <a:pt x="840" y="1532"/>
                      <a:pt x="937" y="1549"/>
                      <a:pt x="1034" y="1565"/>
                    </a:cubicBezTo>
                    <a:cubicBezTo>
                      <a:pt x="1039" y="1566"/>
                      <a:pt x="1044" y="1567"/>
                      <a:pt x="1050" y="1568"/>
                    </a:cubicBezTo>
                    <a:cubicBezTo>
                      <a:pt x="1058" y="1568"/>
                      <a:pt x="1064" y="1565"/>
                      <a:pt x="1065" y="1555"/>
                    </a:cubicBezTo>
                    <a:cubicBezTo>
                      <a:pt x="1067" y="1545"/>
                      <a:pt x="1060" y="1543"/>
                      <a:pt x="1053" y="1542"/>
                    </a:cubicBezTo>
                    <a:cubicBezTo>
                      <a:pt x="1021" y="1536"/>
                      <a:pt x="989" y="1531"/>
                      <a:pt x="957" y="1525"/>
                    </a:cubicBezTo>
                    <a:cubicBezTo>
                      <a:pt x="878" y="1512"/>
                      <a:pt x="798" y="1499"/>
                      <a:pt x="719" y="1486"/>
                    </a:cubicBezTo>
                    <a:cubicBezTo>
                      <a:pt x="630" y="1471"/>
                      <a:pt x="542" y="1456"/>
                      <a:pt x="454" y="1441"/>
                    </a:cubicBezTo>
                    <a:cubicBezTo>
                      <a:pt x="423" y="1436"/>
                      <a:pt x="393" y="1432"/>
                      <a:pt x="362" y="1426"/>
                    </a:cubicBezTo>
                    <a:cubicBezTo>
                      <a:pt x="356" y="1424"/>
                      <a:pt x="349" y="1423"/>
                      <a:pt x="343" y="1419"/>
                    </a:cubicBezTo>
                    <a:cubicBezTo>
                      <a:pt x="338" y="1410"/>
                      <a:pt x="341" y="1402"/>
                      <a:pt x="346" y="1395"/>
                    </a:cubicBezTo>
                    <a:cubicBezTo>
                      <a:pt x="353" y="1390"/>
                      <a:pt x="360" y="1391"/>
                      <a:pt x="367" y="1392"/>
                    </a:cubicBezTo>
                    <a:cubicBezTo>
                      <a:pt x="467" y="1411"/>
                      <a:pt x="568" y="1426"/>
                      <a:pt x="668" y="1443"/>
                    </a:cubicBezTo>
                    <a:cubicBezTo>
                      <a:pt x="774" y="1461"/>
                      <a:pt x="880" y="1479"/>
                      <a:pt x="986" y="1496"/>
                    </a:cubicBezTo>
                    <a:cubicBezTo>
                      <a:pt x="1009" y="1500"/>
                      <a:pt x="1033" y="1506"/>
                      <a:pt x="1057" y="1508"/>
                    </a:cubicBezTo>
                    <a:cubicBezTo>
                      <a:pt x="1064" y="1508"/>
                      <a:pt x="1072" y="1511"/>
                      <a:pt x="1074" y="1499"/>
                    </a:cubicBezTo>
                    <a:cubicBezTo>
                      <a:pt x="1075" y="1488"/>
                      <a:pt x="1070" y="1483"/>
                      <a:pt x="1060" y="1482"/>
                    </a:cubicBezTo>
                    <a:cubicBezTo>
                      <a:pt x="1008" y="1473"/>
                      <a:pt x="956" y="1465"/>
                      <a:pt x="904" y="1456"/>
                    </a:cubicBezTo>
                    <a:cubicBezTo>
                      <a:pt x="778" y="1434"/>
                      <a:pt x="652" y="1414"/>
                      <a:pt x="526" y="1392"/>
                    </a:cubicBezTo>
                    <a:cubicBezTo>
                      <a:pt x="466" y="1382"/>
                      <a:pt x="406" y="1372"/>
                      <a:pt x="347" y="1362"/>
                    </a:cubicBezTo>
                    <a:cubicBezTo>
                      <a:pt x="344" y="1362"/>
                      <a:pt x="341" y="1361"/>
                      <a:pt x="338" y="1360"/>
                    </a:cubicBezTo>
                    <a:cubicBezTo>
                      <a:pt x="329" y="1352"/>
                      <a:pt x="317" y="1346"/>
                      <a:pt x="321" y="1329"/>
                    </a:cubicBezTo>
                    <a:cubicBezTo>
                      <a:pt x="328" y="1325"/>
                      <a:pt x="335" y="1327"/>
                      <a:pt x="343" y="1328"/>
                    </a:cubicBezTo>
                    <a:cubicBezTo>
                      <a:pt x="513" y="1356"/>
                      <a:pt x="683" y="1385"/>
                      <a:pt x="853" y="1414"/>
                    </a:cubicBezTo>
                    <a:cubicBezTo>
                      <a:pt x="920" y="1425"/>
                      <a:pt x="988" y="1436"/>
                      <a:pt x="1055" y="1448"/>
                    </a:cubicBezTo>
                    <a:cubicBezTo>
                      <a:pt x="1060" y="1448"/>
                      <a:pt x="1064" y="1449"/>
                      <a:pt x="1069" y="1449"/>
                    </a:cubicBezTo>
                    <a:cubicBezTo>
                      <a:pt x="1077" y="1450"/>
                      <a:pt x="1082" y="1447"/>
                      <a:pt x="1083" y="1438"/>
                    </a:cubicBezTo>
                    <a:cubicBezTo>
                      <a:pt x="1084" y="1429"/>
                      <a:pt x="1079" y="1424"/>
                      <a:pt x="1071" y="1423"/>
                    </a:cubicBezTo>
                    <a:cubicBezTo>
                      <a:pt x="1053" y="1421"/>
                      <a:pt x="1036" y="1416"/>
                      <a:pt x="1017" y="1413"/>
                    </a:cubicBezTo>
                    <a:cubicBezTo>
                      <a:pt x="907" y="1396"/>
                      <a:pt x="797" y="1377"/>
                      <a:pt x="686" y="1358"/>
                    </a:cubicBezTo>
                    <a:cubicBezTo>
                      <a:pt x="544" y="1334"/>
                      <a:pt x="403" y="1311"/>
                      <a:pt x="261" y="1287"/>
                    </a:cubicBezTo>
                    <a:cubicBezTo>
                      <a:pt x="227" y="1281"/>
                      <a:pt x="193" y="1275"/>
                      <a:pt x="159" y="1270"/>
                    </a:cubicBezTo>
                    <a:cubicBezTo>
                      <a:pt x="153" y="1269"/>
                      <a:pt x="147" y="1267"/>
                      <a:pt x="142" y="1274"/>
                    </a:cubicBezTo>
                    <a:cubicBezTo>
                      <a:pt x="136" y="1284"/>
                      <a:pt x="140" y="1294"/>
                      <a:pt x="153" y="1296"/>
                    </a:cubicBezTo>
                    <a:cubicBezTo>
                      <a:pt x="177" y="1300"/>
                      <a:pt x="202" y="1303"/>
                      <a:pt x="227" y="1309"/>
                    </a:cubicBezTo>
                    <a:cubicBezTo>
                      <a:pt x="234" y="1310"/>
                      <a:pt x="242" y="1310"/>
                      <a:pt x="249" y="1314"/>
                    </a:cubicBezTo>
                    <a:cubicBezTo>
                      <a:pt x="254" y="1319"/>
                      <a:pt x="250" y="1322"/>
                      <a:pt x="247" y="1325"/>
                    </a:cubicBezTo>
                    <a:cubicBezTo>
                      <a:pt x="239" y="1330"/>
                      <a:pt x="232" y="1335"/>
                      <a:pt x="223" y="1338"/>
                    </a:cubicBezTo>
                    <a:cubicBezTo>
                      <a:pt x="203" y="1342"/>
                      <a:pt x="183" y="1333"/>
                      <a:pt x="163" y="1331"/>
                    </a:cubicBezTo>
                    <a:cubicBezTo>
                      <a:pt x="156" y="1330"/>
                      <a:pt x="148" y="1328"/>
                      <a:pt x="141" y="1328"/>
                    </a:cubicBezTo>
                    <a:cubicBezTo>
                      <a:pt x="133" y="1329"/>
                      <a:pt x="131" y="1335"/>
                      <a:pt x="130" y="1342"/>
                    </a:cubicBezTo>
                    <a:cubicBezTo>
                      <a:pt x="129" y="1349"/>
                      <a:pt x="133" y="1353"/>
                      <a:pt x="139" y="1355"/>
                    </a:cubicBezTo>
                    <a:cubicBezTo>
                      <a:pt x="153" y="1358"/>
                      <a:pt x="169" y="1357"/>
                      <a:pt x="182" y="1366"/>
                    </a:cubicBezTo>
                    <a:cubicBezTo>
                      <a:pt x="184" y="1381"/>
                      <a:pt x="173" y="1385"/>
                      <a:pt x="163" y="1389"/>
                    </a:cubicBezTo>
                    <a:cubicBezTo>
                      <a:pt x="156" y="1390"/>
                      <a:pt x="150" y="1389"/>
                      <a:pt x="143" y="1388"/>
                    </a:cubicBezTo>
                    <a:cubicBezTo>
                      <a:pt x="136" y="1387"/>
                      <a:pt x="128" y="1384"/>
                      <a:pt x="123" y="1392"/>
                    </a:cubicBezTo>
                    <a:cubicBezTo>
                      <a:pt x="119" y="1400"/>
                      <a:pt x="118" y="1409"/>
                      <a:pt x="125" y="1417"/>
                    </a:cubicBezTo>
                    <a:cubicBezTo>
                      <a:pt x="126" y="1426"/>
                      <a:pt x="119" y="1428"/>
                      <a:pt x="115" y="1432"/>
                    </a:cubicBezTo>
                    <a:cubicBezTo>
                      <a:pt x="84" y="1459"/>
                      <a:pt x="53" y="1486"/>
                      <a:pt x="22" y="1512"/>
                    </a:cubicBezTo>
                    <a:cubicBezTo>
                      <a:pt x="16" y="1516"/>
                      <a:pt x="8" y="1528"/>
                      <a:pt x="1" y="1512"/>
                    </a:cubicBezTo>
                    <a:cubicBezTo>
                      <a:pt x="0" y="1483"/>
                      <a:pt x="7" y="1456"/>
                      <a:pt x="11" y="1428"/>
                    </a:cubicBezTo>
                    <a:cubicBezTo>
                      <a:pt x="21" y="1362"/>
                      <a:pt x="30" y="1296"/>
                      <a:pt x="42" y="1230"/>
                    </a:cubicBezTo>
                    <a:cubicBezTo>
                      <a:pt x="50" y="1180"/>
                      <a:pt x="55" y="1130"/>
                      <a:pt x="64" y="1080"/>
                    </a:cubicBezTo>
                    <a:cubicBezTo>
                      <a:pt x="74" y="1003"/>
                      <a:pt x="87" y="926"/>
                      <a:pt x="99" y="849"/>
                    </a:cubicBezTo>
                    <a:cubicBezTo>
                      <a:pt x="117" y="729"/>
                      <a:pt x="135" y="608"/>
                      <a:pt x="153" y="487"/>
                    </a:cubicBezTo>
                    <a:cubicBezTo>
                      <a:pt x="162" y="430"/>
                      <a:pt x="171" y="373"/>
                      <a:pt x="179" y="315"/>
                    </a:cubicBezTo>
                    <a:cubicBezTo>
                      <a:pt x="180" y="304"/>
                      <a:pt x="183" y="293"/>
                      <a:pt x="189" y="2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 name="Freeform 141"/>
              <p:cNvSpPr>
                <a:spLocks/>
              </p:cNvSpPr>
              <p:nvPr userDrawn="1"/>
            </p:nvSpPr>
            <p:spPr bwMode="auto">
              <a:xfrm>
                <a:off x="-218" y="2092"/>
                <a:ext cx="1251" cy="937"/>
              </a:xfrm>
              <a:custGeom>
                <a:avLst/>
                <a:gdLst>
                  <a:gd name="T0" fmla="*/ 0 w 529"/>
                  <a:gd name="T1" fmla="*/ 387 h 396"/>
                  <a:gd name="T2" fmla="*/ 0 w 529"/>
                  <a:gd name="T3" fmla="*/ 383 h 396"/>
                  <a:gd name="T4" fmla="*/ 79 w 529"/>
                  <a:gd name="T5" fmla="*/ 302 h 396"/>
                  <a:gd name="T6" fmla="*/ 182 w 529"/>
                  <a:gd name="T7" fmla="*/ 228 h 396"/>
                  <a:gd name="T8" fmla="*/ 257 w 529"/>
                  <a:gd name="T9" fmla="*/ 174 h 396"/>
                  <a:gd name="T10" fmla="*/ 284 w 529"/>
                  <a:gd name="T11" fmla="*/ 155 h 396"/>
                  <a:gd name="T12" fmla="*/ 491 w 529"/>
                  <a:gd name="T13" fmla="*/ 10 h 396"/>
                  <a:gd name="T14" fmla="*/ 505 w 529"/>
                  <a:gd name="T15" fmla="*/ 0 h 396"/>
                  <a:gd name="T16" fmla="*/ 528 w 529"/>
                  <a:gd name="T17" fmla="*/ 28 h 396"/>
                  <a:gd name="T18" fmla="*/ 527 w 529"/>
                  <a:gd name="T19" fmla="*/ 33 h 396"/>
                  <a:gd name="T20" fmla="*/ 53 w 529"/>
                  <a:gd name="T21" fmla="*/ 368 h 396"/>
                  <a:gd name="T22" fmla="*/ 7 w 529"/>
                  <a:gd name="T23" fmla="*/ 396 h 396"/>
                  <a:gd name="T24" fmla="*/ 0 w 529"/>
                  <a:gd name="T25" fmla="*/ 38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9" h="396">
                    <a:moveTo>
                      <a:pt x="0" y="387"/>
                    </a:moveTo>
                    <a:cubicBezTo>
                      <a:pt x="0" y="386"/>
                      <a:pt x="0" y="385"/>
                      <a:pt x="0" y="383"/>
                    </a:cubicBezTo>
                    <a:cubicBezTo>
                      <a:pt x="17" y="346"/>
                      <a:pt x="47" y="323"/>
                      <a:pt x="79" y="302"/>
                    </a:cubicBezTo>
                    <a:cubicBezTo>
                      <a:pt x="114" y="278"/>
                      <a:pt x="148" y="252"/>
                      <a:pt x="182" y="228"/>
                    </a:cubicBezTo>
                    <a:cubicBezTo>
                      <a:pt x="207" y="210"/>
                      <a:pt x="233" y="193"/>
                      <a:pt x="257" y="174"/>
                    </a:cubicBezTo>
                    <a:cubicBezTo>
                      <a:pt x="267" y="169"/>
                      <a:pt x="276" y="162"/>
                      <a:pt x="284" y="155"/>
                    </a:cubicBezTo>
                    <a:cubicBezTo>
                      <a:pt x="353" y="106"/>
                      <a:pt x="422" y="58"/>
                      <a:pt x="491" y="10"/>
                    </a:cubicBezTo>
                    <a:cubicBezTo>
                      <a:pt x="496" y="7"/>
                      <a:pt x="500" y="3"/>
                      <a:pt x="505" y="0"/>
                    </a:cubicBezTo>
                    <a:cubicBezTo>
                      <a:pt x="517" y="5"/>
                      <a:pt x="522" y="18"/>
                      <a:pt x="528" y="28"/>
                    </a:cubicBezTo>
                    <a:cubicBezTo>
                      <a:pt x="529" y="30"/>
                      <a:pt x="528" y="32"/>
                      <a:pt x="527" y="33"/>
                    </a:cubicBezTo>
                    <a:cubicBezTo>
                      <a:pt x="369" y="145"/>
                      <a:pt x="211" y="256"/>
                      <a:pt x="53" y="368"/>
                    </a:cubicBezTo>
                    <a:cubicBezTo>
                      <a:pt x="38" y="377"/>
                      <a:pt x="25" y="392"/>
                      <a:pt x="7" y="396"/>
                    </a:cubicBezTo>
                    <a:cubicBezTo>
                      <a:pt x="2" y="395"/>
                      <a:pt x="0" y="392"/>
                      <a:pt x="0" y="387"/>
                    </a:cubicBezTo>
                    <a:close/>
                  </a:path>
                </a:pathLst>
              </a:custGeom>
              <a:solidFill>
                <a:srgbClr val="FAB9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 name="Freeform 142"/>
              <p:cNvSpPr>
                <a:spLocks/>
              </p:cNvSpPr>
              <p:nvPr userDrawn="1"/>
            </p:nvSpPr>
            <p:spPr bwMode="auto">
              <a:xfrm>
                <a:off x="-95" y="2168"/>
                <a:ext cx="1163" cy="856"/>
              </a:xfrm>
              <a:custGeom>
                <a:avLst/>
                <a:gdLst>
                  <a:gd name="T0" fmla="*/ 0 w 492"/>
                  <a:gd name="T1" fmla="*/ 333 h 362"/>
                  <a:gd name="T2" fmla="*/ 206 w 492"/>
                  <a:gd name="T3" fmla="*/ 186 h 362"/>
                  <a:gd name="T4" fmla="*/ 458 w 492"/>
                  <a:gd name="T5" fmla="*/ 8 h 362"/>
                  <a:gd name="T6" fmla="*/ 475 w 492"/>
                  <a:gd name="T7" fmla="*/ 0 h 362"/>
                  <a:gd name="T8" fmla="*/ 490 w 492"/>
                  <a:gd name="T9" fmla="*/ 29 h 362"/>
                  <a:gd name="T10" fmla="*/ 317 w 492"/>
                  <a:gd name="T11" fmla="*/ 153 h 362"/>
                  <a:gd name="T12" fmla="*/ 283 w 492"/>
                  <a:gd name="T13" fmla="*/ 177 h 362"/>
                  <a:gd name="T14" fmla="*/ 236 w 492"/>
                  <a:gd name="T15" fmla="*/ 210 h 362"/>
                  <a:gd name="T16" fmla="*/ 19 w 492"/>
                  <a:gd name="T17" fmla="*/ 362 h 362"/>
                  <a:gd name="T18" fmla="*/ 0 w 492"/>
                  <a:gd name="T19" fmla="*/ 33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2" h="362">
                    <a:moveTo>
                      <a:pt x="0" y="333"/>
                    </a:moveTo>
                    <a:cubicBezTo>
                      <a:pt x="68" y="284"/>
                      <a:pt x="137" y="235"/>
                      <a:pt x="206" y="186"/>
                    </a:cubicBezTo>
                    <a:cubicBezTo>
                      <a:pt x="290" y="126"/>
                      <a:pt x="374" y="67"/>
                      <a:pt x="458" y="8"/>
                    </a:cubicBezTo>
                    <a:cubicBezTo>
                      <a:pt x="463" y="4"/>
                      <a:pt x="468" y="0"/>
                      <a:pt x="475" y="0"/>
                    </a:cubicBezTo>
                    <a:cubicBezTo>
                      <a:pt x="487" y="6"/>
                      <a:pt x="492" y="15"/>
                      <a:pt x="490" y="29"/>
                    </a:cubicBezTo>
                    <a:cubicBezTo>
                      <a:pt x="432" y="70"/>
                      <a:pt x="374" y="111"/>
                      <a:pt x="317" y="153"/>
                    </a:cubicBezTo>
                    <a:cubicBezTo>
                      <a:pt x="305" y="161"/>
                      <a:pt x="294" y="169"/>
                      <a:pt x="283" y="177"/>
                    </a:cubicBezTo>
                    <a:cubicBezTo>
                      <a:pt x="267" y="188"/>
                      <a:pt x="252" y="199"/>
                      <a:pt x="236" y="210"/>
                    </a:cubicBezTo>
                    <a:cubicBezTo>
                      <a:pt x="164" y="261"/>
                      <a:pt x="92" y="312"/>
                      <a:pt x="19" y="362"/>
                    </a:cubicBezTo>
                    <a:cubicBezTo>
                      <a:pt x="3" y="360"/>
                      <a:pt x="2" y="346"/>
                      <a:pt x="0" y="333"/>
                    </a:cubicBezTo>
                    <a:close/>
                  </a:path>
                </a:pathLst>
              </a:custGeom>
              <a:solidFill>
                <a:srgbClr val="F39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 name="Freeform 143"/>
              <p:cNvSpPr>
                <a:spLocks/>
              </p:cNvSpPr>
              <p:nvPr userDrawn="1"/>
            </p:nvSpPr>
            <p:spPr bwMode="auto">
              <a:xfrm>
                <a:off x="2905" y="1789"/>
                <a:ext cx="298" cy="315"/>
              </a:xfrm>
              <a:custGeom>
                <a:avLst/>
                <a:gdLst>
                  <a:gd name="T0" fmla="*/ 126 w 126"/>
                  <a:gd name="T1" fmla="*/ 133 h 133"/>
                  <a:gd name="T2" fmla="*/ 4 w 126"/>
                  <a:gd name="T3" fmla="*/ 112 h 133"/>
                  <a:gd name="T4" fmla="*/ 0 w 126"/>
                  <a:gd name="T5" fmla="*/ 98 h 133"/>
                  <a:gd name="T6" fmla="*/ 96 w 126"/>
                  <a:gd name="T7" fmla="*/ 0 h 133"/>
                  <a:gd name="T8" fmla="*/ 126 w 126"/>
                  <a:gd name="T9" fmla="*/ 133 h 133"/>
                </a:gdLst>
                <a:ahLst/>
                <a:cxnLst>
                  <a:cxn ang="0">
                    <a:pos x="T0" y="T1"/>
                  </a:cxn>
                  <a:cxn ang="0">
                    <a:pos x="T2" y="T3"/>
                  </a:cxn>
                  <a:cxn ang="0">
                    <a:pos x="T4" y="T5"/>
                  </a:cxn>
                  <a:cxn ang="0">
                    <a:pos x="T6" y="T7"/>
                  </a:cxn>
                  <a:cxn ang="0">
                    <a:pos x="T8" y="T9"/>
                  </a:cxn>
                </a:cxnLst>
                <a:rect l="0" t="0" r="r" b="b"/>
                <a:pathLst>
                  <a:path w="126" h="133">
                    <a:moveTo>
                      <a:pt x="126" y="133"/>
                    </a:moveTo>
                    <a:cubicBezTo>
                      <a:pt x="85" y="126"/>
                      <a:pt x="45" y="119"/>
                      <a:pt x="4" y="112"/>
                    </a:cubicBezTo>
                    <a:cubicBezTo>
                      <a:pt x="3" y="108"/>
                      <a:pt x="1" y="103"/>
                      <a:pt x="0" y="98"/>
                    </a:cubicBezTo>
                    <a:cubicBezTo>
                      <a:pt x="32" y="65"/>
                      <a:pt x="64" y="33"/>
                      <a:pt x="96" y="0"/>
                    </a:cubicBezTo>
                    <a:cubicBezTo>
                      <a:pt x="106" y="45"/>
                      <a:pt x="116" y="89"/>
                      <a:pt x="126" y="133"/>
                    </a:cubicBezTo>
                    <a:close/>
                  </a:path>
                </a:pathLst>
              </a:custGeom>
              <a:solidFill>
                <a:srgbClr val="83C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 name="Freeform 144"/>
              <p:cNvSpPr>
                <a:spLocks/>
              </p:cNvSpPr>
              <p:nvPr userDrawn="1"/>
            </p:nvSpPr>
            <p:spPr bwMode="auto">
              <a:xfrm>
                <a:off x="1064" y="2071"/>
                <a:ext cx="127" cy="134"/>
              </a:xfrm>
              <a:custGeom>
                <a:avLst/>
                <a:gdLst>
                  <a:gd name="T0" fmla="*/ 34 w 54"/>
                  <a:gd name="T1" fmla="*/ 0 h 57"/>
                  <a:gd name="T2" fmla="*/ 29 w 54"/>
                  <a:gd name="T3" fmla="*/ 50 h 57"/>
                  <a:gd name="T4" fmla="*/ 19 w 54"/>
                  <a:gd name="T5" fmla="*/ 57 h 57"/>
                  <a:gd name="T6" fmla="*/ 0 w 54"/>
                  <a:gd name="T7" fmla="*/ 26 h 57"/>
                  <a:gd name="T8" fmla="*/ 34 w 54"/>
                  <a:gd name="T9" fmla="*/ 0 h 57"/>
                </a:gdLst>
                <a:ahLst/>
                <a:cxnLst>
                  <a:cxn ang="0">
                    <a:pos x="T0" y="T1"/>
                  </a:cxn>
                  <a:cxn ang="0">
                    <a:pos x="T2" y="T3"/>
                  </a:cxn>
                  <a:cxn ang="0">
                    <a:pos x="T4" y="T5"/>
                  </a:cxn>
                  <a:cxn ang="0">
                    <a:pos x="T6" y="T7"/>
                  </a:cxn>
                  <a:cxn ang="0">
                    <a:pos x="T8" y="T9"/>
                  </a:cxn>
                </a:cxnLst>
                <a:rect l="0" t="0" r="r" b="b"/>
                <a:pathLst>
                  <a:path w="54" h="57">
                    <a:moveTo>
                      <a:pt x="34" y="0"/>
                    </a:moveTo>
                    <a:cubicBezTo>
                      <a:pt x="54" y="23"/>
                      <a:pt x="53" y="33"/>
                      <a:pt x="29" y="50"/>
                    </a:cubicBezTo>
                    <a:cubicBezTo>
                      <a:pt x="25" y="52"/>
                      <a:pt x="22" y="55"/>
                      <a:pt x="19" y="57"/>
                    </a:cubicBezTo>
                    <a:cubicBezTo>
                      <a:pt x="8" y="49"/>
                      <a:pt x="3" y="39"/>
                      <a:pt x="0" y="26"/>
                    </a:cubicBezTo>
                    <a:cubicBezTo>
                      <a:pt x="7" y="11"/>
                      <a:pt x="20" y="4"/>
                      <a:pt x="34" y="0"/>
                    </a:cubicBezTo>
                    <a:close/>
                  </a:path>
                </a:pathLst>
              </a:custGeom>
              <a:solidFill>
                <a:srgbClr val="C823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 name="Freeform 145"/>
              <p:cNvSpPr>
                <a:spLocks/>
              </p:cNvSpPr>
              <p:nvPr userDrawn="1"/>
            </p:nvSpPr>
            <p:spPr bwMode="auto">
              <a:xfrm>
                <a:off x="1014" y="2007"/>
                <a:ext cx="130" cy="128"/>
              </a:xfrm>
              <a:custGeom>
                <a:avLst/>
                <a:gdLst>
                  <a:gd name="T0" fmla="*/ 55 w 55"/>
                  <a:gd name="T1" fmla="*/ 27 h 54"/>
                  <a:gd name="T2" fmla="*/ 23 w 55"/>
                  <a:gd name="T3" fmla="*/ 53 h 54"/>
                  <a:gd name="T4" fmla="*/ 19 w 55"/>
                  <a:gd name="T5" fmla="*/ 53 h 54"/>
                  <a:gd name="T6" fmla="*/ 1 w 55"/>
                  <a:gd name="T7" fmla="*/ 25 h 54"/>
                  <a:gd name="T8" fmla="*/ 13 w 55"/>
                  <a:gd name="T9" fmla="*/ 17 h 54"/>
                  <a:gd name="T10" fmla="*/ 55 w 55"/>
                  <a:gd name="T11" fmla="*/ 27 h 54"/>
                </a:gdLst>
                <a:ahLst/>
                <a:cxnLst>
                  <a:cxn ang="0">
                    <a:pos x="T0" y="T1"/>
                  </a:cxn>
                  <a:cxn ang="0">
                    <a:pos x="T2" y="T3"/>
                  </a:cxn>
                  <a:cxn ang="0">
                    <a:pos x="T4" y="T5"/>
                  </a:cxn>
                  <a:cxn ang="0">
                    <a:pos x="T6" y="T7"/>
                  </a:cxn>
                  <a:cxn ang="0">
                    <a:pos x="T8" y="T9"/>
                  </a:cxn>
                  <a:cxn ang="0">
                    <a:pos x="T10" y="T11"/>
                  </a:cxn>
                </a:cxnLst>
                <a:rect l="0" t="0" r="r" b="b"/>
                <a:pathLst>
                  <a:path w="55" h="54">
                    <a:moveTo>
                      <a:pt x="55" y="27"/>
                    </a:moveTo>
                    <a:cubicBezTo>
                      <a:pt x="46" y="37"/>
                      <a:pt x="32" y="42"/>
                      <a:pt x="23" y="53"/>
                    </a:cubicBezTo>
                    <a:cubicBezTo>
                      <a:pt x="22" y="54"/>
                      <a:pt x="20" y="54"/>
                      <a:pt x="19" y="53"/>
                    </a:cubicBezTo>
                    <a:cubicBezTo>
                      <a:pt x="13" y="44"/>
                      <a:pt x="0" y="39"/>
                      <a:pt x="1" y="25"/>
                    </a:cubicBezTo>
                    <a:cubicBezTo>
                      <a:pt x="5" y="22"/>
                      <a:pt x="9" y="19"/>
                      <a:pt x="13" y="17"/>
                    </a:cubicBezTo>
                    <a:cubicBezTo>
                      <a:pt x="36" y="0"/>
                      <a:pt x="42" y="2"/>
                      <a:pt x="55" y="27"/>
                    </a:cubicBezTo>
                    <a:close/>
                  </a:path>
                </a:pathLst>
              </a:custGeom>
              <a:solidFill>
                <a:srgbClr val="EA5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 name="Freeform 146"/>
              <p:cNvSpPr>
                <a:spLocks/>
              </p:cNvSpPr>
              <p:nvPr userDrawn="1"/>
            </p:nvSpPr>
            <p:spPr bwMode="auto">
              <a:xfrm>
                <a:off x="1028" y="2127"/>
                <a:ext cx="80" cy="109"/>
              </a:xfrm>
              <a:custGeom>
                <a:avLst/>
                <a:gdLst>
                  <a:gd name="T0" fmla="*/ 15 w 34"/>
                  <a:gd name="T1" fmla="*/ 2 h 46"/>
                  <a:gd name="T2" fmla="*/ 17 w 34"/>
                  <a:gd name="T3" fmla="*/ 2 h 46"/>
                  <a:gd name="T4" fmla="*/ 34 w 34"/>
                  <a:gd name="T5" fmla="*/ 33 h 46"/>
                  <a:gd name="T6" fmla="*/ 15 w 34"/>
                  <a:gd name="T7" fmla="*/ 46 h 46"/>
                  <a:gd name="T8" fmla="*/ 0 w 34"/>
                  <a:gd name="T9" fmla="*/ 17 h 46"/>
                  <a:gd name="T10" fmla="*/ 0 w 34"/>
                  <a:gd name="T11" fmla="*/ 13 h 46"/>
                  <a:gd name="T12" fmla="*/ 15 w 34"/>
                  <a:gd name="T13" fmla="*/ 2 h 46"/>
                </a:gdLst>
                <a:ahLst/>
                <a:cxnLst>
                  <a:cxn ang="0">
                    <a:pos x="T0" y="T1"/>
                  </a:cxn>
                  <a:cxn ang="0">
                    <a:pos x="T2" y="T3"/>
                  </a:cxn>
                  <a:cxn ang="0">
                    <a:pos x="T4" y="T5"/>
                  </a:cxn>
                  <a:cxn ang="0">
                    <a:pos x="T6" y="T7"/>
                  </a:cxn>
                  <a:cxn ang="0">
                    <a:pos x="T8" y="T9"/>
                  </a:cxn>
                  <a:cxn ang="0">
                    <a:pos x="T10" y="T11"/>
                  </a:cxn>
                  <a:cxn ang="0">
                    <a:pos x="T12" y="T13"/>
                  </a:cxn>
                </a:cxnLst>
                <a:rect l="0" t="0" r="r" b="b"/>
                <a:pathLst>
                  <a:path w="34" h="46">
                    <a:moveTo>
                      <a:pt x="15" y="2"/>
                    </a:moveTo>
                    <a:cubicBezTo>
                      <a:pt x="16" y="2"/>
                      <a:pt x="16" y="2"/>
                      <a:pt x="17" y="2"/>
                    </a:cubicBezTo>
                    <a:cubicBezTo>
                      <a:pt x="23" y="12"/>
                      <a:pt x="28" y="23"/>
                      <a:pt x="34" y="33"/>
                    </a:cubicBezTo>
                    <a:cubicBezTo>
                      <a:pt x="27" y="37"/>
                      <a:pt x="21" y="42"/>
                      <a:pt x="15" y="46"/>
                    </a:cubicBezTo>
                    <a:cubicBezTo>
                      <a:pt x="11" y="36"/>
                      <a:pt x="6" y="26"/>
                      <a:pt x="0" y="17"/>
                    </a:cubicBezTo>
                    <a:cubicBezTo>
                      <a:pt x="0" y="16"/>
                      <a:pt x="0" y="14"/>
                      <a:pt x="0" y="13"/>
                    </a:cubicBezTo>
                    <a:cubicBezTo>
                      <a:pt x="2" y="6"/>
                      <a:pt x="6" y="0"/>
                      <a:pt x="15" y="2"/>
                    </a:cubicBezTo>
                    <a:close/>
                  </a:path>
                </a:pathLst>
              </a:custGeom>
              <a:solidFill>
                <a:srgbClr val="D1C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 name="Freeform 147"/>
              <p:cNvSpPr>
                <a:spLocks/>
              </p:cNvSpPr>
              <p:nvPr userDrawn="1"/>
            </p:nvSpPr>
            <p:spPr bwMode="auto">
              <a:xfrm>
                <a:off x="976" y="2066"/>
                <a:ext cx="88" cy="92"/>
              </a:xfrm>
              <a:custGeom>
                <a:avLst/>
                <a:gdLst>
                  <a:gd name="T0" fmla="*/ 37 w 37"/>
                  <a:gd name="T1" fmla="*/ 28 h 39"/>
                  <a:gd name="T2" fmla="*/ 22 w 37"/>
                  <a:gd name="T3" fmla="*/ 39 h 39"/>
                  <a:gd name="T4" fmla="*/ 0 w 37"/>
                  <a:gd name="T5" fmla="*/ 11 h 39"/>
                  <a:gd name="T6" fmla="*/ 17 w 37"/>
                  <a:gd name="T7" fmla="*/ 0 h 39"/>
                  <a:gd name="T8" fmla="*/ 37 w 37"/>
                  <a:gd name="T9" fmla="*/ 28 h 39"/>
                </a:gdLst>
                <a:ahLst/>
                <a:cxnLst>
                  <a:cxn ang="0">
                    <a:pos x="T0" y="T1"/>
                  </a:cxn>
                  <a:cxn ang="0">
                    <a:pos x="T2" y="T3"/>
                  </a:cxn>
                  <a:cxn ang="0">
                    <a:pos x="T4" y="T5"/>
                  </a:cxn>
                  <a:cxn ang="0">
                    <a:pos x="T6" y="T7"/>
                  </a:cxn>
                  <a:cxn ang="0">
                    <a:pos x="T8" y="T9"/>
                  </a:cxn>
                </a:cxnLst>
                <a:rect l="0" t="0" r="r" b="b"/>
                <a:pathLst>
                  <a:path w="37" h="39">
                    <a:moveTo>
                      <a:pt x="37" y="28"/>
                    </a:moveTo>
                    <a:cubicBezTo>
                      <a:pt x="32" y="32"/>
                      <a:pt x="27" y="35"/>
                      <a:pt x="22" y="39"/>
                    </a:cubicBezTo>
                    <a:cubicBezTo>
                      <a:pt x="13" y="31"/>
                      <a:pt x="6" y="22"/>
                      <a:pt x="0" y="11"/>
                    </a:cubicBezTo>
                    <a:cubicBezTo>
                      <a:pt x="6" y="7"/>
                      <a:pt x="12" y="4"/>
                      <a:pt x="17" y="0"/>
                    </a:cubicBezTo>
                    <a:cubicBezTo>
                      <a:pt x="23" y="10"/>
                      <a:pt x="33" y="16"/>
                      <a:pt x="37" y="28"/>
                    </a:cubicBezTo>
                    <a:close/>
                  </a:path>
                </a:pathLst>
              </a:custGeom>
              <a:solidFill>
                <a:srgbClr val="FEFD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 name="Freeform 148"/>
              <p:cNvSpPr>
                <a:spLocks/>
              </p:cNvSpPr>
              <p:nvPr userDrawn="1"/>
            </p:nvSpPr>
            <p:spPr bwMode="auto">
              <a:xfrm>
                <a:off x="5340" y="2563"/>
                <a:ext cx="109" cy="120"/>
              </a:xfrm>
              <a:custGeom>
                <a:avLst/>
                <a:gdLst>
                  <a:gd name="T0" fmla="*/ 0 w 46"/>
                  <a:gd name="T1" fmla="*/ 46 h 51"/>
                  <a:gd name="T2" fmla="*/ 8 w 46"/>
                  <a:gd name="T3" fmla="*/ 0 h 51"/>
                  <a:gd name="T4" fmla="*/ 19 w 46"/>
                  <a:gd name="T5" fmla="*/ 3 h 51"/>
                  <a:gd name="T6" fmla="*/ 45 w 46"/>
                  <a:gd name="T7" fmla="*/ 35 h 51"/>
                  <a:gd name="T8" fmla="*/ 45 w 46"/>
                  <a:gd name="T9" fmla="*/ 36 h 51"/>
                  <a:gd name="T10" fmla="*/ 0 w 46"/>
                  <a:gd name="T11" fmla="*/ 46 h 51"/>
                </a:gdLst>
                <a:ahLst/>
                <a:cxnLst>
                  <a:cxn ang="0">
                    <a:pos x="T0" y="T1"/>
                  </a:cxn>
                  <a:cxn ang="0">
                    <a:pos x="T2" y="T3"/>
                  </a:cxn>
                  <a:cxn ang="0">
                    <a:pos x="T4" y="T5"/>
                  </a:cxn>
                  <a:cxn ang="0">
                    <a:pos x="T6" y="T7"/>
                  </a:cxn>
                  <a:cxn ang="0">
                    <a:pos x="T8" y="T9"/>
                  </a:cxn>
                  <a:cxn ang="0">
                    <a:pos x="T10" y="T11"/>
                  </a:cxn>
                </a:cxnLst>
                <a:rect l="0" t="0" r="r" b="b"/>
                <a:pathLst>
                  <a:path w="46" h="51">
                    <a:moveTo>
                      <a:pt x="0" y="46"/>
                    </a:moveTo>
                    <a:cubicBezTo>
                      <a:pt x="1" y="30"/>
                      <a:pt x="3" y="15"/>
                      <a:pt x="8" y="0"/>
                    </a:cubicBezTo>
                    <a:cubicBezTo>
                      <a:pt x="11" y="1"/>
                      <a:pt x="15" y="2"/>
                      <a:pt x="19" y="3"/>
                    </a:cubicBezTo>
                    <a:cubicBezTo>
                      <a:pt x="46" y="7"/>
                      <a:pt x="46" y="7"/>
                      <a:pt x="45" y="35"/>
                    </a:cubicBezTo>
                    <a:cubicBezTo>
                      <a:pt x="45" y="35"/>
                      <a:pt x="45" y="36"/>
                      <a:pt x="45" y="36"/>
                    </a:cubicBezTo>
                    <a:cubicBezTo>
                      <a:pt x="31" y="44"/>
                      <a:pt x="17" y="51"/>
                      <a:pt x="0" y="46"/>
                    </a:cubicBezTo>
                    <a:close/>
                  </a:path>
                </a:pathLst>
              </a:custGeom>
              <a:solidFill>
                <a:srgbClr val="B88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 name="Freeform 149"/>
              <p:cNvSpPr>
                <a:spLocks/>
              </p:cNvSpPr>
              <p:nvPr userDrawn="1"/>
            </p:nvSpPr>
            <p:spPr bwMode="auto">
              <a:xfrm>
                <a:off x="6553" y="6049"/>
                <a:ext cx="811" cy="187"/>
              </a:xfrm>
              <a:custGeom>
                <a:avLst/>
                <a:gdLst>
                  <a:gd name="T0" fmla="*/ 18 w 343"/>
                  <a:gd name="T1" fmla="*/ 19 h 79"/>
                  <a:gd name="T2" fmla="*/ 36 w 343"/>
                  <a:gd name="T3" fmla="*/ 10 h 79"/>
                  <a:gd name="T4" fmla="*/ 59 w 343"/>
                  <a:gd name="T5" fmla="*/ 5 h 79"/>
                  <a:gd name="T6" fmla="*/ 52 w 343"/>
                  <a:gd name="T7" fmla="*/ 14 h 79"/>
                  <a:gd name="T8" fmla="*/ 107 w 343"/>
                  <a:gd name="T9" fmla="*/ 13 h 79"/>
                  <a:gd name="T10" fmla="*/ 230 w 343"/>
                  <a:gd name="T11" fmla="*/ 14 h 79"/>
                  <a:gd name="T12" fmla="*/ 248 w 343"/>
                  <a:gd name="T13" fmla="*/ 14 h 79"/>
                  <a:gd name="T14" fmla="*/ 272 w 343"/>
                  <a:gd name="T15" fmla="*/ 14 h 79"/>
                  <a:gd name="T16" fmla="*/ 298 w 343"/>
                  <a:gd name="T17" fmla="*/ 13 h 79"/>
                  <a:gd name="T18" fmla="*/ 316 w 343"/>
                  <a:gd name="T19" fmla="*/ 19 h 79"/>
                  <a:gd name="T20" fmla="*/ 333 w 343"/>
                  <a:gd name="T21" fmla="*/ 19 h 79"/>
                  <a:gd name="T22" fmla="*/ 341 w 343"/>
                  <a:gd name="T23" fmla="*/ 37 h 79"/>
                  <a:gd name="T24" fmla="*/ 341 w 343"/>
                  <a:gd name="T25" fmla="*/ 51 h 79"/>
                  <a:gd name="T26" fmla="*/ 340 w 343"/>
                  <a:gd name="T27" fmla="*/ 66 h 79"/>
                  <a:gd name="T28" fmla="*/ 334 w 343"/>
                  <a:gd name="T29" fmla="*/ 76 h 79"/>
                  <a:gd name="T30" fmla="*/ 315 w 343"/>
                  <a:gd name="T31" fmla="*/ 79 h 79"/>
                  <a:gd name="T32" fmla="*/ 32 w 343"/>
                  <a:gd name="T33" fmla="*/ 79 h 79"/>
                  <a:gd name="T34" fmla="*/ 12 w 343"/>
                  <a:gd name="T35" fmla="*/ 76 h 79"/>
                  <a:gd name="T36" fmla="*/ 4 w 343"/>
                  <a:gd name="T37" fmla="*/ 37 h 79"/>
                  <a:gd name="T38" fmla="*/ 18 w 343"/>
                  <a:gd name="T39" fmla="*/ 1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3" h="79">
                    <a:moveTo>
                      <a:pt x="18" y="19"/>
                    </a:moveTo>
                    <a:cubicBezTo>
                      <a:pt x="25" y="18"/>
                      <a:pt x="32" y="23"/>
                      <a:pt x="36" y="10"/>
                    </a:cubicBezTo>
                    <a:cubicBezTo>
                      <a:pt x="39" y="0"/>
                      <a:pt x="51" y="6"/>
                      <a:pt x="59" y="5"/>
                    </a:cubicBezTo>
                    <a:cubicBezTo>
                      <a:pt x="60" y="11"/>
                      <a:pt x="53" y="10"/>
                      <a:pt x="52" y="14"/>
                    </a:cubicBezTo>
                    <a:cubicBezTo>
                      <a:pt x="71" y="13"/>
                      <a:pt x="89" y="8"/>
                      <a:pt x="107" y="13"/>
                    </a:cubicBezTo>
                    <a:cubicBezTo>
                      <a:pt x="148" y="16"/>
                      <a:pt x="189" y="13"/>
                      <a:pt x="230" y="14"/>
                    </a:cubicBezTo>
                    <a:cubicBezTo>
                      <a:pt x="236" y="14"/>
                      <a:pt x="242" y="14"/>
                      <a:pt x="248" y="14"/>
                    </a:cubicBezTo>
                    <a:cubicBezTo>
                      <a:pt x="256" y="14"/>
                      <a:pt x="264" y="14"/>
                      <a:pt x="272" y="14"/>
                    </a:cubicBezTo>
                    <a:cubicBezTo>
                      <a:pt x="281" y="14"/>
                      <a:pt x="289" y="15"/>
                      <a:pt x="298" y="13"/>
                    </a:cubicBezTo>
                    <a:cubicBezTo>
                      <a:pt x="304" y="13"/>
                      <a:pt x="311" y="14"/>
                      <a:pt x="316" y="19"/>
                    </a:cubicBezTo>
                    <a:cubicBezTo>
                      <a:pt x="322" y="19"/>
                      <a:pt x="327" y="19"/>
                      <a:pt x="333" y="19"/>
                    </a:cubicBezTo>
                    <a:cubicBezTo>
                      <a:pt x="343" y="20"/>
                      <a:pt x="337" y="31"/>
                      <a:pt x="341" y="37"/>
                    </a:cubicBezTo>
                    <a:cubicBezTo>
                      <a:pt x="343" y="41"/>
                      <a:pt x="341" y="46"/>
                      <a:pt x="341" y="51"/>
                    </a:cubicBezTo>
                    <a:cubicBezTo>
                      <a:pt x="341" y="56"/>
                      <a:pt x="341" y="61"/>
                      <a:pt x="340" y="66"/>
                    </a:cubicBezTo>
                    <a:cubicBezTo>
                      <a:pt x="339" y="70"/>
                      <a:pt x="338" y="74"/>
                      <a:pt x="334" y="76"/>
                    </a:cubicBezTo>
                    <a:cubicBezTo>
                      <a:pt x="328" y="79"/>
                      <a:pt x="322" y="79"/>
                      <a:pt x="315" y="79"/>
                    </a:cubicBezTo>
                    <a:cubicBezTo>
                      <a:pt x="221" y="79"/>
                      <a:pt x="127" y="79"/>
                      <a:pt x="32" y="79"/>
                    </a:cubicBezTo>
                    <a:cubicBezTo>
                      <a:pt x="26" y="79"/>
                      <a:pt x="19" y="79"/>
                      <a:pt x="12" y="76"/>
                    </a:cubicBezTo>
                    <a:cubicBezTo>
                      <a:pt x="2" y="65"/>
                      <a:pt x="8" y="50"/>
                      <a:pt x="4" y="37"/>
                    </a:cubicBezTo>
                    <a:cubicBezTo>
                      <a:pt x="4" y="27"/>
                      <a:pt x="0" y="13"/>
                      <a:pt x="18" y="19"/>
                    </a:cubicBezTo>
                    <a:close/>
                  </a:path>
                </a:pathLst>
              </a:custGeom>
              <a:solidFill>
                <a:srgbClr val="4C6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 name="Freeform 150"/>
              <p:cNvSpPr>
                <a:spLocks/>
              </p:cNvSpPr>
              <p:nvPr userDrawn="1"/>
            </p:nvSpPr>
            <p:spPr bwMode="auto">
              <a:xfrm>
                <a:off x="7130" y="6124"/>
                <a:ext cx="376" cy="339"/>
              </a:xfrm>
              <a:custGeom>
                <a:avLst/>
                <a:gdLst>
                  <a:gd name="T0" fmla="*/ 92 w 159"/>
                  <a:gd name="T1" fmla="*/ 42 h 143"/>
                  <a:gd name="T2" fmla="*/ 93 w 159"/>
                  <a:gd name="T3" fmla="*/ 30 h 143"/>
                  <a:gd name="T4" fmla="*/ 111 w 159"/>
                  <a:gd name="T5" fmla="*/ 23 h 143"/>
                  <a:gd name="T6" fmla="*/ 92 w 159"/>
                  <a:gd name="T7" fmla="*/ 16 h 143"/>
                  <a:gd name="T8" fmla="*/ 96 w 159"/>
                  <a:gd name="T9" fmla="*/ 5 h 143"/>
                  <a:gd name="T10" fmla="*/ 99 w 159"/>
                  <a:gd name="T11" fmla="*/ 1 h 143"/>
                  <a:gd name="T12" fmla="*/ 116 w 159"/>
                  <a:gd name="T13" fmla="*/ 1 h 143"/>
                  <a:gd name="T14" fmla="*/ 137 w 159"/>
                  <a:gd name="T15" fmla="*/ 20 h 143"/>
                  <a:gd name="T16" fmla="*/ 144 w 159"/>
                  <a:gd name="T17" fmla="*/ 30 h 143"/>
                  <a:gd name="T18" fmla="*/ 157 w 159"/>
                  <a:gd name="T19" fmla="*/ 49 h 143"/>
                  <a:gd name="T20" fmla="*/ 158 w 159"/>
                  <a:gd name="T21" fmla="*/ 125 h 143"/>
                  <a:gd name="T22" fmla="*/ 144 w 159"/>
                  <a:gd name="T23" fmla="*/ 140 h 143"/>
                  <a:gd name="T24" fmla="*/ 60 w 159"/>
                  <a:gd name="T25" fmla="*/ 139 h 143"/>
                  <a:gd name="T26" fmla="*/ 42 w 159"/>
                  <a:gd name="T27" fmla="*/ 143 h 143"/>
                  <a:gd name="T28" fmla="*/ 28 w 159"/>
                  <a:gd name="T29" fmla="*/ 134 h 143"/>
                  <a:gd name="T30" fmla="*/ 0 w 159"/>
                  <a:gd name="T31" fmla="*/ 118 h 143"/>
                  <a:gd name="T32" fmla="*/ 10 w 159"/>
                  <a:gd name="T33" fmla="*/ 100 h 143"/>
                  <a:gd name="T34" fmla="*/ 37 w 159"/>
                  <a:gd name="T35" fmla="*/ 95 h 143"/>
                  <a:gd name="T36" fmla="*/ 75 w 159"/>
                  <a:gd name="T37" fmla="*/ 94 h 143"/>
                  <a:gd name="T38" fmla="*/ 90 w 159"/>
                  <a:gd name="T39" fmla="*/ 75 h 143"/>
                  <a:gd name="T40" fmla="*/ 92 w 159"/>
                  <a:gd name="T41" fmla="*/ 4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9" h="143">
                    <a:moveTo>
                      <a:pt x="92" y="42"/>
                    </a:moveTo>
                    <a:cubicBezTo>
                      <a:pt x="92" y="38"/>
                      <a:pt x="92" y="34"/>
                      <a:pt x="93" y="30"/>
                    </a:cubicBezTo>
                    <a:cubicBezTo>
                      <a:pt x="97" y="25"/>
                      <a:pt x="105" y="28"/>
                      <a:pt x="111" y="23"/>
                    </a:cubicBezTo>
                    <a:cubicBezTo>
                      <a:pt x="105" y="19"/>
                      <a:pt x="97" y="22"/>
                      <a:pt x="92" y="16"/>
                    </a:cubicBezTo>
                    <a:cubicBezTo>
                      <a:pt x="93" y="13"/>
                      <a:pt x="95" y="9"/>
                      <a:pt x="96" y="5"/>
                    </a:cubicBezTo>
                    <a:cubicBezTo>
                      <a:pt x="94" y="1"/>
                      <a:pt x="96" y="1"/>
                      <a:pt x="99" y="1"/>
                    </a:cubicBezTo>
                    <a:cubicBezTo>
                      <a:pt x="105" y="1"/>
                      <a:pt x="110" y="2"/>
                      <a:pt x="116" y="1"/>
                    </a:cubicBezTo>
                    <a:cubicBezTo>
                      <a:pt x="129" y="0"/>
                      <a:pt x="139" y="1"/>
                      <a:pt x="137" y="20"/>
                    </a:cubicBezTo>
                    <a:cubicBezTo>
                      <a:pt x="136" y="25"/>
                      <a:pt x="139" y="30"/>
                      <a:pt x="144" y="30"/>
                    </a:cubicBezTo>
                    <a:cubicBezTo>
                      <a:pt x="159" y="29"/>
                      <a:pt x="157" y="39"/>
                      <a:pt x="157" y="49"/>
                    </a:cubicBezTo>
                    <a:cubicBezTo>
                      <a:pt x="157" y="74"/>
                      <a:pt x="157" y="100"/>
                      <a:pt x="158" y="125"/>
                    </a:cubicBezTo>
                    <a:cubicBezTo>
                      <a:pt x="158" y="136"/>
                      <a:pt x="154" y="140"/>
                      <a:pt x="144" y="140"/>
                    </a:cubicBezTo>
                    <a:cubicBezTo>
                      <a:pt x="116" y="139"/>
                      <a:pt x="88" y="139"/>
                      <a:pt x="60" y="139"/>
                    </a:cubicBezTo>
                    <a:cubicBezTo>
                      <a:pt x="54" y="139"/>
                      <a:pt x="47" y="138"/>
                      <a:pt x="42" y="143"/>
                    </a:cubicBezTo>
                    <a:cubicBezTo>
                      <a:pt x="38" y="138"/>
                      <a:pt x="36" y="131"/>
                      <a:pt x="28" y="134"/>
                    </a:cubicBezTo>
                    <a:cubicBezTo>
                      <a:pt x="18" y="130"/>
                      <a:pt x="5" y="131"/>
                      <a:pt x="0" y="118"/>
                    </a:cubicBezTo>
                    <a:cubicBezTo>
                      <a:pt x="7" y="114"/>
                      <a:pt x="6" y="106"/>
                      <a:pt x="10" y="100"/>
                    </a:cubicBezTo>
                    <a:cubicBezTo>
                      <a:pt x="18" y="92"/>
                      <a:pt x="28" y="94"/>
                      <a:pt x="37" y="95"/>
                    </a:cubicBezTo>
                    <a:cubicBezTo>
                      <a:pt x="50" y="96"/>
                      <a:pt x="62" y="94"/>
                      <a:pt x="75" y="94"/>
                    </a:cubicBezTo>
                    <a:cubicBezTo>
                      <a:pt x="88" y="94"/>
                      <a:pt x="91" y="87"/>
                      <a:pt x="90" y="75"/>
                    </a:cubicBezTo>
                    <a:cubicBezTo>
                      <a:pt x="89" y="64"/>
                      <a:pt x="84" y="52"/>
                      <a:pt x="92" y="42"/>
                    </a:cubicBezTo>
                    <a:close/>
                  </a:path>
                </a:pathLst>
              </a:custGeom>
              <a:solidFill>
                <a:srgbClr val="347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 name="Freeform 151"/>
              <p:cNvSpPr>
                <a:spLocks/>
              </p:cNvSpPr>
              <p:nvPr userDrawn="1"/>
            </p:nvSpPr>
            <p:spPr bwMode="auto">
              <a:xfrm>
                <a:off x="6645" y="6025"/>
                <a:ext cx="660" cy="76"/>
              </a:xfrm>
              <a:custGeom>
                <a:avLst/>
                <a:gdLst>
                  <a:gd name="T0" fmla="*/ 65 w 279"/>
                  <a:gd name="T1" fmla="*/ 26 h 32"/>
                  <a:gd name="T2" fmla="*/ 14 w 279"/>
                  <a:gd name="T3" fmla="*/ 29 h 32"/>
                  <a:gd name="T4" fmla="*/ 0 w 279"/>
                  <a:gd name="T5" fmla="*/ 24 h 32"/>
                  <a:gd name="T6" fmla="*/ 14 w 279"/>
                  <a:gd name="T7" fmla="*/ 18 h 32"/>
                  <a:gd name="T8" fmla="*/ 20 w 279"/>
                  <a:gd name="T9" fmla="*/ 15 h 32"/>
                  <a:gd name="T10" fmla="*/ 226 w 279"/>
                  <a:gd name="T11" fmla="*/ 2 h 32"/>
                  <a:gd name="T12" fmla="*/ 273 w 279"/>
                  <a:gd name="T13" fmla="*/ 0 h 32"/>
                  <a:gd name="T14" fmla="*/ 277 w 279"/>
                  <a:gd name="T15" fmla="*/ 29 h 32"/>
                  <a:gd name="T16" fmla="*/ 259 w 279"/>
                  <a:gd name="T17" fmla="*/ 26 h 32"/>
                  <a:gd name="T18" fmla="*/ 258 w 279"/>
                  <a:gd name="T19" fmla="*/ 24 h 32"/>
                  <a:gd name="T20" fmla="*/ 239 w 279"/>
                  <a:gd name="T21" fmla="*/ 22 h 32"/>
                  <a:gd name="T22" fmla="*/ 221 w 279"/>
                  <a:gd name="T23" fmla="*/ 23 h 32"/>
                  <a:gd name="T24" fmla="*/ 212 w 279"/>
                  <a:gd name="T25" fmla="*/ 23 h 32"/>
                  <a:gd name="T26" fmla="*/ 82 w 279"/>
                  <a:gd name="T27" fmla="*/ 27 h 32"/>
                  <a:gd name="T28" fmla="*/ 65 w 279"/>
                  <a:gd name="T2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 h="32">
                    <a:moveTo>
                      <a:pt x="65" y="26"/>
                    </a:moveTo>
                    <a:cubicBezTo>
                      <a:pt x="48" y="23"/>
                      <a:pt x="31" y="28"/>
                      <a:pt x="14" y="29"/>
                    </a:cubicBezTo>
                    <a:cubicBezTo>
                      <a:pt x="9" y="29"/>
                      <a:pt x="1" y="32"/>
                      <a:pt x="0" y="24"/>
                    </a:cubicBezTo>
                    <a:cubicBezTo>
                      <a:pt x="0" y="15"/>
                      <a:pt x="9" y="19"/>
                      <a:pt x="14" y="18"/>
                    </a:cubicBezTo>
                    <a:cubicBezTo>
                      <a:pt x="16" y="17"/>
                      <a:pt x="18" y="16"/>
                      <a:pt x="20" y="15"/>
                    </a:cubicBezTo>
                    <a:cubicBezTo>
                      <a:pt x="88" y="9"/>
                      <a:pt x="157" y="10"/>
                      <a:pt x="226" y="2"/>
                    </a:cubicBezTo>
                    <a:cubicBezTo>
                      <a:pt x="241" y="1"/>
                      <a:pt x="257" y="3"/>
                      <a:pt x="273" y="0"/>
                    </a:cubicBezTo>
                    <a:cubicBezTo>
                      <a:pt x="279" y="9"/>
                      <a:pt x="275" y="19"/>
                      <a:pt x="277" y="29"/>
                    </a:cubicBezTo>
                    <a:cubicBezTo>
                      <a:pt x="271" y="30"/>
                      <a:pt x="265" y="29"/>
                      <a:pt x="259" y="26"/>
                    </a:cubicBezTo>
                    <a:cubicBezTo>
                      <a:pt x="259" y="25"/>
                      <a:pt x="258" y="25"/>
                      <a:pt x="258" y="24"/>
                    </a:cubicBezTo>
                    <a:cubicBezTo>
                      <a:pt x="252" y="17"/>
                      <a:pt x="246" y="20"/>
                      <a:pt x="239" y="22"/>
                    </a:cubicBezTo>
                    <a:cubicBezTo>
                      <a:pt x="233" y="23"/>
                      <a:pt x="227" y="23"/>
                      <a:pt x="221" y="23"/>
                    </a:cubicBezTo>
                    <a:cubicBezTo>
                      <a:pt x="218" y="23"/>
                      <a:pt x="215" y="23"/>
                      <a:pt x="212" y="23"/>
                    </a:cubicBezTo>
                    <a:cubicBezTo>
                      <a:pt x="168" y="25"/>
                      <a:pt x="125" y="27"/>
                      <a:pt x="82" y="27"/>
                    </a:cubicBezTo>
                    <a:cubicBezTo>
                      <a:pt x="76" y="27"/>
                      <a:pt x="70" y="28"/>
                      <a:pt x="65" y="26"/>
                    </a:cubicBezTo>
                    <a:close/>
                  </a:path>
                </a:pathLst>
              </a:custGeom>
              <a:solidFill>
                <a:srgbClr val="374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 name="Freeform 152"/>
              <p:cNvSpPr>
                <a:spLocks/>
              </p:cNvSpPr>
              <p:nvPr userDrawn="1"/>
            </p:nvSpPr>
            <p:spPr bwMode="auto">
              <a:xfrm>
                <a:off x="6884" y="6711"/>
                <a:ext cx="189" cy="97"/>
              </a:xfrm>
              <a:custGeom>
                <a:avLst/>
                <a:gdLst>
                  <a:gd name="T0" fmla="*/ 75 w 80"/>
                  <a:gd name="T1" fmla="*/ 29 h 41"/>
                  <a:gd name="T2" fmla="*/ 73 w 80"/>
                  <a:gd name="T3" fmla="*/ 41 h 41"/>
                  <a:gd name="T4" fmla="*/ 42 w 80"/>
                  <a:gd name="T5" fmla="*/ 30 h 41"/>
                  <a:gd name="T6" fmla="*/ 8 w 80"/>
                  <a:gd name="T7" fmla="*/ 14 h 41"/>
                  <a:gd name="T8" fmla="*/ 3 w 80"/>
                  <a:gd name="T9" fmla="*/ 5 h 41"/>
                  <a:gd name="T10" fmla="*/ 13 w 80"/>
                  <a:gd name="T11" fmla="*/ 3 h 41"/>
                  <a:gd name="T12" fmla="*/ 42 w 80"/>
                  <a:gd name="T13" fmla="*/ 15 h 41"/>
                  <a:gd name="T14" fmla="*/ 75 w 80"/>
                  <a:gd name="T15" fmla="*/ 29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1">
                    <a:moveTo>
                      <a:pt x="75" y="29"/>
                    </a:moveTo>
                    <a:cubicBezTo>
                      <a:pt x="76" y="34"/>
                      <a:pt x="80" y="39"/>
                      <a:pt x="73" y="41"/>
                    </a:cubicBezTo>
                    <a:cubicBezTo>
                      <a:pt x="61" y="40"/>
                      <a:pt x="52" y="33"/>
                      <a:pt x="42" y="30"/>
                    </a:cubicBezTo>
                    <a:cubicBezTo>
                      <a:pt x="30" y="24"/>
                      <a:pt x="19" y="20"/>
                      <a:pt x="8" y="14"/>
                    </a:cubicBezTo>
                    <a:cubicBezTo>
                      <a:pt x="5" y="12"/>
                      <a:pt x="0" y="10"/>
                      <a:pt x="3" y="5"/>
                    </a:cubicBezTo>
                    <a:cubicBezTo>
                      <a:pt x="5" y="0"/>
                      <a:pt x="9" y="1"/>
                      <a:pt x="13" y="3"/>
                    </a:cubicBezTo>
                    <a:cubicBezTo>
                      <a:pt x="23" y="7"/>
                      <a:pt x="32" y="11"/>
                      <a:pt x="42" y="15"/>
                    </a:cubicBezTo>
                    <a:cubicBezTo>
                      <a:pt x="53" y="20"/>
                      <a:pt x="64" y="25"/>
                      <a:pt x="75" y="29"/>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 name="Freeform 153"/>
              <p:cNvSpPr>
                <a:spLocks/>
              </p:cNvSpPr>
              <p:nvPr userDrawn="1"/>
            </p:nvSpPr>
            <p:spPr bwMode="auto">
              <a:xfrm>
                <a:off x="7231" y="5845"/>
                <a:ext cx="197" cy="104"/>
              </a:xfrm>
              <a:custGeom>
                <a:avLst/>
                <a:gdLst>
                  <a:gd name="T0" fmla="*/ 42 w 83"/>
                  <a:gd name="T1" fmla="*/ 30 h 44"/>
                  <a:gd name="T2" fmla="*/ 9 w 83"/>
                  <a:gd name="T3" fmla="*/ 14 h 44"/>
                  <a:gd name="T4" fmla="*/ 3 w 83"/>
                  <a:gd name="T5" fmla="*/ 4 h 44"/>
                  <a:gd name="T6" fmla="*/ 14 w 83"/>
                  <a:gd name="T7" fmla="*/ 3 h 44"/>
                  <a:gd name="T8" fmla="*/ 49 w 83"/>
                  <a:gd name="T9" fmla="*/ 17 h 44"/>
                  <a:gd name="T10" fmla="*/ 75 w 83"/>
                  <a:gd name="T11" fmla="*/ 29 h 44"/>
                  <a:gd name="T12" fmla="*/ 74 w 83"/>
                  <a:gd name="T13" fmla="*/ 43 h 44"/>
                  <a:gd name="T14" fmla="*/ 42 w 83"/>
                  <a:gd name="T15" fmla="*/ 30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44">
                    <a:moveTo>
                      <a:pt x="42" y="30"/>
                    </a:moveTo>
                    <a:cubicBezTo>
                      <a:pt x="31" y="25"/>
                      <a:pt x="20" y="20"/>
                      <a:pt x="9" y="14"/>
                    </a:cubicBezTo>
                    <a:cubicBezTo>
                      <a:pt x="5" y="13"/>
                      <a:pt x="0" y="10"/>
                      <a:pt x="3" y="4"/>
                    </a:cubicBezTo>
                    <a:cubicBezTo>
                      <a:pt x="5" y="0"/>
                      <a:pt x="10" y="1"/>
                      <a:pt x="14" y="3"/>
                    </a:cubicBezTo>
                    <a:cubicBezTo>
                      <a:pt x="25" y="8"/>
                      <a:pt x="37" y="12"/>
                      <a:pt x="49" y="17"/>
                    </a:cubicBezTo>
                    <a:cubicBezTo>
                      <a:pt x="57" y="21"/>
                      <a:pt x="66" y="25"/>
                      <a:pt x="75" y="29"/>
                    </a:cubicBezTo>
                    <a:cubicBezTo>
                      <a:pt x="83" y="35"/>
                      <a:pt x="83" y="39"/>
                      <a:pt x="74" y="43"/>
                    </a:cubicBezTo>
                    <a:cubicBezTo>
                      <a:pt x="61" y="44"/>
                      <a:pt x="50" y="41"/>
                      <a:pt x="42" y="30"/>
                    </a:cubicBezTo>
                    <a:close/>
                  </a:path>
                </a:pathLst>
              </a:custGeom>
              <a:solidFill>
                <a:srgbClr val="8F5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 name="Freeform 154"/>
              <p:cNvSpPr>
                <a:spLocks/>
              </p:cNvSpPr>
              <p:nvPr userDrawn="1"/>
            </p:nvSpPr>
            <p:spPr bwMode="auto">
              <a:xfrm>
                <a:off x="7283" y="5722"/>
                <a:ext cx="194" cy="107"/>
              </a:xfrm>
              <a:custGeom>
                <a:avLst/>
                <a:gdLst>
                  <a:gd name="T0" fmla="*/ 41 w 82"/>
                  <a:gd name="T1" fmla="*/ 31 h 45"/>
                  <a:gd name="T2" fmla="*/ 8 w 82"/>
                  <a:gd name="T3" fmla="*/ 15 h 45"/>
                  <a:gd name="T4" fmla="*/ 2 w 82"/>
                  <a:gd name="T5" fmla="*/ 6 h 45"/>
                  <a:gd name="T6" fmla="*/ 13 w 82"/>
                  <a:gd name="T7" fmla="*/ 3 h 45"/>
                  <a:gd name="T8" fmla="*/ 45 w 82"/>
                  <a:gd name="T9" fmla="*/ 17 h 45"/>
                  <a:gd name="T10" fmla="*/ 76 w 82"/>
                  <a:gd name="T11" fmla="*/ 28 h 45"/>
                  <a:gd name="T12" fmla="*/ 78 w 82"/>
                  <a:gd name="T13" fmla="*/ 41 h 45"/>
                  <a:gd name="T14" fmla="*/ 68 w 82"/>
                  <a:gd name="T15" fmla="*/ 42 h 45"/>
                  <a:gd name="T16" fmla="*/ 41 w 82"/>
                  <a:gd name="T17" fmla="*/ 3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45">
                    <a:moveTo>
                      <a:pt x="41" y="31"/>
                    </a:moveTo>
                    <a:cubicBezTo>
                      <a:pt x="30" y="25"/>
                      <a:pt x="19" y="20"/>
                      <a:pt x="8" y="15"/>
                    </a:cubicBezTo>
                    <a:cubicBezTo>
                      <a:pt x="5" y="13"/>
                      <a:pt x="0" y="10"/>
                      <a:pt x="2" y="6"/>
                    </a:cubicBezTo>
                    <a:cubicBezTo>
                      <a:pt x="4" y="0"/>
                      <a:pt x="9" y="1"/>
                      <a:pt x="13" y="3"/>
                    </a:cubicBezTo>
                    <a:cubicBezTo>
                      <a:pt x="24" y="8"/>
                      <a:pt x="34" y="12"/>
                      <a:pt x="45" y="17"/>
                    </a:cubicBezTo>
                    <a:cubicBezTo>
                      <a:pt x="57" y="15"/>
                      <a:pt x="66" y="22"/>
                      <a:pt x="76" y="28"/>
                    </a:cubicBezTo>
                    <a:cubicBezTo>
                      <a:pt x="79" y="32"/>
                      <a:pt x="82" y="36"/>
                      <a:pt x="78" y="41"/>
                    </a:cubicBezTo>
                    <a:cubicBezTo>
                      <a:pt x="76" y="45"/>
                      <a:pt x="72" y="44"/>
                      <a:pt x="68" y="42"/>
                    </a:cubicBezTo>
                    <a:cubicBezTo>
                      <a:pt x="59" y="38"/>
                      <a:pt x="50" y="34"/>
                      <a:pt x="41" y="31"/>
                    </a:cubicBezTo>
                    <a:close/>
                  </a:path>
                </a:pathLst>
              </a:custGeom>
              <a:solidFill>
                <a:srgbClr val="8F5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 name="Freeform 155"/>
              <p:cNvSpPr>
                <a:spLocks/>
              </p:cNvSpPr>
              <p:nvPr userDrawn="1"/>
            </p:nvSpPr>
            <p:spPr bwMode="auto">
              <a:xfrm>
                <a:off x="7004" y="6415"/>
                <a:ext cx="190" cy="109"/>
              </a:xfrm>
              <a:custGeom>
                <a:avLst/>
                <a:gdLst>
                  <a:gd name="T0" fmla="*/ 41 w 80"/>
                  <a:gd name="T1" fmla="*/ 31 h 46"/>
                  <a:gd name="T2" fmla="*/ 8 w 80"/>
                  <a:gd name="T3" fmla="*/ 14 h 46"/>
                  <a:gd name="T4" fmla="*/ 3 w 80"/>
                  <a:gd name="T5" fmla="*/ 5 h 46"/>
                  <a:gd name="T6" fmla="*/ 13 w 80"/>
                  <a:gd name="T7" fmla="*/ 3 h 46"/>
                  <a:gd name="T8" fmla="*/ 46 w 80"/>
                  <a:gd name="T9" fmla="*/ 17 h 46"/>
                  <a:gd name="T10" fmla="*/ 77 w 80"/>
                  <a:gd name="T11" fmla="*/ 30 h 46"/>
                  <a:gd name="T12" fmla="*/ 67 w 80"/>
                  <a:gd name="T13" fmla="*/ 42 h 46"/>
                  <a:gd name="T14" fmla="*/ 41 w 80"/>
                  <a:gd name="T15" fmla="*/ 31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6">
                    <a:moveTo>
                      <a:pt x="41" y="31"/>
                    </a:moveTo>
                    <a:cubicBezTo>
                      <a:pt x="30" y="25"/>
                      <a:pt x="19" y="20"/>
                      <a:pt x="8" y="14"/>
                    </a:cubicBezTo>
                    <a:cubicBezTo>
                      <a:pt x="5" y="12"/>
                      <a:pt x="0" y="10"/>
                      <a:pt x="3" y="5"/>
                    </a:cubicBezTo>
                    <a:cubicBezTo>
                      <a:pt x="5" y="0"/>
                      <a:pt x="9" y="2"/>
                      <a:pt x="13" y="3"/>
                    </a:cubicBezTo>
                    <a:cubicBezTo>
                      <a:pt x="24" y="8"/>
                      <a:pt x="35" y="12"/>
                      <a:pt x="46" y="17"/>
                    </a:cubicBezTo>
                    <a:cubicBezTo>
                      <a:pt x="58" y="17"/>
                      <a:pt x="68" y="22"/>
                      <a:pt x="77" y="30"/>
                    </a:cubicBezTo>
                    <a:cubicBezTo>
                      <a:pt x="80" y="41"/>
                      <a:pt x="78" y="46"/>
                      <a:pt x="67" y="42"/>
                    </a:cubicBezTo>
                    <a:cubicBezTo>
                      <a:pt x="59" y="37"/>
                      <a:pt x="51" y="32"/>
                      <a:pt x="41" y="31"/>
                    </a:cubicBezTo>
                    <a:close/>
                  </a:path>
                </a:pathLst>
              </a:custGeom>
              <a:solidFill>
                <a:srgbClr val="865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 name="Freeform 156"/>
              <p:cNvSpPr>
                <a:spLocks/>
              </p:cNvSpPr>
              <p:nvPr userDrawn="1"/>
            </p:nvSpPr>
            <p:spPr bwMode="auto">
              <a:xfrm>
                <a:off x="7354" y="5547"/>
                <a:ext cx="189" cy="112"/>
              </a:xfrm>
              <a:custGeom>
                <a:avLst/>
                <a:gdLst>
                  <a:gd name="T0" fmla="*/ 41 w 80"/>
                  <a:gd name="T1" fmla="*/ 33 h 47"/>
                  <a:gd name="T2" fmla="*/ 8 w 80"/>
                  <a:gd name="T3" fmla="*/ 16 h 47"/>
                  <a:gd name="T4" fmla="*/ 1 w 80"/>
                  <a:gd name="T5" fmla="*/ 7 h 47"/>
                  <a:gd name="T6" fmla="*/ 12 w 80"/>
                  <a:gd name="T7" fmla="*/ 4 h 47"/>
                  <a:gd name="T8" fmla="*/ 45 w 80"/>
                  <a:gd name="T9" fmla="*/ 18 h 47"/>
                  <a:gd name="T10" fmla="*/ 76 w 80"/>
                  <a:gd name="T11" fmla="*/ 31 h 47"/>
                  <a:gd name="T12" fmla="*/ 66 w 80"/>
                  <a:gd name="T13" fmla="*/ 43 h 47"/>
                  <a:gd name="T14" fmla="*/ 41 w 80"/>
                  <a:gd name="T15" fmla="*/ 33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7">
                    <a:moveTo>
                      <a:pt x="41" y="33"/>
                    </a:moveTo>
                    <a:cubicBezTo>
                      <a:pt x="31" y="24"/>
                      <a:pt x="19" y="21"/>
                      <a:pt x="8" y="16"/>
                    </a:cubicBezTo>
                    <a:cubicBezTo>
                      <a:pt x="4" y="14"/>
                      <a:pt x="0" y="12"/>
                      <a:pt x="1" y="7"/>
                    </a:cubicBezTo>
                    <a:cubicBezTo>
                      <a:pt x="3" y="0"/>
                      <a:pt x="8" y="2"/>
                      <a:pt x="12" y="4"/>
                    </a:cubicBezTo>
                    <a:cubicBezTo>
                      <a:pt x="23" y="8"/>
                      <a:pt x="34" y="13"/>
                      <a:pt x="45" y="18"/>
                    </a:cubicBezTo>
                    <a:cubicBezTo>
                      <a:pt x="57" y="17"/>
                      <a:pt x="67" y="23"/>
                      <a:pt x="76" y="31"/>
                    </a:cubicBezTo>
                    <a:cubicBezTo>
                      <a:pt x="80" y="41"/>
                      <a:pt x="77" y="47"/>
                      <a:pt x="66" y="43"/>
                    </a:cubicBezTo>
                    <a:cubicBezTo>
                      <a:pt x="58" y="38"/>
                      <a:pt x="50" y="33"/>
                      <a:pt x="41" y="33"/>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 name="Freeform 157"/>
              <p:cNvSpPr>
                <a:spLocks/>
              </p:cNvSpPr>
              <p:nvPr userDrawn="1"/>
            </p:nvSpPr>
            <p:spPr bwMode="auto">
              <a:xfrm>
                <a:off x="7305" y="5670"/>
                <a:ext cx="184" cy="107"/>
              </a:xfrm>
              <a:custGeom>
                <a:avLst/>
                <a:gdLst>
                  <a:gd name="T0" fmla="*/ 41 w 78"/>
                  <a:gd name="T1" fmla="*/ 31 h 45"/>
                  <a:gd name="T2" fmla="*/ 7 w 78"/>
                  <a:gd name="T3" fmla="*/ 15 h 45"/>
                  <a:gd name="T4" fmla="*/ 2 w 78"/>
                  <a:gd name="T5" fmla="*/ 6 h 45"/>
                  <a:gd name="T6" fmla="*/ 12 w 78"/>
                  <a:gd name="T7" fmla="*/ 3 h 45"/>
                  <a:gd name="T8" fmla="*/ 43 w 78"/>
                  <a:gd name="T9" fmla="*/ 17 h 45"/>
                  <a:gd name="T10" fmla="*/ 73 w 78"/>
                  <a:gd name="T11" fmla="*/ 30 h 45"/>
                  <a:gd name="T12" fmla="*/ 78 w 78"/>
                  <a:gd name="T13" fmla="*/ 37 h 45"/>
                  <a:gd name="T14" fmla="*/ 68 w 78"/>
                  <a:gd name="T15" fmla="*/ 45 h 45"/>
                  <a:gd name="T16" fmla="*/ 41 w 78"/>
                  <a:gd name="T17" fmla="*/ 3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45">
                    <a:moveTo>
                      <a:pt x="41" y="31"/>
                    </a:moveTo>
                    <a:cubicBezTo>
                      <a:pt x="30" y="26"/>
                      <a:pt x="18" y="21"/>
                      <a:pt x="7" y="15"/>
                    </a:cubicBezTo>
                    <a:cubicBezTo>
                      <a:pt x="4" y="13"/>
                      <a:pt x="0" y="11"/>
                      <a:pt x="2" y="6"/>
                    </a:cubicBezTo>
                    <a:cubicBezTo>
                      <a:pt x="4" y="0"/>
                      <a:pt x="8" y="1"/>
                      <a:pt x="12" y="3"/>
                    </a:cubicBezTo>
                    <a:cubicBezTo>
                      <a:pt x="22" y="8"/>
                      <a:pt x="33" y="12"/>
                      <a:pt x="43" y="17"/>
                    </a:cubicBezTo>
                    <a:cubicBezTo>
                      <a:pt x="53" y="21"/>
                      <a:pt x="63" y="26"/>
                      <a:pt x="73" y="30"/>
                    </a:cubicBezTo>
                    <a:cubicBezTo>
                      <a:pt x="78" y="30"/>
                      <a:pt x="78" y="33"/>
                      <a:pt x="78" y="37"/>
                    </a:cubicBezTo>
                    <a:cubicBezTo>
                      <a:pt x="78" y="43"/>
                      <a:pt x="73" y="44"/>
                      <a:pt x="68" y="45"/>
                    </a:cubicBezTo>
                    <a:cubicBezTo>
                      <a:pt x="58" y="43"/>
                      <a:pt x="48" y="41"/>
                      <a:pt x="41" y="31"/>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 name="Freeform 158"/>
              <p:cNvSpPr>
                <a:spLocks/>
              </p:cNvSpPr>
              <p:nvPr userDrawn="1"/>
            </p:nvSpPr>
            <p:spPr bwMode="auto">
              <a:xfrm>
                <a:off x="7368" y="5488"/>
                <a:ext cx="206" cy="116"/>
              </a:xfrm>
              <a:custGeom>
                <a:avLst/>
                <a:gdLst>
                  <a:gd name="T0" fmla="*/ 43 w 87"/>
                  <a:gd name="T1" fmla="*/ 35 h 49"/>
                  <a:gd name="T2" fmla="*/ 18 w 87"/>
                  <a:gd name="T3" fmla="*/ 23 h 49"/>
                  <a:gd name="T4" fmla="*/ 5 w 87"/>
                  <a:gd name="T5" fmla="*/ 9 h 49"/>
                  <a:gd name="T6" fmla="*/ 24 w 87"/>
                  <a:gd name="T7" fmla="*/ 11 h 49"/>
                  <a:gd name="T8" fmla="*/ 49 w 87"/>
                  <a:gd name="T9" fmla="*/ 21 h 49"/>
                  <a:gd name="T10" fmla="*/ 76 w 87"/>
                  <a:gd name="T11" fmla="*/ 35 h 49"/>
                  <a:gd name="T12" fmla="*/ 71 w 87"/>
                  <a:gd name="T13" fmla="*/ 49 h 49"/>
                  <a:gd name="T14" fmla="*/ 43 w 87"/>
                  <a:gd name="T15" fmla="*/ 35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49">
                    <a:moveTo>
                      <a:pt x="43" y="35"/>
                    </a:moveTo>
                    <a:cubicBezTo>
                      <a:pt x="35" y="31"/>
                      <a:pt x="26" y="27"/>
                      <a:pt x="18" y="23"/>
                    </a:cubicBezTo>
                    <a:cubicBezTo>
                      <a:pt x="13" y="19"/>
                      <a:pt x="0" y="19"/>
                      <a:pt x="5" y="9"/>
                    </a:cubicBezTo>
                    <a:cubicBezTo>
                      <a:pt x="9" y="0"/>
                      <a:pt x="18" y="9"/>
                      <a:pt x="24" y="11"/>
                    </a:cubicBezTo>
                    <a:cubicBezTo>
                      <a:pt x="32" y="14"/>
                      <a:pt x="41" y="18"/>
                      <a:pt x="49" y="21"/>
                    </a:cubicBezTo>
                    <a:cubicBezTo>
                      <a:pt x="58" y="26"/>
                      <a:pt x="67" y="30"/>
                      <a:pt x="76" y="35"/>
                    </a:cubicBezTo>
                    <a:cubicBezTo>
                      <a:pt x="87" y="44"/>
                      <a:pt x="81" y="47"/>
                      <a:pt x="71" y="49"/>
                    </a:cubicBezTo>
                    <a:cubicBezTo>
                      <a:pt x="61" y="47"/>
                      <a:pt x="51" y="44"/>
                      <a:pt x="43" y="35"/>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 name="Freeform 159"/>
              <p:cNvSpPr>
                <a:spLocks/>
              </p:cNvSpPr>
              <p:nvPr userDrawn="1"/>
            </p:nvSpPr>
            <p:spPr bwMode="auto">
              <a:xfrm>
                <a:off x="7444" y="5327"/>
                <a:ext cx="192" cy="105"/>
              </a:xfrm>
              <a:custGeom>
                <a:avLst/>
                <a:gdLst>
                  <a:gd name="T0" fmla="*/ 1 w 81"/>
                  <a:gd name="T1" fmla="*/ 2 h 44"/>
                  <a:gd name="T2" fmla="*/ 47 w 81"/>
                  <a:gd name="T3" fmla="*/ 16 h 44"/>
                  <a:gd name="T4" fmla="*/ 72 w 81"/>
                  <a:gd name="T5" fmla="*/ 27 h 44"/>
                  <a:gd name="T6" fmla="*/ 67 w 81"/>
                  <a:gd name="T7" fmla="*/ 44 h 44"/>
                  <a:gd name="T8" fmla="*/ 41 w 81"/>
                  <a:gd name="T9" fmla="*/ 30 h 44"/>
                  <a:gd name="T10" fmla="*/ 11 w 81"/>
                  <a:gd name="T11" fmla="*/ 16 h 44"/>
                  <a:gd name="T12" fmla="*/ 1 w 81"/>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81" h="44">
                    <a:moveTo>
                      <a:pt x="1" y="2"/>
                    </a:moveTo>
                    <a:cubicBezTo>
                      <a:pt x="18" y="0"/>
                      <a:pt x="31" y="14"/>
                      <a:pt x="47" y="16"/>
                    </a:cubicBezTo>
                    <a:cubicBezTo>
                      <a:pt x="55" y="22"/>
                      <a:pt x="63" y="25"/>
                      <a:pt x="72" y="27"/>
                    </a:cubicBezTo>
                    <a:cubicBezTo>
                      <a:pt x="81" y="37"/>
                      <a:pt x="80" y="40"/>
                      <a:pt x="67" y="44"/>
                    </a:cubicBezTo>
                    <a:cubicBezTo>
                      <a:pt x="58" y="41"/>
                      <a:pt x="48" y="39"/>
                      <a:pt x="41" y="30"/>
                    </a:cubicBezTo>
                    <a:cubicBezTo>
                      <a:pt x="31" y="25"/>
                      <a:pt x="21" y="20"/>
                      <a:pt x="11" y="16"/>
                    </a:cubicBezTo>
                    <a:cubicBezTo>
                      <a:pt x="5" y="13"/>
                      <a:pt x="0" y="10"/>
                      <a:pt x="1" y="2"/>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 name="Freeform 160"/>
              <p:cNvSpPr>
                <a:spLocks/>
              </p:cNvSpPr>
              <p:nvPr userDrawn="1"/>
            </p:nvSpPr>
            <p:spPr bwMode="auto">
              <a:xfrm>
                <a:off x="6933" y="6586"/>
                <a:ext cx="190" cy="108"/>
              </a:xfrm>
              <a:custGeom>
                <a:avLst/>
                <a:gdLst>
                  <a:gd name="T0" fmla="*/ 41 w 80"/>
                  <a:gd name="T1" fmla="*/ 31 h 46"/>
                  <a:gd name="T2" fmla="*/ 11 w 80"/>
                  <a:gd name="T3" fmla="*/ 17 h 46"/>
                  <a:gd name="T4" fmla="*/ 2 w 80"/>
                  <a:gd name="T5" fmla="*/ 6 h 46"/>
                  <a:gd name="T6" fmla="*/ 15 w 80"/>
                  <a:gd name="T7" fmla="*/ 5 h 46"/>
                  <a:gd name="T8" fmla="*/ 45 w 80"/>
                  <a:gd name="T9" fmla="*/ 18 h 46"/>
                  <a:gd name="T10" fmla="*/ 76 w 80"/>
                  <a:gd name="T11" fmla="*/ 31 h 46"/>
                  <a:gd name="T12" fmla="*/ 66 w 80"/>
                  <a:gd name="T13" fmla="*/ 43 h 46"/>
                  <a:gd name="T14" fmla="*/ 41 w 80"/>
                  <a:gd name="T15" fmla="*/ 31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6">
                    <a:moveTo>
                      <a:pt x="41" y="31"/>
                    </a:moveTo>
                    <a:cubicBezTo>
                      <a:pt x="31" y="26"/>
                      <a:pt x="21" y="22"/>
                      <a:pt x="11" y="17"/>
                    </a:cubicBezTo>
                    <a:cubicBezTo>
                      <a:pt x="6" y="14"/>
                      <a:pt x="0" y="11"/>
                      <a:pt x="2" y="6"/>
                    </a:cubicBezTo>
                    <a:cubicBezTo>
                      <a:pt x="4" y="0"/>
                      <a:pt x="11" y="3"/>
                      <a:pt x="15" y="5"/>
                    </a:cubicBezTo>
                    <a:cubicBezTo>
                      <a:pt x="25" y="9"/>
                      <a:pt x="35" y="13"/>
                      <a:pt x="45" y="18"/>
                    </a:cubicBezTo>
                    <a:cubicBezTo>
                      <a:pt x="57" y="17"/>
                      <a:pt x="67" y="22"/>
                      <a:pt x="76" y="31"/>
                    </a:cubicBezTo>
                    <a:cubicBezTo>
                      <a:pt x="80" y="41"/>
                      <a:pt x="78" y="46"/>
                      <a:pt x="66" y="43"/>
                    </a:cubicBezTo>
                    <a:cubicBezTo>
                      <a:pt x="58" y="38"/>
                      <a:pt x="50" y="34"/>
                      <a:pt x="41" y="31"/>
                    </a:cubicBezTo>
                    <a:close/>
                  </a:path>
                </a:pathLst>
              </a:custGeom>
              <a:solidFill>
                <a:srgbClr val="8F5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 name="Freeform 161"/>
              <p:cNvSpPr>
                <a:spLocks/>
              </p:cNvSpPr>
              <p:nvPr userDrawn="1"/>
            </p:nvSpPr>
            <p:spPr bwMode="auto">
              <a:xfrm>
                <a:off x="7212" y="5890"/>
                <a:ext cx="194" cy="109"/>
              </a:xfrm>
              <a:custGeom>
                <a:avLst/>
                <a:gdLst>
                  <a:gd name="T0" fmla="*/ 41 w 82"/>
                  <a:gd name="T1" fmla="*/ 32 h 46"/>
                  <a:gd name="T2" fmla="*/ 13 w 82"/>
                  <a:gd name="T3" fmla="*/ 19 h 46"/>
                  <a:gd name="T4" fmla="*/ 3 w 82"/>
                  <a:gd name="T5" fmla="*/ 7 h 46"/>
                  <a:gd name="T6" fmla="*/ 17 w 82"/>
                  <a:gd name="T7" fmla="*/ 7 h 46"/>
                  <a:gd name="T8" fmla="*/ 46 w 82"/>
                  <a:gd name="T9" fmla="*/ 20 h 46"/>
                  <a:gd name="T10" fmla="*/ 76 w 82"/>
                  <a:gd name="T11" fmla="*/ 31 h 46"/>
                  <a:gd name="T12" fmla="*/ 68 w 82"/>
                  <a:gd name="T13" fmla="*/ 44 h 46"/>
                  <a:gd name="T14" fmla="*/ 41 w 82"/>
                  <a:gd name="T15" fmla="*/ 32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46">
                    <a:moveTo>
                      <a:pt x="41" y="32"/>
                    </a:moveTo>
                    <a:cubicBezTo>
                      <a:pt x="31" y="28"/>
                      <a:pt x="22" y="23"/>
                      <a:pt x="13" y="19"/>
                    </a:cubicBezTo>
                    <a:cubicBezTo>
                      <a:pt x="8" y="16"/>
                      <a:pt x="0" y="15"/>
                      <a:pt x="3" y="7"/>
                    </a:cubicBezTo>
                    <a:cubicBezTo>
                      <a:pt x="6" y="0"/>
                      <a:pt x="12" y="5"/>
                      <a:pt x="17" y="7"/>
                    </a:cubicBezTo>
                    <a:cubicBezTo>
                      <a:pt x="27" y="11"/>
                      <a:pt x="37" y="15"/>
                      <a:pt x="46" y="20"/>
                    </a:cubicBezTo>
                    <a:cubicBezTo>
                      <a:pt x="58" y="18"/>
                      <a:pt x="67" y="24"/>
                      <a:pt x="76" y="31"/>
                    </a:cubicBezTo>
                    <a:cubicBezTo>
                      <a:pt x="82" y="41"/>
                      <a:pt x="80" y="46"/>
                      <a:pt x="68" y="44"/>
                    </a:cubicBezTo>
                    <a:cubicBezTo>
                      <a:pt x="59" y="40"/>
                      <a:pt x="50" y="36"/>
                      <a:pt x="41" y="32"/>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 name="Freeform 162"/>
              <p:cNvSpPr>
                <a:spLocks/>
              </p:cNvSpPr>
              <p:nvPr userDrawn="1"/>
            </p:nvSpPr>
            <p:spPr bwMode="auto">
              <a:xfrm>
                <a:off x="6955" y="6536"/>
                <a:ext cx="198" cy="106"/>
              </a:xfrm>
              <a:custGeom>
                <a:avLst/>
                <a:gdLst>
                  <a:gd name="T0" fmla="*/ 39 w 84"/>
                  <a:gd name="T1" fmla="*/ 31 h 45"/>
                  <a:gd name="T2" fmla="*/ 9 w 84"/>
                  <a:gd name="T3" fmla="*/ 15 h 45"/>
                  <a:gd name="T4" fmla="*/ 3 w 84"/>
                  <a:gd name="T5" fmla="*/ 5 h 45"/>
                  <a:gd name="T6" fmla="*/ 13 w 84"/>
                  <a:gd name="T7" fmla="*/ 4 h 45"/>
                  <a:gd name="T8" fmla="*/ 43 w 84"/>
                  <a:gd name="T9" fmla="*/ 17 h 45"/>
                  <a:gd name="T10" fmla="*/ 74 w 84"/>
                  <a:gd name="T11" fmla="*/ 31 h 45"/>
                  <a:gd name="T12" fmla="*/ 68 w 84"/>
                  <a:gd name="T13" fmla="*/ 45 h 45"/>
                  <a:gd name="T14" fmla="*/ 39 w 84"/>
                  <a:gd name="T15" fmla="*/ 31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5">
                    <a:moveTo>
                      <a:pt x="39" y="31"/>
                    </a:moveTo>
                    <a:cubicBezTo>
                      <a:pt x="29" y="26"/>
                      <a:pt x="19" y="21"/>
                      <a:pt x="9" y="15"/>
                    </a:cubicBezTo>
                    <a:cubicBezTo>
                      <a:pt x="4" y="13"/>
                      <a:pt x="0" y="11"/>
                      <a:pt x="3" y="5"/>
                    </a:cubicBezTo>
                    <a:cubicBezTo>
                      <a:pt x="5" y="0"/>
                      <a:pt x="10" y="2"/>
                      <a:pt x="13" y="4"/>
                    </a:cubicBezTo>
                    <a:cubicBezTo>
                      <a:pt x="23" y="8"/>
                      <a:pt x="33" y="13"/>
                      <a:pt x="43" y="17"/>
                    </a:cubicBezTo>
                    <a:cubicBezTo>
                      <a:pt x="53" y="21"/>
                      <a:pt x="63" y="26"/>
                      <a:pt x="74" y="31"/>
                    </a:cubicBezTo>
                    <a:cubicBezTo>
                      <a:pt x="84" y="40"/>
                      <a:pt x="77" y="43"/>
                      <a:pt x="68" y="45"/>
                    </a:cubicBezTo>
                    <a:cubicBezTo>
                      <a:pt x="57" y="43"/>
                      <a:pt x="47" y="39"/>
                      <a:pt x="39" y="31"/>
                    </a:cubicBezTo>
                    <a:close/>
                  </a:path>
                </a:pathLst>
              </a:custGeom>
              <a:solidFill>
                <a:srgbClr val="8F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 name="Freeform 163"/>
              <p:cNvSpPr>
                <a:spLocks/>
              </p:cNvSpPr>
              <p:nvPr userDrawn="1"/>
            </p:nvSpPr>
            <p:spPr bwMode="auto">
              <a:xfrm>
                <a:off x="7425" y="5375"/>
                <a:ext cx="189" cy="109"/>
              </a:xfrm>
              <a:custGeom>
                <a:avLst/>
                <a:gdLst>
                  <a:gd name="T0" fmla="*/ 39 w 80"/>
                  <a:gd name="T1" fmla="*/ 30 h 46"/>
                  <a:gd name="T2" fmla="*/ 8 w 80"/>
                  <a:gd name="T3" fmla="*/ 16 h 46"/>
                  <a:gd name="T4" fmla="*/ 1 w 80"/>
                  <a:gd name="T5" fmla="*/ 7 h 46"/>
                  <a:gd name="T6" fmla="*/ 13 w 80"/>
                  <a:gd name="T7" fmla="*/ 4 h 46"/>
                  <a:gd name="T8" fmla="*/ 46 w 80"/>
                  <a:gd name="T9" fmla="*/ 18 h 46"/>
                  <a:gd name="T10" fmla="*/ 76 w 80"/>
                  <a:gd name="T11" fmla="*/ 31 h 46"/>
                  <a:gd name="T12" fmla="*/ 66 w 80"/>
                  <a:gd name="T13" fmla="*/ 44 h 46"/>
                  <a:gd name="T14" fmla="*/ 39 w 80"/>
                  <a:gd name="T15" fmla="*/ 3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6">
                    <a:moveTo>
                      <a:pt x="39" y="30"/>
                    </a:moveTo>
                    <a:cubicBezTo>
                      <a:pt x="29" y="25"/>
                      <a:pt x="18" y="20"/>
                      <a:pt x="8" y="16"/>
                    </a:cubicBezTo>
                    <a:cubicBezTo>
                      <a:pt x="4" y="14"/>
                      <a:pt x="0" y="12"/>
                      <a:pt x="1" y="7"/>
                    </a:cubicBezTo>
                    <a:cubicBezTo>
                      <a:pt x="3" y="0"/>
                      <a:pt x="9" y="3"/>
                      <a:pt x="13" y="4"/>
                    </a:cubicBezTo>
                    <a:cubicBezTo>
                      <a:pt x="24" y="8"/>
                      <a:pt x="35" y="13"/>
                      <a:pt x="46" y="18"/>
                    </a:cubicBezTo>
                    <a:cubicBezTo>
                      <a:pt x="58" y="17"/>
                      <a:pt x="67" y="23"/>
                      <a:pt x="76" y="31"/>
                    </a:cubicBezTo>
                    <a:cubicBezTo>
                      <a:pt x="80" y="41"/>
                      <a:pt x="77" y="46"/>
                      <a:pt x="66" y="44"/>
                    </a:cubicBezTo>
                    <a:cubicBezTo>
                      <a:pt x="57" y="39"/>
                      <a:pt x="48" y="34"/>
                      <a:pt x="39" y="30"/>
                    </a:cubicBezTo>
                    <a:close/>
                  </a:path>
                </a:pathLst>
              </a:custGeom>
              <a:solidFill>
                <a:srgbClr val="8F5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 name="Freeform 164"/>
              <p:cNvSpPr>
                <a:spLocks/>
              </p:cNvSpPr>
              <p:nvPr userDrawn="1"/>
            </p:nvSpPr>
            <p:spPr bwMode="auto">
              <a:xfrm>
                <a:off x="7089" y="6590"/>
                <a:ext cx="74" cy="126"/>
              </a:xfrm>
              <a:custGeom>
                <a:avLst/>
                <a:gdLst>
                  <a:gd name="T0" fmla="*/ 10 w 31"/>
                  <a:gd name="T1" fmla="*/ 19 h 53"/>
                  <a:gd name="T2" fmla="*/ 17 w 31"/>
                  <a:gd name="T3" fmla="*/ 8 h 53"/>
                  <a:gd name="T4" fmla="*/ 29 w 31"/>
                  <a:gd name="T5" fmla="*/ 17 h 53"/>
                  <a:gd name="T6" fmla="*/ 19 w 31"/>
                  <a:gd name="T7" fmla="*/ 43 h 53"/>
                  <a:gd name="T8" fmla="*/ 10 w 31"/>
                  <a:gd name="T9" fmla="*/ 53 h 53"/>
                  <a:gd name="T10" fmla="*/ 0 w 31"/>
                  <a:gd name="T11" fmla="*/ 41 h 53"/>
                  <a:gd name="T12" fmla="*/ 7 w 31"/>
                  <a:gd name="T13" fmla="*/ 29 h 53"/>
                  <a:gd name="T14" fmla="*/ 10 w 31"/>
                  <a:gd name="T15" fmla="*/ 19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53">
                    <a:moveTo>
                      <a:pt x="10" y="19"/>
                    </a:moveTo>
                    <a:cubicBezTo>
                      <a:pt x="18" y="19"/>
                      <a:pt x="23" y="17"/>
                      <a:pt x="17" y="8"/>
                    </a:cubicBezTo>
                    <a:cubicBezTo>
                      <a:pt x="28" y="0"/>
                      <a:pt x="31" y="7"/>
                      <a:pt x="29" y="17"/>
                    </a:cubicBezTo>
                    <a:cubicBezTo>
                      <a:pt x="27" y="26"/>
                      <a:pt x="22" y="35"/>
                      <a:pt x="19" y="43"/>
                    </a:cubicBezTo>
                    <a:cubicBezTo>
                      <a:pt x="17" y="48"/>
                      <a:pt x="15" y="53"/>
                      <a:pt x="10" y="53"/>
                    </a:cubicBezTo>
                    <a:cubicBezTo>
                      <a:pt x="3" y="53"/>
                      <a:pt x="0" y="48"/>
                      <a:pt x="0" y="41"/>
                    </a:cubicBezTo>
                    <a:cubicBezTo>
                      <a:pt x="8" y="40"/>
                      <a:pt x="15" y="39"/>
                      <a:pt x="7" y="29"/>
                    </a:cubicBezTo>
                    <a:cubicBezTo>
                      <a:pt x="5" y="24"/>
                      <a:pt x="7" y="21"/>
                      <a:pt x="10" y="19"/>
                    </a:cubicBezTo>
                    <a:close/>
                  </a:path>
                </a:pathLst>
              </a:custGeom>
              <a:solidFill>
                <a:srgbClr val="7ABA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 name="Freeform 165"/>
              <p:cNvSpPr>
                <a:spLocks/>
              </p:cNvSpPr>
              <p:nvPr userDrawn="1"/>
            </p:nvSpPr>
            <p:spPr bwMode="auto">
              <a:xfrm>
                <a:off x="7371" y="5902"/>
                <a:ext cx="73" cy="123"/>
              </a:xfrm>
              <a:custGeom>
                <a:avLst/>
                <a:gdLst>
                  <a:gd name="T0" fmla="*/ 1 w 31"/>
                  <a:gd name="T1" fmla="*/ 39 h 52"/>
                  <a:gd name="T2" fmla="*/ 7 w 31"/>
                  <a:gd name="T3" fmla="*/ 27 h 52"/>
                  <a:gd name="T4" fmla="*/ 14 w 31"/>
                  <a:gd name="T5" fmla="*/ 17 h 52"/>
                  <a:gd name="T6" fmla="*/ 16 w 31"/>
                  <a:gd name="T7" fmla="*/ 5 h 52"/>
                  <a:gd name="T8" fmla="*/ 28 w 31"/>
                  <a:gd name="T9" fmla="*/ 4 h 52"/>
                  <a:gd name="T10" fmla="*/ 29 w 31"/>
                  <a:gd name="T11" fmla="*/ 14 h 52"/>
                  <a:gd name="T12" fmla="*/ 17 w 31"/>
                  <a:gd name="T13" fmla="*/ 43 h 52"/>
                  <a:gd name="T14" fmla="*/ 6 w 31"/>
                  <a:gd name="T15" fmla="*/ 50 h 52"/>
                  <a:gd name="T16" fmla="*/ 1 w 31"/>
                  <a:gd name="T17" fmla="*/ 3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2">
                    <a:moveTo>
                      <a:pt x="1" y="39"/>
                    </a:moveTo>
                    <a:cubicBezTo>
                      <a:pt x="9" y="38"/>
                      <a:pt x="14" y="36"/>
                      <a:pt x="7" y="27"/>
                    </a:cubicBezTo>
                    <a:cubicBezTo>
                      <a:pt x="3" y="19"/>
                      <a:pt x="9" y="18"/>
                      <a:pt x="14" y="17"/>
                    </a:cubicBezTo>
                    <a:cubicBezTo>
                      <a:pt x="22" y="15"/>
                      <a:pt x="17" y="10"/>
                      <a:pt x="16" y="5"/>
                    </a:cubicBezTo>
                    <a:cubicBezTo>
                      <a:pt x="19" y="1"/>
                      <a:pt x="23" y="0"/>
                      <a:pt x="28" y="4"/>
                    </a:cubicBezTo>
                    <a:cubicBezTo>
                      <a:pt x="31" y="7"/>
                      <a:pt x="30" y="10"/>
                      <a:pt x="29" y="14"/>
                    </a:cubicBezTo>
                    <a:cubicBezTo>
                      <a:pt x="25" y="23"/>
                      <a:pt x="21" y="33"/>
                      <a:pt x="17" y="43"/>
                    </a:cubicBezTo>
                    <a:cubicBezTo>
                      <a:pt x="15" y="47"/>
                      <a:pt x="11" y="52"/>
                      <a:pt x="6" y="50"/>
                    </a:cubicBezTo>
                    <a:cubicBezTo>
                      <a:pt x="1" y="49"/>
                      <a:pt x="0" y="44"/>
                      <a:pt x="1" y="39"/>
                    </a:cubicBezTo>
                    <a:close/>
                  </a:path>
                </a:pathLst>
              </a:custGeom>
              <a:solidFill>
                <a:srgbClr val="7BBC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 name="Freeform 166"/>
              <p:cNvSpPr>
                <a:spLocks/>
              </p:cNvSpPr>
              <p:nvPr userDrawn="1"/>
            </p:nvSpPr>
            <p:spPr bwMode="auto">
              <a:xfrm>
                <a:off x="7444" y="5730"/>
                <a:ext cx="69" cy="123"/>
              </a:xfrm>
              <a:custGeom>
                <a:avLst/>
                <a:gdLst>
                  <a:gd name="T0" fmla="*/ 7 w 29"/>
                  <a:gd name="T1" fmla="*/ 17 h 52"/>
                  <a:gd name="T2" fmla="*/ 14 w 29"/>
                  <a:gd name="T3" fmla="*/ 5 h 52"/>
                  <a:gd name="T4" fmla="*/ 25 w 29"/>
                  <a:gd name="T5" fmla="*/ 4 h 52"/>
                  <a:gd name="T6" fmla="*/ 26 w 29"/>
                  <a:gd name="T7" fmla="*/ 15 h 52"/>
                  <a:gd name="T8" fmla="*/ 15 w 29"/>
                  <a:gd name="T9" fmla="*/ 43 h 52"/>
                  <a:gd name="T10" fmla="*/ 5 w 29"/>
                  <a:gd name="T11" fmla="*/ 51 h 52"/>
                  <a:gd name="T12" fmla="*/ 0 w 29"/>
                  <a:gd name="T13" fmla="*/ 39 h 52"/>
                  <a:gd name="T14" fmla="*/ 4 w 29"/>
                  <a:gd name="T15" fmla="*/ 26 h 52"/>
                  <a:gd name="T16" fmla="*/ 7 w 29"/>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7" y="17"/>
                    </a:moveTo>
                    <a:cubicBezTo>
                      <a:pt x="15" y="16"/>
                      <a:pt x="21" y="15"/>
                      <a:pt x="14" y="5"/>
                    </a:cubicBezTo>
                    <a:cubicBezTo>
                      <a:pt x="17" y="0"/>
                      <a:pt x="21" y="0"/>
                      <a:pt x="25" y="4"/>
                    </a:cubicBezTo>
                    <a:cubicBezTo>
                      <a:pt x="29" y="6"/>
                      <a:pt x="28" y="11"/>
                      <a:pt x="26" y="15"/>
                    </a:cubicBezTo>
                    <a:cubicBezTo>
                      <a:pt x="23" y="24"/>
                      <a:pt x="19" y="34"/>
                      <a:pt x="15" y="43"/>
                    </a:cubicBezTo>
                    <a:cubicBezTo>
                      <a:pt x="13" y="47"/>
                      <a:pt x="11" y="52"/>
                      <a:pt x="5" y="51"/>
                    </a:cubicBezTo>
                    <a:cubicBezTo>
                      <a:pt x="0" y="49"/>
                      <a:pt x="0" y="44"/>
                      <a:pt x="0" y="39"/>
                    </a:cubicBezTo>
                    <a:cubicBezTo>
                      <a:pt x="10" y="38"/>
                      <a:pt x="12" y="34"/>
                      <a:pt x="4" y="26"/>
                    </a:cubicBezTo>
                    <a:cubicBezTo>
                      <a:pt x="2" y="22"/>
                      <a:pt x="4" y="19"/>
                      <a:pt x="7" y="17"/>
                    </a:cubicBezTo>
                    <a:close/>
                  </a:path>
                </a:pathLst>
              </a:custGeom>
              <a:solidFill>
                <a:srgbClr val="7AB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Freeform 167"/>
              <p:cNvSpPr>
                <a:spLocks/>
              </p:cNvSpPr>
              <p:nvPr userDrawn="1"/>
            </p:nvSpPr>
            <p:spPr bwMode="auto">
              <a:xfrm>
                <a:off x="7510" y="5559"/>
                <a:ext cx="71" cy="126"/>
              </a:xfrm>
              <a:custGeom>
                <a:avLst/>
                <a:gdLst>
                  <a:gd name="T0" fmla="*/ 10 w 30"/>
                  <a:gd name="T1" fmla="*/ 16 h 53"/>
                  <a:gd name="T2" fmla="*/ 16 w 30"/>
                  <a:gd name="T3" fmla="*/ 5 h 53"/>
                  <a:gd name="T4" fmla="*/ 26 w 30"/>
                  <a:gd name="T5" fmla="*/ 3 h 53"/>
                  <a:gd name="T6" fmla="*/ 28 w 30"/>
                  <a:gd name="T7" fmla="*/ 14 h 53"/>
                  <a:gd name="T8" fmla="*/ 16 w 30"/>
                  <a:gd name="T9" fmla="*/ 41 h 53"/>
                  <a:gd name="T10" fmla="*/ 0 w 30"/>
                  <a:gd name="T11" fmla="*/ 38 h 53"/>
                  <a:gd name="T12" fmla="*/ 6 w 30"/>
                  <a:gd name="T13" fmla="*/ 26 h 53"/>
                  <a:gd name="T14" fmla="*/ 10 w 30"/>
                  <a:gd name="T15" fmla="*/ 16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10" y="16"/>
                    </a:moveTo>
                    <a:cubicBezTo>
                      <a:pt x="18" y="16"/>
                      <a:pt x="22" y="14"/>
                      <a:pt x="16" y="5"/>
                    </a:cubicBezTo>
                    <a:cubicBezTo>
                      <a:pt x="19" y="1"/>
                      <a:pt x="22" y="0"/>
                      <a:pt x="26" y="3"/>
                    </a:cubicBezTo>
                    <a:cubicBezTo>
                      <a:pt x="30" y="6"/>
                      <a:pt x="30" y="10"/>
                      <a:pt x="28" y="14"/>
                    </a:cubicBezTo>
                    <a:cubicBezTo>
                      <a:pt x="24" y="23"/>
                      <a:pt x="21" y="33"/>
                      <a:pt x="16" y="41"/>
                    </a:cubicBezTo>
                    <a:cubicBezTo>
                      <a:pt x="10" y="53"/>
                      <a:pt x="3" y="52"/>
                      <a:pt x="0" y="38"/>
                    </a:cubicBezTo>
                    <a:cubicBezTo>
                      <a:pt x="8" y="37"/>
                      <a:pt x="14" y="36"/>
                      <a:pt x="6" y="26"/>
                    </a:cubicBezTo>
                    <a:cubicBezTo>
                      <a:pt x="3" y="21"/>
                      <a:pt x="6" y="18"/>
                      <a:pt x="10" y="16"/>
                    </a:cubicBezTo>
                    <a:close/>
                  </a:path>
                </a:pathLst>
              </a:custGeom>
              <a:solidFill>
                <a:srgbClr val="7CB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 name="Freeform 168"/>
              <p:cNvSpPr>
                <a:spLocks/>
              </p:cNvSpPr>
              <p:nvPr userDrawn="1"/>
            </p:nvSpPr>
            <p:spPr bwMode="auto">
              <a:xfrm>
                <a:off x="7163" y="6427"/>
                <a:ext cx="66" cy="123"/>
              </a:xfrm>
              <a:custGeom>
                <a:avLst/>
                <a:gdLst>
                  <a:gd name="T0" fmla="*/ 0 w 28"/>
                  <a:gd name="T1" fmla="*/ 37 h 52"/>
                  <a:gd name="T2" fmla="*/ 6 w 28"/>
                  <a:gd name="T3" fmla="*/ 25 h 52"/>
                  <a:gd name="T4" fmla="*/ 4 w 28"/>
                  <a:gd name="T5" fmla="*/ 16 h 52"/>
                  <a:gd name="T6" fmla="*/ 16 w 28"/>
                  <a:gd name="T7" fmla="*/ 4 h 52"/>
                  <a:gd name="T8" fmla="*/ 28 w 28"/>
                  <a:gd name="T9" fmla="*/ 15 h 52"/>
                  <a:gd name="T10" fmla="*/ 16 w 28"/>
                  <a:gd name="T11" fmla="*/ 41 h 52"/>
                  <a:gd name="T12" fmla="*/ 0 w 28"/>
                  <a:gd name="T13" fmla="*/ 37 h 52"/>
                </a:gdLst>
                <a:ahLst/>
                <a:cxnLst>
                  <a:cxn ang="0">
                    <a:pos x="T0" y="T1"/>
                  </a:cxn>
                  <a:cxn ang="0">
                    <a:pos x="T2" y="T3"/>
                  </a:cxn>
                  <a:cxn ang="0">
                    <a:pos x="T4" y="T5"/>
                  </a:cxn>
                  <a:cxn ang="0">
                    <a:pos x="T6" y="T7"/>
                  </a:cxn>
                  <a:cxn ang="0">
                    <a:pos x="T8" y="T9"/>
                  </a:cxn>
                  <a:cxn ang="0">
                    <a:pos x="T10" y="T11"/>
                  </a:cxn>
                  <a:cxn ang="0">
                    <a:pos x="T12" y="T13"/>
                  </a:cxn>
                </a:cxnLst>
                <a:rect l="0" t="0" r="r" b="b"/>
                <a:pathLst>
                  <a:path w="28" h="52">
                    <a:moveTo>
                      <a:pt x="0" y="37"/>
                    </a:moveTo>
                    <a:cubicBezTo>
                      <a:pt x="7" y="37"/>
                      <a:pt x="13" y="35"/>
                      <a:pt x="6" y="25"/>
                    </a:cubicBezTo>
                    <a:cubicBezTo>
                      <a:pt x="4" y="23"/>
                      <a:pt x="3" y="20"/>
                      <a:pt x="4" y="16"/>
                    </a:cubicBezTo>
                    <a:cubicBezTo>
                      <a:pt x="7" y="11"/>
                      <a:pt x="14" y="10"/>
                      <a:pt x="16" y="4"/>
                    </a:cubicBezTo>
                    <a:cubicBezTo>
                      <a:pt x="27" y="0"/>
                      <a:pt x="28" y="1"/>
                      <a:pt x="28" y="15"/>
                    </a:cubicBezTo>
                    <a:cubicBezTo>
                      <a:pt x="24" y="23"/>
                      <a:pt x="21" y="33"/>
                      <a:pt x="16" y="41"/>
                    </a:cubicBezTo>
                    <a:cubicBezTo>
                      <a:pt x="9" y="52"/>
                      <a:pt x="3" y="51"/>
                      <a:pt x="0" y="37"/>
                    </a:cubicBezTo>
                    <a:close/>
                  </a:path>
                </a:pathLst>
              </a:custGeom>
              <a:solidFill>
                <a:srgbClr val="75B3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 name="Freeform 169"/>
              <p:cNvSpPr>
                <a:spLocks/>
              </p:cNvSpPr>
              <p:nvPr userDrawn="1"/>
            </p:nvSpPr>
            <p:spPr bwMode="auto">
              <a:xfrm>
                <a:off x="7581" y="5379"/>
                <a:ext cx="71" cy="123"/>
              </a:xfrm>
              <a:custGeom>
                <a:avLst/>
                <a:gdLst>
                  <a:gd name="T0" fmla="*/ 0 w 30"/>
                  <a:gd name="T1" fmla="*/ 42 h 52"/>
                  <a:gd name="T2" fmla="*/ 7 w 30"/>
                  <a:gd name="T3" fmla="*/ 30 h 52"/>
                  <a:gd name="T4" fmla="*/ 8 w 30"/>
                  <a:gd name="T5" fmla="*/ 19 h 52"/>
                  <a:gd name="T6" fmla="*/ 14 w 30"/>
                  <a:gd name="T7" fmla="*/ 5 h 52"/>
                  <a:gd name="T8" fmla="*/ 16 w 30"/>
                  <a:gd name="T9" fmla="*/ 4 h 52"/>
                  <a:gd name="T10" fmla="*/ 28 w 30"/>
                  <a:gd name="T11" fmla="*/ 10 h 52"/>
                  <a:gd name="T12" fmla="*/ 10 w 30"/>
                  <a:gd name="T13" fmla="*/ 50 h 52"/>
                  <a:gd name="T14" fmla="*/ 0 w 30"/>
                  <a:gd name="T15" fmla="*/ 42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2">
                    <a:moveTo>
                      <a:pt x="0" y="42"/>
                    </a:moveTo>
                    <a:cubicBezTo>
                      <a:pt x="6" y="40"/>
                      <a:pt x="15" y="39"/>
                      <a:pt x="7" y="30"/>
                    </a:cubicBezTo>
                    <a:cubicBezTo>
                      <a:pt x="5" y="26"/>
                      <a:pt x="4" y="22"/>
                      <a:pt x="8" y="19"/>
                    </a:cubicBezTo>
                    <a:cubicBezTo>
                      <a:pt x="19" y="19"/>
                      <a:pt x="20" y="14"/>
                      <a:pt x="14" y="5"/>
                    </a:cubicBezTo>
                    <a:cubicBezTo>
                      <a:pt x="15" y="5"/>
                      <a:pt x="15" y="5"/>
                      <a:pt x="16" y="4"/>
                    </a:cubicBezTo>
                    <a:cubicBezTo>
                      <a:pt x="22" y="0"/>
                      <a:pt x="26" y="2"/>
                      <a:pt x="28" y="10"/>
                    </a:cubicBezTo>
                    <a:cubicBezTo>
                      <a:pt x="30" y="18"/>
                      <a:pt x="16" y="48"/>
                      <a:pt x="10" y="50"/>
                    </a:cubicBezTo>
                    <a:cubicBezTo>
                      <a:pt x="3" y="52"/>
                      <a:pt x="1" y="47"/>
                      <a:pt x="0" y="42"/>
                    </a:cubicBezTo>
                    <a:close/>
                  </a:path>
                </a:pathLst>
              </a:custGeom>
              <a:solidFill>
                <a:srgbClr val="7CB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 name="Freeform 170"/>
              <p:cNvSpPr>
                <a:spLocks/>
              </p:cNvSpPr>
              <p:nvPr userDrawn="1"/>
            </p:nvSpPr>
            <p:spPr bwMode="auto">
              <a:xfrm>
                <a:off x="7340" y="6075"/>
                <a:ext cx="40" cy="61"/>
              </a:xfrm>
              <a:custGeom>
                <a:avLst/>
                <a:gdLst>
                  <a:gd name="T0" fmla="*/ 10 w 17"/>
                  <a:gd name="T1" fmla="*/ 22 h 26"/>
                  <a:gd name="T2" fmla="*/ 7 w 17"/>
                  <a:gd name="T3" fmla="*/ 26 h 26"/>
                  <a:gd name="T4" fmla="*/ 0 w 17"/>
                  <a:gd name="T5" fmla="*/ 8 h 26"/>
                  <a:gd name="T6" fmla="*/ 9 w 17"/>
                  <a:gd name="T7" fmla="*/ 3 h 26"/>
                  <a:gd name="T8" fmla="*/ 10 w 17"/>
                  <a:gd name="T9" fmla="*/ 22 h 26"/>
                </a:gdLst>
                <a:ahLst/>
                <a:cxnLst>
                  <a:cxn ang="0">
                    <a:pos x="T0" y="T1"/>
                  </a:cxn>
                  <a:cxn ang="0">
                    <a:pos x="T2" y="T3"/>
                  </a:cxn>
                  <a:cxn ang="0">
                    <a:pos x="T4" y="T5"/>
                  </a:cxn>
                  <a:cxn ang="0">
                    <a:pos x="T6" y="T7"/>
                  </a:cxn>
                  <a:cxn ang="0">
                    <a:pos x="T8" y="T9"/>
                  </a:cxn>
                </a:cxnLst>
                <a:rect l="0" t="0" r="r" b="b"/>
                <a:pathLst>
                  <a:path w="17" h="26">
                    <a:moveTo>
                      <a:pt x="10" y="22"/>
                    </a:moveTo>
                    <a:cubicBezTo>
                      <a:pt x="9" y="24"/>
                      <a:pt x="8" y="25"/>
                      <a:pt x="7" y="26"/>
                    </a:cubicBezTo>
                    <a:cubicBezTo>
                      <a:pt x="0" y="22"/>
                      <a:pt x="6" y="12"/>
                      <a:pt x="0" y="8"/>
                    </a:cubicBezTo>
                    <a:cubicBezTo>
                      <a:pt x="2" y="3"/>
                      <a:pt x="4" y="0"/>
                      <a:pt x="9" y="3"/>
                    </a:cubicBezTo>
                    <a:cubicBezTo>
                      <a:pt x="17" y="8"/>
                      <a:pt x="10" y="16"/>
                      <a:pt x="10" y="22"/>
                    </a:cubicBezTo>
                    <a:close/>
                  </a:path>
                </a:pathLst>
              </a:custGeom>
              <a:solidFill>
                <a:srgbClr val="7BBE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 name="Freeform 171"/>
              <p:cNvSpPr>
                <a:spLocks/>
              </p:cNvSpPr>
              <p:nvPr userDrawn="1"/>
            </p:nvSpPr>
            <p:spPr bwMode="auto">
              <a:xfrm>
                <a:off x="4841" y="2749"/>
                <a:ext cx="589" cy="3224"/>
              </a:xfrm>
              <a:custGeom>
                <a:avLst/>
                <a:gdLst>
                  <a:gd name="T0" fmla="*/ 0 w 249"/>
                  <a:gd name="T1" fmla="*/ 1363 h 1363"/>
                  <a:gd name="T2" fmla="*/ 59 w 249"/>
                  <a:gd name="T3" fmla="*/ 970 h 1363"/>
                  <a:gd name="T4" fmla="*/ 116 w 249"/>
                  <a:gd name="T5" fmla="*/ 594 h 1363"/>
                  <a:gd name="T6" fmla="*/ 172 w 249"/>
                  <a:gd name="T7" fmla="*/ 223 h 1363"/>
                  <a:gd name="T8" fmla="*/ 201 w 249"/>
                  <a:gd name="T9" fmla="*/ 28 h 1363"/>
                  <a:gd name="T10" fmla="*/ 205 w 249"/>
                  <a:gd name="T11" fmla="*/ 14 h 1363"/>
                  <a:gd name="T12" fmla="*/ 248 w 249"/>
                  <a:gd name="T13" fmla="*/ 3 h 1363"/>
                  <a:gd name="T14" fmla="*/ 249 w 249"/>
                  <a:gd name="T15" fmla="*/ 4 h 1363"/>
                  <a:gd name="T16" fmla="*/ 232 w 249"/>
                  <a:gd name="T17" fmla="*/ 110 h 1363"/>
                  <a:gd name="T18" fmla="*/ 202 w 249"/>
                  <a:gd name="T19" fmla="*/ 303 h 1363"/>
                  <a:gd name="T20" fmla="*/ 170 w 249"/>
                  <a:gd name="T21" fmla="*/ 524 h 1363"/>
                  <a:gd name="T22" fmla="*/ 145 w 249"/>
                  <a:gd name="T23" fmla="*/ 689 h 1363"/>
                  <a:gd name="T24" fmla="*/ 115 w 249"/>
                  <a:gd name="T25" fmla="*/ 886 h 1363"/>
                  <a:gd name="T26" fmla="*/ 91 w 249"/>
                  <a:gd name="T27" fmla="*/ 1046 h 1363"/>
                  <a:gd name="T28" fmla="*/ 61 w 249"/>
                  <a:gd name="T29" fmla="*/ 1246 h 1363"/>
                  <a:gd name="T30" fmla="*/ 47 w 249"/>
                  <a:gd name="T31" fmla="*/ 1344 h 1363"/>
                  <a:gd name="T32" fmla="*/ 0 w 249"/>
                  <a:gd name="T33" fmla="*/ 1363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363">
                    <a:moveTo>
                      <a:pt x="0" y="1363"/>
                    </a:moveTo>
                    <a:cubicBezTo>
                      <a:pt x="20" y="1232"/>
                      <a:pt x="39" y="1101"/>
                      <a:pt x="59" y="970"/>
                    </a:cubicBezTo>
                    <a:cubicBezTo>
                      <a:pt x="78" y="845"/>
                      <a:pt x="97" y="719"/>
                      <a:pt x="116" y="594"/>
                    </a:cubicBezTo>
                    <a:cubicBezTo>
                      <a:pt x="134" y="470"/>
                      <a:pt x="153" y="347"/>
                      <a:pt x="172" y="223"/>
                    </a:cubicBezTo>
                    <a:cubicBezTo>
                      <a:pt x="182" y="158"/>
                      <a:pt x="191" y="93"/>
                      <a:pt x="201" y="28"/>
                    </a:cubicBezTo>
                    <a:cubicBezTo>
                      <a:pt x="202" y="24"/>
                      <a:pt x="203" y="19"/>
                      <a:pt x="205" y="14"/>
                    </a:cubicBezTo>
                    <a:cubicBezTo>
                      <a:pt x="217" y="2"/>
                      <a:pt x="232" y="0"/>
                      <a:pt x="248" y="3"/>
                    </a:cubicBezTo>
                    <a:cubicBezTo>
                      <a:pt x="249" y="4"/>
                      <a:pt x="249" y="4"/>
                      <a:pt x="249" y="4"/>
                    </a:cubicBezTo>
                    <a:cubicBezTo>
                      <a:pt x="243" y="39"/>
                      <a:pt x="237" y="74"/>
                      <a:pt x="232" y="110"/>
                    </a:cubicBezTo>
                    <a:cubicBezTo>
                      <a:pt x="222" y="174"/>
                      <a:pt x="212" y="239"/>
                      <a:pt x="202" y="303"/>
                    </a:cubicBezTo>
                    <a:cubicBezTo>
                      <a:pt x="191" y="377"/>
                      <a:pt x="181" y="450"/>
                      <a:pt x="170" y="524"/>
                    </a:cubicBezTo>
                    <a:cubicBezTo>
                      <a:pt x="162" y="579"/>
                      <a:pt x="153" y="634"/>
                      <a:pt x="145" y="689"/>
                    </a:cubicBezTo>
                    <a:cubicBezTo>
                      <a:pt x="135" y="754"/>
                      <a:pt x="125" y="820"/>
                      <a:pt x="115" y="886"/>
                    </a:cubicBezTo>
                    <a:cubicBezTo>
                      <a:pt x="107" y="939"/>
                      <a:pt x="99" y="992"/>
                      <a:pt x="91" y="1046"/>
                    </a:cubicBezTo>
                    <a:cubicBezTo>
                      <a:pt x="81" y="1113"/>
                      <a:pt x="70" y="1179"/>
                      <a:pt x="61" y="1246"/>
                    </a:cubicBezTo>
                    <a:cubicBezTo>
                      <a:pt x="56" y="1279"/>
                      <a:pt x="48" y="1311"/>
                      <a:pt x="47" y="1344"/>
                    </a:cubicBezTo>
                    <a:cubicBezTo>
                      <a:pt x="31" y="1350"/>
                      <a:pt x="16" y="1357"/>
                      <a:pt x="0" y="1363"/>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 name="Freeform 172"/>
              <p:cNvSpPr>
                <a:spLocks/>
              </p:cNvSpPr>
              <p:nvPr userDrawn="1"/>
            </p:nvSpPr>
            <p:spPr bwMode="auto">
              <a:xfrm>
                <a:off x="5406" y="6300"/>
                <a:ext cx="1076" cy="484"/>
              </a:xfrm>
              <a:custGeom>
                <a:avLst/>
                <a:gdLst>
                  <a:gd name="T0" fmla="*/ 455 w 455"/>
                  <a:gd name="T1" fmla="*/ 8 h 205"/>
                  <a:gd name="T2" fmla="*/ 455 w 455"/>
                  <a:gd name="T3" fmla="*/ 11 h 205"/>
                  <a:gd name="T4" fmla="*/ 286 w 455"/>
                  <a:gd name="T5" fmla="*/ 11 h 205"/>
                  <a:gd name="T6" fmla="*/ 268 w 455"/>
                  <a:gd name="T7" fmla="*/ 33 h 205"/>
                  <a:gd name="T8" fmla="*/ 260 w 455"/>
                  <a:gd name="T9" fmla="*/ 157 h 205"/>
                  <a:gd name="T10" fmla="*/ 167 w 455"/>
                  <a:gd name="T11" fmla="*/ 174 h 205"/>
                  <a:gd name="T12" fmla="*/ 0 w 455"/>
                  <a:gd name="T13" fmla="*/ 8 h 205"/>
                  <a:gd name="T14" fmla="*/ 22 w 455"/>
                  <a:gd name="T15" fmla="*/ 2 h 205"/>
                  <a:gd name="T16" fmla="*/ 433 w 455"/>
                  <a:gd name="T17" fmla="*/ 2 h 205"/>
                  <a:gd name="T18" fmla="*/ 455 w 455"/>
                  <a:gd name="T19" fmla="*/ 8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5" h="205">
                    <a:moveTo>
                      <a:pt x="455" y="8"/>
                    </a:moveTo>
                    <a:cubicBezTo>
                      <a:pt x="455" y="9"/>
                      <a:pt x="455" y="10"/>
                      <a:pt x="455" y="11"/>
                    </a:cubicBezTo>
                    <a:cubicBezTo>
                      <a:pt x="399" y="11"/>
                      <a:pt x="342" y="11"/>
                      <a:pt x="286" y="11"/>
                    </a:cubicBezTo>
                    <a:cubicBezTo>
                      <a:pt x="265" y="11"/>
                      <a:pt x="266" y="12"/>
                      <a:pt x="268" y="33"/>
                    </a:cubicBezTo>
                    <a:cubicBezTo>
                      <a:pt x="273" y="75"/>
                      <a:pt x="278" y="116"/>
                      <a:pt x="260" y="157"/>
                    </a:cubicBezTo>
                    <a:cubicBezTo>
                      <a:pt x="246" y="189"/>
                      <a:pt x="195" y="205"/>
                      <a:pt x="167" y="174"/>
                    </a:cubicBezTo>
                    <a:cubicBezTo>
                      <a:pt x="114" y="115"/>
                      <a:pt x="56" y="63"/>
                      <a:pt x="0" y="8"/>
                    </a:cubicBezTo>
                    <a:cubicBezTo>
                      <a:pt x="6" y="1"/>
                      <a:pt x="14" y="2"/>
                      <a:pt x="22" y="2"/>
                    </a:cubicBezTo>
                    <a:cubicBezTo>
                      <a:pt x="159" y="1"/>
                      <a:pt x="296" y="1"/>
                      <a:pt x="433" y="2"/>
                    </a:cubicBezTo>
                    <a:cubicBezTo>
                      <a:pt x="441" y="2"/>
                      <a:pt x="449" y="0"/>
                      <a:pt x="455" y="8"/>
                    </a:cubicBezTo>
                    <a:close/>
                  </a:path>
                </a:pathLst>
              </a:custGeom>
              <a:solidFill>
                <a:srgbClr val="D5B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 name="Freeform 173"/>
              <p:cNvSpPr>
                <a:spLocks/>
              </p:cNvSpPr>
              <p:nvPr userDrawn="1"/>
            </p:nvSpPr>
            <p:spPr bwMode="auto">
              <a:xfrm>
                <a:off x="5205" y="6103"/>
                <a:ext cx="1327" cy="135"/>
              </a:xfrm>
              <a:custGeom>
                <a:avLst/>
                <a:gdLst>
                  <a:gd name="T0" fmla="*/ 47 w 561"/>
                  <a:gd name="T1" fmla="*/ 54 h 57"/>
                  <a:gd name="T2" fmla="*/ 0 w 561"/>
                  <a:gd name="T3" fmla="*/ 10 h 57"/>
                  <a:gd name="T4" fmla="*/ 54 w 561"/>
                  <a:gd name="T5" fmla="*/ 10 h 57"/>
                  <a:gd name="T6" fmla="*/ 194 w 561"/>
                  <a:gd name="T7" fmla="*/ 6 h 57"/>
                  <a:gd name="T8" fmla="*/ 211 w 561"/>
                  <a:gd name="T9" fmla="*/ 9 h 57"/>
                  <a:gd name="T10" fmla="*/ 516 w 561"/>
                  <a:gd name="T11" fmla="*/ 12 h 57"/>
                  <a:gd name="T12" fmla="*/ 534 w 561"/>
                  <a:gd name="T13" fmla="*/ 9 h 57"/>
                  <a:gd name="T14" fmla="*/ 556 w 561"/>
                  <a:gd name="T15" fmla="*/ 13 h 57"/>
                  <a:gd name="T16" fmla="*/ 554 w 561"/>
                  <a:gd name="T17" fmla="*/ 52 h 57"/>
                  <a:gd name="T18" fmla="*/ 531 w 561"/>
                  <a:gd name="T19" fmla="*/ 56 h 57"/>
                  <a:gd name="T20" fmla="*/ 71 w 561"/>
                  <a:gd name="T21" fmla="*/ 56 h 57"/>
                  <a:gd name="T22" fmla="*/ 47 w 561"/>
                  <a:gd name="T23" fmla="*/ 5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57">
                    <a:moveTo>
                      <a:pt x="47" y="54"/>
                    </a:moveTo>
                    <a:cubicBezTo>
                      <a:pt x="31" y="41"/>
                      <a:pt x="19" y="22"/>
                      <a:pt x="0" y="10"/>
                    </a:cubicBezTo>
                    <a:cubicBezTo>
                      <a:pt x="18" y="10"/>
                      <a:pt x="36" y="10"/>
                      <a:pt x="54" y="10"/>
                    </a:cubicBezTo>
                    <a:cubicBezTo>
                      <a:pt x="100" y="0"/>
                      <a:pt x="147" y="5"/>
                      <a:pt x="194" y="6"/>
                    </a:cubicBezTo>
                    <a:cubicBezTo>
                      <a:pt x="199" y="8"/>
                      <a:pt x="205" y="9"/>
                      <a:pt x="211" y="9"/>
                    </a:cubicBezTo>
                    <a:cubicBezTo>
                      <a:pt x="313" y="9"/>
                      <a:pt x="414" y="15"/>
                      <a:pt x="516" y="12"/>
                    </a:cubicBezTo>
                    <a:cubicBezTo>
                      <a:pt x="522" y="12"/>
                      <a:pt x="528" y="12"/>
                      <a:pt x="534" y="9"/>
                    </a:cubicBezTo>
                    <a:cubicBezTo>
                      <a:pt x="542" y="5"/>
                      <a:pt x="550" y="5"/>
                      <a:pt x="556" y="13"/>
                    </a:cubicBezTo>
                    <a:cubicBezTo>
                      <a:pt x="560" y="26"/>
                      <a:pt x="561" y="39"/>
                      <a:pt x="554" y="52"/>
                    </a:cubicBezTo>
                    <a:cubicBezTo>
                      <a:pt x="547" y="57"/>
                      <a:pt x="539" y="56"/>
                      <a:pt x="531" y="56"/>
                    </a:cubicBezTo>
                    <a:cubicBezTo>
                      <a:pt x="377" y="56"/>
                      <a:pt x="224" y="56"/>
                      <a:pt x="71" y="56"/>
                    </a:cubicBezTo>
                    <a:cubicBezTo>
                      <a:pt x="63" y="56"/>
                      <a:pt x="55" y="54"/>
                      <a:pt x="47" y="54"/>
                    </a:cubicBezTo>
                    <a:close/>
                  </a:path>
                </a:pathLst>
              </a:custGeom>
              <a:solidFill>
                <a:srgbClr val="4C6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 name="Freeform 174"/>
              <p:cNvSpPr>
                <a:spLocks/>
              </p:cNvSpPr>
              <p:nvPr userDrawn="1"/>
            </p:nvSpPr>
            <p:spPr bwMode="auto">
              <a:xfrm>
                <a:off x="5316" y="6217"/>
                <a:ext cx="1218" cy="101"/>
              </a:xfrm>
              <a:custGeom>
                <a:avLst/>
                <a:gdLst>
                  <a:gd name="T0" fmla="*/ 0 w 515"/>
                  <a:gd name="T1" fmla="*/ 6 h 43"/>
                  <a:gd name="T2" fmla="*/ 18 w 515"/>
                  <a:gd name="T3" fmla="*/ 3 h 43"/>
                  <a:gd name="T4" fmla="*/ 506 w 515"/>
                  <a:gd name="T5" fmla="*/ 2 h 43"/>
                  <a:gd name="T6" fmla="*/ 507 w 515"/>
                  <a:gd name="T7" fmla="*/ 42 h 43"/>
                  <a:gd name="T8" fmla="*/ 493 w 515"/>
                  <a:gd name="T9" fmla="*/ 43 h 43"/>
                  <a:gd name="T10" fmla="*/ 65 w 515"/>
                  <a:gd name="T11" fmla="*/ 43 h 43"/>
                  <a:gd name="T12" fmla="*/ 38 w 515"/>
                  <a:gd name="T13" fmla="*/ 43 h 43"/>
                  <a:gd name="T14" fmla="*/ 0 w 515"/>
                  <a:gd name="T15" fmla="*/ 6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5" h="43">
                    <a:moveTo>
                      <a:pt x="0" y="6"/>
                    </a:moveTo>
                    <a:cubicBezTo>
                      <a:pt x="5" y="0"/>
                      <a:pt x="12" y="3"/>
                      <a:pt x="18" y="3"/>
                    </a:cubicBezTo>
                    <a:cubicBezTo>
                      <a:pt x="181" y="2"/>
                      <a:pt x="343" y="2"/>
                      <a:pt x="506" y="2"/>
                    </a:cubicBezTo>
                    <a:cubicBezTo>
                      <a:pt x="515" y="16"/>
                      <a:pt x="513" y="29"/>
                      <a:pt x="507" y="42"/>
                    </a:cubicBezTo>
                    <a:cubicBezTo>
                      <a:pt x="502" y="43"/>
                      <a:pt x="498" y="43"/>
                      <a:pt x="493" y="43"/>
                    </a:cubicBezTo>
                    <a:cubicBezTo>
                      <a:pt x="350" y="43"/>
                      <a:pt x="207" y="43"/>
                      <a:pt x="65" y="43"/>
                    </a:cubicBezTo>
                    <a:cubicBezTo>
                      <a:pt x="56" y="43"/>
                      <a:pt x="47" y="43"/>
                      <a:pt x="38" y="43"/>
                    </a:cubicBezTo>
                    <a:cubicBezTo>
                      <a:pt x="25" y="30"/>
                      <a:pt x="13" y="18"/>
                      <a:pt x="0" y="6"/>
                    </a:cubicBezTo>
                    <a:close/>
                  </a:path>
                </a:pathLst>
              </a:custGeom>
              <a:solidFill>
                <a:srgbClr val="374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9" name="Freeform 175"/>
              <p:cNvSpPr>
                <a:spLocks/>
              </p:cNvSpPr>
              <p:nvPr userDrawn="1"/>
            </p:nvSpPr>
            <p:spPr bwMode="auto">
              <a:xfrm>
                <a:off x="5333" y="5999"/>
                <a:ext cx="667" cy="140"/>
              </a:xfrm>
              <a:custGeom>
                <a:avLst/>
                <a:gdLst>
                  <a:gd name="T0" fmla="*/ 141 w 282"/>
                  <a:gd name="T1" fmla="*/ 56 h 59"/>
                  <a:gd name="T2" fmla="*/ 0 w 282"/>
                  <a:gd name="T3" fmla="*/ 54 h 59"/>
                  <a:gd name="T4" fmla="*/ 136 w 282"/>
                  <a:gd name="T5" fmla="*/ 5 h 59"/>
                  <a:gd name="T6" fmla="*/ 173 w 282"/>
                  <a:gd name="T7" fmla="*/ 13 h 59"/>
                  <a:gd name="T8" fmla="*/ 271 w 282"/>
                  <a:gd name="T9" fmla="*/ 43 h 59"/>
                  <a:gd name="T10" fmla="*/ 274 w 282"/>
                  <a:gd name="T11" fmla="*/ 54 h 59"/>
                  <a:gd name="T12" fmla="*/ 224 w 282"/>
                  <a:gd name="T13" fmla="*/ 56 h 59"/>
                  <a:gd name="T14" fmla="*/ 141 w 282"/>
                  <a:gd name="T15" fmla="*/ 56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2" h="59">
                    <a:moveTo>
                      <a:pt x="141" y="56"/>
                    </a:moveTo>
                    <a:cubicBezTo>
                      <a:pt x="94" y="55"/>
                      <a:pt x="47" y="55"/>
                      <a:pt x="0" y="54"/>
                    </a:cubicBezTo>
                    <a:cubicBezTo>
                      <a:pt x="44" y="35"/>
                      <a:pt x="91" y="21"/>
                      <a:pt x="136" y="5"/>
                    </a:cubicBezTo>
                    <a:cubicBezTo>
                      <a:pt x="149" y="0"/>
                      <a:pt x="161" y="9"/>
                      <a:pt x="173" y="13"/>
                    </a:cubicBezTo>
                    <a:cubicBezTo>
                      <a:pt x="205" y="22"/>
                      <a:pt x="238" y="34"/>
                      <a:pt x="271" y="43"/>
                    </a:cubicBezTo>
                    <a:cubicBezTo>
                      <a:pt x="282" y="46"/>
                      <a:pt x="273" y="50"/>
                      <a:pt x="274" y="54"/>
                    </a:cubicBezTo>
                    <a:cubicBezTo>
                      <a:pt x="257" y="59"/>
                      <a:pt x="241" y="56"/>
                      <a:pt x="224" y="56"/>
                    </a:cubicBezTo>
                    <a:cubicBezTo>
                      <a:pt x="196" y="56"/>
                      <a:pt x="169" y="57"/>
                      <a:pt x="141" y="56"/>
                    </a:cubicBezTo>
                    <a:close/>
                  </a:path>
                </a:pathLst>
              </a:custGeom>
              <a:solidFill>
                <a:srgbClr val="D6B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0" name="Freeform 176"/>
              <p:cNvSpPr>
                <a:spLocks/>
              </p:cNvSpPr>
              <p:nvPr userDrawn="1"/>
            </p:nvSpPr>
            <p:spPr bwMode="auto">
              <a:xfrm>
                <a:off x="4612" y="6127"/>
                <a:ext cx="451" cy="109"/>
              </a:xfrm>
              <a:custGeom>
                <a:avLst/>
                <a:gdLst>
                  <a:gd name="T0" fmla="*/ 6 w 191"/>
                  <a:gd name="T1" fmla="*/ 16 h 46"/>
                  <a:gd name="T2" fmla="*/ 23 w 191"/>
                  <a:gd name="T3" fmla="*/ 1 h 46"/>
                  <a:gd name="T4" fmla="*/ 69 w 191"/>
                  <a:gd name="T5" fmla="*/ 0 h 46"/>
                  <a:gd name="T6" fmla="*/ 191 w 191"/>
                  <a:gd name="T7" fmla="*/ 0 h 46"/>
                  <a:gd name="T8" fmla="*/ 155 w 191"/>
                  <a:gd name="T9" fmla="*/ 41 h 46"/>
                  <a:gd name="T10" fmla="*/ 139 w 191"/>
                  <a:gd name="T11" fmla="*/ 46 h 46"/>
                  <a:gd name="T12" fmla="*/ 21 w 191"/>
                  <a:gd name="T13" fmla="*/ 46 h 46"/>
                  <a:gd name="T14" fmla="*/ 8 w 191"/>
                  <a:gd name="T15" fmla="*/ 43 h 46"/>
                  <a:gd name="T16" fmla="*/ 6 w 191"/>
                  <a:gd name="T17" fmla="*/ 1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46">
                    <a:moveTo>
                      <a:pt x="6" y="16"/>
                    </a:moveTo>
                    <a:cubicBezTo>
                      <a:pt x="7" y="5"/>
                      <a:pt x="11" y="0"/>
                      <a:pt x="23" y="1"/>
                    </a:cubicBezTo>
                    <a:cubicBezTo>
                      <a:pt x="38" y="2"/>
                      <a:pt x="53" y="1"/>
                      <a:pt x="69" y="0"/>
                    </a:cubicBezTo>
                    <a:cubicBezTo>
                      <a:pt x="109" y="0"/>
                      <a:pt x="150" y="0"/>
                      <a:pt x="191" y="0"/>
                    </a:cubicBezTo>
                    <a:cubicBezTo>
                      <a:pt x="176" y="12"/>
                      <a:pt x="164" y="25"/>
                      <a:pt x="155" y="41"/>
                    </a:cubicBezTo>
                    <a:cubicBezTo>
                      <a:pt x="150" y="45"/>
                      <a:pt x="144" y="46"/>
                      <a:pt x="139" y="46"/>
                    </a:cubicBezTo>
                    <a:cubicBezTo>
                      <a:pt x="100" y="46"/>
                      <a:pt x="61" y="46"/>
                      <a:pt x="21" y="46"/>
                    </a:cubicBezTo>
                    <a:cubicBezTo>
                      <a:pt x="17" y="46"/>
                      <a:pt x="12" y="45"/>
                      <a:pt x="8" y="43"/>
                    </a:cubicBezTo>
                    <a:cubicBezTo>
                      <a:pt x="0" y="35"/>
                      <a:pt x="2" y="26"/>
                      <a:pt x="6" y="16"/>
                    </a:cubicBezTo>
                    <a:close/>
                  </a:path>
                </a:pathLst>
              </a:custGeom>
              <a:solidFill>
                <a:srgbClr val="4D6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1" name="Freeform 177"/>
              <p:cNvSpPr>
                <a:spLocks/>
              </p:cNvSpPr>
              <p:nvPr userDrawn="1"/>
            </p:nvSpPr>
            <p:spPr bwMode="auto">
              <a:xfrm>
                <a:off x="4610" y="6221"/>
                <a:ext cx="368" cy="112"/>
              </a:xfrm>
              <a:custGeom>
                <a:avLst/>
                <a:gdLst>
                  <a:gd name="T0" fmla="*/ 9 w 156"/>
                  <a:gd name="T1" fmla="*/ 0 h 47"/>
                  <a:gd name="T2" fmla="*/ 156 w 156"/>
                  <a:gd name="T3" fmla="*/ 1 h 47"/>
                  <a:gd name="T4" fmla="*/ 151 w 156"/>
                  <a:gd name="T5" fmla="*/ 23 h 47"/>
                  <a:gd name="T6" fmla="*/ 117 w 156"/>
                  <a:gd name="T7" fmla="*/ 45 h 47"/>
                  <a:gd name="T8" fmla="*/ 73 w 156"/>
                  <a:gd name="T9" fmla="*/ 46 h 47"/>
                  <a:gd name="T10" fmla="*/ 18 w 156"/>
                  <a:gd name="T11" fmla="*/ 41 h 47"/>
                  <a:gd name="T12" fmla="*/ 8 w 156"/>
                  <a:gd name="T13" fmla="*/ 19 h 47"/>
                  <a:gd name="T14" fmla="*/ 9 w 156"/>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47">
                    <a:moveTo>
                      <a:pt x="9" y="0"/>
                    </a:moveTo>
                    <a:cubicBezTo>
                      <a:pt x="58" y="0"/>
                      <a:pt x="107" y="0"/>
                      <a:pt x="156" y="1"/>
                    </a:cubicBezTo>
                    <a:cubicBezTo>
                      <a:pt x="154" y="8"/>
                      <a:pt x="152" y="15"/>
                      <a:pt x="151" y="23"/>
                    </a:cubicBezTo>
                    <a:cubicBezTo>
                      <a:pt x="149" y="46"/>
                      <a:pt x="149" y="46"/>
                      <a:pt x="117" y="45"/>
                    </a:cubicBezTo>
                    <a:cubicBezTo>
                      <a:pt x="102" y="46"/>
                      <a:pt x="87" y="46"/>
                      <a:pt x="73" y="46"/>
                    </a:cubicBezTo>
                    <a:cubicBezTo>
                      <a:pt x="54" y="47"/>
                      <a:pt x="36" y="46"/>
                      <a:pt x="18" y="41"/>
                    </a:cubicBezTo>
                    <a:cubicBezTo>
                      <a:pt x="0" y="41"/>
                      <a:pt x="12" y="26"/>
                      <a:pt x="8" y="19"/>
                    </a:cubicBezTo>
                    <a:cubicBezTo>
                      <a:pt x="4" y="12"/>
                      <a:pt x="3" y="6"/>
                      <a:pt x="9" y="0"/>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2" name="Freeform 178"/>
              <p:cNvSpPr>
                <a:spLocks/>
              </p:cNvSpPr>
              <p:nvPr userDrawn="1"/>
            </p:nvSpPr>
            <p:spPr bwMode="auto">
              <a:xfrm>
                <a:off x="5666" y="5973"/>
                <a:ext cx="929" cy="182"/>
              </a:xfrm>
              <a:custGeom>
                <a:avLst/>
                <a:gdLst>
                  <a:gd name="T0" fmla="*/ 0 w 393"/>
                  <a:gd name="T1" fmla="*/ 67 h 77"/>
                  <a:gd name="T2" fmla="*/ 133 w 393"/>
                  <a:gd name="T3" fmla="*/ 65 h 77"/>
                  <a:gd name="T4" fmla="*/ 324 w 393"/>
                  <a:gd name="T5" fmla="*/ 66 h 77"/>
                  <a:gd name="T6" fmla="*/ 333 w 393"/>
                  <a:gd name="T7" fmla="*/ 55 h 77"/>
                  <a:gd name="T8" fmla="*/ 325 w 393"/>
                  <a:gd name="T9" fmla="*/ 0 h 77"/>
                  <a:gd name="T10" fmla="*/ 393 w 393"/>
                  <a:gd name="T11" fmla="*/ 51 h 77"/>
                  <a:gd name="T12" fmla="*/ 383 w 393"/>
                  <a:gd name="T13" fmla="*/ 67 h 77"/>
                  <a:gd name="T14" fmla="*/ 359 w 393"/>
                  <a:gd name="T15" fmla="*/ 69 h 77"/>
                  <a:gd name="T16" fmla="*/ 333 w 393"/>
                  <a:gd name="T17" fmla="*/ 69 h 77"/>
                  <a:gd name="T18" fmla="*/ 5 w 393"/>
                  <a:gd name="T19" fmla="*/ 69 h 77"/>
                  <a:gd name="T20" fmla="*/ 0 w 393"/>
                  <a:gd name="T21"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 h="77">
                    <a:moveTo>
                      <a:pt x="0" y="67"/>
                    </a:moveTo>
                    <a:cubicBezTo>
                      <a:pt x="44" y="66"/>
                      <a:pt x="89" y="66"/>
                      <a:pt x="133" y="65"/>
                    </a:cubicBezTo>
                    <a:cubicBezTo>
                      <a:pt x="197" y="66"/>
                      <a:pt x="260" y="66"/>
                      <a:pt x="324" y="66"/>
                    </a:cubicBezTo>
                    <a:cubicBezTo>
                      <a:pt x="332" y="66"/>
                      <a:pt x="335" y="65"/>
                      <a:pt x="333" y="55"/>
                    </a:cubicBezTo>
                    <a:cubicBezTo>
                      <a:pt x="330" y="37"/>
                      <a:pt x="328" y="18"/>
                      <a:pt x="325" y="0"/>
                    </a:cubicBezTo>
                    <a:cubicBezTo>
                      <a:pt x="356" y="4"/>
                      <a:pt x="382" y="16"/>
                      <a:pt x="393" y="51"/>
                    </a:cubicBezTo>
                    <a:cubicBezTo>
                      <a:pt x="381" y="50"/>
                      <a:pt x="383" y="60"/>
                      <a:pt x="383" y="67"/>
                    </a:cubicBezTo>
                    <a:cubicBezTo>
                      <a:pt x="375" y="77"/>
                      <a:pt x="367" y="75"/>
                      <a:pt x="359" y="69"/>
                    </a:cubicBezTo>
                    <a:cubicBezTo>
                      <a:pt x="350" y="61"/>
                      <a:pt x="342" y="69"/>
                      <a:pt x="333" y="69"/>
                    </a:cubicBezTo>
                    <a:cubicBezTo>
                      <a:pt x="224" y="69"/>
                      <a:pt x="114" y="69"/>
                      <a:pt x="5" y="69"/>
                    </a:cubicBezTo>
                    <a:cubicBezTo>
                      <a:pt x="3" y="69"/>
                      <a:pt x="2" y="67"/>
                      <a:pt x="0" y="67"/>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3" name="Freeform 179"/>
              <p:cNvSpPr>
                <a:spLocks/>
              </p:cNvSpPr>
              <p:nvPr userDrawn="1"/>
            </p:nvSpPr>
            <p:spPr bwMode="auto">
              <a:xfrm>
                <a:off x="4860" y="6276"/>
                <a:ext cx="109" cy="137"/>
              </a:xfrm>
              <a:custGeom>
                <a:avLst/>
                <a:gdLst>
                  <a:gd name="T0" fmla="*/ 12 w 46"/>
                  <a:gd name="T1" fmla="*/ 18 h 58"/>
                  <a:gd name="T2" fmla="*/ 22 w 46"/>
                  <a:gd name="T3" fmla="*/ 17 h 58"/>
                  <a:gd name="T4" fmla="*/ 45 w 46"/>
                  <a:gd name="T5" fmla="*/ 0 h 58"/>
                  <a:gd name="T6" fmla="*/ 46 w 46"/>
                  <a:gd name="T7" fmla="*/ 28 h 58"/>
                  <a:gd name="T8" fmla="*/ 15 w 46"/>
                  <a:gd name="T9" fmla="*/ 58 h 58"/>
                  <a:gd name="T10" fmla="*/ 8 w 46"/>
                  <a:gd name="T11" fmla="*/ 57 h 58"/>
                  <a:gd name="T12" fmla="*/ 12 w 46"/>
                  <a:gd name="T13" fmla="*/ 18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12" y="18"/>
                    </a:moveTo>
                    <a:cubicBezTo>
                      <a:pt x="15" y="18"/>
                      <a:pt x="19" y="17"/>
                      <a:pt x="22" y="17"/>
                    </a:cubicBezTo>
                    <a:cubicBezTo>
                      <a:pt x="36" y="21"/>
                      <a:pt x="44" y="15"/>
                      <a:pt x="45" y="0"/>
                    </a:cubicBezTo>
                    <a:cubicBezTo>
                      <a:pt x="45" y="9"/>
                      <a:pt x="45" y="19"/>
                      <a:pt x="46" y="28"/>
                    </a:cubicBezTo>
                    <a:cubicBezTo>
                      <a:pt x="32" y="34"/>
                      <a:pt x="24" y="46"/>
                      <a:pt x="15" y="58"/>
                    </a:cubicBezTo>
                    <a:cubicBezTo>
                      <a:pt x="13" y="58"/>
                      <a:pt x="10" y="57"/>
                      <a:pt x="8" y="57"/>
                    </a:cubicBezTo>
                    <a:cubicBezTo>
                      <a:pt x="0" y="43"/>
                      <a:pt x="5" y="30"/>
                      <a:pt x="12" y="18"/>
                    </a:cubicBezTo>
                    <a:close/>
                  </a:path>
                </a:pathLst>
              </a:custGeom>
              <a:solidFill>
                <a:srgbClr val="63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4" name="Freeform 180"/>
              <p:cNvSpPr>
                <a:spLocks/>
              </p:cNvSpPr>
              <p:nvPr userDrawn="1"/>
            </p:nvSpPr>
            <p:spPr bwMode="auto">
              <a:xfrm>
                <a:off x="2272" y="6122"/>
                <a:ext cx="2598" cy="520"/>
              </a:xfrm>
              <a:custGeom>
                <a:avLst/>
                <a:gdLst>
                  <a:gd name="T0" fmla="*/ 15 w 1099"/>
                  <a:gd name="T1" fmla="*/ 0 h 220"/>
                  <a:gd name="T2" fmla="*/ 355 w 1099"/>
                  <a:gd name="T3" fmla="*/ 57 h 220"/>
                  <a:gd name="T4" fmla="*/ 778 w 1099"/>
                  <a:gd name="T5" fmla="*/ 128 h 220"/>
                  <a:gd name="T6" fmla="*/ 1039 w 1099"/>
                  <a:gd name="T7" fmla="*/ 172 h 220"/>
                  <a:gd name="T8" fmla="*/ 1052 w 1099"/>
                  <a:gd name="T9" fmla="*/ 162 h 220"/>
                  <a:gd name="T10" fmla="*/ 1059 w 1099"/>
                  <a:gd name="T11" fmla="*/ 115 h 220"/>
                  <a:gd name="T12" fmla="*/ 1064 w 1099"/>
                  <a:gd name="T13" fmla="*/ 115 h 220"/>
                  <a:gd name="T14" fmla="*/ 1099 w 1099"/>
                  <a:gd name="T15" fmla="*/ 125 h 220"/>
                  <a:gd name="T16" fmla="*/ 1089 w 1099"/>
                  <a:gd name="T17" fmla="*/ 211 h 220"/>
                  <a:gd name="T18" fmla="*/ 1076 w 1099"/>
                  <a:gd name="T19" fmla="*/ 218 h 220"/>
                  <a:gd name="T20" fmla="*/ 904 w 1099"/>
                  <a:gd name="T21" fmla="*/ 188 h 220"/>
                  <a:gd name="T22" fmla="*/ 630 w 1099"/>
                  <a:gd name="T23" fmla="*/ 144 h 220"/>
                  <a:gd name="T24" fmla="*/ 404 w 1099"/>
                  <a:gd name="T25" fmla="*/ 105 h 220"/>
                  <a:gd name="T26" fmla="*/ 147 w 1099"/>
                  <a:gd name="T27" fmla="*/ 61 h 220"/>
                  <a:gd name="T28" fmla="*/ 4 w 1099"/>
                  <a:gd name="T29" fmla="*/ 38 h 220"/>
                  <a:gd name="T30" fmla="*/ 15 w 1099"/>
                  <a:gd name="T31"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9" h="220">
                    <a:moveTo>
                      <a:pt x="15" y="0"/>
                    </a:moveTo>
                    <a:cubicBezTo>
                      <a:pt x="128" y="19"/>
                      <a:pt x="242" y="38"/>
                      <a:pt x="355" y="57"/>
                    </a:cubicBezTo>
                    <a:cubicBezTo>
                      <a:pt x="496" y="81"/>
                      <a:pt x="637" y="104"/>
                      <a:pt x="778" y="128"/>
                    </a:cubicBezTo>
                    <a:cubicBezTo>
                      <a:pt x="865" y="143"/>
                      <a:pt x="952" y="157"/>
                      <a:pt x="1039" y="172"/>
                    </a:cubicBezTo>
                    <a:cubicBezTo>
                      <a:pt x="1048" y="173"/>
                      <a:pt x="1052" y="171"/>
                      <a:pt x="1052" y="162"/>
                    </a:cubicBezTo>
                    <a:cubicBezTo>
                      <a:pt x="1054" y="146"/>
                      <a:pt x="1057" y="131"/>
                      <a:pt x="1059" y="115"/>
                    </a:cubicBezTo>
                    <a:cubicBezTo>
                      <a:pt x="1061" y="114"/>
                      <a:pt x="1062" y="114"/>
                      <a:pt x="1064" y="115"/>
                    </a:cubicBezTo>
                    <a:cubicBezTo>
                      <a:pt x="1074" y="126"/>
                      <a:pt x="1089" y="117"/>
                      <a:pt x="1099" y="125"/>
                    </a:cubicBezTo>
                    <a:cubicBezTo>
                      <a:pt x="1099" y="154"/>
                      <a:pt x="1090" y="182"/>
                      <a:pt x="1089" y="211"/>
                    </a:cubicBezTo>
                    <a:cubicBezTo>
                      <a:pt x="1088" y="219"/>
                      <a:pt x="1083" y="220"/>
                      <a:pt x="1076" y="218"/>
                    </a:cubicBezTo>
                    <a:cubicBezTo>
                      <a:pt x="1019" y="208"/>
                      <a:pt x="961" y="198"/>
                      <a:pt x="904" y="188"/>
                    </a:cubicBezTo>
                    <a:cubicBezTo>
                      <a:pt x="813" y="173"/>
                      <a:pt x="721" y="159"/>
                      <a:pt x="630" y="144"/>
                    </a:cubicBezTo>
                    <a:cubicBezTo>
                      <a:pt x="555" y="131"/>
                      <a:pt x="479" y="117"/>
                      <a:pt x="404" y="105"/>
                    </a:cubicBezTo>
                    <a:cubicBezTo>
                      <a:pt x="318" y="90"/>
                      <a:pt x="233" y="75"/>
                      <a:pt x="147" y="61"/>
                    </a:cubicBezTo>
                    <a:cubicBezTo>
                      <a:pt x="100" y="53"/>
                      <a:pt x="52" y="46"/>
                      <a:pt x="4" y="38"/>
                    </a:cubicBezTo>
                    <a:cubicBezTo>
                      <a:pt x="0" y="23"/>
                      <a:pt x="11" y="12"/>
                      <a:pt x="15" y="0"/>
                    </a:cubicBezTo>
                    <a:close/>
                  </a:path>
                </a:pathLst>
              </a:custGeom>
              <a:solidFill>
                <a:srgbClr val="609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5" name="Freeform 181"/>
              <p:cNvSpPr>
                <a:spLocks/>
              </p:cNvSpPr>
              <p:nvPr userDrawn="1"/>
            </p:nvSpPr>
            <p:spPr bwMode="auto">
              <a:xfrm>
                <a:off x="4763" y="6316"/>
                <a:ext cx="126" cy="104"/>
              </a:xfrm>
              <a:custGeom>
                <a:avLst/>
                <a:gdLst>
                  <a:gd name="T0" fmla="*/ 45 w 53"/>
                  <a:gd name="T1" fmla="*/ 43 h 44"/>
                  <a:gd name="T2" fmla="*/ 19 w 53"/>
                  <a:gd name="T3" fmla="*/ 44 h 44"/>
                  <a:gd name="T4" fmla="*/ 8 w 53"/>
                  <a:gd name="T5" fmla="*/ 32 h 44"/>
                  <a:gd name="T6" fmla="*/ 8 w 53"/>
                  <a:gd name="T7" fmla="*/ 0 h 44"/>
                  <a:gd name="T8" fmla="*/ 53 w 53"/>
                  <a:gd name="T9" fmla="*/ 1 h 44"/>
                  <a:gd name="T10" fmla="*/ 49 w 53"/>
                  <a:gd name="T11" fmla="*/ 40 h 44"/>
                  <a:gd name="T12" fmla="*/ 45 w 53"/>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53" h="44">
                    <a:moveTo>
                      <a:pt x="45" y="43"/>
                    </a:moveTo>
                    <a:cubicBezTo>
                      <a:pt x="36" y="43"/>
                      <a:pt x="28" y="43"/>
                      <a:pt x="19" y="44"/>
                    </a:cubicBezTo>
                    <a:cubicBezTo>
                      <a:pt x="11" y="44"/>
                      <a:pt x="8" y="40"/>
                      <a:pt x="8" y="32"/>
                    </a:cubicBezTo>
                    <a:cubicBezTo>
                      <a:pt x="8" y="22"/>
                      <a:pt x="0" y="11"/>
                      <a:pt x="8" y="0"/>
                    </a:cubicBezTo>
                    <a:cubicBezTo>
                      <a:pt x="23" y="0"/>
                      <a:pt x="38" y="1"/>
                      <a:pt x="53" y="1"/>
                    </a:cubicBezTo>
                    <a:cubicBezTo>
                      <a:pt x="52" y="14"/>
                      <a:pt x="50" y="27"/>
                      <a:pt x="49" y="40"/>
                    </a:cubicBezTo>
                    <a:cubicBezTo>
                      <a:pt x="48" y="41"/>
                      <a:pt x="46" y="42"/>
                      <a:pt x="45" y="43"/>
                    </a:cubicBezTo>
                    <a:close/>
                  </a:path>
                </a:pathLst>
              </a:custGeom>
              <a:solidFill>
                <a:srgbClr val="4B7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6" name="Freeform 182"/>
              <p:cNvSpPr>
                <a:spLocks/>
              </p:cNvSpPr>
              <p:nvPr userDrawn="1"/>
            </p:nvSpPr>
            <p:spPr bwMode="auto">
              <a:xfrm>
                <a:off x="2182" y="6108"/>
                <a:ext cx="132" cy="106"/>
              </a:xfrm>
              <a:custGeom>
                <a:avLst/>
                <a:gdLst>
                  <a:gd name="T0" fmla="*/ 53 w 56"/>
                  <a:gd name="T1" fmla="*/ 6 h 45"/>
                  <a:gd name="T2" fmla="*/ 42 w 56"/>
                  <a:gd name="T3" fmla="*/ 44 h 45"/>
                  <a:gd name="T4" fmla="*/ 40 w 56"/>
                  <a:gd name="T5" fmla="*/ 45 h 45"/>
                  <a:gd name="T6" fmla="*/ 1 w 56"/>
                  <a:gd name="T7" fmla="*/ 37 h 45"/>
                  <a:gd name="T8" fmla="*/ 21 w 56"/>
                  <a:gd name="T9" fmla="*/ 0 h 45"/>
                  <a:gd name="T10" fmla="*/ 53 w 56"/>
                  <a:gd name="T11" fmla="*/ 6 h 45"/>
                </a:gdLst>
                <a:ahLst/>
                <a:cxnLst>
                  <a:cxn ang="0">
                    <a:pos x="T0" y="T1"/>
                  </a:cxn>
                  <a:cxn ang="0">
                    <a:pos x="T2" y="T3"/>
                  </a:cxn>
                  <a:cxn ang="0">
                    <a:pos x="T4" y="T5"/>
                  </a:cxn>
                  <a:cxn ang="0">
                    <a:pos x="T6" y="T7"/>
                  </a:cxn>
                  <a:cxn ang="0">
                    <a:pos x="T8" y="T9"/>
                  </a:cxn>
                  <a:cxn ang="0">
                    <a:pos x="T10" y="T11"/>
                  </a:cxn>
                </a:cxnLst>
                <a:rect l="0" t="0" r="r" b="b"/>
                <a:pathLst>
                  <a:path w="56" h="45">
                    <a:moveTo>
                      <a:pt x="53" y="6"/>
                    </a:moveTo>
                    <a:cubicBezTo>
                      <a:pt x="56" y="20"/>
                      <a:pt x="43" y="31"/>
                      <a:pt x="42" y="44"/>
                    </a:cubicBezTo>
                    <a:cubicBezTo>
                      <a:pt x="41" y="45"/>
                      <a:pt x="40" y="45"/>
                      <a:pt x="40" y="45"/>
                    </a:cubicBezTo>
                    <a:cubicBezTo>
                      <a:pt x="27" y="39"/>
                      <a:pt x="14" y="41"/>
                      <a:pt x="1" y="37"/>
                    </a:cubicBezTo>
                    <a:cubicBezTo>
                      <a:pt x="0" y="17"/>
                      <a:pt x="7" y="4"/>
                      <a:pt x="21" y="0"/>
                    </a:cubicBezTo>
                    <a:cubicBezTo>
                      <a:pt x="32" y="2"/>
                      <a:pt x="42" y="4"/>
                      <a:pt x="53" y="6"/>
                    </a:cubicBezTo>
                    <a:close/>
                  </a:path>
                </a:pathLst>
              </a:custGeom>
              <a:solidFill>
                <a:srgbClr val="4C7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7" name="Freeform 183"/>
              <p:cNvSpPr>
                <a:spLocks/>
              </p:cNvSpPr>
              <p:nvPr userDrawn="1"/>
            </p:nvSpPr>
            <p:spPr bwMode="auto">
              <a:xfrm>
                <a:off x="2794" y="6453"/>
                <a:ext cx="149" cy="189"/>
              </a:xfrm>
              <a:custGeom>
                <a:avLst/>
                <a:gdLst>
                  <a:gd name="T0" fmla="*/ 37 w 63"/>
                  <a:gd name="T1" fmla="*/ 22 h 80"/>
                  <a:gd name="T2" fmla="*/ 38 w 63"/>
                  <a:gd name="T3" fmla="*/ 13 h 80"/>
                  <a:gd name="T4" fmla="*/ 48 w 63"/>
                  <a:gd name="T5" fmla="*/ 0 h 80"/>
                  <a:gd name="T6" fmla="*/ 57 w 63"/>
                  <a:gd name="T7" fmla="*/ 13 h 80"/>
                  <a:gd name="T8" fmla="*/ 57 w 63"/>
                  <a:gd name="T9" fmla="*/ 22 h 80"/>
                  <a:gd name="T10" fmla="*/ 61 w 63"/>
                  <a:gd name="T11" fmla="*/ 40 h 80"/>
                  <a:gd name="T12" fmla="*/ 61 w 63"/>
                  <a:gd name="T13" fmla="*/ 67 h 80"/>
                  <a:gd name="T14" fmla="*/ 46 w 63"/>
                  <a:gd name="T15" fmla="*/ 79 h 80"/>
                  <a:gd name="T16" fmla="*/ 34 w 63"/>
                  <a:gd name="T17" fmla="*/ 64 h 80"/>
                  <a:gd name="T18" fmla="*/ 34 w 63"/>
                  <a:gd name="T19" fmla="*/ 62 h 80"/>
                  <a:gd name="T20" fmla="*/ 25 w 63"/>
                  <a:gd name="T21" fmla="*/ 42 h 80"/>
                  <a:gd name="T22" fmla="*/ 11 w 63"/>
                  <a:gd name="T23" fmla="*/ 60 h 80"/>
                  <a:gd name="T24" fmla="*/ 9 w 63"/>
                  <a:gd name="T25" fmla="*/ 63 h 80"/>
                  <a:gd name="T26" fmla="*/ 4 w 63"/>
                  <a:gd name="T27" fmla="*/ 61 h 80"/>
                  <a:gd name="T28" fmla="*/ 4 w 63"/>
                  <a:gd name="T29" fmla="*/ 35 h 80"/>
                  <a:gd name="T30" fmla="*/ 21 w 63"/>
                  <a:gd name="T31" fmla="*/ 28 h 80"/>
                  <a:gd name="T32" fmla="*/ 37 w 63"/>
                  <a:gd name="T33" fmla="*/ 2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0">
                    <a:moveTo>
                      <a:pt x="37" y="22"/>
                    </a:moveTo>
                    <a:cubicBezTo>
                      <a:pt x="38" y="19"/>
                      <a:pt x="38" y="16"/>
                      <a:pt x="38" y="13"/>
                    </a:cubicBezTo>
                    <a:cubicBezTo>
                      <a:pt x="38" y="6"/>
                      <a:pt x="39" y="0"/>
                      <a:pt x="48" y="0"/>
                    </a:cubicBezTo>
                    <a:cubicBezTo>
                      <a:pt x="55" y="1"/>
                      <a:pt x="56" y="7"/>
                      <a:pt x="57" y="13"/>
                    </a:cubicBezTo>
                    <a:cubicBezTo>
                      <a:pt x="57" y="16"/>
                      <a:pt x="57" y="19"/>
                      <a:pt x="57" y="22"/>
                    </a:cubicBezTo>
                    <a:cubicBezTo>
                      <a:pt x="58" y="28"/>
                      <a:pt x="59" y="34"/>
                      <a:pt x="61" y="40"/>
                    </a:cubicBezTo>
                    <a:cubicBezTo>
                      <a:pt x="62" y="49"/>
                      <a:pt x="63" y="58"/>
                      <a:pt x="61" y="67"/>
                    </a:cubicBezTo>
                    <a:cubicBezTo>
                      <a:pt x="58" y="74"/>
                      <a:pt x="55" y="80"/>
                      <a:pt x="46" y="79"/>
                    </a:cubicBezTo>
                    <a:cubicBezTo>
                      <a:pt x="38" y="79"/>
                      <a:pt x="37" y="71"/>
                      <a:pt x="34" y="64"/>
                    </a:cubicBezTo>
                    <a:cubicBezTo>
                      <a:pt x="34" y="62"/>
                      <a:pt x="35" y="65"/>
                      <a:pt x="34" y="62"/>
                    </a:cubicBezTo>
                    <a:cubicBezTo>
                      <a:pt x="31" y="55"/>
                      <a:pt x="36" y="44"/>
                      <a:pt x="25" y="42"/>
                    </a:cubicBezTo>
                    <a:cubicBezTo>
                      <a:pt x="12" y="40"/>
                      <a:pt x="15" y="54"/>
                      <a:pt x="11" y="60"/>
                    </a:cubicBezTo>
                    <a:cubicBezTo>
                      <a:pt x="11" y="61"/>
                      <a:pt x="10" y="62"/>
                      <a:pt x="9" y="63"/>
                    </a:cubicBezTo>
                    <a:cubicBezTo>
                      <a:pt x="7" y="63"/>
                      <a:pt x="6" y="62"/>
                      <a:pt x="4" y="61"/>
                    </a:cubicBezTo>
                    <a:cubicBezTo>
                      <a:pt x="0" y="52"/>
                      <a:pt x="1" y="44"/>
                      <a:pt x="4" y="35"/>
                    </a:cubicBezTo>
                    <a:cubicBezTo>
                      <a:pt x="8" y="28"/>
                      <a:pt x="15" y="29"/>
                      <a:pt x="21" y="28"/>
                    </a:cubicBezTo>
                    <a:cubicBezTo>
                      <a:pt x="27" y="27"/>
                      <a:pt x="34" y="30"/>
                      <a:pt x="37" y="22"/>
                    </a:cubicBezTo>
                    <a:close/>
                  </a:path>
                </a:pathLst>
              </a:custGeom>
              <a:solidFill>
                <a:srgbClr val="EC9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8" name="Freeform 184"/>
              <p:cNvSpPr>
                <a:spLocks/>
              </p:cNvSpPr>
              <p:nvPr userDrawn="1"/>
            </p:nvSpPr>
            <p:spPr bwMode="auto">
              <a:xfrm>
                <a:off x="2981" y="6451"/>
                <a:ext cx="73" cy="189"/>
              </a:xfrm>
              <a:custGeom>
                <a:avLst/>
                <a:gdLst>
                  <a:gd name="T0" fmla="*/ 6 w 31"/>
                  <a:gd name="T1" fmla="*/ 23 h 80"/>
                  <a:gd name="T2" fmla="*/ 7 w 31"/>
                  <a:gd name="T3" fmla="*/ 12 h 80"/>
                  <a:gd name="T4" fmla="*/ 15 w 31"/>
                  <a:gd name="T5" fmla="*/ 1 h 80"/>
                  <a:gd name="T6" fmla="*/ 25 w 31"/>
                  <a:gd name="T7" fmla="*/ 12 h 80"/>
                  <a:gd name="T8" fmla="*/ 26 w 31"/>
                  <a:gd name="T9" fmla="*/ 23 h 80"/>
                  <a:gd name="T10" fmla="*/ 31 w 31"/>
                  <a:gd name="T11" fmla="*/ 35 h 80"/>
                  <a:gd name="T12" fmla="*/ 31 w 31"/>
                  <a:gd name="T13" fmla="*/ 63 h 80"/>
                  <a:gd name="T14" fmla="*/ 18 w 31"/>
                  <a:gd name="T15" fmla="*/ 80 h 80"/>
                  <a:gd name="T16" fmla="*/ 3 w 31"/>
                  <a:gd name="T17" fmla="*/ 65 h 80"/>
                  <a:gd name="T18" fmla="*/ 1 w 31"/>
                  <a:gd name="T19" fmla="*/ 41 h 80"/>
                  <a:gd name="T20" fmla="*/ 6 w 31"/>
                  <a:gd name="T21"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80">
                    <a:moveTo>
                      <a:pt x="6" y="23"/>
                    </a:moveTo>
                    <a:cubicBezTo>
                      <a:pt x="7" y="19"/>
                      <a:pt x="7" y="16"/>
                      <a:pt x="7" y="12"/>
                    </a:cubicBezTo>
                    <a:cubicBezTo>
                      <a:pt x="7" y="6"/>
                      <a:pt x="9" y="1"/>
                      <a:pt x="15" y="1"/>
                    </a:cubicBezTo>
                    <a:cubicBezTo>
                      <a:pt x="23" y="0"/>
                      <a:pt x="25" y="6"/>
                      <a:pt x="25" y="12"/>
                    </a:cubicBezTo>
                    <a:cubicBezTo>
                      <a:pt x="26" y="16"/>
                      <a:pt x="26" y="20"/>
                      <a:pt x="26" y="23"/>
                    </a:cubicBezTo>
                    <a:cubicBezTo>
                      <a:pt x="29" y="27"/>
                      <a:pt x="31" y="30"/>
                      <a:pt x="31" y="35"/>
                    </a:cubicBezTo>
                    <a:cubicBezTo>
                      <a:pt x="31" y="44"/>
                      <a:pt x="31" y="53"/>
                      <a:pt x="31" y="63"/>
                    </a:cubicBezTo>
                    <a:cubicBezTo>
                      <a:pt x="29" y="70"/>
                      <a:pt x="27" y="79"/>
                      <a:pt x="18" y="80"/>
                    </a:cubicBezTo>
                    <a:cubicBezTo>
                      <a:pt x="9" y="80"/>
                      <a:pt x="6" y="72"/>
                      <a:pt x="3" y="65"/>
                    </a:cubicBezTo>
                    <a:cubicBezTo>
                      <a:pt x="1" y="57"/>
                      <a:pt x="2" y="49"/>
                      <a:pt x="1" y="41"/>
                    </a:cubicBezTo>
                    <a:cubicBezTo>
                      <a:pt x="0" y="34"/>
                      <a:pt x="5" y="29"/>
                      <a:pt x="6" y="23"/>
                    </a:cubicBezTo>
                    <a:close/>
                  </a:path>
                </a:pathLst>
              </a:custGeom>
              <a:solidFill>
                <a:srgbClr val="EF8F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9" name="Freeform 185"/>
              <p:cNvSpPr>
                <a:spLocks/>
              </p:cNvSpPr>
              <p:nvPr userDrawn="1"/>
            </p:nvSpPr>
            <p:spPr bwMode="auto">
              <a:xfrm>
                <a:off x="2643" y="6456"/>
                <a:ext cx="71" cy="186"/>
              </a:xfrm>
              <a:custGeom>
                <a:avLst/>
                <a:gdLst>
                  <a:gd name="T0" fmla="*/ 5 w 30"/>
                  <a:gd name="T1" fmla="*/ 22 h 79"/>
                  <a:gd name="T2" fmla="*/ 5 w 30"/>
                  <a:gd name="T3" fmla="*/ 13 h 79"/>
                  <a:gd name="T4" fmla="*/ 15 w 30"/>
                  <a:gd name="T5" fmla="*/ 0 h 79"/>
                  <a:gd name="T6" fmla="*/ 24 w 30"/>
                  <a:gd name="T7" fmla="*/ 12 h 79"/>
                  <a:gd name="T8" fmla="*/ 25 w 30"/>
                  <a:gd name="T9" fmla="*/ 22 h 79"/>
                  <a:gd name="T10" fmla="*/ 30 w 30"/>
                  <a:gd name="T11" fmla="*/ 40 h 79"/>
                  <a:gd name="T12" fmla="*/ 28 w 30"/>
                  <a:gd name="T13" fmla="*/ 62 h 79"/>
                  <a:gd name="T14" fmla="*/ 16 w 30"/>
                  <a:gd name="T15" fmla="*/ 78 h 79"/>
                  <a:gd name="T16" fmla="*/ 2 w 30"/>
                  <a:gd name="T17" fmla="*/ 61 h 79"/>
                  <a:gd name="T18" fmla="*/ 0 w 30"/>
                  <a:gd name="T19" fmla="*/ 36 h 79"/>
                  <a:gd name="T20" fmla="*/ 5 w 30"/>
                  <a:gd name="T21" fmla="*/ 2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79">
                    <a:moveTo>
                      <a:pt x="5" y="22"/>
                    </a:moveTo>
                    <a:cubicBezTo>
                      <a:pt x="5" y="19"/>
                      <a:pt x="5" y="16"/>
                      <a:pt x="5" y="13"/>
                    </a:cubicBezTo>
                    <a:cubicBezTo>
                      <a:pt x="6" y="6"/>
                      <a:pt x="7" y="0"/>
                      <a:pt x="15" y="0"/>
                    </a:cubicBezTo>
                    <a:cubicBezTo>
                      <a:pt x="23" y="0"/>
                      <a:pt x="24" y="6"/>
                      <a:pt x="24" y="12"/>
                    </a:cubicBezTo>
                    <a:cubicBezTo>
                      <a:pt x="25" y="15"/>
                      <a:pt x="25" y="19"/>
                      <a:pt x="25" y="22"/>
                    </a:cubicBezTo>
                    <a:cubicBezTo>
                      <a:pt x="28" y="28"/>
                      <a:pt x="28" y="34"/>
                      <a:pt x="30" y="40"/>
                    </a:cubicBezTo>
                    <a:cubicBezTo>
                      <a:pt x="30" y="47"/>
                      <a:pt x="30" y="55"/>
                      <a:pt x="28" y="62"/>
                    </a:cubicBezTo>
                    <a:cubicBezTo>
                      <a:pt x="26" y="69"/>
                      <a:pt x="25" y="78"/>
                      <a:pt x="16" y="78"/>
                    </a:cubicBezTo>
                    <a:cubicBezTo>
                      <a:pt x="5" y="79"/>
                      <a:pt x="5" y="69"/>
                      <a:pt x="2" y="61"/>
                    </a:cubicBezTo>
                    <a:cubicBezTo>
                      <a:pt x="0" y="53"/>
                      <a:pt x="0" y="45"/>
                      <a:pt x="0" y="36"/>
                    </a:cubicBezTo>
                    <a:cubicBezTo>
                      <a:pt x="1" y="31"/>
                      <a:pt x="1" y="26"/>
                      <a:pt x="5" y="22"/>
                    </a:cubicBezTo>
                    <a:close/>
                  </a:path>
                </a:pathLst>
              </a:custGeom>
              <a:solidFill>
                <a:srgbClr val="F08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0" name="Freeform 186"/>
              <p:cNvSpPr>
                <a:spLocks/>
              </p:cNvSpPr>
              <p:nvPr userDrawn="1"/>
            </p:nvSpPr>
            <p:spPr bwMode="auto">
              <a:xfrm>
                <a:off x="2527" y="6456"/>
                <a:ext cx="76" cy="186"/>
              </a:xfrm>
              <a:custGeom>
                <a:avLst/>
                <a:gdLst>
                  <a:gd name="T0" fmla="*/ 6 w 32"/>
                  <a:gd name="T1" fmla="*/ 35 h 79"/>
                  <a:gd name="T2" fmla="*/ 6 w 32"/>
                  <a:gd name="T3" fmla="*/ 22 h 79"/>
                  <a:gd name="T4" fmla="*/ 6 w 32"/>
                  <a:gd name="T5" fmla="*/ 17 h 79"/>
                  <a:gd name="T6" fmla="*/ 16 w 32"/>
                  <a:gd name="T7" fmla="*/ 0 h 79"/>
                  <a:gd name="T8" fmla="*/ 24 w 32"/>
                  <a:gd name="T9" fmla="*/ 16 h 79"/>
                  <a:gd name="T10" fmla="*/ 25 w 32"/>
                  <a:gd name="T11" fmla="*/ 22 h 79"/>
                  <a:gd name="T12" fmla="*/ 30 w 32"/>
                  <a:gd name="T13" fmla="*/ 38 h 79"/>
                  <a:gd name="T14" fmla="*/ 30 w 32"/>
                  <a:gd name="T15" fmla="*/ 62 h 79"/>
                  <a:gd name="T16" fmla="*/ 17 w 32"/>
                  <a:gd name="T17" fmla="*/ 78 h 79"/>
                  <a:gd name="T18" fmla="*/ 2 w 32"/>
                  <a:gd name="T19" fmla="*/ 64 h 79"/>
                  <a:gd name="T20" fmla="*/ 6 w 32"/>
                  <a:gd name="T21" fmla="*/ 3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79">
                    <a:moveTo>
                      <a:pt x="6" y="35"/>
                    </a:moveTo>
                    <a:cubicBezTo>
                      <a:pt x="6" y="31"/>
                      <a:pt x="6" y="27"/>
                      <a:pt x="6" y="22"/>
                    </a:cubicBezTo>
                    <a:cubicBezTo>
                      <a:pt x="6" y="21"/>
                      <a:pt x="6" y="19"/>
                      <a:pt x="6" y="17"/>
                    </a:cubicBezTo>
                    <a:cubicBezTo>
                      <a:pt x="7" y="10"/>
                      <a:pt x="5" y="0"/>
                      <a:pt x="16" y="0"/>
                    </a:cubicBezTo>
                    <a:cubicBezTo>
                      <a:pt x="26" y="0"/>
                      <a:pt x="23" y="10"/>
                      <a:pt x="24" y="16"/>
                    </a:cubicBezTo>
                    <a:cubicBezTo>
                      <a:pt x="24" y="18"/>
                      <a:pt x="24" y="20"/>
                      <a:pt x="25" y="22"/>
                    </a:cubicBezTo>
                    <a:cubicBezTo>
                      <a:pt x="28" y="26"/>
                      <a:pt x="29" y="32"/>
                      <a:pt x="30" y="38"/>
                    </a:cubicBezTo>
                    <a:cubicBezTo>
                      <a:pt x="32" y="46"/>
                      <a:pt x="31" y="54"/>
                      <a:pt x="30" y="62"/>
                    </a:cubicBezTo>
                    <a:cubicBezTo>
                      <a:pt x="27" y="69"/>
                      <a:pt x="26" y="78"/>
                      <a:pt x="17" y="78"/>
                    </a:cubicBezTo>
                    <a:cubicBezTo>
                      <a:pt x="8" y="79"/>
                      <a:pt x="4" y="73"/>
                      <a:pt x="2" y="64"/>
                    </a:cubicBezTo>
                    <a:cubicBezTo>
                      <a:pt x="1" y="54"/>
                      <a:pt x="0" y="44"/>
                      <a:pt x="6" y="35"/>
                    </a:cubicBezTo>
                    <a:close/>
                  </a:path>
                </a:pathLst>
              </a:custGeom>
              <a:solidFill>
                <a:srgbClr val="F08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1" name="Freeform 187"/>
              <p:cNvSpPr>
                <a:spLocks/>
              </p:cNvSpPr>
              <p:nvPr userDrawn="1"/>
            </p:nvSpPr>
            <p:spPr bwMode="auto">
              <a:xfrm>
                <a:off x="3104" y="6451"/>
                <a:ext cx="66" cy="189"/>
              </a:xfrm>
              <a:custGeom>
                <a:avLst/>
                <a:gdLst>
                  <a:gd name="T0" fmla="*/ 2 w 28"/>
                  <a:gd name="T1" fmla="*/ 23 h 80"/>
                  <a:gd name="T2" fmla="*/ 3 w 28"/>
                  <a:gd name="T3" fmla="*/ 14 h 80"/>
                  <a:gd name="T4" fmla="*/ 13 w 28"/>
                  <a:gd name="T5" fmla="*/ 1 h 80"/>
                  <a:gd name="T6" fmla="*/ 22 w 28"/>
                  <a:gd name="T7" fmla="*/ 14 h 80"/>
                  <a:gd name="T8" fmla="*/ 22 w 28"/>
                  <a:gd name="T9" fmla="*/ 23 h 80"/>
                  <a:gd name="T10" fmla="*/ 27 w 28"/>
                  <a:gd name="T11" fmla="*/ 35 h 80"/>
                  <a:gd name="T12" fmla="*/ 26 w 28"/>
                  <a:gd name="T13" fmla="*/ 67 h 80"/>
                  <a:gd name="T14" fmla="*/ 13 w 28"/>
                  <a:gd name="T15" fmla="*/ 80 h 80"/>
                  <a:gd name="T16" fmla="*/ 1 w 28"/>
                  <a:gd name="T17" fmla="*/ 66 h 80"/>
                  <a:gd name="T18" fmla="*/ 0 w 28"/>
                  <a:gd name="T19" fmla="*/ 38 h 80"/>
                  <a:gd name="T20" fmla="*/ 2 w 28"/>
                  <a:gd name="T21"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80">
                    <a:moveTo>
                      <a:pt x="2" y="23"/>
                    </a:moveTo>
                    <a:cubicBezTo>
                      <a:pt x="3" y="20"/>
                      <a:pt x="2" y="17"/>
                      <a:pt x="3" y="14"/>
                    </a:cubicBezTo>
                    <a:cubicBezTo>
                      <a:pt x="4" y="7"/>
                      <a:pt x="5" y="0"/>
                      <a:pt x="13" y="1"/>
                    </a:cubicBezTo>
                    <a:cubicBezTo>
                      <a:pt x="20" y="1"/>
                      <a:pt x="22" y="8"/>
                      <a:pt x="22" y="14"/>
                    </a:cubicBezTo>
                    <a:cubicBezTo>
                      <a:pt x="22" y="17"/>
                      <a:pt x="22" y="20"/>
                      <a:pt x="22" y="23"/>
                    </a:cubicBezTo>
                    <a:cubicBezTo>
                      <a:pt x="25" y="26"/>
                      <a:pt x="27" y="30"/>
                      <a:pt x="27" y="35"/>
                    </a:cubicBezTo>
                    <a:cubicBezTo>
                      <a:pt x="27" y="45"/>
                      <a:pt x="28" y="56"/>
                      <a:pt x="26" y="67"/>
                    </a:cubicBezTo>
                    <a:cubicBezTo>
                      <a:pt x="25" y="74"/>
                      <a:pt x="22" y="80"/>
                      <a:pt x="13" y="80"/>
                    </a:cubicBezTo>
                    <a:cubicBezTo>
                      <a:pt x="5" y="80"/>
                      <a:pt x="2" y="73"/>
                      <a:pt x="1" y="66"/>
                    </a:cubicBezTo>
                    <a:cubicBezTo>
                      <a:pt x="0" y="57"/>
                      <a:pt x="1" y="47"/>
                      <a:pt x="0" y="38"/>
                    </a:cubicBezTo>
                    <a:cubicBezTo>
                      <a:pt x="0" y="33"/>
                      <a:pt x="1" y="28"/>
                      <a:pt x="2" y="23"/>
                    </a:cubicBezTo>
                    <a:close/>
                  </a:path>
                </a:pathLst>
              </a:custGeom>
              <a:solidFill>
                <a:srgbClr val="EF8E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2" name="Freeform 188"/>
              <p:cNvSpPr>
                <a:spLocks/>
              </p:cNvSpPr>
              <p:nvPr userDrawn="1"/>
            </p:nvSpPr>
            <p:spPr bwMode="auto">
              <a:xfrm>
                <a:off x="3215" y="6451"/>
                <a:ext cx="66" cy="191"/>
              </a:xfrm>
              <a:custGeom>
                <a:avLst/>
                <a:gdLst>
                  <a:gd name="T0" fmla="*/ 5 w 28"/>
                  <a:gd name="T1" fmla="*/ 23 h 81"/>
                  <a:gd name="T2" fmla="*/ 14 w 28"/>
                  <a:gd name="T3" fmla="*/ 0 h 81"/>
                  <a:gd name="T4" fmla="*/ 23 w 28"/>
                  <a:gd name="T5" fmla="*/ 23 h 81"/>
                  <a:gd name="T6" fmla="*/ 28 w 28"/>
                  <a:gd name="T7" fmla="*/ 35 h 81"/>
                  <a:gd name="T8" fmla="*/ 28 w 28"/>
                  <a:gd name="T9" fmla="*/ 63 h 81"/>
                  <a:gd name="T10" fmla="*/ 16 w 28"/>
                  <a:gd name="T11" fmla="*/ 80 h 81"/>
                  <a:gd name="T12" fmla="*/ 2 w 28"/>
                  <a:gd name="T13" fmla="*/ 66 h 81"/>
                  <a:gd name="T14" fmla="*/ 0 w 28"/>
                  <a:gd name="T15" fmla="*/ 36 h 81"/>
                  <a:gd name="T16" fmla="*/ 5 w 28"/>
                  <a:gd name="T17" fmla="*/ 2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81">
                    <a:moveTo>
                      <a:pt x="5" y="23"/>
                    </a:moveTo>
                    <a:cubicBezTo>
                      <a:pt x="8" y="15"/>
                      <a:pt x="0" y="0"/>
                      <a:pt x="14" y="0"/>
                    </a:cubicBezTo>
                    <a:cubicBezTo>
                      <a:pt x="27" y="0"/>
                      <a:pt x="21" y="15"/>
                      <a:pt x="23" y="23"/>
                    </a:cubicBezTo>
                    <a:cubicBezTo>
                      <a:pt x="26" y="26"/>
                      <a:pt x="27" y="30"/>
                      <a:pt x="28" y="35"/>
                    </a:cubicBezTo>
                    <a:cubicBezTo>
                      <a:pt x="28" y="44"/>
                      <a:pt x="28" y="54"/>
                      <a:pt x="28" y="63"/>
                    </a:cubicBezTo>
                    <a:cubicBezTo>
                      <a:pt x="27" y="71"/>
                      <a:pt x="25" y="79"/>
                      <a:pt x="16" y="80"/>
                    </a:cubicBezTo>
                    <a:cubicBezTo>
                      <a:pt x="7" y="81"/>
                      <a:pt x="3" y="74"/>
                      <a:pt x="2" y="66"/>
                    </a:cubicBezTo>
                    <a:cubicBezTo>
                      <a:pt x="1" y="56"/>
                      <a:pt x="1" y="46"/>
                      <a:pt x="0" y="36"/>
                    </a:cubicBezTo>
                    <a:cubicBezTo>
                      <a:pt x="1" y="31"/>
                      <a:pt x="2" y="27"/>
                      <a:pt x="5" y="23"/>
                    </a:cubicBezTo>
                    <a:close/>
                  </a:path>
                </a:pathLst>
              </a:custGeom>
              <a:solidFill>
                <a:srgbClr val="F08D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3" name="Freeform 189"/>
              <p:cNvSpPr>
                <a:spLocks/>
              </p:cNvSpPr>
              <p:nvPr userDrawn="1"/>
            </p:nvSpPr>
            <p:spPr bwMode="auto">
              <a:xfrm>
                <a:off x="3328" y="6451"/>
                <a:ext cx="71" cy="189"/>
              </a:xfrm>
              <a:custGeom>
                <a:avLst/>
                <a:gdLst>
                  <a:gd name="T0" fmla="*/ 23 w 30"/>
                  <a:gd name="T1" fmla="*/ 23 h 80"/>
                  <a:gd name="T2" fmla="*/ 23 w 30"/>
                  <a:gd name="T3" fmla="*/ 34 h 80"/>
                  <a:gd name="T4" fmla="*/ 28 w 30"/>
                  <a:gd name="T5" fmla="*/ 63 h 80"/>
                  <a:gd name="T6" fmla="*/ 14 w 30"/>
                  <a:gd name="T7" fmla="*/ 80 h 80"/>
                  <a:gd name="T8" fmla="*/ 1 w 30"/>
                  <a:gd name="T9" fmla="*/ 64 h 80"/>
                  <a:gd name="T10" fmla="*/ 1 w 30"/>
                  <a:gd name="T11" fmla="*/ 35 h 80"/>
                  <a:gd name="T12" fmla="*/ 5 w 30"/>
                  <a:gd name="T13" fmla="*/ 23 h 80"/>
                  <a:gd name="T14" fmla="*/ 14 w 30"/>
                  <a:gd name="T15" fmla="*/ 0 h 80"/>
                  <a:gd name="T16" fmla="*/ 23 w 30"/>
                  <a:gd name="T17"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0">
                    <a:moveTo>
                      <a:pt x="23" y="23"/>
                    </a:moveTo>
                    <a:cubicBezTo>
                      <a:pt x="23" y="27"/>
                      <a:pt x="23" y="30"/>
                      <a:pt x="23" y="34"/>
                    </a:cubicBezTo>
                    <a:cubicBezTo>
                      <a:pt x="30" y="43"/>
                      <a:pt x="28" y="53"/>
                      <a:pt x="28" y="63"/>
                    </a:cubicBezTo>
                    <a:cubicBezTo>
                      <a:pt x="27" y="72"/>
                      <a:pt x="24" y="80"/>
                      <a:pt x="14" y="80"/>
                    </a:cubicBezTo>
                    <a:cubicBezTo>
                      <a:pt x="5" y="80"/>
                      <a:pt x="3" y="72"/>
                      <a:pt x="1" y="64"/>
                    </a:cubicBezTo>
                    <a:cubicBezTo>
                      <a:pt x="1" y="54"/>
                      <a:pt x="1" y="45"/>
                      <a:pt x="1" y="35"/>
                    </a:cubicBezTo>
                    <a:cubicBezTo>
                      <a:pt x="1" y="31"/>
                      <a:pt x="2" y="27"/>
                      <a:pt x="5" y="23"/>
                    </a:cubicBezTo>
                    <a:cubicBezTo>
                      <a:pt x="8" y="15"/>
                      <a:pt x="0" y="0"/>
                      <a:pt x="14" y="0"/>
                    </a:cubicBezTo>
                    <a:cubicBezTo>
                      <a:pt x="27" y="0"/>
                      <a:pt x="21" y="14"/>
                      <a:pt x="23" y="23"/>
                    </a:cubicBezTo>
                    <a:close/>
                  </a:path>
                </a:pathLst>
              </a:custGeom>
              <a:solidFill>
                <a:srgbClr val="F08D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4" name="Freeform 190"/>
              <p:cNvSpPr>
                <a:spLocks/>
              </p:cNvSpPr>
              <p:nvPr userDrawn="1"/>
            </p:nvSpPr>
            <p:spPr bwMode="auto">
              <a:xfrm>
                <a:off x="2756" y="6453"/>
                <a:ext cx="64" cy="194"/>
              </a:xfrm>
              <a:custGeom>
                <a:avLst/>
                <a:gdLst>
                  <a:gd name="T0" fmla="*/ 23 w 27"/>
                  <a:gd name="T1" fmla="*/ 32 h 82"/>
                  <a:gd name="T2" fmla="*/ 22 w 27"/>
                  <a:gd name="T3" fmla="*/ 63 h 82"/>
                  <a:gd name="T4" fmla="*/ 19 w 27"/>
                  <a:gd name="T5" fmla="*/ 79 h 82"/>
                  <a:gd name="T6" fmla="*/ 3 w 27"/>
                  <a:gd name="T7" fmla="*/ 65 h 82"/>
                  <a:gd name="T8" fmla="*/ 0 w 27"/>
                  <a:gd name="T9" fmla="*/ 40 h 82"/>
                  <a:gd name="T10" fmla="*/ 5 w 27"/>
                  <a:gd name="T11" fmla="*/ 23 h 82"/>
                  <a:gd name="T12" fmla="*/ 6 w 27"/>
                  <a:gd name="T13" fmla="*/ 16 h 82"/>
                  <a:gd name="T14" fmla="*/ 15 w 27"/>
                  <a:gd name="T15" fmla="*/ 1 h 82"/>
                  <a:gd name="T16" fmla="*/ 25 w 27"/>
                  <a:gd name="T17" fmla="*/ 16 h 82"/>
                  <a:gd name="T18" fmla="*/ 25 w 27"/>
                  <a:gd name="T19" fmla="*/ 23 h 82"/>
                  <a:gd name="T20" fmla="*/ 23 w 27"/>
                  <a:gd name="T21" fmla="*/ 3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82">
                    <a:moveTo>
                      <a:pt x="23" y="32"/>
                    </a:moveTo>
                    <a:cubicBezTo>
                      <a:pt x="23" y="42"/>
                      <a:pt x="22" y="52"/>
                      <a:pt x="22" y="63"/>
                    </a:cubicBezTo>
                    <a:cubicBezTo>
                      <a:pt x="27" y="69"/>
                      <a:pt x="26" y="76"/>
                      <a:pt x="19" y="79"/>
                    </a:cubicBezTo>
                    <a:cubicBezTo>
                      <a:pt x="8" y="82"/>
                      <a:pt x="5" y="73"/>
                      <a:pt x="3" y="65"/>
                    </a:cubicBezTo>
                    <a:cubicBezTo>
                      <a:pt x="0" y="57"/>
                      <a:pt x="1" y="48"/>
                      <a:pt x="0" y="40"/>
                    </a:cubicBezTo>
                    <a:cubicBezTo>
                      <a:pt x="0" y="33"/>
                      <a:pt x="2" y="28"/>
                      <a:pt x="5" y="23"/>
                    </a:cubicBezTo>
                    <a:cubicBezTo>
                      <a:pt x="6" y="21"/>
                      <a:pt x="6" y="19"/>
                      <a:pt x="6" y="16"/>
                    </a:cubicBezTo>
                    <a:cubicBezTo>
                      <a:pt x="6" y="9"/>
                      <a:pt x="5" y="1"/>
                      <a:pt x="15" y="1"/>
                    </a:cubicBezTo>
                    <a:cubicBezTo>
                      <a:pt x="24" y="0"/>
                      <a:pt x="24" y="9"/>
                      <a:pt x="25" y="16"/>
                    </a:cubicBezTo>
                    <a:cubicBezTo>
                      <a:pt x="25" y="18"/>
                      <a:pt x="25" y="21"/>
                      <a:pt x="25" y="23"/>
                    </a:cubicBezTo>
                    <a:cubicBezTo>
                      <a:pt x="27" y="27"/>
                      <a:pt x="25" y="29"/>
                      <a:pt x="23" y="32"/>
                    </a:cubicBezTo>
                    <a:close/>
                  </a:path>
                </a:pathLst>
              </a:custGeom>
              <a:solidFill>
                <a:srgbClr val="F190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5" name="Freeform 191"/>
              <p:cNvSpPr>
                <a:spLocks/>
              </p:cNvSpPr>
              <p:nvPr userDrawn="1"/>
            </p:nvSpPr>
            <p:spPr bwMode="auto">
              <a:xfrm>
                <a:off x="5049" y="6609"/>
                <a:ext cx="85" cy="109"/>
              </a:xfrm>
              <a:custGeom>
                <a:avLst/>
                <a:gdLst>
                  <a:gd name="T0" fmla="*/ 0 w 36"/>
                  <a:gd name="T1" fmla="*/ 13 h 46"/>
                  <a:gd name="T2" fmla="*/ 36 w 36"/>
                  <a:gd name="T3" fmla="*/ 0 h 46"/>
                  <a:gd name="T4" fmla="*/ 27 w 36"/>
                  <a:gd name="T5" fmla="*/ 46 h 46"/>
                  <a:gd name="T6" fmla="*/ 0 w 36"/>
                  <a:gd name="T7" fmla="*/ 13 h 46"/>
                </a:gdLst>
                <a:ahLst/>
                <a:cxnLst>
                  <a:cxn ang="0">
                    <a:pos x="T0" y="T1"/>
                  </a:cxn>
                  <a:cxn ang="0">
                    <a:pos x="T2" y="T3"/>
                  </a:cxn>
                  <a:cxn ang="0">
                    <a:pos x="T4" y="T5"/>
                  </a:cxn>
                  <a:cxn ang="0">
                    <a:pos x="T6" y="T7"/>
                  </a:cxn>
                </a:cxnLst>
                <a:rect l="0" t="0" r="r" b="b"/>
                <a:pathLst>
                  <a:path w="36" h="46">
                    <a:moveTo>
                      <a:pt x="0" y="13"/>
                    </a:moveTo>
                    <a:cubicBezTo>
                      <a:pt x="11" y="9"/>
                      <a:pt x="22" y="5"/>
                      <a:pt x="36" y="0"/>
                    </a:cubicBezTo>
                    <a:cubicBezTo>
                      <a:pt x="26" y="16"/>
                      <a:pt x="28" y="31"/>
                      <a:pt x="27" y="46"/>
                    </a:cubicBezTo>
                    <a:cubicBezTo>
                      <a:pt x="16" y="37"/>
                      <a:pt x="5" y="28"/>
                      <a:pt x="0" y="13"/>
                    </a:cubicBezTo>
                    <a:close/>
                  </a:path>
                </a:pathLst>
              </a:custGeom>
              <a:solidFill>
                <a:srgbClr val="669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6" name="Freeform 192"/>
              <p:cNvSpPr>
                <a:spLocks/>
              </p:cNvSpPr>
              <p:nvPr userDrawn="1"/>
            </p:nvSpPr>
            <p:spPr bwMode="auto">
              <a:xfrm>
                <a:off x="2922" y="6505"/>
                <a:ext cx="85" cy="52"/>
              </a:xfrm>
              <a:custGeom>
                <a:avLst/>
                <a:gdLst>
                  <a:gd name="T0" fmla="*/ 31 w 36"/>
                  <a:gd name="T1" fmla="*/ 0 h 22"/>
                  <a:gd name="T2" fmla="*/ 28 w 36"/>
                  <a:gd name="T3" fmla="*/ 14 h 22"/>
                  <a:gd name="T4" fmla="*/ 3 w 36"/>
                  <a:gd name="T5" fmla="*/ 15 h 22"/>
                  <a:gd name="T6" fmla="*/ 3 w 36"/>
                  <a:gd name="T7" fmla="*/ 0 h 22"/>
                  <a:gd name="T8" fmla="*/ 31 w 36"/>
                  <a:gd name="T9" fmla="*/ 0 h 22"/>
                </a:gdLst>
                <a:ahLst/>
                <a:cxnLst>
                  <a:cxn ang="0">
                    <a:pos x="T0" y="T1"/>
                  </a:cxn>
                  <a:cxn ang="0">
                    <a:pos x="T2" y="T3"/>
                  </a:cxn>
                  <a:cxn ang="0">
                    <a:pos x="T4" y="T5"/>
                  </a:cxn>
                  <a:cxn ang="0">
                    <a:pos x="T6" y="T7"/>
                  </a:cxn>
                  <a:cxn ang="0">
                    <a:pos x="T8" y="T9"/>
                  </a:cxn>
                </a:cxnLst>
                <a:rect l="0" t="0" r="r" b="b"/>
                <a:pathLst>
                  <a:path w="36" h="22">
                    <a:moveTo>
                      <a:pt x="31" y="0"/>
                    </a:moveTo>
                    <a:cubicBezTo>
                      <a:pt x="36" y="6"/>
                      <a:pt x="32" y="10"/>
                      <a:pt x="28" y="14"/>
                    </a:cubicBezTo>
                    <a:cubicBezTo>
                      <a:pt x="20" y="22"/>
                      <a:pt x="12" y="20"/>
                      <a:pt x="3" y="15"/>
                    </a:cubicBezTo>
                    <a:cubicBezTo>
                      <a:pt x="0" y="10"/>
                      <a:pt x="0" y="5"/>
                      <a:pt x="3" y="0"/>
                    </a:cubicBezTo>
                    <a:cubicBezTo>
                      <a:pt x="12" y="0"/>
                      <a:pt x="22" y="0"/>
                      <a:pt x="31" y="0"/>
                    </a:cubicBezTo>
                    <a:close/>
                  </a:path>
                </a:pathLst>
              </a:custGeom>
              <a:solidFill>
                <a:srgbClr val="4B55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7" name="Freeform 193"/>
              <p:cNvSpPr>
                <a:spLocks/>
              </p:cNvSpPr>
              <p:nvPr userDrawn="1"/>
            </p:nvSpPr>
            <p:spPr bwMode="auto">
              <a:xfrm>
                <a:off x="2581" y="6508"/>
                <a:ext cx="74" cy="49"/>
              </a:xfrm>
              <a:custGeom>
                <a:avLst/>
                <a:gdLst>
                  <a:gd name="T0" fmla="*/ 3 w 31"/>
                  <a:gd name="T1" fmla="*/ 14 h 21"/>
                  <a:gd name="T2" fmla="*/ 2 w 31"/>
                  <a:gd name="T3" fmla="*/ 0 h 21"/>
                  <a:gd name="T4" fmla="*/ 31 w 31"/>
                  <a:gd name="T5" fmla="*/ 0 h 21"/>
                  <a:gd name="T6" fmla="*/ 31 w 31"/>
                  <a:gd name="T7" fmla="*/ 13 h 21"/>
                  <a:gd name="T8" fmla="*/ 3 w 31"/>
                  <a:gd name="T9" fmla="*/ 14 h 21"/>
                </a:gdLst>
                <a:ahLst/>
                <a:cxnLst>
                  <a:cxn ang="0">
                    <a:pos x="T0" y="T1"/>
                  </a:cxn>
                  <a:cxn ang="0">
                    <a:pos x="T2" y="T3"/>
                  </a:cxn>
                  <a:cxn ang="0">
                    <a:pos x="T4" y="T5"/>
                  </a:cxn>
                  <a:cxn ang="0">
                    <a:pos x="T6" y="T7"/>
                  </a:cxn>
                  <a:cxn ang="0">
                    <a:pos x="T8" y="T9"/>
                  </a:cxn>
                </a:cxnLst>
                <a:rect l="0" t="0" r="r" b="b"/>
                <a:pathLst>
                  <a:path w="31" h="21">
                    <a:moveTo>
                      <a:pt x="3" y="14"/>
                    </a:moveTo>
                    <a:cubicBezTo>
                      <a:pt x="0" y="9"/>
                      <a:pt x="1" y="4"/>
                      <a:pt x="2" y="0"/>
                    </a:cubicBezTo>
                    <a:cubicBezTo>
                      <a:pt x="11" y="0"/>
                      <a:pt x="21" y="0"/>
                      <a:pt x="31" y="0"/>
                    </a:cubicBezTo>
                    <a:cubicBezTo>
                      <a:pt x="31" y="4"/>
                      <a:pt x="31" y="9"/>
                      <a:pt x="31" y="13"/>
                    </a:cubicBezTo>
                    <a:cubicBezTo>
                      <a:pt x="22" y="21"/>
                      <a:pt x="12" y="20"/>
                      <a:pt x="3" y="14"/>
                    </a:cubicBezTo>
                    <a:close/>
                  </a:path>
                </a:pathLst>
              </a:custGeom>
              <a:solidFill>
                <a:srgbClr val="5564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8" name="Freeform 194"/>
              <p:cNvSpPr>
                <a:spLocks/>
              </p:cNvSpPr>
              <p:nvPr userDrawn="1"/>
            </p:nvSpPr>
            <p:spPr bwMode="auto">
              <a:xfrm>
                <a:off x="2695" y="6508"/>
                <a:ext cx="82" cy="49"/>
              </a:xfrm>
              <a:custGeom>
                <a:avLst/>
                <a:gdLst>
                  <a:gd name="T0" fmla="*/ 31 w 35"/>
                  <a:gd name="T1" fmla="*/ 0 h 21"/>
                  <a:gd name="T2" fmla="*/ 28 w 35"/>
                  <a:gd name="T3" fmla="*/ 13 h 21"/>
                  <a:gd name="T4" fmla="*/ 3 w 35"/>
                  <a:gd name="T5" fmla="*/ 13 h 21"/>
                  <a:gd name="T6" fmla="*/ 3 w 35"/>
                  <a:gd name="T7" fmla="*/ 0 h 21"/>
                  <a:gd name="T8" fmla="*/ 31 w 35"/>
                  <a:gd name="T9" fmla="*/ 0 h 21"/>
                </a:gdLst>
                <a:ahLst/>
                <a:cxnLst>
                  <a:cxn ang="0">
                    <a:pos x="T0" y="T1"/>
                  </a:cxn>
                  <a:cxn ang="0">
                    <a:pos x="T2" y="T3"/>
                  </a:cxn>
                  <a:cxn ang="0">
                    <a:pos x="T4" y="T5"/>
                  </a:cxn>
                  <a:cxn ang="0">
                    <a:pos x="T6" y="T7"/>
                  </a:cxn>
                  <a:cxn ang="0">
                    <a:pos x="T8" y="T9"/>
                  </a:cxn>
                </a:cxnLst>
                <a:rect l="0" t="0" r="r" b="b"/>
                <a:pathLst>
                  <a:path w="35" h="21">
                    <a:moveTo>
                      <a:pt x="31" y="0"/>
                    </a:moveTo>
                    <a:cubicBezTo>
                      <a:pt x="35" y="6"/>
                      <a:pt x="32" y="9"/>
                      <a:pt x="28" y="13"/>
                    </a:cubicBezTo>
                    <a:cubicBezTo>
                      <a:pt x="20" y="21"/>
                      <a:pt x="12" y="20"/>
                      <a:pt x="3" y="13"/>
                    </a:cubicBezTo>
                    <a:cubicBezTo>
                      <a:pt x="2" y="9"/>
                      <a:pt x="0" y="5"/>
                      <a:pt x="3" y="0"/>
                    </a:cubicBezTo>
                    <a:cubicBezTo>
                      <a:pt x="13" y="0"/>
                      <a:pt x="22" y="0"/>
                      <a:pt x="31" y="0"/>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9" name="Freeform 195"/>
              <p:cNvSpPr>
                <a:spLocks/>
              </p:cNvSpPr>
              <p:nvPr userDrawn="1"/>
            </p:nvSpPr>
            <p:spPr bwMode="auto">
              <a:xfrm>
                <a:off x="2811" y="6505"/>
                <a:ext cx="80" cy="33"/>
              </a:xfrm>
              <a:custGeom>
                <a:avLst/>
                <a:gdLst>
                  <a:gd name="T0" fmla="*/ 0 w 34"/>
                  <a:gd name="T1" fmla="*/ 10 h 14"/>
                  <a:gd name="T2" fmla="*/ 2 w 34"/>
                  <a:gd name="T3" fmla="*/ 1 h 14"/>
                  <a:gd name="T4" fmla="*/ 30 w 34"/>
                  <a:gd name="T5" fmla="*/ 0 h 14"/>
                  <a:gd name="T6" fmla="*/ 24 w 34"/>
                  <a:gd name="T7" fmla="*/ 12 h 14"/>
                  <a:gd name="T8" fmla="*/ 0 w 34"/>
                  <a:gd name="T9" fmla="*/ 10 h 14"/>
                </a:gdLst>
                <a:ahLst/>
                <a:cxnLst>
                  <a:cxn ang="0">
                    <a:pos x="T0" y="T1"/>
                  </a:cxn>
                  <a:cxn ang="0">
                    <a:pos x="T2" y="T3"/>
                  </a:cxn>
                  <a:cxn ang="0">
                    <a:pos x="T4" y="T5"/>
                  </a:cxn>
                  <a:cxn ang="0">
                    <a:pos x="T6" y="T7"/>
                  </a:cxn>
                  <a:cxn ang="0">
                    <a:pos x="T8" y="T9"/>
                  </a:cxn>
                </a:cxnLst>
                <a:rect l="0" t="0" r="r" b="b"/>
                <a:pathLst>
                  <a:path w="34" h="14">
                    <a:moveTo>
                      <a:pt x="0" y="10"/>
                    </a:moveTo>
                    <a:cubicBezTo>
                      <a:pt x="0" y="7"/>
                      <a:pt x="1" y="4"/>
                      <a:pt x="2" y="1"/>
                    </a:cubicBezTo>
                    <a:cubicBezTo>
                      <a:pt x="11" y="1"/>
                      <a:pt x="21" y="0"/>
                      <a:pt x="30" y="0"/>
                    </a:cubicBezTo>
                    <a:cubicBezTo>
                      <a:pt x="34" y="7"/>
                      <a:pt x="33" y="12"/>
                      <a:pt x="24" y="12"/>
                    </a:cubicBezTo>
                    <a:cubicBezTo>
                      <a:pt x="16" y="12"/>
                      <a:pt x="8" y="14"/>
                      <a:pt x="0" y="10"/>
                    </a:cubicBezTo>
                    <a:close/>
                  </a:path>
                </a:pathLst>
              </a:custGeom>
              <a:solidFill>
                <a:srgbClr val="3A4E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0" name="Freeform 196"/>
              <p:cNvSpPr>
                <a:spLocks/>
              </p:cNvSpPr>
              <p:nvPr userDrawn="1"/>
            </p:nvSpPr>
            <p:spPr bwMode="auto">
              <a:xfrm>
                <a:off x="3269" y="6505"/>
                <a:ext cx="71" cy="43"/>
              </a:xfrm>
              <a:custGeom>
                <a:avLst/>
                <a:gdLst>
                  <a:gd name="T0" fmla="*/ 30 w 30"/>
                  <a:gd name="T1" fmla="*/ 0 h 18"/>
                  <a:gd name="T2" fmla="*/ 30 w 30"/>
                  <a:gd name="T3" fmla="*/ 11 h 18"/>
                  <a:gd name="T4" fmla="*/ 0 w 30"/>
                  <a:gd name="T5" fmla="*/ 11 h 18"/>
                  <a:gd name="T6" fmla="*/ 0 w 30"/>
                  <a:gd name="T7" fmla="*/ 0 h 18"/>
                  <a:gd name="T8" fmla="*/ 30 w 30"/>
                  <a:gd name="T9" fmla="*/ 0 h 18"/>
                </a:gdLst>
                <a:ahLst/>
                <a:cxnLst>
                  <a:cxn ang="0">
                    <a:pos x="T0" y="T1"/>
                  </a:cxn>
                  <a:cxn ang="0">
                    <a:pos x="T2" y="T3"/>
                  </a:cxn>
                  <a:cxn ang="0">
                    <a:pos x="T4" y="T5"/>
                  </a:cxn>
                  <a:cxn ang="0">
                    <a:pos x="T6" y="T7"/>
                  </a:cxn>
                  <a:cxn ang="0">
                    <a:pos x="T8" y="T9"/>
                  </a:cxn>
                </a:cxnLst>
                <a:rect l="0" t="0" r="r" b="b"/>
                <a:pathLst>
                  <a:path w="30" h="18">
                    <a:moveTo>
                      <a:pt x="30" y="0"/>
                    </a:moveTo>
                    <a:cubicBezTo>
                      <a:pt x="30" y="4"/>
                      <a:pt x="30" y="7"/>
                      <a:pt x="30" y="11"/>
                    </a:cubicBezTo>
                    <a:cubicBezTo>
                      <a:pt x="20" y="18"/>
                      <a:pt x="10" y="18"/>
                      <a:pt x="0" y="11"/>
                    </a:cubicBezTo>
                    <a:cubicBezTo>
                      <a:pt x="0" y="8"/>
                      <a:pt x="0" y="4"/>
                      <a:pt x="0" y="0"/>
                    </a:cubicBezTo>
                    <a:cubicBezTo>
                      <a:pt x="10" y="0"/>
                      <a:pt x="20" y="0"/>
                      <a:pt x="30" y="0"/>
                    </a:cubicBezTo>
                    <a:close/>
                  </a:path>
                </a:pathLst>
              </a:custGeom>
              <a:solidFill>
                <a:srgbClr val="3B4A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1" name="Freeform 197"/>
              <p:cNvSpPr>
                <a:spLocks/>
              </p:cNvSpPr>
              <p:nvPr userDrawn="1"/>
            </p:nvSpPr>
            <p:spPr bwMode="auto">
              <a:xfrm>
                <a:off x="3156" y="6505"/>
                <a:ext cx="73" cy="43"/>
              </a:xfrm>
              <a:custGeom>
                <a:avLst/>
                <a:gdLst>
                  <a:gd name="T0" fmla="*/ 30 w 31"/>
                  <a:gd name="T1" fmla="*/ 0 h 18"/>
                  <a:gd name="T2" fmla="*/ 29 w 31"/>
                  <a:gd name="T3" fmla="*/ 12 h 18"/>
                  <a:gd name="T4" fmla="*/ 0 w 31"/>
                  <a:gd name="T5" fmla="*/ 12 h 18"/>
                  <a:gd name="T6" fmla="*/ 0 w 31"/>
                  <a:gd name="T7" fmla="*/ 0 h 18"/>
                  <a:gd name="T8" fmla="*/ 30 w 31"/>
                  <a:gd name="T9" fmla="*/ 0 h 18"/>
                </a:gdLst>
                <a:ahLst/>
                <a:cxnLst>
                  <a:cxn ang="0">
                    <a:pos x="T0" y="T1"/>
                  </a:cxn>
                  <a:cxn ang="0">
                    <a:pos x="T2" y="T3"/>
                  </a:cxn>
                  <a:cxn ang="0">
                    <a:pos x="T4" y="T5"/>
                  </a:cxn>
                  <a:cxn ang="0">
                    <a:pos x="T6" y="T7"/>
                  </a:cxn>
                  <a:cxn ang="0">
                    <a:pos x="T8" y="T9"/>
                  </a:cxn>
                </a:cxnLst>
                <a:rect l="0" t="0" r="r" b="b"/>
                <a:pathLst>
                  <a:path w="31" h="18">
                    <a:moveTo>
                      <a:pt x="30" y="0"/>
                    </a:moveTo>
                    <a:cubicBezTo>
                      <a:pt x="31" y="4"/>
                      <a:pt x="31" y="8"/>
                      <a:pt x="29" y="12"/>
                    </a:cubicBezTo>
                    <a:cubicBezTo>
                      <a:pt x="19" y="18"/>
                      <a:pt x="10" y="18"/>
                      <a:pt x="0" y="12"/>
                    </a:cubicBezTo>
                    <a:cubicBezTo>
                      <a:pt x="0" y="8"/>
                      <a:pt x="0" y="4"/>
                      <a:pt x="0" y="0"/>
                    </a:cubicBezTo>
                    <a:cubicBezTo>
                      <a:pt x="10" y="0"/>
                      <a:pt x="20" y="0"/>
                      <a:pt x="30" y="0"/>
                    </a:cubicBezTo>
                    <a:close/>
                  </a:path>
                </a:pathLst>
              </a:custGeom>
              <a:solidFill>
                <a:srgbClr val="3B4A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2" name="Freeform 198"/>
              <p:cNvSpPr>
                <a:spLocks/>
              </p:cNvSpPr>
              <p:nvPr userDrawn="1"/>
            </p:nvSpPr>
            <p:spPr bwMode="auto">
              <a:xfrm>
                <a:off x="3042" y="6505"/>
                <a:ext cx="74" cy="43"/>
              </a:xfrm>
              <a:custGeom>
                <a:avLst/>
                <a:gdLst>
                  <a:gd name="T0" fmla="*/ 28 w 31"/>
                  <a:gd name="T1" fmla="*/ 0 h 18"/>
                  <a:gd name="T2" fmla="*/ 28 w 31"/>
                  <a:gd name="T3" fmla="*/ 12 h 18"/>
                  <a:gd name="T4" fmla="*/ 0 w 31"/>
                  <a:gd name="T5" fmla="*/ 12 h 18"/>
                  <a:gd name="T6" fmla="*/ 0 w 31"/>
                  <a:gd name="T7" fmla="*/ 0 h 18"/>
                  <a:gd name="T8" fmla="*/ 28 w 31"/>
                  <a:gd name="T9" fmla="*/ 0 h 18"/>
                </a:gdLst>
                <a:ahLst/>
                <a:cxnLst>
                  <a:cxn ang="0">
                    <a:pos x="T0" y="T1"/>
                  </a:cxn>
                  <a:cxn ang="0">
                    <a:pos x="T2" y="T3"/>
                  </a:cxn>
                  <a:cxn ang="0">
                    <a:pos x="T4" y="T5"/>
                  </a:cxn>
                  <a:cxn ang="0">
                    <a:pos x="T6" y="T7"/>
                  </a:cxn>
                  <a:cxn ang="0">
                    <a:pos x="T8" y="T9"/>
                  </a:cxn>
                </a:cxnLst>
                <a:rect l="0" t="0" r="r" b="b"/>
                <a:pathLst>
                  <a:path w="31" h="18">
                    <a:moveTo>
                      <a:pt x="28" y="0"/>
                    </a:moveTo>
                    <a:cubicBezTo>
                      <a:pt x="31" y="4"/>
                      <a:pt x="31" y="8"/>
                      <a:pt x="28" y="12"/>
                    </a:cubicBezTo>
                    <a:cubicBezTo>
                      <a:pt x="19" y="18"/>
                      <a:pt x="10" y="18"/>
                      <a:pt x="0" y="12"/>
                    </a:cubicBezTo>
                    <a:cubicBezTo>
                      <a:pt x="0" y="8"/>
                      <a:pt x="0" y="4"/>
                      <a:pt x="0" y="0"/>
                    </a:cubicBezTo>
                    <a:cubicBezTo>
                      <a:pt x="10" y="0"/>
                      <a:pt x="19" y="0"/>
                      <a:pt x="28" y="0"/>
                    </a:cubicBezTo>
                    <a:close/>
                  </a:path>
                </a:pathLst>
              </a:custGeom>
              <a:solidFill>
                <a:srgbClr val="4453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3" name="Freeform 199"/>
              <p:cNvSpPr>
                <a:spLocks/>
              </p:cNvSpPr>
              <p:nvPr userDrawn="1"/>
            </p:nvSpPr>
            <p:spPr bwMode="auto">
              <a:xfrm>
                <a:off x="744" y="2681"/>
                <a:ext cx="1797" cy="3628"/>
              </a:xfrm>
              <a:custGeom>
                <a:avLst/>
                <a:gdLst>
                  <a:gd name="T0" fmla="*/ 760 w 760"/>
                  <a:gd name="T1" fmla="*/ 0 h 1534"/>
                  <a:gd name="T2" fmla="*/ 728 w 760"/>
                  <a:gd name="T3" fmla="*/ 214 h 1534"/>
                  <a:gd name="T4" fmla="*/ 685 w 760"/>
                  <a:gd name="T5" fmla="*/ 501 h 1534"/>
                  <a:gd name="T6" fmla="*/ 646 w 760"/>
                  <a:gd name="T7" fmla="*/ 757 h 1534"/>
                  <a:gd name="T8" fmla="*/ 640 w 760"/>
                  <a:gd name="T9" fmla="*/ 798 h 1534"/>
                  <a:gd name="T10" fmla="*/ 593 w 760"/>
                  <a:gd name="T11" fmla="*/ 807 h 1534"/>
                  <a:gd name="T12" fmla="*/ 488 w 760"/>
                  <a:gd name="T13" fmla="*/ 849 h 1534"/>
                  <a:gd name="T14" fmla="*/ 341 w 760"/>
                  <a:gd name="T15" fmla="*/ 905 h 1534"/>
                  <a:gd name="T16" fmla="*/ 305 w 760"/>
                  <a:gd name="T17" fmla="*/ 949 h 1534"/>
                  <a:gd name="T18" fmla="*/ 255 w 760"/>
                  <a:gd name="T19" fmla="*/ 1180 h 1534"/>
                  <a:gd name="T20" fmla="*/ 222 w 760"/>
                  <a:gd name="T21" fmla="*/ 1328 h 1534"/>
                  <a:gd name="T22" fmla="*/ 209 w 760"/>
                  <a:gd name="T23" fmla="*/ 1359 h 1534"/>
                  <a:gd name="T24" fmla="*/ 161 w 760"/>
                  <a:gd name="T25" fmla="*/ 1432 h 1534"/>
                  <a:gd name="T26" fmla="*/ 144 w 760"/>
                  <a:gd name="T27" fmla="*/ 1448 h 1534"/>
                  <a:gd name="T28" fmla="*/ 98 w 760"/>
                  <a:gd name="T29" fmla="*/ 1460 h 1534"/>
                  <a:gd name="T30" fmla="*/ 45 w 760"/>
                  <a:gd name="T31" fmla="*/ 1534 h 1534"/>
                  <a:gd name="T32" fmla="*/ 31 w 760"/>
                  <a:gd name="T33" fmla="*/ 1525 h 1534"/>
                  <a:gd name="T34" fmla="*/ 0 w 760"/>
                  <a:gd name="T35" fmla="*/ 1529 h 1534"/>
                  <a:gd name="T36" fmla="*/ 15 w 760"/>
                  <a:gd name="T37" fmla="*/ 1413 h 1534"/>
                  <a:gd name="T38" fmla="*/ 45 w 760"/>
                  <a:gd name="T39" fmla="*/ 1217 h 1534"/>
                  <a:gd name="T40" fmla="*/ 71 w 760"/>
                  <a:gd name="T41" fmla="*/ 1049 h 1534"/>
                  <a:gd name="T42" fmla="*/ 100 w 760"/>
                  <a:gd name="T43" fmla="*/ 857 h 1534"/>
                  <a:gd name="T44" fmla="*/ 125 w 760"/>
                  <a:gd name="T45" fmla="*/ 693 h 1534"/>
                  <a:gd name="T46" fmla="*/ 154 w 760"/>
                  <a:gd name="T47" fmla="*/ 498 h 1534"/>
                  <a:gd name="T48" fmla="*/ 180 w 760"/>
                  <a:gd name="T49" fmla="*/ 333 h 1534"/>
                  <a:gd name="T50" fmla="*/ 188 w 760"/>
                  <a:gd name="T51" fmla="*/ 299 h 1534"/>
                  <a:gd name="T52" fmla="*/ 253 w 760"/>
                  <a:gd name="T53" fmla="*/ 367 h 1534"/>
                  <a:gd name="T54" fmla="*/ 397 w 760"/>
                  <a:gd name="T55" fmla="*/ 368 h 1534"/>
                  <a:gd name="T56" fmla="*/ 606 w 760"/>
                  <a:gd name="T57" fmla="*/ 155 h 1534"/>
                  <a:gd name="T58" fmla="*/ 760 w 760"/>
                  <a:gd name="T59" fmla="*/ 0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60" h="1534">
                    <a:moveTo>
                      <a:pt x="760" y="0"/>
                    </a:moveTo>
                    <a:cubicBezTo>
                      <a:pt x="749" y="71"/>
                      <a:pt x="739" y="143"/>
                      <a:pt x="728" y="214"/>
                    </a:cubicBezTo>
                    <a:cubicBezTo>
                      <a:pt x="714" y="310"/>
                      <a:pt x="699" y="405"/>
                      <a:pt x="685" y="501"/>
                    </a:cubicBezTo>
                    <a:cubicBezTo>
                      <a:pt x="672" y="586"/>
                      <a:pt x="659" y="672"/>
                      <a:pt x="646" y="757"/>
                    </a:cubicBezTo>
                    <a:cubicBezTo>
                      <a:pt x="644" y="771"/>
                      <a:pt x="642" y="785"/>
                      <a:pt x="640" y="798"/>
                    </a:cubicBezTo>
                    <a:cubicBezTo>
                      <a:pt x="625" y="807"/>
                      <a:pt x="609" y="801"/>
                      <a:pt x="593" y="807"/>
                    </a:cubicBezTo>
                    <a:cubicBezTo>
                      <a:pt x="558" y="822"/>
                      <a:pt x="523" y="836"/>
                      <a:pt x="488" y="849"/>
                    </a:cubicBezTo>
                    <a:cubicBezTo>
                      <a:pt x="439" y="868"/>
                      <a:pt x="391" y="890"/>
                      <a:pt x="341" y="905"/>
                    </a:cubicBezTo>
                    <a:cubicBezTo>
                      <a:pt x="321" y="911"/>
                      <a:pt x="309" y="927"/>
                      <a:pt x="305" y="949"/>
                    </a:cubicBezTo>
                    <a:cubicBezTo>
                      <a:pt x="289" y="1026"/>
                      <a:pt x="272" y="1103"/>
                      <a:pt x="255" y="1180"/>
                    </a:cubicBezTo>
                    <a:cubicBezTo>
                      <a:pt x="244" y="1229"/>
                      <a:pt x="233" y="1278"/>
                      <a:pt x="222" y="1328"/>
                    </a:cubicBezTo>
                    <a:cubicBezTo>
                      <a:pt x="220" y="1339"/>
                      <a:pt x="216" y="1350"/>
                      <a:pt x="209" y="1359"/>
                    </a:cubicBezTo>
                    <a:cubicBezTo>
                      <a:pt x="193" y="1383"/>
                      <a:pt x="177" y="1407"/>
                      <a:pt x="161" y="1432"/>
                    </a:cubicBezTo>
                    <a:cubicBezTo>
                      <a:pt x="157" y="1438"/>
                      <a:pt x="153" y="1447"/>
                      <a:pt x="144" y="1448"/>
                    </a:cubicBezTo>
                    <a:cubicBezTo>
                      <a:pt x="117" y="1432"/>
                      <a:pt x="117" y="1432"/>
                      <a:pt x="98" y="1460"/>
                    </a:cubicBezTo>
                    <a:cubicBezTo>
                      <a:pt x="81" y="1485"/>
                      <a:pt x="63" y="1509"/>
                      <a:pt x="45" y="1534"/>
                    </a:cubicBezTo>
                    <a:cubicBezTo>
                      <a:pt x="41" y="1531"/>
                      <a:pt x="35" y="1529"/>
                      <a:pt x="31" y="1525"/>
                    </a:cubicBezTo>
                    <a:cubicBezTo>
                      <a:pt x="18" y="1510"/>
                      <a:pt x="8" y="1512"/>
                      <a:pt x="0" y="1529"/>
                    </a:cubicBezTo>
                    <a:cubicBezTo>
                      <a:pt x="0" y="1490"/>
                      <a:pt x="9" y="1452"/>
                      <a:pt x="15" y="1413"/>
                    </a:cubicBezTo>
                    <a:cubicBezTo>
                      <a:pt x="24" y="1348"/>
                      <a:pt x="35" y="1282"/>
                      <a:pt x="45" y="1217"/>
                    </a:cubicBezTo>
                    <a:cubicBezTo>
                      <a:pt x="54" y="1161"/>
                      <a:pt x="63" y="1105"/>
                      <a:pt x="71" y="1049"/>
                    </a:cubicBezTo>
                    <a:cubicBezTo>
                      <a:pt x="81" y="985"/>
                      <a:pt x="90" y="921"/>
                      <a:pt x="100" y="857"/>
                    </a:cubicBezTo>
                    <a:cubicBezTo>
                      <a:pt x="108" y="802"/>
                      <a:pt x="116" y="748"/>
                      <a:pt x="125" y="693"/>
                    </a:cubicBezTo>
                    <a:cubicBezTo>
                      <a:pt x="135" y="628"/>
                      <a:pt x="144" y="563"/>
                      <a:pt x="154" y="498"/>
                    </a:cubicBezTo>
                    <a:cubicBezTo>
                      <a:pt x="163" y="443"/>
                      <a:pt x="171" y="388"/>
                      <a:pt x="180" y="333"/>
                    </a:cubicBezTo>
                    <a:cubicBezTo>
                      <a:pt x="182" y="322"/>
                      <a:pt x="180" y="310"/>
                      <a:pt x="188" y="299"/>
                    </a:cubicBezTo>
                    <a:cubicBezTo>
                      <a:pt x="209" y="322"/>
                      <a:pt x="231" y="344"/>
                      <a:pt x="253" y="367"/>
                    </a:cubicBezTo>
                    <a:cubicBezTo>
                      <a:pt x="293" y="410"/>
                      <a:pt x="356" y="410"/>
                      <a:pt x="397" y="368"/>
                    </a:cubicBezTo>
                    <a:cubicBezTo>
                      <a:pt x="467" y="297"/>
                      <a:pt x="536" y="226"/>
                      <a:pt x="606" y="155"/>
                    </a:cubicBezTo>
                    <a:cubicBezTo>
                      <a:pt x="657" y="103"/>
                      <a:pt x="709" y="52"/>
                      <a:pt x="760" y="0"/>
                    </a:cubicBezTo>
                    <a:close/>
                  </a:path>
                </a:pathLst>
              </a:custGeom>
              <a:solidFill>
                <a:srgbClr val="83C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4" name="Freeform 200"/>
              <p:cNvSpPr>
                <a:spLocks/>
              </p:cNvSpPr>
              <p:nvPr userDrawn="1"/>
            </p:nvSpPr>
            <p:spPr bwMode="auto">
              <a:xfrm>
                <a:off x="1085" y="4564"/>
                <a:ext cx="1839" cy="2026"/>
              </a:xfrm>
              <a:custGeom>
                <a:avLst/>
                <a:gdLst>
                  <a:gd name="T0" fmla="*/ 0 w 778"/>
                  <a:gd name="T1" fmla="*/ 652 h 857"/>
                  <a:gd name="T2" fmla="*/ 63 w 778"/>
                  <a:gd name="T3" fmla="*/ 558 h 857"/>
                  <a:gd name="T4" fmla="*/ 78 w 778"/>
                  <a:gd name="T5" fmla="*/ 512 h 857"/>
                  <a:gd name="T6" fmla="*/ 158 w 778"/>
                  <a:gd name="T7" fmla="*/ 146 h 857"/>
                  <a:gd name="T8" fmla="*/ 193 w 778"/>
                  <a:gd name="T9" fmla="*/ 105 h 857"/>
                  <a:gd name="T10" fmla="*/ 442 w 778"/>
                  <a:gd name="T11" fmla="*/ 9 h 857"/>
                  <a:gd name="T12" fmla="*/ 496 w 778"/>
                  <a:gd name="T13" fmla="*/ 2 h 857"/>
                  <a:gd name="T14" fmla="*/ 473 w 778"/>
                  <a:gd name="T15" fmla="*/ 151 h 857"/>
                  <a:gd name="T16" fmla="*/ 455 w 778"/>
                  <a:gd name="T17" fmla="*/ 151 h 857"/>
                  <a:gd name="T18" fmla="*/ 352 w 778"/>
                  <a:gd name="T19" fmla="*/ 191 h 857"/>
                  <a:gd name="T20" fmla="*/ 334 w 778"/>
                  <a:gd name="T21" fmla="*/ 211 h 857"/>
                  <a:gd name="T22" fmla="*/ 306 w 778"/>
                  <a:gd name="T23" fmla="*/ 393 h 857"/>
                  <a:gd name="T24" fmla="*/ 330 w 778"/>
                  <a:gd name="T25" fmla="*/ 456 h 857"/>
                  <a:gd name="T26" fmla="*/ 402 w 778"/>
                  <a:gd name="T27" fmla="*/ 461 h 857"/>
                  <a:gd name="T28" fmla="*/ 431 w 778"/>
                  <a:gd name="T29" fmla="*/ 437 h 857"/>
                  <a:gd name="T30" fmla="*/ 458 w 778"/>
                  <a:gd name="T31" fmla="*/ 419 h 857"/>
                  <a:gd name="T32" fmla="*/ 551 w 778"/>
                  <a:gd name="T33" fmla="*/ 339 h 857"/>
                  <a:gd name="T34" fmla="*/ 589 w 778"/>
                  <a:gd name="T35" fmla="*/ 307 h 857"/>
                  <a:gd name="T36" fmla="*/ 610 w 778"/>
                  <a:gd name="T37" fmla="*/ 288 h 857"/>
                  <a:gd name="T38" fmla="*/ 650 w 778"/>
                  <a:gd name="T39" fmla="*/ 256 h 857"/>
                  <a:gd name="T40" fmla="*/ 678 w 778"/>
                  <a:gd name="T41" fmla="*/ 238 h 857"/>
                  <a:gd name="T42" fmla="*/ 745 w 778"/>
                  <a:gd name="T43" fmla="*/ 252 h 857"/>
                  <a:gd name="T44" fmla="*/ 764 w 778"/>
                  <a:gd name="T45" fmla="*/ 277 h 857"/>
                  <a:gd name="T46" fmla="*/ 774 w 778"/>
                  <a:gd name="T47" fmla="*/ 317 h 857"/>
                  <a:gd name="T48" fmla="*/ 770 w 778"/>
                  <a:gd name="T49" fmla="*/ 339 h 857"/>
                  <a:gd name="T50" fmla="*/ 750 w 778"/>
                  <a:gd name="T51" fmla="*/ 371 h 857"/>
                  <a:gd name="T52" fmla="*/ 726 w 778"/>
                  <a:gd name="T53" fmla="*/ 393 h 857"/>
                  <a:gd name="T54" fmla="*/ 691 w 778"/>
                  <a:gd name="T55" fmla="*/ 422 h 857"/>
                  <a:gd name="T56" fmla="*/ 610 w 778"/>
                  <a:gd name="T57" fmla="*/ 489 h 857"/>
                  <a:gd name="T58" fmla="*/ 530 w 778"/>
                  <a:gd name="T59" fmla="*/ 557 h 857"/>
                  <a:gd name="T60" fmla="*/ 483 w 778"/>
                  <a:gd name="T61" fmla="*/ 647 h 857"/>
                  <a:gd name="T62" fmla="*/ 485 w 778"/>
                  <a:gd name="T63" fmla="*/ 653 h 857"/>
                  <a:gd name="T64" fmla="*/ 465 w 778"/>
                  <a:gd name="T65" fmla="*/ 690 h 857"/>
                  <a:gd name="T66" fmla="*/ 268 w 778"/>
                  <a:gd name="T67" fmla="*/ 857 h 857"/>
                  <a:gd name="T68" fmla="*/ 6 w 778"/>
                  <a:gd name="T69" fmla="*/ 658 h 857"/>
                  <a:gd name="T70" fmla="*/ 0 w 778"/>
                  <a:gd name="T71" fmla="*/ 652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8" h="857">
                    <a:moveTo>
                      <a:pt x="0" y="652"/>
                    </a:moveTo>
                    <a:cubicBezTo>
                      <a:pt x="21" y="620"/>
                      <a:pt x="42" y="589"/>
                      <a:pt x="63" y="558"/>
                    </a:cubicBezTo>
                    <a:cubicBezTo>
                      <a:pt x="73" y="544"/>
                      <a:pt x="75" y="527"/>
                      <a:pt x="78" y="512"/>
                    </a:cubicBezTo>
                    <a:cubicBezTo>
                      <a:pt x="105" y="390"/>
                      <a:pt x="131" y="268"/>
                      <a:pt x="158" y="146"/>
                    </a:cubicBezTo>
                    <a:cubicBezTo>
                      <a:pt x="162" y="126"/>
                      <a:pt x="174" y="111"/>
                      <a:pt x="193" y="105"/>
                    </a:cubicBezTo>
                    <a:cubicBezTo>
                      <a:pt x="277" y="77"/>
                      <a:pt x="359" y="41"/>
                      <a:pt x="442" y="9"/>
                    </a:cubicBezTo>
                    <a:cubicBezTo>
                      <a:pt x="460" y="2"/>
                      <a:pt x="478" y="0"/>
                      <a:pt x="496" y="2"/>
                    </a:cubicBezTo>
                    <a:cubicBezTo>
                      <a:pt x="488" y="52"/>
                      <a:pt x="481" y="101"/>
                      <a:pt x="473" y="151"/>
                    </a:cubicBezTo>
                    <a:cubicBezTo>
                      <a:pt x="467" y="148"/>
                      <a:pt x="461" y="148"/>
                      <a:pt x="455" y="151"/>
                    </a:cubicBezTo>
                    <a:cubicBezTo>
                      <a:pt x="421" y="165"/>
                      <a:pt x="386" y="177"/>
                      <a:pt x="352" y="191"/>
                    </a:cubicBezTo>
                    <a:cubicBezTo>
                      <a:pt x="343" y="195"/>
                      <a:pt x="337" y="201"/>
                      <a:pt x="334" y="211"/>
                    </a:cubicBezTo>
                    <a:cubicBezTo>
                      <a:pt x="315" y="270"/>
                      <a:pt x="302" y="330"/>
                      <a:pt x="306" y="393"/>
                    </a:cubicBezTo>
                    <a:cubicBezTo>
                      <a:pt x="308" y="417"/>
                      <a:pt x="314" y="439"/>
                      <a:pt x="330" y="456"/>
                    </a:cubicBezTo>
                    <a:cubicBezTo>
                      <a:pt x="351" y="479"/>
                      <a:pt x="377" y="481"/>
                      <a:pt x="402" y="461"/>
                    </a:cubicBezTo>
                    <a:cubicBezTo>
                      <a:pt x="411" y="453"/>
                      <a:pt x="419" y="442"/>
                      <a:pt x="431" y="437"/>
                    </a:cubicBezTo>
                    <a:cubicBezTo>
                      <a:pt x="444" y="438"/>
                      <a:pt x="449" y="426"/>
                      <a:pt x="458" y="419"/>
                    </a:cubicBezTo>
                    <a:cubicBezTo>
                      <a:pt x="489" y="393"/>
                      <a:pt x="520" y="366"/>
                      <a:pt x="551" y="339"/>
                    </a:cubicBezTo>
                    <a:cubicBezTo>
                      <a:pt x="561" y="325"/>
                      <a:pt x="574" y="315"/>
                      <a:pt x="589" y="307"/>
                    </a:cubicBezTo>
                    <a:cubicBezTo>
                      <a:pt x="598" y="304"/>
                      <a:pt x="604" y="296"/>
                      <a:pt x="610" y="288"/>
                    </a:cubicBezTo>
                    <a:cubicBezTo>
                      <a:pt x="621" y="275"/>
                      <a:pt x="634" y="263"/>
                      <a:pt x="650" y="256"/>
                    </a:cubicBezTo>
                    <a:cubicBezTo>
                      <a:pt x="659" y="250"/>
                      <a:pt x="669" y="244"/>
                      <a:pt x="678" y="238"/>
                    </a:cubicBezTo>
                    <a:cubicBezTo>
                      <a:pt x="700" y="226"/>
                      <a:pt x="730" y="232"/>
                      <a:pt x="745" y="252"/>
                    </a:cubicBezTo>
                    <a:cubicBezTo>
                      <a:pt x="751" y="260"/>
                      <a:pt x="757" y="269"/>
                      <a:pt x="764" y="277"/>
                    </a:cubicBezTo>
                    <a:cubicBezTo>
                      <a:pt x="776" y="288"/>
                      <a:pt x="778" y="301"/>
                      <a:pt x="774" y="317"/>
                    </a:cubicBezTo>
                    <a:cubicBezTo>
                      <a:pt x="773" y="324"/>
                      <a:pt x="771" y="331"/>
                      <a:pt x="770" y="339"/>
                    </a:cubicBezTo>
                    <a:cubicBezTo>
                      <a:pt x="770" y="354"/>
                      <a:pt x="762" y="364"/>
                      <a:pt x="750" y="371"/>
                    </a:cubicBezTo>
                    <a:cubicBezTo>
                      <a:pt x="742" y="378"/>
                      <a:pt x="734" y="386"/>
                      <a:pt x="726" y="393"/>
                    </a:cubicBezTo>
                    <a:cubicBezTo>
                      <a:pt x="718" y="407"/>
                      <a:pt x="706" y="416"/>
                      <a:pt x="691" y="422"/>
                    </a:cubicBezTo>
                    <a:cubicBezTo>
                      <a:pt x="662" y="442"/>
                      <a:pt x="637" y="467"/>
                      <a:pt x="610" y="489"/>
                    </a:cubicBezTo>
                    <a:cubicBezTo>
                      <a:pt x="583" y="511"/>
                      <a:pt x="556" y="534"/>
                      <a:pt x="530" y="557"/>
                    </a:cubicBezTo>
                    <a:cubicBezTo>
                      <a:pt x="503" y="580"/>
                      <a:pt x="493" y="613"/>
                      <a:pt x="483" y="647"/>
                    </a:cubicBezTo>
                    <a:cubicBezTo>
                      <a:pt x="482" y="648"/>
                      <a:pt x="484" y="651"/>
                      <a:pt x="485" y="653"/>
                    </a:cubicBezTo>
                    <a:cubicBezTo>
                      <a:pt x="471" y="661"/>
                      <a:pt x="471" y="678"/>
                      <a:pt x="465" y="690"/>
                    </a:cubicBezTo>
                    <a:cubicBezTo>
                      <a:pt x="420" y="773"/>
                      <a:pt x="352" y="826"/>
                      <a:pt x="268" y="857"/>
                    </a:cubicBezTo>
                    <a:cubicBezTo>
                      <a:pt x="180" y="791"/>
                      <a:pt x="93" y="724"/>
                      <a:pt x="6" y="658"/>
                    </a:cubicBezTo>
                    <a:cubicBezTo>
                      <a:pt x="4" y="656"/>
                      <a:pt x="2" y="654"/>
                      <a:pt x="0" y="652"/>
                    </a:cubicBezTo>
                    <a:close/>
                  </a:path>
                </a:pathLst>
              </a:custGeom>
              <a:solidFill>
                <a:srgbClr val="FC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5" name="Freeform 201"/>
              <p:cNvSpPr>
                <a:spLocks/>
              </p:cNvSpPr>
              <p:nvPr userDrawn="1"/>
            </p:nvSpPr>
            <p:spPr bwMode="auto">
              <a:xfrm>
                <a:off x="6558" y="6221"/>
                <a:ext cx="801" cy="147"/>
              </a:xfrm>
              <a:custGeom>
                <a:avLst/>
                <a:gdLst>
                  <a:gd name="T0" fmla="*/ 334 w 339"/>
                  <a:gd name="T1" fmla="*/ 1 h 62"/>
                  <a:gd name="T2" fmla="*/ 337 w 339"/>
                  <a:gd name="T3" fmla="*/ 40 h 62"/>
                  <a:gd name="T4" fmla="*/ 321 w 339"/>
                  <a:gd name="T5" fmla="*/ 59 h 62"/>
                  <a:gd name="T6" fmla="*/ 274 w 339"/>
                  <a:gd name="T7" fmla="*/ 59 h 62"/>
                  <a:gd name="T8" fmla="*/ 252 w 339"/>
                  <a:gd name="T9" fmla="*/ 59 h 62"/>
                  <a:gd name="T10" fmla="*/ 27 w 339"/>
                  <a:gd name="T11" fmla="*/ 59 h 62"/>
                  <a:gd name="T12" fmla="*/ 8 w 339"/>
                  <a:gd name="T13" fmla="*/ 42 h 62"/>
                  <a:gd name="T14" fmla="*/ 9 w 339"/>
                  <a:gd name="T15" fmla="*/ 0 h 62"/>
                  <a:gd name="T16" fmla="*/ 334 w 339"/>
                  <a:gd name="T17"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62">
                    <a:moveTo>
                      <a:pt x="334" y="1"/>
                    </a:moveTo>
                    <a:cubicBezTo>
                      <a:pt x="335" y="14"/>
                      <a:pt x="336" y="27"/>
                      <a:pt x="337" y="40"/>
                    </a:cubicBezTo>
                    <a:cubicBezTo>
                      <a:pt x="339" y="53"/>
                      <a:pt x="335" y="60"/>
                      <a:pt x="321" y="59"/>
                    </a:cubicBezTo>
                    <a:cubicBezTo>
                      <a:pt x="305" y="57"/>
                      <a:pt x="290" y="62"/>
                      <a:pt x="274" y="59"/>
                    </a:cubicBezTo>
                    <a:cubicBezTo>
                      <a:pt x="267" y="57"/>
                      <a:pt x="259" y="59"/>
                      <a:pt x="252" y="59"/>
                    </a:cubicBezTo>
                    <a:cubicBezTo>
                      <a:pt x="177" y="59"/>
                      <a:pt x="102" y="58"/>
                      <a:pt x="27" y="59"/>
                    </a:cubicBezTo>
                    <a:cubicBezTo>
                      <a:pt x="14" y="59"/>
                      <a:pt x="7" y="57"/>
                      <a:pt x="8" y="42"/>
                    </a:cubicBezTo>
                    <a:cubicBezTo>
                      <a:pt x="2" y="28"/>
                      <a:pt x="0" y="14"/>
                      <a:pt x="9" y="0"/>
                    </a:cubicBezTo>
                    <a:cubicBezTo>
                      <a:pt x="118" y="1"/>
                      <a:pt x="226" y="1"/>
                      <a:pt x="334" y="1"/>
                    </a:cubicBezTo>
                    <a:close/>
                  </a:path>
                </a:pathLst>
              </a:custGeom>
              <a:solidFill>
                <a:srgbClr val="374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6" name="Freeform 202"/>
              <p:cNvSpPr>
                <a:spLocks/>
              </p:cNvSpPr>
              <p:nvPr userDrawn="1"/>
            </p:nvSpPr>
            <p:spPr bwMode="auto">
              <a:xfrm>
                <a:off x="6513" y="6132"/>
                <a:ext cx="73" cy="189"/>
              </a:xfrm>
              <a:custGeom>
                <a:avLst/>
                <a:gdLst>
                  <a:gd name="T0" fmla="*/ 28 w 31"/>
                  <a:gd name="T1" fmla="*/ 38 h 80"/>
                  <a:gd name="T2" fmla="*/ 27 w 31"/>
                  <a:gd name="T3" fmla="*/ 80 h 80"/>
                  <a:gd name="T4" fmla="*/ 1 w 31"/>
                  <a:gd name="T5" fmla="*/ 78 h 80"/>
                  <a:gd name="T6" fmla="*/ 0 w 31"/>
                  <a:gd name="T7" fmla="*/ 38 h 80"/>
                  <a:gd name="T8" fmla="*/ 1 w 31"/>
                  <a:gd name="T9" fmla="*/ 2 h 80"/>
                  <a:gd name="T10" fmla="*/ 25 w 31"/>
                  <a:gd name="T11" fmla="*/ 0 h 80"/>
                  <a:gd name="T12" fmla="*/ 28 w 31"/>
                  <a:gd name="T13" fmla="*/ 38 h 80"/>
                </a:gdLst>
                <a:ahLst/>
                <a:cxnLst>
                  <a:cxn ang="0">
                    <a:pos x="T0" y="T1"/>
                  </a:cxn>
                  <a:cxn ang="0">
                    <a:pos x="T2" y="T3"/>
                  </a:cxn>
                  <a:cxn ang="0">
                    <a:pos x="T4" y="T5"/>
                  </a:cxn>
                  <a:cxn ang="0">
                    <a:pos x="T6" y="T7"/>
                  </a:cxn>
                  <a:cxn ang="0">
                    <a:pos x="T8" y="T9"/>
                  </a:cxn>
                  <a:cxn ang="0">
                    <a:pos x="T10" y="T11"/>
                  </a:cxn>
                  <a:cxn ang="0">
                    <a:pos x="T12" y="T13"/>
                  </a:cxn>
                </a:cxnLst>
                <a:rect l="0" t="0" r="r" b="b"/>
                <a:pathLst>
                  <a:path w="31" h="80">
                    <a:moveTo>
                      <a:pt x="28" y="38"/>
                    </a:moveTo>
                    <a:cubicBezTo>
                      <a:pt x="28" y="52"/>
                      <a:pt x="28" y="66"/>
                      <a:pt x="27" y="80"/>
                    </a:cubicBezTo>
                    <a:cubicBezTo>
                      <a:pt x="18" y="79"/>
                      <a:pt x="10" y="79"/>
                      <a:pt x="1" y="78"/>
                    </a:cubicBezTo>
                    <a:cubicBezTo>
                      <a:pt x="1" y="65"/>
                      <a:pt x="0" y="52"/>
                      <a:pt x="0" y="38"/>
                    </a:cubicBezTo>
                    <a:cubicBezTo>
                      <a:pt x="0" y="26"/>
                      <a:pt x="1" y="14"/>
                      <a:pt x="1" y="2"/>
                    </a:cubicBezTo>
                    <a:cubicBezTo>
                      <a:pt x="9" y="2"/>
                      <a:pt x="17" y="1"/>
                      <a:pt x="25" y="0"/>
                    </a:cubicBezTo>
                    <a:cubicBezTo>
                      <a:pt x="31" y="12"/>
                      <a:pt x="26" y="26"/>
                      <a:pt x="28" y="38"/>
                    </a:cubicBezTo>
                    <a:close/>
                  </a:path>
                </a:pathLst>
              </a:custGeom>
              <a:solidFill>
                <a:srgbClr val="F5A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7" name="Freeform 203"/>
              <p:cNvSpPr>
                <a:spLocks/>
              </p:cNvSpPr>
              <p:nvPr userDrawn="1"/>
            </p:nvSpPr>
            <p:spPr bwMode="auto">
              <a:xfrm>
                <a:off x="7023" y="6356"/>
                <a:ext cx="192" cy="109"/>
              </a:xfrm>
              <a:custGeom>
                <a:avLst/>
                <a:gdLst>
                  <a:gd name="T0" fmla="*/ 75 w 81"/>
                  <a:gd name="T1" fmla="*/ 34 h 46"/>
                  <a:gd name="T2" fmla="*/ 66 w 81"/>
                  <a:gd name="T3" fmla="*/ 45 h 46"/>
                  <a:gd name="T4" fmla="*/ 42 w 81"/>
                  <a:gd name="T5" fmla="*/ 35 h 46"/>
                  <a:gd name="T6" fmla="*/ 14 w 81"/>
                  <a:gd name="T7" fmla="*/ 21 h 46"/>
                  <a:gd name="T8" fmla="*/ 3 w 81"/>
                  <a:gd name="T9" fmla="*/ 8 h 46"/>
                  <a:gd name="T10" fmla="*/ 20 w 81"/>
                  <a:gd name="T11" fmla="*/ 10 h 46"/>
                  <a:gd name="T12" fmla="*/ 45 w 81"/>
                  <a:gd name="T13" fmla="*/ 20 h 46"/>
                  <a:gd name="T14" fmla="*/ 75 w 81"/>
                  <a:gd name="T15" fmla="*/ 34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46">
                    <a:moveTo>
                      <a:pt x="75" y="34"/>
                    </a:moveTo>
                    <a:cubicBezTo>
                      <a:pt x="81" y="45"/>
                      <a:pt x="73" y="44"/>
                      <a:pt x="66" y="45"/>
                    </a:cubicBezTo>
                    <a:cubicBezTo>
                      <a:pt x="57" y="46"/>
                      <a:pt x="48" y="42"/>
                      <a:pt x="42" y="35"/>
                    </a:cubicBezTo>
                    <a:cubicBezTo>
                      <a:pt x="34" y="27"/>
                      <a:pt x="23" y="26"/>
                      <a:pt x="14" y="21"/>
                    </a:cubicBezTo>
                    <a:cubicBezTo>
                      <a:pt x="9" y="18"/>
                      <a:pt x="0" y="17"/>
                      <a:pt x="3" y="8"/>
                    </a:cubicBezTo>
                    <a:cubicBezTo>
                      <a:pt x="7" y="0"/>
                      <a:pt x="14" y="7"/>
                      <a:pt x="20" y="10"/>
                    </a:cubicBezTo>
                    <a:cubicBezTo>
                      <a:pt x="28" y="13"/>
                      <a:pt x="37" y="16"/>
                      <a:pt x="45" y="20"/>
                    </a:cubicBezTo>
                    <a:cubicBezTo>
                      <a:pt x="55" y="25"/>
                      <a:pt x="65" y="29"/>
                      <a:pt x="75" y="34"/>
                    </a:cubicBezTo>
                    <a:close/>
                  </a:path>
                </a:pathLst>
              </a:custGeom>
              <a:solidFill>
                <a:srgbClr val="6F4D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8" name="Freeform 204"/>
              <p:cNvSpPr>
                <a:spLocks/>
              </p:cNvSpPr>
              <p:nvPr userDrawn="1"/>
            </p:nvSpPr>
            <p:spPr bwMode="auto">
              <a:xfrm>
                <a:off x="7040" y="6609"/>
                <a:ext cx="73" cy="50"/>
              </a:xfrm>
              <a:custGeom>
                <a:avLst/>
                <a:gdLst>
                  <a:gd name="T0" fmla="*/ 31 w 31"/>
                  <a:gd name="T1" fmla="*/ 11 h 21"/>
                  <a:gd name="T2" fmla="*/ 28 w 31"/>
                  <a:gd name="T3" fmla="*/ 21 h 21"/>
                  <a:gd name="T4" fmla="*/ 0 w 31"/>
                  <a:gd name="T5" fmla="*/ 8 h 21"/>
                  <a:gd name="T6" fmla="*/ 3 w 31"/>
                  <a:gd name="T7" fmla="*/ 0 h 21"/>
                  <a:gd name="T8" fmla="*/ 31 w 31"/>
                  <a:gd name="T9" fmla="*/ 11 h 21"/>
                </a:gdLst>
                <a:ahLst/>
                <a:cxnLst>
                  <a:cxn ang="0">
                    <a:pos x="T0" y="T1"/>
                  </a:cxn>
                  <a:cxn ang="0">
                    <a:pos x="T2" y="T3"/>
                  </a:cxn>
                  <a:cxn ang="0">
                    <a:pos x="T4" y="T5"/>
                  </a:cxn>
                  <a:cxn ang="0">
                    <a:pos x="T6" y="T7"/>
                  </a:cxn>
                  <a:cxn ang="0">
                    <a:pos x="T8" y="T9"/>
                  </a:cxn>
                </a:cxnLst>
                <a:rect l="0" t="0" r="r" b="b"/>
                <a:pathLst>
                  <a:path w="31" h="21">
                    <a:moveTo>
                      <a:pt x="31" y="11"/>
                    </a:moveTo>
                    <a:cubicBezTo>
                      <a:pt x="30" y="14"/>
                      <a:pt x="29" y="17"/>
                      <a:pt x="28" y="21"/>
                    </a:cubicBezTo>
                    <a:cubicBezTo>
                      <a:pt x="18" y="16"/>
                      <a:pt x="9" y="12"/>
                      <a:pt x="0" y="8"/>
                    </a:cubicBezTo>
                    <a:cubicBezTo>
                      <a:pt x="3" y="6"/>
                      <a:pt x="3" y="3"/>
                      <a:pt x="3" y="0"/>
                    </a:cubicBezTo>
                    <a:cubicBezTo>
                      <a:pt x="13" y="4"/>
                      <a:pt x="22" y="7"/>
                      <a:pt x="31" y="11"/>
                    </a:cubicBezTo>
                    <a:close/>
                  </a:path>
                </a:pathLst>
              </a:custGeom>
              <a:solidFill>
                <a:srgbClr val="3691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 name="Freeform 206"/>
            <p:cNvSpPr>
              <a:spLocks/>
            </p:cNvSpPr>
            <p:nvPr userDrawn="1"/>
          </p:nvSpPr>
          <p:spPr bwMode="auto">
            <a:xfrm>
              <a:off x="11291888" y="10221913"/>
              <a:ext cx="104775" cy="74612"/>
            </a:xfrm>
            <a:custGeom>
              <a:avLst/>
              <a:gdLst>
                <a:gd name="T0" fmla="*/ 4 w 28"/>
                <a:gd name="T1" fmla="*/ 0 h 20"/>
                <a:gd name="T2" fmla="*/ 28 w 28"/>
                <a:gd name="T3" fmla="*/ 10 h 20"/>
                <a:gd name="T4" fmla="*/ 27 w 28"/>
                <a:gd name="T5" fmla="*/ 20 h 20"/>
                <a:gd name="T6" fmla="*/ 0 w 28"/>
                <a:gd name="T7" fmla="*/ 7 h 20"/>
                <a:gd name="T8" fmla="*/ 4 w 28"/>
                <a:gd name="T9" fmla="*/ 0 h 20"/>
              </a:gdLst>
              <a:ahLst/>
              <a:cxnLst>
                <a:cxn ang="0">
                  <a:pos x="T0" y="T1"/>
                </a:cxn>
                <a:cxn ang="0">
                  <a:pos x="T2" y="T3"/>
                </a:cxn>
                <a:cxn ang="0">
                  <a:pos x="T4" y="T5"/>
                </a:cxn>
                <a:cxn ang="0">
                  <a:pos x="T6" y="T7"/>
                </a:cxn>
                <a:cxn ang="0">
                  <a:pos x="T8" y="T9"/>
                </a:cxn>
              </a:cxnLst>
              <a:rect l="0" t="0" r="r" b="b"/>
              <a:pathLst>
                <a:path w="28" h="20">
                  <a:moveTo>
                    <a:pt x="4" y="0"/>
                  </a:moveTo>
                  <a:cubicBezTo>
                    <a:pt x="12" y="3"/>
                    <a:pt x="20" y="7"/>
                    <a:pt x="28" y="10"/>
                  </a:cubicBezTo>
                  <a:cubicBezTo>
                    <a:pt x="28" y="13"/>
                    <a:pt x="28" y="17"/>
                    <a:pt x="27" y="20"/>
                  </a:cubicBezTo>
                  <a:cubicBezTo>
                    <a:pt x="18" y="16"/>
                    <a:pt x="9" y="11"/>
                    <a:pt x="0" y="7"/>
                  </a:cubicBezTo>
                  <a:cubicBezTo>
                    <a:pt x="1" y="4"/>
                    <a:pt x="2" y="2"/>
                    <a:pt x="4" y="0"/>
                  </a:cubicBezTo>
                  <a:close/>
                </a:path>
              </a:pathLst>
            </a:custGeom>
            <a:solidFill>
              <a:srgbClr val="418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207"/>
            <p:cNvSpPr>
              <a:spLocks/>
            </p:cNvSpPr>
            <p:nvPr userDrawn="1"/>
          </p:nvSpPr>
          <p:spPr bwMode="auto">
            <a:xfrm>
              <a:off x="13011150" y="3921125"/>
              <a:ext cx="454025" cy="455612"/>
            </a:xfrm>
            <a:custGeom>
              <a:avLst/>
              <a:gdLst>
                <a:gd name="T0" fmla="*/ 39 w 121"/>
                <a:gd name="T1" fmla="*/ 0 h 121"/>
                <a:gd name="T2" fmla="*/ 47 w 121"/>
                <a:gd name="T3" fmla="*/ 5 h 121"/>
                <a:gd name="T4" fmla="*/ 111 w 121"/>
                <a:gd name="T5" fmla="*/ 48 h 121"/>
                <a:gd name="T6" fmla="*/ 115 w 121"/>
                <a:gd name="T7" fmla="*/ 64 h 121"/>
                <a:gd name="T8" fmla="*/ 87 w 121"/>
                <a:gd name="T9" fmla="*/ 111 h 121"/>
                <a:gd name="T10" fmla="*/ 71 w 121"/>
                <a:gd name="T11" fmla="*/ 115 h 121"/>
                <a:gd name="T12" fmla="*/ 11 w 121"/>
                <a:gd name="T13" fmla="*/ 75 h 121"/>
                <a:gd name="T14" fmla="*/ 6 w 121"/>
                <a:gd name="T15" fmla="*/ 52 h 121"/>
                <a:gd name="T16" fmla="*/ 32 w 121"/>
                <a:gd name="T17" fmla="*/ 8 h 121"/>
                <a:gd name="T18" fmla="*/ 39 w 121"/>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39" y="0"/>
                  </a:moveTo>
                  <a:cubicBezTo>
                    <a:pt x="42" y="2"/>
                    <a:pt x="44" y="3"/>
                    <a:pt x="47" y="5"/>
                  </a:cubicBezTo>
                  <a:cubicBezTo>
                    <a:pt x="68" y="19"/>
                    <a:pt x="90" y="34"/>
                    <a:pt x="111" y="48"/>
                  </a:cubicBezTo>
                  <a:cubicBezTo>
                    <a:pt x="119" y="53"/>
                    <a:pt x="121" y="56"/>
                    <a:pt x="115" y="64"/>
                  </a:cubicBezTo>
                  <a:cubicBezTo>
                    <a:pt x="105" y="80"/>
                    <a:pt x="96" y="96"/>
                    <a:pt x="87" y="111"/>
                  </a:cubicBezTo>
                  <a:cubicBezTo>
                    <a:pt x="83" y="119"/>
                    <a:pt x="79" y="121"/>
                    <a:pt x="71" y="115"/>
                  </a:cubicBezTo>
                  <a:cubicBezTo>
                    <a:pt x="51" y="101"/>
                    <a:pt x="31" y="88"/>
                    <a:pt x="11" y="75"/>
                  </a:cubicBezTo>
                  <a:cubicBezTo>
                    <a:pt x="0" y="68"/>
                    <a:pt x="0" y="62"/>
                    <a:pt x="6" y="52"/>
                  </a:cubicBezTo>
                  <a:cubicBezTo>
                    <a:pt x="15" y="37"/>
                    <a:pt x="23" y="22"/>
                    <a:pt x="32" y="8"/>
                  </a:cubicBezTo>
                  <a:cubicBezTo>
                    <a:pt x="34" y="5"/>
                    <a:pt x="37" y="3"/>
                    <a:pt x="3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208"/>
            <p:cNvSpPr>
              <a:spLocks/>
            </p:cNvSpPr>
            <p:nvPr userDrawn="1"/>
          </p:nvSpPr>
          <p:spPr bwMode="auto">
            <a:xfrm>
              <a:off x="13355638" y="4143375"/>
              <a:ext cx="458788" cy="457200"/>
            </a:xfrm>
            <a:custGeom>
              <a:avLst/>
              <a:gdLst>
                <a:gd name="T0" fmla="*/ 5 w 122"/>
                <a:gd name="T1" fmla="*/ 73 h 122"/>
                <a:gd name="T2" fmla="*/ 5 w 122"/>
                <a:gd name="T3" fmla="*/ 66 h 122"/>
                <a:gd name="T4" fmla="*/ 11 w 122"/>
                <a:gd name="T5" fmla="*/ 45 h 122"/>
                <a:gd name="T6" fmla="*/ 38 w 122"/>
                <a:gd name="T7" fmla="*/ 5 h 122"/>
                <a:gd name="T8" fmla="*/ 76 w 122"/>
                <a:gd name="T9" fmla="*/ 27 h 122"/>
                <a:gd name="T10" fmla="*/ 116 w 122"/>
                <a:gd name="T11" fmla="*/ 56 h 122"/>
                <a:gd name="T12" fmla="*/ 95 w 122"/>
                <a:gd name="T13" fmla="*/ 99 h 122"/>
                <a:gd name="T14" fmla="*/ 86 w 122"/>
                <a:gd name="T15" fmla="*/ 113 h 122"/>
                <a:gd name="T16" fmla="*/ 70 w 122"/>
                <a:gd name="T17" fmla="*/ 117 h 122"/>
                <a:gd name="T18" fmla="*/ 5 w 122"/>
                <a:gd name="T19" fmla="*/ 7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22">
                  <a:moveTo>
                    <a:pt x="5" y="73"/>
                  </a:moveTo>
                  <a:cubicBezTo>
                    <a:pt x="5" y="71"/>
                    <a:pt x="5" y="68"/>
                    <a:pt x="5" y="66"/>
                  </a:cubicBezTo>
                  <a:cubicBezTo>
                    <a:pt x="0" y="57"/>
                    <a:pt x="7" y="51"/>
                    <a:pt x="11" y="45"/>
                  </a:cubicBezTo>
                  <a:cubicBezTo>
                    <a:pt x="19" y="31"/>
                    <a:pt x="25" y="10"/>
                    <a:pt x="38" y="5"/>
                  </a:cubicBezTo>
                  <a:cubicBezTo>
                    <a:pt x="49" y="0"/>
                    <a:pt x="63" y="19"/>
                    <a:pt x="76" y="27"/>
                  </a:cubicBezTo>
                  <a:cubicBezTo>
                    <a:pt x="90" y="35"/>
                    <a:pt x="110" y="42"/>
                    <a:pt x="116" y="56"/>
                  </a:cubicBezTo>
                  <a:cubicBezTo>
                    <a:pt x="122" y="70"/>
                    <a:pt x="101" y="84"/>
                    <a:pt x="95" y="99"/>
                  </a:cubicBezTo>
                  <a:cubicBezTo>
                    <a:pt x="92" y="104"/>
                    <a:pt x="89" y="108"/>
                    <a:pt x="86" y="113"/>
                  </a:cubicBezTo>
                  <a:cubicBezTo>
                    <a:pt x="82" y="122"/>
                    <a:pt x="77" y="122"/>
                    <a:pt x="70" y="117"/>
                  </a:cubicBezTo>
                  <a:cubicBezTo>
                    <a:pt x="49" y="102"/>
                    <a:pt x="27" y="88"/>
                    <a:pt x="5"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209"/>
            <p:cNvSpPr>
              <a:spLocks/>
            </p:cNvSpPr>
            <p:nvPr userDrawn="1"/>
          </p:nvSpPr>
          <p:spPr bwMode="auto">
            <a:xfrm>
              <a:off x="12834938" y="4198938"/>
              <a:ext cx="461963" cy="395287"/>
            </a:xfrm>
            <a:custGeom>
              <a:avLst/>
              <a:gdLst>
                <a:gd name="T0" fmla="*/ 120 w 123"/>
                <a:gd name="T1" fmla="*/ 62 h 105"/>
                <a:gd name="T2" fmla="*/ 54 w 123"/>
                <a:gd name="T3" fmla="*/ 105 h 105"/>
                <a:gd name="T4" fmla="*/ 8 w 123"/>
                <a:gd name="T5" fmla="*/ 72 h 105"/>
                <a:gd name="T6" fmla="*/ 5 w 123"/>
                <a:gd name="T7" fmla="*/ 57 h 105"/>
                <a:gd name="T8" fmla="*/ 34 w 123"/>
                <a:gd name="T9" fmla="*/ 9 h 105"/>
                <a:gd name="T10" fmla="*/ 49 w 123"/>
                <a:gd name="T11" fmla="*/ 5 h 105"/>
                <a:gd name="T12" fmla="*/ 115 w 123"/>
                <a:gd name="T13" fmla="*/ 49 h 105"/>
                <a:gd name="T14" fmla="*/ 120 w 123"/>
                <a:gd name="T15" fmla="*/ 62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105">
                  <a:moveTo>
                    <a:pt x="120" y="62"/>
                  </a:moveTo>
                  <a:cubicBezTo>
                    <a:pt x="99" y="78"/>
                    <a:pt x="77" y="93"/>
                    <a:pt x="54" y="105"/>
                  </a:cubicBezTo>
                  <a:cubicBezTo>
                    <a:pt x="39" y="94"/>
                    <a:pt x="24" y="83"/>
                    <a:pt x="8" y="72"/>
                  </a:cubicBezTo>
                  <a:cubicBezTo>
                    <a:pt x="1" y="68"/>
                    <a:pt x="0" y="65"/>
                    <a:pt x="5" y="57"/>
                  </a:cubicBezTo>
                  <a:cubicBezTo>
                    <a:pt x="15" y="42"/>
                    <a:pt x="25" y="25"/>
                    <a:pt x="34" y="9"/>
                  </a:cubicBezTo>
                  <a:cubicBezTo>
                    <a:pt x="38" y="2"/>
                    <a:pt x="42" y="0"/>
                    <a:pt x="49" y="5"/>
                  </a:cubicBezTo>
                  <a:cubicBezTo>
                    <a:pt x="71" y="20"/>
                    <a:pt x="93" y="35"/>
                    <a:pt x="115" y="49"/>
                  </a:cubicBezTo>
                  <a:cubicBezTo>
                    <a:pt x="120" y="52"/>
                    <a:pt x="123" y="56"/>
                    <a:pt x="120"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210"/>
            <p:cNvSpPr>
              <a:spLocks/>
            </p:cNvSpPr>
            <p:nvPr userDrawn="1"/>
          </p:nvSpPr>
          <p:spPr bwMode="auto">
            <a:xfrm>
              <a:off x="13363575" y="4473575"/>
              <a:ext cx="269875" cy="417512"/>
            </a:xfrm>
            <a:custGeom>
              <a:avLst/>
              <a:gdLst>
                <a:gd name="T0" fmla="*/ 0 w 72"/>
                <a:gd name="T1" fmla="*/ 90 h 111"/>
                <a:gd name="T2" fmla="*/ 3 w 72"/>
                <a:gd name="T3" fmla="*/ 0 h 111"/>
                <a:gd name="T4" fmla="*/ 68 w 72"/>
                <a:gd name="T5" fmla="*/ 41 h 111"/>
                <a:gd name="T6" fmla="*/ 68 w 72"/>
                <a:gd name="T7" fmla="*/ 52 h 111"/>
                <a:gd name="T8" fmla="*/ 36 w 72"/>
                <a:gd name="T9" fmla="*/ 105 h 111"/>
                <a:gd name="T10" fmla="*/ 26 w 72"/>
                <a:gd name="T11" fmla="*/ 107 h 111"/>
                <a:gd name="T12" fmla="*/ 0 w 72"/>
                <a:gd name="T13" fmla="*/ 90 h 111"/>
              </a:gdLst>
              <a:ahLst/>
              <a:cxnLst>
                <a:cxn ang="0">
                  <a:pos x="T0" y="T1"/>
                </a:cxn>
                <a:cxn ang="0">
                  <a:pos x="T2" y="T3"/>
                </a:cxn>
                <a:cxn ang="0">
                  <a:pos x="T4" y="T5"/>
                </a:cxn>
                <a:cxn ang="0">
                  <a:pos x="T6" y="T7"/>
                </a:cxn>
                <a:cxn ang="0">
                  <a:pos x="T8" y="T9"/>
                </a:cxn>
                <a:cxn ang="0">
                  <a:pos x="T10" y="T11"/>
                </a:cxn>
                <a:cxn ang="0">
                  <a:pos x="T12" y="T13"/>
                </a:cxn>
              </a:cxnLst>
              <a:rect l="0" t="0" r="r" b="b"/>
              <a:pathLst>
                <a:path w="72" h="111">
                  <a:moveTo>
                    <a:pt x="0" y="90"/>
                  </a:moveTo>
                  <a:cubicBezTo>
                    <a:pt x="1" y="60"/>
                    <a:pt x="2" y="30"/>
                    <a:pt x="3" y="0"/>
                  </a:cubicBezTo>
                  <a:cubicBezTo>
                    <a:pt x="27" y="8"/>
                    <a:pt x="46" y="27"/>
                    <a:pt x="68" y="41"/>
                  </a:cubicBezTo>
                  <a:cubicBezTo>
                    <a:pt x="72" y="44"/>
                    <a:pt x="70" y="48"/>
                    <a:pt x="68" y="52"/>
                  </a:cubicBezTo>
                  <a:cubicBezTo>
                    <a:pt x="57" y="69"/>
                    <a:pt x="47" y="87"/>
                    <a:pt x="36" y="105"/>
                  </a:cubicBezTo>
                  <a:cubicBezTo>
                    <a:pt x="33" y="111"/>
                    <a:pt x="30" y="111"/>
                    <a:pt x="26" y="107"/>
                  </a:cubicBezTo>
                  <a:cubicBezTo>
                    <a:pt x="17" y="101"/>
                    <a:pt x="8" y="96"/>
                    <a:pt x="0" y="9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211"/>
            <p:cNvSpPr>
              <a:spLocks/>
            </p:cNvSpPr>
            <p:nvPr userDrawn="1"/>
          </p:nvSpPr>
          <p:spPr bwMode="auto">
            <a:xfrm>
              <a:off x="12669838" y="4484688"/>
              <a:ext cx="344488" cy="304800"/>
            </a:xfrm>
            <a:custGeom>
              <a:avLst/>
              <a:gdLst>
                <a:gd name="T0" fmla="*/ 92 w 92"/>
                <a:gd name="T1" fmla="*/ 34 h 81"/>
                <a:gd name="T2" fmla="*/ 20 w 92"/>
                <a:gd name="T3" fmla="*/ 81 h 81"/>
                <a:gd name="T4" fmla="*/ 14 w 92"/>
                <a:gd name="T5" fmla="*/ 40 h 81"/>
                <a:gd name="T6" fmla="*/ 39 w 92"/>
                <a:gd name="T7" fmla="*/ 3 h 81"/>
                <a:gd name="T8" fmla="*/ 77 w 92"/>
                <a:gd name="T9" fmla="*/ 24 h 81"/>
                <a:gd name="T10" fmla="*/ 92 w 92"/>
                <a:gd name="T11" fmla="*/ 34 h 81"/>
              </a:gdLst>
              <a:ahLst/>
              <a:cxnLst>
                <a:cxn ang="0">
                  <a:pos x="T0" y="T1"/>
                </a:cxn>
                <a:cxn ang="0">
                  <a:pos x="T2" y="T3"/>
                </a:cxn>
                <a:cxn ang="0">
                  <a:pos x="T4" y="T5"/>
                </a:cxn>
                <a:cxn ang="0">
                  <a:pos x="T6" y="T7"/>
                </a:cxn>
                <a:cxn ang="0">
                  <a:pos x="T8" y="T9"/>
                </a:cxn>
                <a:cxn ang="0">
                  <a:pos x="T10" y="T11"/>
                </a:cxn>
              </a:cxnLst>
              <a:rect l="0" t="0" r="r" b="b"/>
              <a:pathLst>
                <a:path w="92" h="81">
                  <a:moveTo>
                    <a:pt x="92" y="34"/>
                  </a:moveTo>
                  <a:cubicBezTo>
                    <a:pt x="69" y="52"/>
                    <a:pt x="45" y="67"/>
                    <a:pt x="20" y="81"/>
                  </a:cubicBezTo>
                  <a:cubicBezTo>
                    <a:pt x="0" y="65"/>
                    <a:pt x="0" y="65"/>
                    <a:pt x="14" y="40"/>
                  </a:cubicBezTo>
                  <a:cubicBezTo>
                    <a:pt x="22" y="27"/>
                    <a:pt x="27" y="7"/>
                    <a:pt x="39" y="3"/>
                  </a:cubicBezTo>
                  <a:cubicBezTo>
                    <a:pt x="52" y="0"/>
                    <a:pt x="64" y="18"/>
                    <a:pt x="77" y="24"/>
                  </a:cubicBezTo>
                  <a:cubicBezTo>
                    <a:pt x="82" y="27"/>
                    <a:pt x="87" y="30"/>
                    <a:pt x="9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212"/>
            <p:cNvSpPr>
              <a:spLocks/>
            </p:cNvSpPr>
            <p:nvPr userDrawn="1"/>
          </p:nvSpPr>
          <p:spPr bwMode="auto">
            <a:xfrm>
              <a:off x="13371513" y="4935538"/>
              <a:ext cx="371475" cy="220662"/>
            </a:xfrm>
            <a:custGeom>
              <a:avLst/>
              <a:gdLst>
                <a:gd name="T0" fmla="*/ 99 w 99"/>
                <a:gd name="T1" fmla="*/ 51 h 59"/>
                <a:gd name="T2" fmla="*/ 14 w 99"/>
                <a:gd name="T3" fmla="*/ 59 h 59"/>
                <a:gd name="T4" fmla="*/ 6 w 99"/>
                <a:gd name="T5" fmla="*/ 45 h 59"/>
                <a:gd name="T6" fmla="*/ 70 w 99"/>
                <a:gd name="T7" fmla="*/ 27 h 59"/>
                <a:gd name="T8" fmla="*/ 99 w 99"/>
                <a:gd name="T9" fmla="*/ 51 h 59"/>
              </a:gdLst>
              <a:ahLst/>
              <a:cxnLst>
                <a:cxn ang="0">
                  <a:pos x="T0" y="T1"/>
                </a:cxn>
                <a:cxn ang="0">
                  <a:pos x="T2" y="T3"/>
                </a:cxn>
                <a:cxn ang="0">
                  <a:pos x="T4" y="T5"/>
                </a:cxn>
                <a:cxn ang="0">
                  <a:pos x="T6" y="T7"/>
                </a:cxn>
                <a:cxn ang="0">
                  <a:pos x="T8" y="T9"/>
                </a:cxn>
              </a:cxnLst>
              <a:rect l="0" t="0" r="r" b="b"/>
              <a:pathLst>
                <a:path w="99" h="59">
                  <a:moveTo>
                    <a:pt x="99" y="51"/>
                  </a:moveTo>
                  <a:cubicBezTo>
                    <a:pt x="71" y="54"/>
                    <a:pt x="43" y="56"/>
                    <a:pt x="14" y="59"/>
                  </a:cubicBezTo>
                  <a:cubicBezTo>
                    <a:pt x="4" y="59"/>
                    <a:pt x="0" y="57"/>
                    <a:pt x="6" y="45"/>
                  </a:cubicBezTo>
                  <a:cubicBezTo>
                    <a:pt x="30" y="1"/>
                    <a:pt x="30" y="0"/>
                    <a:pt x="70" y="27"/>
                  </a:cubicBezTo>
                  <a:cubicBezTo>
                    <a:pt x="80" y="34"/>
                    <a:pt x="93" y="39"/>
                    <a:pt x="99"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213"/>
            <p:cNvSpPr>
              <a:spLocks/>
            </p:cNvSpPr>
            <p:nvPr userDrawn="1"/>
          </p:nvSpPr>
          <p:spPr bwMode="auto">
            <a:xfrm>
              <a:off x="13355638" y="4856163"/>
              <a:ext cx="112713" cy="233362"/>
            </a:xfrm>
            <a:custGeom>
              <a:avLst/>
              <a:gdLst>
                <a:gd name="T0" fmla="*/ 0 w 30"/>
                <a:gd name="T1" fmla="*/ 32 h 62"/>
                <a:gd name="T2" fmla="*/ 1 w 30"/>
                <a:gd name="T3" fmla="*/ 0 h 62"/>
                <a:gd name="T4" fmla="*/ 14 w 30"/>
                <a:gd name="T5" fmla="*/ 44 h 62"/>
                <a:gd name="T6" fmla="*/ 2 w 30"/>
                <a:gd name="T7" fmla="*/ 62 h 62"/>
                <a:gd name="T8" fmla="*/ 0 w 30"/>
                <a:gd name="T9" fmla="*/ 32 h 62"/>
              </a:gdLst>
              <a:ahLst/>
              <a:cxnLst>
                <a:cxn ang="0">
                  <a:pos x="T0" y="T1"/>
                </a:cxn>
                <a:cxn ang="0">
                  <a:pos x="T2" y="T3"/>
                </a:cxn>
                <a:cxn ang="0">
                  <a:pos x="T4" y="T5"/>
                </a:cxn>
                <a:cxn ang="0">
                  <a:pos x="T6" y="T7"/>
                </a:cxn>
                <a:cxn ang="0">
                  <a:pos x="T8" y="T9"/>
                </a:cxn>
              </a:cxnLst>
              <a:rect l="0" t="0" r="r" b="b"/>
              <a:pathLst>
                <a:path w="30" h="62">
                  <a:moveTo>
                    <a:pt x="0" y="32"/>
                  </a:moveTo>
                  <a:cubicBezTo>
                    <a:pt x="0" y="21"/>
                    <a:pt x="1" y="11"/>
                    <a:pt x="1" y="0"/>
                  </a:cubicBezTo>
                  <a:cubicBezTo>
                    <a:pt x="30" y="16"/>
                    <a:pt x="30" y="16"/>
                    <a:pt x="14" y="44"/>
                  </a:cubicBezTo>
                  <a:cubicBezTo>
                    <a:pt x="11" y="49"/>
                    <a:pt x="8" y="54"/>
                    <a:pt x="2" y="62"/>
                  </a:cubicBezTo>
                  <a:cubicBezTo>
                    <a:pt x="1" y="50"/>
                    <a:pt x="1" y="41"/>
                    <a:pt x="0" y="3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214"/>
            <p:cNvSpPr>
              <a:spLocks/>
            </p:cNvSpPr>
            <p:nvPr userDrawn="1"/>
          </p:nvSpPr>
          <p:spPr bwMode="auto">
            <a:xfrm>
              <a:off x="12565063" y="4759325"/>
              <a:ext cx="149225" cy="149225"/>
            </a:xfrm>
            <a:custGeom>
              <a:avLst/>
              <a:gdLst>
                <a:gd name="T0" fmla="*/ 40 w 40"/>
                <a:gd name="T1" fmla="*/ 14 h 40"/>
                <a:gd name="T2" fmla="*/ 0 w 40"/>
                <a:gd name="T3" fmla="*/ 40 h 40"/>
                <a:gd name="T4" fmla="*/ 10 w 40"/>
                <a:gd name="T5" fmla="*/ 20 h 40"/>
                <a:gd name="T6" fmla="*/ 40 w 40"/>
                <a:gd name="T7" fmla="*/ 14 h 40"/>
              </a:gdLst>
              <a:ahLst/>
              <a:cxnLst>
                <a:cxn ang="0">
                  <a:pos x="T0" y="T1"/>
                </a:cxn>
                <a:cxn ang="0">
                  <a:pos x="T2" y="T3"/>
                </a:cxn>
                <a:cxn ang="0">
                  <a:pos x="T4" y="T5"/>
                </a:cxn>
                <a:cxn ang="0">
                  <a:pos x="T6" y="T7"/>
                </a:cxn>
              </a:cxnLst>
              <a:rect l="0" t="0" r="r" b="b"/>
              <a:pathLst>
                <a:path w="40" h="40">
                  <a:moveTo>
                    <a:pt x="40" y="14"/>
                  </a:moveTo>
                  <a:cubicBezTo>
                    <a:pt x="27" y="23"/>
                    <a:pt x="13" y="32"/>
                    <a:pt x="0" y="40"/>
                  </a:cubicBezTo>
                  <a:cubicBezTo>
                    <a:pt x="0" y="32"/>
                    <a:pt x="6" y="26"/>
                    <a:pt x="10" y="20"/>
                  </a:cubicBezTo>
                  <a:cubicBezTo>
                    <a:pt x="22" y="0"/>
                    <a:pt x="22" y="0"/>
                    <a:pt x="40" y="14"/>
                  </a:cubicBezTo>
                  <a:close/>
                </a:path>
              </a:pathLst>
            </a:custGeom>
            <a:solidFill>
              <a:srgbClr val="FBFC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215"/>
            <p:cNvSpPr>
              <a:spLocks/>
            </p:cNvSpPr>
            <p:nvPr userDrawn="1"/>
          </p:nvSpPr>
          <p:spPr bwMode="auto">
            <a:xfrm>
              <a:off x="13173075" y="5221288"/>
              <a:ext cx="465138" cy="454025"/>
            </a:xfrm>
            <a:custGeom>
              <a:avLst/>
              <a:gdLst>
                <a:gd name="T0" fmla="*/ 40 w 124"/>
                <a:gd name="T1" fmla="*/ 1 h 121"/>
                <a:gd name="T2" fmla="*/ 46 w 124"/>
                <a:gd name="T3" fmla="*/ 0 h 121"/>
                <a:gd name="T4" fmla="*/ 114 w 124"/>
                <a:gd name="T5" fmla="*/ 48 h 121"/>
                <a:gd name="T6" fmla="*/ 118 w 124"/>
                <a:gd name="T7" fmla="*/ 67 h 121"/>
                <a:gd name="T8" fmla="*/ 91 w 124"/>
                <a:gd name="T9" fmla="*/ 111 h 121"/>
                <a:gd name="T10" fmla="*/ 75 w 124"/>
                <a:gd name="T11" fmla="*/ 116 h 121"/>
                <a:gd name="T12" fmla="*/ 7 w 124"/>
                <a:gd name="T13" fmla="*/ 70 h 121"/>
                <a:gd name="T14" fmla="*/ 7 w 124"/>
                <a:gd name="T15" fmla="*/ 58 h 121"/>
                <a:gd name="T16" fmla="*/ 40 w 124"/>
                <a:gd name="T17" fmla="*/ 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121">
                  <a:moveTo>
                    <a:pt x="40" y="1"/>
                  </a:moveTo>
                  <a:cubicBezTo>
                    <a:pt x="42" y="1"/>
                    <a:pt x="44" y="1"/>
                    <a:pt x="46" y="0"/>
                  </a:cubicBezTo>
                  <a:cubicBezTo>
                    <a:pt x="67" y="19"/>
                    <a:pt x="92" y="32"/>
                    <a:pt x="114" y="48"/>
                  </a:cubicBezTo>
                  <a:cubicBezTo>
                    <a:pt x="123" y="54"/>
                    <a:pt x="124" y="58"/>
                    <a:pt x="118" y="67"/>
                  </a:cubicBezTo>
                  <a:cubicBezTo>
                    <a:pt x="109" y="81"/>
                    <a:pt x="100" y="96"/>
                    <a:pt x="91" y="111"/>
                  </a:cubicBezTo>
                  <a:cubicBezTo>
                    <a:pt x="87" y="118"/>
                    <a:pt x="83" y="121"/>
                    <a:pt x="75" y="116"/>
                  </a:cubicBezTo>
                  <a:cubicBezTo>
                    <a:pt x="53" y="100"/>
                    <a:pt x="30" y="85"/>
                    <a:pt x="7" y="70"/>
                  </a:cubicBezTo>
                  <a:cubicBezTo>
                    <a:pt x="0" y="66"/>
                    <a:pt x="4" y="62"/>
                    <a:pt x="7" y="58"/>
                  </a:cubicBezTo>
                  <a:cubicBezTo>
                    <a:pt x="18" y="39"/>
                    <a:pt x="29" y="20"/>
                    <a:pt x="4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216"/>
            <p:cNvSpPr>
              <a:spLocks/>
            </p:cNvSpPr>
            <p:nvPr userDrawn="1"/>
          </p:nvSpPr>
          <p:spPr bwMode="auto">
            <a:xfrm>
              <a:off x="12838113" y="4995863"/>
              <a:ext cx="458788" cy="446087"/>
            </a:xfrm>
            <a:custGeom>
              <a:avLst/>
              <a:gdLst>
                <a:gd name="T0" fmla="*/ 122 w 122"/>
                <a:gd name="T1" fmla="*/ 53 h 119"/>
                <a:gd name="T2" fmla="*/ 122 w 122"/>
                <a:gd name="T3" fmla="*/ 60 h 119"/>
                <a:gd name="T4" fmla="*/ 92 w 122"/>
                <a:gd name="T5" fmla="*/ 106 h 119"/>
                <a:gd name="T6" fmla="*/ 68 w 122"/>
                <a:gd name="T7" fmla="*/ 112 h 119"/>
                <a:gd name="T8" fmla="*/ 10 w 122"/>
                <a:gd name="T9" fmla="*/ 73 h 119"/>
                <a:gd name="T10" fmla="*/ 6 w 122"/>
                <a:gd name="T11" fmla="*/ 54 h 119"/>
                <a:gd name="T12" fmla="*/ 33 w 122"/>
                <a:gd name="T13" fmla="*/ 8 h 119"/>
                <a:gd name="T14" fmla="*/ 50 w 122"/>
                <a:gd name="T15" fmla="*/ 5 h 119"/>
                <a:gd name="T16" fmla="*/ 122 w 122"/>
                <a:gd name="T17" fmla="*/ 5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119">
                  <a:moveTo>
                    <a:pt x="122" y="53"/>
                  </a:moveTo>
                  <a:cubicBezTo>
                    <a:pt x="122" y="56"/>
                    <a:pt x="122" y="58"/>
                    <a:pt x="122" y="60"/>
                  </a:cubicBezTo>
                  <a:cubicBezTo>
                    <a:pt x="108" y="73"/>
                    <a:pt x="101" y="90"/>
                    <a:pt x="92" y="106"/>
                  </a:cubicBezTo>
                  <a:cubicBezTo>
                    <a:pt x="85" y="119"/>
                    <a:pt x="78" y="119"/>
                    <a:pt x="68" y="112"/>
                  </a:cubicBezTo>
                  <a:cubicBezTo>
                    <a:pt x="49" y="98"/>
                    <a:pt x="30" y="85"/>
                    <a:pt x="10" y="73"/>
                  </a:cubicBezTo>
                  <a:cubicBezTo>
                    <a:pt x="2" y="68"/>
                    <a:pt x="0" y="63"/>
                    <a:pt x="6" y="54"/>
                  </a:cubicBezTo>
                  <a:cubicBezTo>
                    <a:pt x="16" y="39"/>
                    <a:pt x="25" y="24"/>
                    <a:pt x="33" y="8"/>
                  </a:cubicBezTo>
                  <a:cubicBezTo>
                    <a:pt x="38" y="0"/>
                    <a:pt x="43" y="0"/>
                    <a:pt x="50" y="5"/>
                  </a:cubicBezTo>
                  <a:cubicBezTo>
                    <a:pt x="74" y="21"/>
                    <a:pt x="98" y="37"/>
                    <a:pt x="122"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217"/>
            <p:cNvSpPr>
              <a:spLocks/>
            </p:cNvSpPr>
            <p:nvPr userDrawn="1"/>
          </p:nvSpPr>
          <p:spPr bwMode="auto">
            <a:xfrm>
              <a:off x="12511088" y="4841875"/>
              <a:ext cx="447675" cy="382587"/>
            </a:xfrm>
            <a:custGeom>
              <a:avLst/>
              <a:gdLst>
                <a:gd name="T0" fmla="*/ 0 w 119"/>
                <a:gd name="T1" fmla="*/ 44 h 102"/>
                <a:gd name="T2" fmla="*/ 72 w 119"/>
                <a:gd name="T3" fmla="*/ 0 h 102"/>
                <a:gd name="T4" fmla="*/ 106 w 119"/>
                <a:gd name="T5" fmla="*/ 25 h 102"/>
                <a:gd name="T6" fmla="*/ 112 w 119"/>
                <a:gd name="T7" fmla="*/ 47 h 102"/>
                <a:gd name="T8" fmla="*/ 84 w 119"/>
                <a:gd name="T9" fmla="*/ 93 h 102"/>
                <a:gd name="T10" fmla="*/ 73 w 119"/>
                <a:gd name="T11" fmla="*/ 98 h 102"/>
                <a:gd name="T12" fmla="*/ 2 w 119"/>
                <a:gd name="T13" fmla="*/ 49 h 102"/>
                <a:gd name="T14" fmla="*/ 0 w 119"/>
                <a:gd name="T15" fmla="*/ 44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102">
                  <a:moveTo>
                    <a:pt x="0" y="44"/>
                  </a:moveTo>
                  <a:cubicBezTo>
                    <a:pt x="24" y="30"/>
                    <a:pt x="46" y="11"/>
                    <a:pt x="72" y="0"/>
                  </a:cubicBezTo>
                  <a:cubicBezTo>
                    <a:pt x="81" y="11"/>
                    <a:pt x="94" y="18"/>
                    <a:pt x="106" y="25"/>
                  </a:cubicBezTo>
                  <a:cubicBezTo>
                    <a:pt x="115" y="31"/>
                    <a:pt x="119" y="35"/>
                    <a:pt x="112" y="47"/>
                  </a:cubicBezTo>
                  <a:cubicBezTo>
                    <a:pt x="102" y="62"/>
                    <a:pt x="93" y="78"/>
                    <a:pt x="84" y="93"/>
                  </a:cubicBezTo>
                  <a:cubicBezTo>
                    <a:pt x="81" y="97"/>
                    <a:pt x="79" y="102"/>
                    <a:pt x="73" y="98"/>
                  </a:cubicBezTo>
                  <a:cubicBezTo>
                    <a:pt x="49" y="81"/>
                    <a:pt x="25" y="65"/>
                    <a:pt x="2" y="49"/>
                  </a:cubicBezTo>
                  <a:cubicBezTo>
                    <a:pt x="1" y="48"/>
                    <a:pt x="1"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218"/>
            <p:cNvSpPr>
              <a:spLocks/>
            </p:cNvSpPr>
            <p:nvPr userDrawn="1"/>
          </p:nvSpPr>
          <p:spPr bwMode="auto">
            <a:xfrm>
              <a:off x="13007975" y="4710113"/>
              <a:ext cx="306388" cy="446087"/>
            </a:xfrm>
            <a:custGeom>
              <a:avLst/>
              <a:gdLst>
                <a:gd name="T0" fmla="*/ 81 w 82"/>
                <a:gd name="T1" fmla="*/ 42 h 119"/>
                <a:gd name="T2" fmla="*/ 79 w 82"/>
                <a:gd name="T3" fmla="*/ 107 h 119"/>
                <a:gd name="T4" fmla="*/ 68 w 82"/>
                <a:gd name="T5" fmla="*/ 113 h 119"/>
                <a:gd name="T6" fmla="*/ 11 w 82"/>
                <a:gd name="T7" fmla="*/ 74 h 119"/>
                <a:gd name="T8" fmla="*/ 6 w 82"/>
                <a:gd name="T9" fmla="*/ 54 h 119"/>
                <a:gd name="T10" fmla="*/ 32 w 82"/>
                <a:gd name="T11" fmla="*/ 12 h 119"/>
                <a:gd name="T12" fmla="*/ 51 w 82"/>
                <a:gd name="T13" fmla="*/ 8 h 119"/>
                <a:gd name="T14" fmla="*/ 81 w 82"/>
                <a:gd name="T15" fmla="*/ 42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19">
                  <a:moveTo>
                    <a:pt x="81" y="42"/>
                  </a:moveTo>
                  <a:cubicBezTo>
                    <a:pt x="80" y="64"/>
                    <a:pt x="80" y="86"/>
                    <a:pt x="79" y="107"/>
                  </a:cubicBezTo>
                  <a:cubicBezTo>
                    <a:pt x="76" y="111"/>
                    <a:pt x="77" y="119"/>
                    <a:pt x="68" y="113"/>
                  </a:cubicBezTo>
                  <a:cubicBezTo>
                    <a:pt x="50" y="99"/>
                    <a:pt x="30" y="87"/>
                    <a:pt x="11" y="74"/>
                  </a:cubicBezTo>
                  <a:cubicBezTo>
                    <a:pt x="2" y="69"/>
                    <a:pt x="0" y="63"/>
                    <a:pt x="6" y="54"/>
                  </a:cubicBezTo>
                  <a:cubicBezTo>
                    <a:pt x="15" y="40"/>
                    <a:pt x="24" y="26"/>
                    <a:pt x="32" y="12"/>
                  </a:cubicBezTo>
                  <a:cubicBezTo>
                    <a:pt x="37" y="2"/>
                    <a:pt x="43" y="0"/>
                    <a:pt x="51" y="8"/>
                  </a:cubicBezTo>
                  <a:cubicBezTo>
                    <a:pt x="61" y="19"/>
                    <a:pt x="82" y="20"/>
                    <a:pt x="81" y="4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19"/>
            <p:cNvSpPr>
              <a:spLocks/>
            </p:cNvSpPr>
            <p:nvPr userDrawn="1"/>
          </p:nvSpPr>
          <p:spPr bwMode="auto">
            <a:xfrm>
              <a:off x="13396913" y="5172075"/>
              <a:ext cx="395288" cy="228600"/>
            </a:xfrm>
            <a:custGeom>
              <a:avLst/>
              <a:gdLst>
                <a:gd name="T0" fmla="*/ 0 w 105"/>
                <a:gd name="T1" fmla="*/ 10 h 61"/>
                <a:gd name="T2" fmla="*/ 105 w 105"/>
                <a:gd name="T3" fmla="*/ 0 h 61"/>
                <a:gd name="T4" fmla="*/ 75 w 105"/>
                <a:gd name="T5" fmla="*/ 52 h 61"/>
                <a:gd name="T6" fmla="*/ 64 w 105"/>
                <a:gd name="T7" fmla="*/ 57 h 61"/>
                <a:gd name="T8" fmla="*/ 0 w 105"/>
                <a:gd name="T9" fmla="*/ 10 h 61"/>
              </a:gdLst>
              <a:ahLst/>
              <a:cxnLst>
                <a:cxn ang="0">
                  <a:pos x="T0" y="T1"/>
                </a:cxn>
                <a:cxn ang="0">
                  <a:pos x="T2" y="T3"/>
                </a:cxn>
                <a:cxn ang="0">
                  <a:pos x="T4" y="T5"/>
                </a:cxn>
                <a:cxn ang="0">
                  <a:pos x="T6" y="T7"/>
                </a:cxn>
                <a:cxn ang="0">
                  <a:pos x="T8" y="T9"/>
                </a:cxn>
              </a:cxnLst>
              <a:rect l="0" t="0" r="r" b="b"/>
              <a:pathLst>
                <a:path w="105" h="61">
                  <a:moveTo>
                    <a:pt x="0" y="10"/>
                  </a:moveTo>
                  <a:cubicBezTo>
                    <a:pt x="35" y="7"/>
                    <a:pt x="70" y="3"/>
                    <a:pt x="105" y="0"/>
                  </a:cubicBezTo>
                  <a:cubicBezTo>
                    <a:pt x="95" y="17"/>
                    <a:pt x="85" y="35"/>
                    <a:pt x="75" y="52"/>
                  </a:cubicBezTo>
                  <a:cubicBezTo>
                    <a:pt x="73" y="56"/>
                    <a:pt x="70" y="61"/>
                    <a:pt x="64" y="57"/>
                  </a:cubicBezTo>
                  <a:cubicBezTo>
                    <a:pt x="43" y="41"/>
                    <a:pt x="19" y="30"/>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20"/>
            <p:cNvSpPr>
              <a:spLocks/>
            </p:cNvSpPr>
            <p:nvPr userDrawn="1"/>
          </p:nvSpPr>
          <p:spPr bwMode="auto">
            <a:xfrm>
              <a:off x="12807950" y="4649788"/>
              <a:ext cx="323850" cy="293687"/>
            </a:xfrm>
            <a:custGeom>
              <a:avLst/>
              <a:gdLst>
                <a:gd name="T0" fmla="*/ 0 w 86"/>
                <a:gd name="T1" fmla="*/ 44 h 78"/>
                <a:gd name="T2" fmla="*/ 68 w 86"/>
                <a:gd name="T3" fmla="*/ 0 h 78"/>
                <a:gd name="T4" fmla="*/ 75 w 86"/>
                <a:gd name="T5" fmla="*/ 28 h 78"/>
                <a:gd name="T6" fmla="*/ 50 w 86"/>
                <a:gd name="T7" fmla="*/ 69 h 78"/>
                <a:gd name="T8" fmla="*/ 39 w 86"/>
                <a:gd name="T9" fmla="*/ 74 h 78"/>
                <a:gd name="T10" fmla="*/ 0 w 86"/>
                <a:gd name="T11" fmla="*/ 44 h 78"/>
              </a:gdLst>
              <a:ahLst/>
              <a:cxnLst>
                <a:cxn ang="0">
                  <a:pos x="T0" y="T1"/>
                </a:cxn>
                <a:cxn ang="0">
                  <a:pos x="T2" y="T3"/>
                </a:cxn>
                <a:cxn ang="0">
                  <a:pos x="T4" y="T5"/>
                </a:cxn>
                <a:cxn ang="0">
                  <a:pos x="T6" y="T7"/>
                </a:cxn>
                <a:cxn ang="0">
                  <a:pos x="T8" y="T9"/>
                </a:cxn>
                <a:cxn ang="0">
                  <a:pos x="T10" y="T11"/>
                </a:cxn>
              </a:cxnLst>
              <a:rect l="0" t="0" r="r" b="b"/>
              <a:pathLst>
                <a:path w="86" h="78">
                  <a:moveTo>
                    <a:pt x="0" y="44"/>
                  </a:moveTo>
                  <a:cubicBezTo>
                    <a:pt x="22" y="29"/>
                    <a:pt x="45" y="14"/>
                    <a:pt x="68" y="0"/>
                  </a:cubicBezTo>
                  <a:cubicBezTo>
                    <a:pt x="83" y="6"/>
                    <a:pt x="86" y="14"/>
                    <a:pt x="75" y="28"/>
                  </a:cubicBezTo>
                  <a:cubicBezTo>
                    <a:pt x="65" y="41"/>
                    <a:pt x="58" y="55"/>
                    <a:pt x="50" y="69"/>
                  </a:cubicBezTo>
                  <a:cubicBezTo>
                    <a:pt x="47" y="73"/>
                    <a:pt x="45" y="78"/>
                    <a:pt x="39" y="74"/>
                  </a:cubicBezTo>
                  <a:cubicBezTo>
                    <a:pt x="26" y="63"/>
                    <a:pt x="10" y="58"/>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1"/>
            <p:cNvSpPr>
              <a:spLocks/>
            </p:cNvSpPr>
            <p:nvPr userDrawn="1"/>
          </p:nvSpPr>
          <p:spPr bwMode="auto">
            <a:xfrm>
              <a:off x="13173075" y="4476750"/>
              <a:ext cx="146050" cy="293687"/>
            </a:xfrm>
            <a:custGeom>
              <a:avLst/>
              <a:gdLst>
                <a:gd name="T0" fmla="*/ 26 w 39"/>
                <a:gd name="T1" fmla="*/ 10 h 78"/>
                <a:gd name="T2" fmla="*/ 39 w 39"/>
                <a:gd name="T3" fmla="*/ 0 h 78"/>
                <a:gd name="T4" fmla="*/ 39 w 39"/>
                <a:gd name="T5" fmla="*/ 78 h 78"/>
                <a:gd name="T6" fmla="*/ 8 w 39"/>
                <a:gd name="T7" fmla="*/ 60 h 78"/>
                <a:gd name="T8" fmla="*/ 6 w 39"/>
                <a:gd name="T9" fmla="*/ 45 h 78"/>
                <a:gd name="T10" fmla="*/ 26 w 39"/>
                <a:gd name="T11" fmla="*/ 10 h 78"/>
              </a:gdLst>
              <a:ahLst/>
              <a:cxnLst>
                <a:cxn ang="0">
                  <a:pos x="T0" y="T1"/>
                </a:cxn>
                <a:cxn ang="0">
                  <a:pos x="T2" y="T3"/>
                </a:cxn>
                <a:cxn ang="0">
                  <a:pos x="T4" y="T5"/>
                </a:cxn>
                <a:cxn ang="0">
                  <a:pos x="T6" y="T7"/>
                </a:cxn>
                <a:cxn ang="0">
                  <a:pos x="T8" y="T9"/>
                </a:cxn>
                <a:cxn ang="0">
                  <a:pos x="T10" y="T11"/>
                </a:cxn>
              </a:cxnLst>
              <a:rect l="0" t="0" r="r" b="b"/>
              <a:pathLst>
                <a:path w="39" h="78">
                  <a:moveTo>
                    <a:pt x="26" y="10"/>
                  </a:moveTo>
                  <a:cubicBezTo>
                    <a:pt x="30" y="7"/>
                    <a:pt x="34" y="4"/>
                    <a:pt x="39" y="0"/>
                  </a:cubicBezTo>
                  <a:cubicBezTo>
                    <a:pt x="39" y="28"/>
                    <a:pt x="39" y="53"/>
                    <a:pt x="39" y="78"/>
                  </a:cubicBezTo>
                  <a:cubicBezTo>
                    <a:pt x="27" y="75"/>
                    <a:pt x="19" y="65"/>
                    <a:pt x="8" y="60"/>
                  </a:cubicBezTo>
                  <a:cubicBezTo>
                    <a:pt x="0" y="57"/>
                    <a:pt x="3" y="51"/>
                    <a:pt x="6" y="45"/>
                  </a:cubicBezTo>
                  <a:cubicBezTo>
                    <a:pt x="12" y="33"/>
                    <a:pt x="19" y="22"/>
                    <a:pt x="26" y="1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2"/>
            <p:cNvSpPr>
              <a:spLocks/>
            </p:cNvSpPr>
            <p:nvPr userDrawn="1"/>
          </p:nvSpPr>
          <p:spPr bwMode="auto">
            <a:xfrm>
              <a:off x="3913188" y="10367963"/>
              <a:ext cx="1573213" cy="442912"/>
            </a:xfrm>
            <a:custGeom>
              <a:avLst/>
              <a:gdLst>
                <a:gd name="T0" fmla="*/ 244 w 419"/>
                <a:gd name="T1" fmla="*/ 1 h 118"/>
                <a:gd name="T2" fmla="*/ 272 w 419"/>
                <a:gd name="T3" fmla="*/ 1 h 118"/>
                <a:gd name="T4" fmla="*/ 274 w 419"/>
                <a:gd name="T5" fmla="*/ 28 h 118"/>
                <a:gd name="T6" fmla="*/ 284 w 419"/>
                <a:gd name="T7" fmla="*/ 46 h 118"/>
                <a:gd name="T8" fmla="*/ 292 w 419"/>
                <a:gd name="T9" fmla="*/ 31 h 118"/>
                <a:gd name="T10" fmla="*/ 292 w 419"/>
                <a:gd name="T11" fmla="*/ 1 h 118"/>
                <a:gd name="T12" fmla="*/ 321 w 419"/>
                <a:gd name="T13" fmla="*/ 1 h 118"/>
                <a:gd name="T14" fmla="*/ 322 w 419"/>
                <a:gd name="T15" fmla="*/ 28 h 118"/>
                <a:gd name="T16" fmla="*/ 331 w 419"/>
                <a:gd name="T17" fmla="*/ 46 h 118"/>
                <a:gd name="T18" fmla="*/ 340 w 419"/>
                <a:gd name="T19" fmla="*/ 29 h 118"/>
                <a:gd name="T20" fmla="*/ 340 w 419"/>
                <a:gd name="T21" fmla="*/ 0 h 118"/>
                <a:gd name="T22" fmla="*/ 370 w 419"/>
                <a:gd name="T23" fmla="*/ 0 h 118"/>
                <a:gd name="T24" fmla="*/ 370 w 419"/>
                <a:gd name="T25" fmla="*/ 28 h 118"/>
                <a:gd name="T26" fmla="*/ 380 w 419"/>
                <a:gd name="T27" fmla="*/ 46 h 118"/>
                <a:gd name="T28" fmla="*/ 389 w 419"/>
                <a:gd name="T29" fmla="*/ 29 h 118"/>
                <a:gd name="T30" fmla="*/ 388 w 419"/>
                <a:gd name="T31" fmla="*/ 0 h 118"/>
                <a:gd name="T32" fmla="*/ 419 w 419"/>
                <a:gd name="T33" fmla="*/ 32 h 118"/>
                <a:gd name="T34" fmla="*/ 419 w 419"/>
                <a:gd name="T35" fmla="*/ 76 h 118"/>
                <a:gd name="T36" fmla="*/ 382 w 419"/>
                <a:gd name="T37" fmla="*/ 113 h 118"/>
                <a:gd name="T38" fmla="*/ 2 w 419"/>
                <a:gd name="T39" fmla="*/ 116 h 118"/>
                <a:gd name="T40" fmla="*/ 1 w 419"/>
                <a:gd name="T41" fmla="*/ 22 h 118"/>
                <a:gd name="T42" fmla="*/ 18 w 419"/>
                <a:gd name="T43" fmla="*/ 3 h 118"/>
                <a:gd name="T44" fmla="*/ 32 w 419"/>
                <a:gd name="T45" fmla="*/ 3 h 118"/>
                <a:gd name="T46" fmla="*/ 32 w 419"/>
                <a:gd name="T47" fmla="*/ 33 h 118"/>
                <a:gd name="T48" fmla="*/ 43 w 419"/>
                <a:gd name="T49" fmla="*/ 47 h 118"/>
                <a:gd name="T50" fmla="*/ 52 w 419"/>
                <a:gd name="T51" fmla="*/ 30 h 118"/>
                <a:gd name="T52" fmla="*/ 52 w 419"/>
                <a:gd name="T53" fmla="*/ 4 h 118"/>
                <a:gd name="T54" fmla="*/ 80 w 419"/>
                <a:gd name="T55" fmla="*/ 3 h 118"/>
                <a:gd name="T56" fmla="*/ 81 w 419"/>
                <a:gd name="T57" fmla="*/ 29 h 118"/>
                <a:gd name="T58" fmla="*/ 91 w 419"/>
                <a:gd name="T59" fmla="*/ 47 h 118"/>
                <a:gd name="T60" fmla="*/ 100 w 419"/>
                <a:gd name="T61" fmla="*/ 29 h 118"/>
                <a:gd name="T62" fmla="*/ 100 w 419"/>
                <a:gd name="T63" fmla="*/ 3 h 118"/>
                <a:gd name="T64" fmla="*/ 125 w 419"/>
                <a:gd name="T65" fmla="*/ 3 h 118"/>
                <a:gd name="T66" fmla="*/ 129 w 419"/>
                <a:gd name="T67" fmla="*/ 29 h 118"/>
                <a:gd name="T68" fmla="*/ 138 w 419"/>
                <a:gd name="T69" fmla="*/ 47 h 118"/>
                <a:gd name="T70" fmla="*/ 148 w 419"/>
                <a:gd name="T71" fmla="*/ 29 h 118"/>
                <a:gd name="T72" fmla="*/ 160 w 419"/>
                <a:gd name="T73" fmla="*/ 3 h 118"/>
                <a:gd name="T74" fmla="*/ 177 w 419"/>
                <a:gd name="T75" fmla="*/ 29 h 118"/>
                <a:gd name="T76" fmla="*/ 186 w 419"/>
                <a:gd name="T77" fmla="*/ 47 h 118"/>
                <a:gd name="T78" fmla="*/ 197 w 419"/>
                <a:gd name="T79" fmla="*/ 32 h 118"/>
                <a:gd name="T80" fmla="*/ 196 w 419"/>
                <a:gd name="T81" fmla="*/ 4 h 118"/>
                <a:gd name="T82" fmla="*/ 221 w 419"/>
                <a:gd name="T83" fmla="*/ 3 h 118"/>
                <a:gd name="T84" fmla="*/ 224 w 419"/>
                <a:gd name="T85" fmla="*/ 29 h 118"/>
                <a:gd name="T86" fmla="*/ 236 w 419"/>
                <a:gd name="T87" fmla="*/ 46 h 118"/>
                <a:gd name="T88" fmla="*/ 244 w 419"/>
                <a:gd name="T89" fmla="*/ 29 h 118"/>
                <a:gd name="T90" fmla="*/ 244 w 419"/>
                <a:gd name="T91" fmla="*/ 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19" h="118">
                  <a:moveTo>
                    <a:pt x="244" y="1"/>
                  </a:moveTo>
                  <a:cubicBezTo>
                    <a:pt x="254" y="1"/>
                    <a:pt x="263" y="1"/>
                    <a:pt x="272" y="1"/>
                  </a:cubicBezTo>
                  <a:cubicBezTo>
                    <a:pt x="276" y="10"/>
                    <a:pt x="275" y="19"/>
                    <a:pt x="274" y="28"/>
                  </a:cubicBezTo>
                  <a:cubicBezTo>
                    <a:pt x="272" y="37"/>
                    <a:pt x="273" y="47"/>
                    <a:pt x="284" y="46"/>
                  </a:cubicBezTo>
                  <a:cubicBezTo>
                    <a:pt x="292" y="46"/>
                    <a:pt x="296" y="40"/>
                    <a:pt x="292" y="31"/>
                  </a:cubicBezTo>
                  <a:cubicBezTo>
                    <a:pt x="292" y="21"/>
                    <a:pt x="292" y="11"/>
                    <a:pt x="292" y="1"/>
                  </a:cubicBezTo>
                  <a:cubicBezTo>
                    <a:pt x="302" y="1"/>
                    <a:pt x="311" y="1"/>
                    <a:pt x="321" y="1"/>
                  </a:cubicBezTo>
                  <a:cubicBezTo>
                    <a:pt x="324" y="10"/>
                    <a:pt x="323" y="19"/>
                    <a:pt x="322" y="28"/>
                  </a:cubicBezTo>
                  <a:cubicBezTo>
                    <a:pt x="320" y="37"/>
                    <a:pt x="321" y="46"/>
                    <a:pt x="331" y="46"/>
                  </a:cubicBezTo>
                  <a:cubicBezTo>
                    <a:pt x="341" y="46"/>
                    <a:pt x="344" y="39"/>
                    <a:pt x="340" y="29"/>
                  </a:cubicBezTo>
                  <a:cubicBezTo>
                    <a:pt x="340" y="19"/>
                    <a:pt x="340" y="10"/>
                    <a:pt x="340" y="0"/>
                  </a:cubicBezTo>
                  <a:cubicBezTo>
                    <a:pt x="350" y="0"/>
                    <a:pt x="360" y="0"/>
                    <a:pt x="370" y="0"/>
                  </a:cubicBezTo>
                  <a:cubicBezTo>
                    <a:pt x="370" y="9"/>
                    <a:pt x="370" y="19"/>
                    <a:pt x="370" y="28"/>
                  </a:cubicBezTo>
                  <a:cubicBezTo>
                    <a:pt x="368" y="37"/>
                    <a:pt x="370" y="46"/>
                    <a:pt x="380" y="46"/>
                  </a:cubicBezTo>
                  <a:cubicBezTo>
                    <a:pt x="389" y="46"/>
                    <a:pt x="392" y="39"/>
                    <a:pt x="389" y="29"/>
                  </a:cubicBezTo>
                  <a:cubicBezTo>
                    <a:pt x="388" y="20"/>
                    <a:pt x="388" y="10"/>
                    <a:pt x="388" y="0"/>
                  </a:cubicBezTo>
                  <a:cubicBezTo>
                    <a:pt x="419" y="0"/>
                    <a:pt x="419" y="0"/>
                    <a:pt x="419" y="32"/>
                  </a:cubicBezTo>
                  <a:cubicBezTo>
                    <a:pt x="419" y="47"/>
                    <a:pt x="419" y="61"/>
                    <a:pt x="419" y="76"/>
                  </a:cubicBezTo>
                  <a:cubicBezTo>
                    <a:pt x="417" y="113"/>
                    <a:pt x="417" y="111"/>
                    <a:pt x="382" y="113"/>
                  </a:cubicBezTo>
                  <a:cubicBezTo>
                    <a:pt x="255" y="118"/>
                    <a:pt x="129" y="115"/>
                    <a:pt x="2" y="116"/>
                  </a:cubicBezTo>
                  <a:cubicBezTo>
                    <a:pt x="2" y="84"/>
                    <a:pt x="2" y="53"/>
                    <a:pt x="1" y="22"/>
                  </a:cubicBezTo>
                  <a:cubicBezTo>
                    <a:pt x="0" y="7"/>
                    <a:pt x="4" y="0"/>
                    <a:pt x="18" y="3"/>
                  </a:cubicBezTo>
                  <a:cubicBezTo>
                    <a:pt x="23" y="4"/>
                    <a:pt x="27" y="3"/>
                    <a:pt x="32" y="3"/>
                  </a:cubicBezTo>
                  <a:cubicBezTo>
                    <a:pt x="32" y="13"/>
                    <a:pt x="32" y="23"/>
                    <a:pt x="32" y="33"/>
                  </a:cubicBezTo>
                  <a:cubicBezTo>
                    <a:pt x="28" y="44"/>
                    <a:pt x="35" y="47"/>
                    <a:pt x="43" y="47"/>
                  </a:cubicBezTo>
                  <a:cubicBezTo>
                    <a:pt x="55" y="47"/>
                    <a:pt x="51" y="36"/>
                    <a:pt x="52" y="30"/>
                  </a:cubicBezTo>
                  <a:cubicBezTo>
                    <a:pt x="52" y="21"/>
                    <a:pt x="52" y="12"/>
                    <a:pt x="52" y="4"/>
                  </a:cubicBezTo>
                  <a:cubicBezTo>
                    <a:pt x="61" y="3"/>
                    <a:pt x="71" y="3"/>
                    <a:pt x="80" y="3"/>
                  </a:cubicBezTo>
                  <a:cubicBezTo>
                    <a:pt x="80" y="12"/>
                    <a:pt x="81" y="21"/>
                    <a:pt x="81" y="29"/>
                  </a:cubicBezTo>
                  <a:cubicBezTo>
                    <a:pt x="80" y="38"/>
                    <a:pt x="79" y="47"/>
                    <a:pt x="91" y="47"/>
                  </a:cubicBezTo>
                  <a:cubicBezTo>
                    <a:pt x="102" y="46"/>
                    <a:pt x="100" y="37"/>
                    <a:pt x="100" y="29"/>
                  </a:cubicBezTo>
                  <a:cubicBezTo>
                    <a:pt x="100" y="21"/>
                    <a:pt x="100" y="12"/>
                    <a:pt x="100" y="3"/>
                  </a:cubicBezTo>
                  <a:cubicBezTo>
                    <a:pt x="109" y="3"/>
                    <a:pt x="117" y="3"/>
                    <a:pt x="125" y="3"/>
                  </a:cubicBezTo>
                  <a:cubicBezTo>
                    <a:pt x="132" y="11"/>
                    <a:pt x="128" y="21"/>
                    <a:pt x="129" y="29"/>
                  </a:cubicBezTo>
                  <a:cubicBezTo>
                    <a:pt x="128" y="37"/>
                    <a:pt x="126" y="46"/>
                    <a:pt x="138" y="47"/>
                  </a:cubicBezTo>
                  <a:cubicBezTo>
                    <a:pt x="150" y="47"/>
                    <a:pt x="148" y="38"/>
                    <a:pt x="148" y="29"/>
                  </a:cubicBezTo>
                  <a:cubicBezTo>
                    <a:pt x="151" y="20"/>
                    <a:pt x="139" y="5"/>
                    <a:pt x="160" y="3"/>
                  </a:cubicBezTo>
                  <a:cubicBezTo>
                    <a:pt x="183" y="1"/>
                    <a:pt x="176" y="17"/>
                    <a:pt x="177" y="29"/>
                  </a:cubicBezTo>
                  <a:cubicBezTo>
                    <a:pt x="177" y="37"/>
                    <a:pt x="175" y="46"/>
                    <a:pt x="186" y="47"/>
                  </a:cubicBezTo>
                  <a:cubicBezTo>
                    <a:pt x="195" y="47"/>
                    <a:pt x="198" y="41"/>
                    <a:pt x="197" y="32"/>
                  </a:cubicBezTo>
                  <a:cubicBezTo>
                    <a:pt x="196" y="22"/>
                    <a:pt x="196" y="13"/>
                    <a:pt x="196" y="4"/>
                  </a:cubicBezTo>
                  <a:cubicBezTo>
                    <a:pt x="204" y="3"/>
                    <a:pt x="213" y="3"/>
                    <a:pt x="221" y="3"/>
                  </a:cubicBezTo>
                  <a:cubicBezTo>
                    <a:pt x="228" y="10"/>
                    <a:pt x="224" y="20"/>
                    <a:pt x="224" y="29"/>
                  </a:cubicBezTo>
                  <a:cubicBezTo>
                    <a:pt x="224" y="38"/>
                    <a:pt x="225" y="47"/>
                    <a:pt x="236" y="46"/>
                  </a:cubicBezTo>
                  <a:cubicBezTo>
                    <a:pt x="244" y="46"/>
                    <a:pt x="248" y="38"/>
                    <a:pt x="244" y="29"/>
                  </a:cubicBezTo>
                  <a:cubicBezTo>
                    <a:pt x="244" y="20"/>
                    <a:pt x="244" y="10"/>
                    <a:pt x="24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23"/>
            <p:cNvSpPr>
              <a:spLocks/>
            </p:cNvSpPr>
            <p:nvPr userDrawn="1"/>
          </p:nvSpPr>
          <p:spPr bwMode="auto">
            <a:xfrm>
              <a:off x="-293687" y="4800600"/>
              <a:ext cx="346075" cy="127000"/>
            </a:xfrm>
            <a:custGeom>
              <a:avLst/>
              <a:gdLst>
                <a:gd name="T0" fmla="*/ 92 w 92"/>
                <a:gd name="T1" fmla="*/ 11 h 34"/>
                <a:gd name="T2" fmla="*/ 0 w 92"/>
                <a:gd name="T3" fmla="*/ 25 h 34"/>
                <a:gd name="T4" fmla="*/ 7 w 92"/>
                <a:gd name="T5" fmla="*/ 15 h 34"/>
                <a:gd name="T6" fmla="*/ 57 w 92"/>
                <a:gd name="T7" fmla="*/ 4 h 34"/>
                <a:gd name="T8" fmla="*/ 92 w 92"/>
                <a:gd name="T9" fmla="*/ 11 h 34"/>
              </a:gdLst>
              <a:ahLst/>
              <a:cxnLst>
                <a:cxn ang="0">
                  <a:pos x="T0" y="T1"/>
                </a:cxn>
                <a:cxn ang="0">
                  <a:pos x="T2" y="T3"/>
                </a:cxn>
                <a:cxn ang="0">
                  <a:pos x="T4" y="T5"/>
                </a:cxn>
                <a:cxn ang="0">
                  <a:pos x="T6" y="T7"/>
                </a:cxn>
                <a:cxn ang="0">
                  <a:pos x="T8" y="T9"/>
                </a:cxn>
              </a:cxnLst>
              <a:rect l="0" t="0" r="r" b="b"/>
              <a:pathLst>
                <a:path w="92" h="34">
                  <a:moveTo>
                    <a:pt x="92" y="11"/>
                  </a:moveTo>
                  <a:cubicBezTo>
                    <a:pt x="64" y="34"/>
                    <a:pt x="33" y="32"/>
                    <a:pt x="0" y="25"/>
                  </a:cubicBezTo>
                  <a:cubicBezTo>
                    <a:pt x="2" y="22"/>
                    <a:pt x="5" y="18"/>
                    <a:pt x="7" y="15"/>
                  </a:cubicBezTo>
                  <a:cubicBezTo>
                    <a:pt x="21" y="0"/>
                    <a:pt x="39" y="0"/>
                    <a:pt x="57" y="4"/>
                  </a:cubicBezTo>
                  <a:cubicBezTo>
                    <a:pt x="69" y="4"/>
                    <a:pt x="81" y="6"/>
                    <a:pt x="92" y="11"/>
                  </a:cubicBezTo>
                  <a:close/>
                </a:path>
              </a:pathLst>
            </a:custGeom>
            <a:solidFill>
              <a:srgbClr val="9896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24"/>
            <p:cNvSpPr>
              <a:spLocks/>
            </p:cNvSpPr>
            <p:nvPr userDrawn="1"/>
          </p:nvSpPr>
          <p:spPr bwMode="auto">
            <a:xfrm>
              <a:off x="-330200" y="4691063"/>
              <a:ext cx="250825" cy="165100"/>
            </a:xfrm>
            <a:custGeom>
              <a:avLst/>
              <a:gdLst>
                <a:gd name="T0" fmla="*/ 67 w 67"/>
                <a:gd name="T1" fmla="*/ 33 h 44"/>
                <a:gd name="T2" fmla="*/ 17 w 67"/>
                <a:gd name="T3" fmla="*/ 44 h 44"/>
                <a:gd name="T4" fmla="*/ 9 w 67"/>
                <a:gd name="T5" fmla="*/ 43 h 44"/>
                <a:gd name="T6" fmla="*/ 3 w 67"/>
                <a:gd name="T7" fmla="*/ 29 h 44"/>
                <a:gd name="T8" fmla="*/ 48 w 67"/>
                <a:gd name="T9" fmla="*/ 0 h 44"/>
                <a:gd name="T10" fmla="*/ 67 w 67"/>
                <a:gd name="T11" fmla="*/ 29 h 44"/>
                <a:gd name="T12" fmla="*/ 67 w 67"/>
                <a:gd name="T13" fmla="*/ 33 h 44"/>
              </a:gdLst>
              <a:ahLst/>
              <a:cxnLst>
                <a:cxn ang="0">
                  <a:pos x="T0" y="T1"/>
                </a:cxn>
                <a:cxn ang="0">
                  <a:pos x="T2" y="T3"/>
                </a:cxn>
                <a:cxn ang="0">
                  <a:pos x="T4" y="T5"/>
                </a:cxn>
                <a:cxn ang="0">
                  <a:pos x="T6" y="T7"/>
                </a:cxn>
                <a:cxn ang="0">
                  <a:pos x="T8" y="T9"/>
                </a:cxn>
                <a:cxn ang="0">
                  <a:pos x="T10" y="T11"/>
                </a:cxn>
                <a:cxn ang="0">
                  <a:pos x="T12" y="T13"/>
                </a:cxn>
              </a:cxnLst>
              <a:rect l="0" t="0" r="r" b="b"/>
              <a:pathLst>
                <a:path w="67" h="44">
                  <a:moveTo>
                    <a:pt x="67" y="33"/>
                  </a:moveTo>
                  <a:cubicBezTo>
                    <a:pt x="50" y="37"/>
                    <a:pt x="33" y="37"/>
                    <a:pt x="17" y="44"/>
                  </a:cubicBezTo>
                  <a:cubicBezTo>
                    <a:pt x="14" y="43"/>
                    <a:pt x="11" y="43"/>
                    <a:pt x="9" y="43"/>
                  </a:cubicBezTo>
                  <a:cubicBezTo>
                    <a:pt x="4" y="39"/>
                    <a:pt x="0" y="36"/>
                    <a:pt x="3" y="29"/>
                  </a:cubicBezTo>
                  <a:cubicBezTo>
                    <a:pt x="18" y="19"/>
                    <a:pt x="33" y="10"/>
                    <a:pt x="48" y="0"/>
                  </a:cubicBezTo>
                  <a:cubicBezTo>
                    <a:pt x="56" y="8"/>
                    <a:pt x="56" y="24"/>
                    <a:pt x="67" y="29"/>
                  </a:cubicBezTo>
                  <a:cubicBezTo>
                    <a:pt x="67" y="30"/>
                    <a:pt x="67" y="32"/>
                    <a:pt x="67" y="33"/>
                  </a:cubicBezTo>
                  <a:close/>
                </a:path>
              </a:pathLst>
            </a:custGeom>
            <a:solidFill>
              <a:srgbClr val="CB8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25"/>
            <p:cNvSpPr>
              <a:spLocks/>
            </p:cNvSpPr>
            <p:nvPr userDrawn="1"/>
          </p:nvSpPr>
          <p:spPr bwMode="auto">
            <a:xfrm>
              <a:off x="-398462" y="4773613"/>
              <a:ext cx="101600" cy="101600"/>
            </a:xfrm>
            <a:custGeom>
              <a:avLst/>
              <a:gdLst>
                <a:gd name="T0" fmla="*/ 21 w 27"/>
                <a:gd name="T1" fmla="*/ 7 h 27"/>
                <a:gd name="T2" fmla="*/ 27 w 27"/>
                <a:gd name="T3" fmla="*/ 21 h 27"/>
                <a:gd name="T4" fmla="*/ 0 w 27"/>
                <a:gd name="T5" fmla="*/ 24 h 27"/>
                <a:gd name="T6" fmla="*/ 14 w 27"/>
                <a:gd name="T7" fmla="*/ 0 h 27"/>
                <a:gd name="T8" fmla="*/ 21 w 27"/>
                <a:gd name="T9" fmla="*/ 7 h 27"/>
              </a:gdLst>
              <a:ahLst/>
              <a:cxnLst>
                <a:cxn ang="0">
                  <a:pos x="T0" y="T1"/>
                </a:cxn>
                <a:cxn ang="0">
                  <a:pos x="T2" y="T3"/>
                </a:cxn>
                <a:cxn ang="0">
                  <a:pos x="T4" y="T5"/>
                </a:cxn>
                <a:cxn ang="0">
                  <a:pos x="T6" y="T7"/>
                </a:cxn>
                <a:cxn ang="0">
                  <a:pos x="T8" y="T9"/>
                </a:cxn>
              </a:cxnLst>
              <a:rect l="0" t="0" r="r" b="b"/>
              <a:pathLst>
                <a:path w="27" h="27">
                  <a:moveTo>
                    <a:pt x="21" y="7"/>
                  </a:moveTo>
                  <a:cubicBezTo>
                    <a:pt x="23" y="12"/>
                    <a:pt x="25" y="16"/>
                    <a:pt x="27" y="21"/>
                  </a:cubicBezTo>
                  <a:cubicBezTo>
                    <a:pt x="18" y="21"/>
                    <a:pt x="10" y="27"/>
                    <a:pt x="0" y="24"/>
                  </a:cubicBezTo>
                  <a:cubicBezTo>
                    <a:pt x="3" y="15"/>
                    <a:pt x="8" y="7"/>
                    <a:pt x="14" y="0"/>
                  </a:cubicBezTo>
                  <a:cubicBezTo>
                    <a:pt x="16" y="2"/>
                    <a:pt x="19" y="5"/>
                    <a:pt x="21" y="7"/>
                  </a:cubicBezTo>
                  <a:close/>
                </a:path>
              </a:pathLst>
            </a:custGeom>
            <a:solidFill>
              <a:srgbClr val="3A3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26"/>
            <p:cNvSpPr>
              <a:spLocks/>
            </p:cNvSpPr>
            <p:nvPr userDrawn="1"/>
          </p:nvSpPr>
          <p:spPr bwMode="auto">
            <a:xfrm>
              <a:off x="11622088" y="9391650"/>
              <a:ext cx="131763" cy="79375"/>
            </a:xfrm>
            <a:custGeom>
              <a:avLst/>
              <a:gdLst>
                <a:gd name="T0" fmla="*/ 35 w 35"/>
                <a:gd name="T1" fmla="*/ 11 h 21"/>
                <a:gd name="T2" fmla="*/ 28 w 35"/>
                <a:gd name="T3" fmla="*/ 21 h 21"/>
                <a:gd name="T4" fmla="*/ 0 w 35"/>
                <a:gd name="T5" fmla="*/ 9 h 21"/>
                <a:gd name="T6" fmla="*/ 4 w 35"/>
                <a:gd name="T7" fmla="*/ 0 h 21"/>
                <a:gd name="T8" fmla="*/ 35 w 35"/>
                <a:gd name="T9" fmla="*/ 11 h 21"/>
              </a:gdLst>
              <a:ahLst/>
              <a:cxnLst>
                <a:cxn ang="0">
                  <a:pos x="T0" y="T1"/>
                </a:cxn>
                <a:cxn ang="0">
                  <a:pos x="T2" y="T3"/>
                </a:cxn>
                <a:cxn ang="0">
                  <a:pos x="T4" y="T5"/>
                </a:cxn>
                <a:cxn ang="0">
                  <a:pos x="T6" y="T7"/>
                </a:cxn>
                <a:cxn ang="0">
                  <a:pos x="T8" y="T9"/>
                </a:cxn>
              </a:cxnLst>
              <a:rect l="0" t="0" r="r" b="b"/>
              <a:pathLst>
                <a:path w="35" h="21">
                  <a:moveTo>
                    <a:pt x="35" y="11"/>
                  </a:moveTo>
                  <a:cubicBezTo>
                    <a:pt x="31" y="14"/>
                    <a:pt x="27" y="15"/>
                    <a:pt x="28" y="21"/>
                  </a:cubicBezTo>
                  <a:cubicBezTo>
                    <a:pt x="19" y="17"/>
                    <a:pt x="10" y="13"/>
                    <a:pt x="0" y="9"/>
                  </a:cubicBezTo>
                  <a:cubicBezTo>
                    <a:pt x="2" y="6"/>
                    <a:pt x="3" y="3"/>
                    <a:pt x="4" y="0"/>
                  </a:cubicBezTo>
                  <a:cubicBezTo>
                    <a:pt x="14" y="3"/>
                    <a:pt x="24" y="7"/>
                    <a:pt x="35" y="11"/>
                  </a:cubicBezTo>
                  <a:close/>
                </a:path>
              </a:pathLst>
            </a:custGeom>
            <a:solidFill>
              <a:srgbClr val="4990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7"/>
            <p:cNvSpPr>
              <a:spLocks/>
            </p:cNvSpPr>
            <p:nvPr userDrawn="1"/>
          </p:nvSpPr>
          <p:spPr bwMode="auto">
            <a:xfrm>
              <a:off x="11844338" y="8843963"/>
              <a:ext cx="115888" cy="79375"/>
            </a:xfrm>
            <a:custGeom>
              <a:avLst/>
              <a:gdLst>
                <a:gd name="T0" fmla="*/ 31 w 31"/>
                <a:gd name="T1" fmla="*/ 11 h 21"/>
                <a:gd name="T2" fmla="*/ 27 w 31"/>
                <a:gd name="T3" fmla="*/ 21 h 21"/>
                <a:gd name="T4" fmla="*/ 0 w 31"/>
                <a:gd name="T5" fmla="*/ 8 h 21"/>
                <a:gd name="T6" fmla="*/ 4 w 31"/>
                <a:gd name="T7" fmla="*/ 0 h 21"/>
                <a:gd name="T8" fmla="*/ 31 w 31"/>
                <a:gd name="T9" fmla="*/ 11 h 21"/>
              </a:gdLst>
              <a:ahLst/>
              <a:cxnLst>
                <a:cxn ang="0">
                  <a:pos x="T0" y="T1"/>
                </a:cxn>
                <a:cxn ang="0">
                  <a:pos x="T2" y="T3"/>
                </a:cxn>
                <a:cxn ang="0">
                  <a:pos x="T4" y="T5"/>
                </a:cxn>
                <a:cxn ang="0">
                  <a:pos x="T6" y="T7"/>
                </a:cxn>
                <a:cxn ang="0">
                  <a:pos x="T8" y="T9"/>
                </a:cxn>
              </a:cxnLst>
              <a:rect l="0" t="0" r="r" b="b"/>
              <a:pathLst>
                <a:path w="31" h="21">
                  <a:moveTo>
                    <a:pt x="31" y="11"/>
                  </a:moveTo>
                  <a:cubicBezTo>
                    <a:pt x="30" y="14"/>
                    <a:pt x="29" y="18"/>
                    <a:pt x="27" y="21"/>
                  </a:cubicBezTo>
                  <a:cubicBezTo>
                    <a:pt x="18" y="16"/>
                    <a:pt x="9" y="12"/>
                    <a:pt x="0" y="8"/>
                  </a:cubicBezTo>
                  <a:cubicBezTo>
                    <a:pt x="1" y="5"/>
                    <a:pt x="2" y="2"/>
                    <a:pt x="4" y="0"/>
                  </a:cubicBezTo>
                  <a:cubicBezTo>
                    <a:pt x="13" y="2"/>
                    <a:pt x="22" y="6"/>
                    <a:pt x="31" y="11"/>
                  </a:cubicBezTo>
                  <a:close/>
                </a:path>
              </a:pathLst>
            </a:custGeom>
            <a:solidFill>
              <a:srgbClr val="448F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8"/>
            <p:cNvSpPr>
              <a:spLocks/>
            </p:cNvSpPr>
            <p:nvPr userDrawn="1"/>
          </p:nvSpPr>
          <p:spPr bwMode="auto">
            <a:xfrm>
              <a:off x="11960225" y="8569325"/>
              <a:ext cx="104775" cy="82550"/>
            </a:xfrm>
            <a:custGeom>
              <a:avLst/>
              <a:gdLst>
                <a:gd name="T0" fmla="*/ 28 w 28"/>
                <a:gd name="T1" fmla="*/ 11 h 22"/>
                <a:gd name="T2" fmla="*/ 27 w 28"/>
                <a:gd name="T3" fmla="*/ 22 h 22"/>
                <a:gd name="T4" fmla="*/ 0 w 28"/>
                <a:gd name="T5" fmla="*/ 8 h 22"/>
                <a:gd name="T6" fmla="*/ 3 w 28"/>
                <a:gd name="T7" fmla="*/ 0 h 22"/>
                <a:gd name="T8" fmla="*/ 28 w 28"/>
                <a:gd name="T9" fmla="*/ 11 h 22"/>
              </a:gdLst>
              <a:ahLst/>
              <a:cxnLst>
                <a:cxn ang="0">
                  <a:pos x="T0" y="T1"/>
                </a:cxn>
                <a:cxn ang="0">
                  <a:pos x="T2" y="T3"/>
                </a:cxn>
                <a:cxn ang="0">
                  <a:pos x="T4" y="T5"/>
                </a:cxn>
                <a:cxn ang="0">
                  <a:pos x="T6" y="T7"/>
                </a:cxn>
                <a:cxn ang="0">
                  <a:pos x="T8" y="T9"/>
                </a:cxn>
              </a:cxnLst>
              <a:rect l="0" t="0" r="r" b="b"/>
              <a:pathLst>
                <a:path w="28" h="22">
                  <a:moveTo>
                    <a:pt x="28" y="11"/>
                  </a:moveTo>
                  <a:cubicBezTo>
                    <a:pt x="27" y="15"/>
                    <a:pt x="27" y="18"/>
                    <a:pt x="27" y="22"/>
                  </a:cubicBezTo>
                  <a:cubicBezTo>
                    <a:pt x="18" y="17"/>
                    <a:pt x="9" y="12"/>
                    <a:pt x="0" y="8"/>
                  </a:cubicBezTo>
                  <a:cubicBezTo>
                    <a:pt x="1" y="5"/>
                    <a:pt x="2" y="3"/>
                    <a:pt x="3" y="0"/>
                  </a:cubicBezTo>
                  <a:cubicBezTo>
                    <a:pt x="12" y="2"/>
                    <a:pt x="21" y="5"/>
                    <a:pt x="28" y="11"/>
                  </a:cubicBezTo>
                  <a:close/>
                </a:path>
              </a:pathLst>
            </a:custGeom>
            <a:solidFill>
              <a:srgbClr val="468F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29"/>
            <p:cNvSpPr>
              <a:spLocks/>
            </p:cNvSpPr>
            <p:nvPr userDrawn="1"/>
          </p:nvSpPr>
          <p:spPr bwMode="auto">
            <a:xfrm>
              <a:off x="11731625" y="9118600"/>
              <a:ext cx="112713" cy="74612"/>
            </a:xfrm>
            <a:custGeom>
              <a:avLst/>
              <a:gdLst>
                <a:gd name="T0" fmla="*/ 30 w 30"/>
                <a:gd name="T1" fmla="*/ 11 h 20"/>
                <a:gd name="T2" fmla="*/ 27 w 30"/>
                <a:gd name="T3" fmla="*/ 20 h 20"/>
                <a:gd name="T4" fmla="*/ 0 w 30"/>
                <a:gd name="T5" fmla="*/ 8 h 20"/>
                <a:gd name="T6" fmla="*/ 5 w 30"/>
                <a:gd name="T7" fmla="*/ 0 h 20"/>
                <a:gd name="T8" fmla="*/ 30 w 30"/>
                <a:gd name="T9" fmla="*/ 11 h 20"/>
              </a:gdLst>
              <a:ahLst/>
              <a:cxnLst>
                <a:cxn ang="0">
                  <a:pos x="T0" y="T1"/>
                </a:cxn>
                <a:cxn ang="0">
                  <a:pos x="T2" y="T3"/>
                </a:cxn>
                <a:cxn ang="0">
                  <a:pos x="T4" y="T5"/>
                </a:cxn>
                <a:cxn ang="0">
                  <a:pos x="T6" y="T7"/>
                </a:cxn>
                <a:cxn ang="0">
                  <a:pos x="T8" y="T9"/>
                </a:cxn>
              </a:cxnLst>
              <a:rect l="0" t="0" r="r" b="b"/>
              <a:pathLst>
                <a:path w="30" h="20">
                  <a:moveTo>
                    <a:pt x="30" y="11"/>
                  </a:moveTo>
                  <a:cubicBezTo>
                    <a:pt x="29" y="14"/>
                    <a:pt x="28" y="17"/>
                    <a:pt x="27" y="20"/>
                  </a:cubicBezTo>
                  <a:cubicBezTo>
                    <a:pt x="18" y="16"/>
                    <a:pt x="9" y="12"/>
                    <a:pt x="0" y="8"/>
                  </a:cubicBezTo>
                  <a:cubicBezTo>
                    <a:pt x="2" y="5"/>
                    <a:pt x="3" y="3"/>
                    <a:pt x="5" y="0"/>
                  </a:cubicBezTo>
                  <a:cubicBezTo>
                    <a:pt x="14" y="4"/>
                    <a:pt x="22" y="8"/>
                    <a:pt x="30" y="11"/>
                  </a:cubicBezTo>
                  <a:close/>
                </a:path>
              </a:pathLst>
            </a:custGeom>
            <a:solidFill>
              <a:srgbClr val="43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30"/>
            <p:cNvSpPr>
              <a:spLocks/>
            </p:cNvSpPr>
            <p:nvPr userDrawn="1"/>
          </p:nvSpPr>
          <p:spPr bwMode="auto">
            <a:xfrm>
              <a:off x="8455025" y="4203700"/>
              <a:ext cx="190500" cy="214312"/>
            </a:xfrm>
            <a:custGeom>
              <a:avLst/>
              <a:gdLst>
                <a:gd name="T0" fmla="*/ 43 w 51"/>
                <a:gd name="T1" fmla="*/ 46 h 57"/>
                <a:gd name="T2" fmla="*/ 0 w 51"/>
                <a:gd name="T3" fmla="*/ 57 h 57"/>
                <a:gd name="T4" fmla="*/ 6 w 51"/>
                <a:gd name="T5" fmla="*/ 10 h 57"/>
                <a:gd name="T6" fmla="*/ 51 w 51"/>
                <a:gd name="T7" fmla="*/ 0 h 57"/>
                <a:gd name="T8" fmla="*/ 43 w 51"/>
                <a:gd name="T9" fmla="*/ 46 h 57"/>
              </a:gdLst>
              <a:ahLst/>
              <a:cxnLst>
                <a:cxn ang="0">
                  <a:pos x="T0" y="T1"/>
                </a:cxn>
                <a:cxn ang="0">
                  <a:pos x="T2" y="T3"/>
                </a:cxn>
                <a:cxn ang="0">
                  <a:pos x="T4" y="T5"/>
                </a:cxn>
                <a:cxn ang="0">
                  <a:pos x="T6" y="T7"/>
                </a:cxn>
                <a:cxn ang="0">
                  <a:pos x="T8" y="T9"/>
                </a:cxn>
              </a:cxnLst>
              <a:rect l="0" t="0" r="r" b="b"/>
              <a:pathLst>
                <a:path w="51" h="57">
                  <a:moveTo>
                    <a:pt x="43" y="46"/>
                  </a:moveTo>
                  <a:cubicBezTo>
                    <a:pt x="29" y="50"/>
                    <a:pt x="14" y="54"/>
                    <a:pt x="0" y="57"/>
                  </a:cubicBezTo>
                  <a:cubicBezTo>
                    <a:pt x="0" y="41"/>
                    <a:pt x="2" y="26"/>
                    <a:pt x="6" y="10"/>
                  </a:cubicBezTo>
                  <a:cubicBezTo>
                    <a:pt x="21" y="8"/>
                    <a:pt x="35" y="1"/>
                    <a:pt x="51" y="0"/>
                  </a:cubicBezTo>
                  <a:cubicBezTo>
                    <a:pt x="48" y="15"/>
                    <a:pt x="46" y="31"/>
                    <a:pt x="43" y="46"/>
                  </a:cubicBezTo>
                  <a:close/>
                </a:path>
              </a:pathLst>
            </a:custGeom>
            <a:solidFill>
              <a:srgbClr val="4C7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31"/>
            <p:cNvSpPr>
              <a:spLocks/>
            </p:cNvSpPr>
            <p:nvPr userDrawn="1"/>
          </p:nvSpPr>
          <p:spPr bwMode="auto">
            <a:xfrm>
              <a:off x="4138613" y="5641975"/>
              <a:ext cx="3629025" cy="889000"/>
            </a:xfrm>
            <a:custGeom>
              <a:avLst/>
              <a:gdLst>
                <a:gd name="T0" fmla="*/ 965 w 967"/>
                <a:gd name="T1" fmla="*/ 169 h 237"/>
                <a:gd name="T2" fmla="*/ 956 w 967"/>
                <a:gd name="T3" fmla="*/ 228 h 237"/>
                <a:gd name="T4" fmla="*/ 945 w 967"/>
                <a:gd name="T5" fmla="*/ 235 h 237"/>
                <a:gd name="T6" fmla="*/ 620 w 967"/>
                <a:gd name="T7" fmla="*/ 180 h 237"/>
                <a:gd name="T8" fmla="*/ 195 w 967"/>
                <a:gd name="T9" fmla="*/ 109 h 237"/>
                <a:gd name="T10" fmla="*/ 16 w 967"/>
                <a:gd name="T11" fmla="*/ 80 h 237"/>
                <a:gd name="T12" fmla="*/ 3 w 967"/>
                <a:gd name="T13" fmla="*/ 60 h 237"/>
                <a:gd name="T14" fmla="*/ 8 w 967"/>
                <a:gd name="T15" fmla="*/ 29 h 237"/>
                <a:gd name="T16" fmla="*/ 41 w 967"/>
                <a:gd name="T17" fmla="*/ 5 h 237"/>
                <a:gd name="T18" fmla="*/ 636 w 967"/>
                <a:gd name="T19" fmla="*/ 106 h 237"/>
                <a:gd name="T20" fmla="*/ 950 w 967"/>
                <a:gd name="T21" fmla="*/ 158 h 237"/>
                <a:gd name="T22" fmla="*/ 965 w 967"/>
                <a:gd name="T23" fmla="*/ 16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7" h="237">
                  <a:moveTo>
                    <a:pt x="965" y="169"/>
                  </a:moveTo>
                  <a:cubicBezTo>
                    <a:pt x="962" y="189"/>
                    <a:pt x="959" y="209"/>
                    <a:pt x="956" y="228"/>
                  </a:cubicBezTo>
                  <a:cubicBezTo>
                    <a:pt x="955" y="235"/>
                    <a:pt x="952" y="237"/>
                    <a:pt x="945" y="235"/>
                  </a:cubicBezTo>
                  <a:cubicBezTo>
                    <a:pt x="837" y="217"/>
                    <a:pt x="728" y="199"/>
                    <a:pt x="620" y="180"/>
                  </a:cubicBezTo>
                  <a:cubicBezTo>
                    <a:pt x="478" y="157"/>
                    <a:pt x="337" y="133"/>
                    <a:pt x="195" y="109"/>
                  </a:cubicBezTo>
                  <a:cubicBezTo>
                    <a:pt x="135" y="99"/>
                    <a:pt x="76" y="89"/>
                    <a:pt x="16" y="80"/>
                  </a:cubicBezTo>
                  <a:cubicBezTo>
                    <a:pt x="3" y="78"/>
                    <a:pt x="0" y="72"/>
                    <a:pt x="3" y="60"/>
                  </a:cubicBezTo>
                  <a:cubicBezTo>
                    <a:pt x="5" y="50"/>
                    <a:pt x="6" y="40"/>
                    <a:pt x="8" y="29"/>
                  </a:cubicBezTo>
                  <a:cubicBezTo>
                    <a:pt x="13" y="0"/>
                    <a:pt x="13" y="0"/>
                    <a:pt x="41" y="5"/>
                  </a:cubicBezTo>
                  <a:cubicBezTo>
                    <a:pt x="239" y="39"/>
                    <a:pt x="438" y="72"/>
                    <a:pt x="636" y="106"/>
                  </a:cubicBezTo>
                  <a:cubicBezTo>
                    <a:pt x="741" y="123"/>
                    <a:pt x="845" y="140"/>
                    <a:pt x="950" y="158"/>
                  </a:cubicBezTo>
                  <a:cubicBezTo>
                    <a:pt x="956" y="159"/>
                    <a:pt x="967" y="156"/>
                    <a:pt x="965" y="169"/>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32"/>
            <p:cNvSpPr>
              <a:spLocks/>
            </p:cNvSpPr>
            <p:nvPr userDrawn="1"/>
          </p:nvSpPr>
          <p:spPr bwMode="auto">
            <a:xfrm>
              <a:off x="3895725" y="7278688"/>
              <a:ext cx="3621088" cy="889000"/>
            </a:xfrm>
            <a:custGeom>
              <a:avLst/>
              <a:gdLst>
                <a:gd name="T0" fmla="*/ 19 w 965"/>
                <a:gd name="T1" fmla="*/ 3 h 237"/>
                <a:gd name="T2" fmla="*/ 208 w 965"/>
                <a:gd name="T3" fmla="*/ 34 h 237"/>
                <a:gd name="T4" fmla="*/ 545 w 965"/>
                <a:gd name="T5" fmla="*/ 91 h 237"/>
                <a:gd name="T6" fmla="*/ 902 w 965"/>
                <a:gd name="T7" fmla="*/ 151 h 237"/>
                <a:gd name="T8" fmla="*/ 955 w 965"/>
                <a:gd name="T9" fmla="*/ 159 h 237"/>
                <a:gd name="T10" fmla="*/ 964 w 965"/>
                <a:gd name="T11" fmla="*/ 172 h 237"/>
                <a:gd name="T12" fmla="*/ 956 w 965"/>
                <a:gd name="T13" fmla="*/ 224 h 237"/>
                <a:gd name="T14" fmla="*/ 940 w 965"/>
                <a:gd name="T15" fmla="*/ 235 h 237"/>
                <a:gd name="T16" fmla="*/ 738 w 965"/>
                <a:gd name="T17" fmla="*/ 201 h 237"/>
                <a:gd name="T18" fmla="*/ 359 w 965"/>
                <a:gd name="T19" fmla="*/ 138 h 237"/>
                <a:gd name="T20" fmla="*/ 10 w 965"/>
                <a:gd name="T21" fmla="*/ 79 h 237"/>
                <a:gd name="T22" fmla="*/ 1 w 965"/>
                <a:gd name="T23" fmla="*/ 66 h 237"/>
                <a:gd name="T24" fmla="*/ 10 w 965"/>
                <a:gd name="T25" fmla="*/ 13 h 237"/>
                <a:gd name="T26" fmla="*/ 19 w 965"/>
                <a:gd name="T27" fmla="*/ 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5" h="237">
                  <a:moveTo>
                    <a:pt x="19" y="3"/>
                  </a:moveTo>
                  <a:cubicBezTo>
                    <a:pt x="83" y="13"/>
                    <a:pt x="146" y="24"/>
                    <a:pt x="208" y="34"/>
                  </a:cubicBezTo>
                  <a:cubicBezTo>
                    <a:pt x="321" y="53"/>
                    <a:pt x="433" y="72"/>
                    <a:pt x="545" y="91"/>
                  </a:cubicBezTo>
                  <a:cubicBezTo>
                    <a:pt x="664" y="111"/>
                    <a:pt x="783" y="131"/>
                    <a:pt x="902" y="151"/>
                  </a:cubicBezTo>
                  <a:cubicBezTo>
                    <a:pt x="920" y="154"/>
                    <a:pt x="937" y="157"/>
                    <a:pt x="955" y="159"/>
                  </a:cubicBezTo>
                  <a:cubicBezTo>
                    <a:pt x="963" y="160"/>
                    <a:pt x="965" y="164"/>
                    <a:pt x="964" y="172"/>
                  </a:cubicBezTo>
                  <a:cubicBezTo>
                    <a:pt x="961" y="189"/>
                    <a:pt x="958" y="206"/>
                    <a:pt x="956" y="224"/>
                  </a:cubicBezTo>
                  <a:cubicBezTo>
                    <a:pt x="955" y="235"/>
                    <a:pt x="950" y="237"/>
                    <a:pt x="940" y="235"/>
                  </a:cubicBezTo>
                  <a:cubicBezTo>
                    <a:pt x="873" y="224"/>
                    <a:pt x="806" y="213"/>
                    <a:pt x="738" y="201"/>
                  </a:cubicBezTo>
                  <a:cubicBezTo>
                    <a:pt x="612" y="180"/>
                    <a:pt x="486" y="159"/>
                    <a:pt x="359" y="138"/>
                  </a:cubicBezTo>
                  <a:cubicBezTo>
                    <a:pt x="243" y="118"/>
                    <a:pt x="127" y="99"/>
                    <a:pt x="10" y="79"/>
                  </a:cubicBezTo>
                  <a:cubicBezTo>
                    <a:pt x="3" y="78"/>
                    <a:pt x="0" y="75"/>
                    <a:pt x="1" y="66"/>
                  </a:cubicBezTo>
                  <a:cubicBezTo>
                    <a:pt x="5" y="49"/>
                    <a:pt x="7" y="31"/>
                    <a:pt x="10" y="13"/>
                  </a:cubicBezTo>
                  <a:cubicBezTo>
                    <a:pt x="11" y="5"/>
                    <a:pt x="12" y="0"/>
                    <a:pt x="19" y="3"/>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33"/>
            <p:cNvSpPr>
              <a:spLocks/>
            </p:cNvSpPr>
            <p:nvPr userDrawn="1"/>
          </p:nvSpPr>
          <p:spPr bwMode="auto">
            <a:xfrm>
              <a:off x="6207125" y="3846513"/>
              <a:ext cx="1876425" cy="874712"/>
            </a:xfrm>
            <a:custGeom>
              <a:avLst/>
              <a:gdLst>
                <a:gd name="T0" fmla="*/ 469 w 500"/>
                <a:gd name="T1" fmla="*/ 230 h 233"/>
                <a:gd name="T2" fmla="*/ 308 w 500"/>
                <a:gd name="T3" fmla="*/ 203 h 233"/>
                <a:gd name="T4" fmla="*/ 13 w 500"/>
                <a:gd name="T5" fmla="*/ 153 h 233"/>
                <a:gd name="T6" fmla="*/ 2 w 500"/>
                <a:gd name="T7" fmla="*/ 136 h 233"/>
                <a:gd name="T8" fmla="*/ 21 w 500"/>
                <a:gd name="T9" fmla="*/ 13 h 233"/>
                <a:gd name="T10" fmla="*/ 35 w 500"/>
                <a:gd name="T11" fmla="*/ 2 h 233"/>
                <a:gd name="T12" fmla="*/ 483 w 500"/>
                <a:gd name="T13" fmla="*/ 77 h 233"/>
                <a:gd name="T14" fmla="*/ 497 w 500"/>
                <a:gd name="T15" fmla="*/ 99 h 233"/>
                <a:gd name="T16" fmla="*/ 479 w 500"/>
                <a:gd name="T17" fmla="*/ 218 h 233"/>
                <a:gd name="T18" fmla="*/ 469 w 500"/>
                <a:gd name="T19"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233">
                  <a:moveTo>
                    <a:pt x="469" y="230"/>
                  </a:moveTo>
                  <a:cubicBezTo>
                    <a:pt x="414" y="221"/>
                    <a:pt x="361" y="212"/>
                    <a:pt x="308" y="203"/>
                  </a:cubicBezTo>
                  <a:cubicBezTo>
                    <a:pt x="210" y="186"/>
                    <a:pt x="112" y="169"/>
                    <a:pt x="13" y="153"/>
                  </a:cubicBezTo>
                  <a:cubicBezTo>
                    <a:pt x="1" y="151"/>
                    <a:pt x="0" y="148"/>
                    <a:pt x="2" y="136"/>
                  </a:cubicBezTo>
                  <a:cubicBezTo>
                    <a:pt x="9" y="96"/>
                    <a:pt x="15" y="54"/>
                    <a:pt x="21" y="13"/>
                  </a:cubicBezTo>
                  <a:cubicBezTo>
                    <a:pt x="22" y="4"/>
                    <a:pt x="24" y="0"/>
                    <a:pt x="35" y="2"/>
                  </a:cubicBezTo>
                  <a:cubicBezTo>
                    <a:pt x="184" y="28"/>
                    <a:pt x="333" y="53"/>
                    <a:pt x="483" y="77"/>
                  </a:cubicBezTo>
                  <a:cubicBezTo>
                    <a:pt x="496" y="79"/>
                    <a:pt x="500" y="83"/>
                    <a:pt x="497" y="99"/>
                  </a:cubicBezTo>
                  <a:cubicBezTo>
                    <a:pt x="490" y="138"/>
                    <a:pt x="485" y="178"/>
                    <a:pt x="479" y="218"/>
                  </a:cubicBezTo>
                  <a:cubicBezTo>
                    <a:pt x="478" y="226"/>
                    <a:pt x="477" y="233"/>
                    <a:pt x="469" y="230"/>
                  </a:cubicBezTo>
                  <a:close/>
                </a:path>
              </a:pathLst>
            </a:custGeom>
            <a:solidFill>
              <a:srgbClr val="37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34"/>
            <p:cNvSpPr>
              <a:spLocks/>
            </p:cNvSpPr>
            <p:nvPr userDrawn="1"/>
          </p:nvSpPr>
          <p:spPr bwMode="auto">
            <a:xfrm>
              <a:off x="2828925" y="7766050"/>
              <a:ext cx="668338" cy="1303337"/>
            </a:xfrm>
            <a:custGeom>
              <a:avLst/>
              <a:gdLst>
                <a:gd name="T0" fmla="*/ 136 w 178"/>
                <a:gd name="T1" fmla="*/ 298 h 347"/>
                <a:gd name="T2" fmla="*/ 57 w 178"/>
                <a:gd name="T3" fmla="*/ 337 h 347"/>
                <a:gd name="T4" fmla="*/ 10 w 178"/>
                <a:gd name="T5" fmla="*/ 274 h 347"/>
                <a:gd name="T6" fmla="*/ 19 w 178"/>
                <a:gd name="T7" fmla="*/ 125 h 347"/>
                <a:gd name="T8" fmla="*/ 93 w 178"/>
                <a:gd name="T9" fmla="*/ 32 h 347"/>
                <a:gd name="T10" fmla="*/ 165 w 178"/>
                <a:gd name="T11" fmla="*/ 4 h 347"/>
                <a:gd name="T12" fmla="*/ 178 w 178"/>
                <a:gd name="T13" fmla="*/ 12 h 347"/>
                <a:gd name="T14" fmla="*/ 149 w 178"/>
                <a:gd name="T15" fmla="*/ 207 h 347"/>
                <a:gd name="T16" fmla="*/ 136 w 178"/>
                <a:gd name="T17" fmla="*/ 298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347">
                  <a:moveTo>
                    <a:pt x="136" y="298"/>
                  </a:moveTo>
                  <a:cubicBezTo>
                    <a:pt x="119" y="329"/>
                    <a:pt x="86" y="347"/>
                    <a:pt x="57" y="337"/>
                  </a:cubicBezTo>
                  <a:cubicBezTo>
                    <a:pt x="28" y="328"/>
                    <a:pt x="15" y="303"/>
                    <a:pt x="10" y="274"/>
                  </a:cubicBezTo>
                  <a:cubicBezTo>
                    <a:pt x="0" y="224"/>
                    <a:pt x="11" y="174"/>
                    <a:pt x="19" y="125"/>
                  </a:cubicBezTo>
                  <a:cubicBezTo>
                    <a:pt x="27" y="77"/>
                    <a:pt x="43" y="42"/>
                    <a:pt x="93" y="32"/>
                  </a:cubicBezTo>
                  <a:cubicBezTo>
                    <a:pt x="118" y="27"/>
                    <a:pt x="141" y="14"/>
                    <a:pt x="165" y="4"/>
                  </a:cubicBezTo>
                  <a:cubicBezTo>
                    <a:pt x="172" y="1"/>
                    <a:pt x="178" y="0"/>
                    <a:pt x="178" y="12"/>
                  </a:cubicBezTo>
                  <a:cubicBezTo>
                    <a:pt x="168" y="77"/>
                    <a:pt x="158" y="142"/>
                    <a:pt x="149" y="207"/>
                  </a:cubicBezTo>
                  <a:cubicBezTo>
                    <a:pt x="144" y="237"/>
                    <a:pt x="140" y="268"/>
                    <a:pt x="136" y="298"/>
                  </a:cubicBezTo>
                  <a:close/>
                </a:path>
              </a:pathLst>
            </a:custGeom>
            <a:solidFill>
              <a:srgbClr val="D6B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35"/>
            <p:cNvSpPr>
              <a:spLocks/>
            </p:cNvSpPr>
            <p:nvPr userDrawn="1"/>
          </p:nvSpPr>
          <p:spPr bwMode="auto">
            <a:xfrm>
              <a:off x="3838575" y="7702550"/>
              <a:ext cx="3617913" cy="750887"/>
            </a:xfrm>
            <a:custGeom>
              <a:avLst/>
              <a:gdLst>
                <a:gd name="T0" fmla="*/ 950 w 964"/>
                <a:gd name="T1" fmla="*/ 196 h 200"/>
                <a:gd name="T2" fmla="*/ 850 w 964"/>
                <a:gd name="T3" fmla="*/ 179 h 200"/>
                <a:gd name="T4" fmla="*/ 681 w 964"/>
                <a:gd name="T5" fmla="*/ 151 h 200"/>
                <a:gd name="T6" fmla="*/ 568 w 964"/>
                <a:gd name="T7" fmla="*/ 132 h 200"/>
                <a:gd name="T8" fmla="*/ 401 w 964"/>
                <a:gd name="T9" fmla="*/ 104 h 200"/>
                <a:gd name="T10" fmla="*/ 288 w 964"/>
                <a:gd name="T11" fmla="*/ 85 h 200"/>
                <a:gd name="T12" fmla="*/ 121 w 964"/>
                <a:gd name="T13" fmla="*/ 57 h 200"/>
                <a:gd name="T14" fmla="*/ 11 w 964"/>
                <a:gd name="T15" fmla="*/ 39 h 200"/>
                <a:gd name="T16" fmla="*/ 4 w 964"/>
                <a:gd name="T17" fmla="*/ 33 h 200"/>
                <a:gd name="T18" fmla="*/ 29 w 964"/>
                <a:gd name="T19" fmla="*/ 3 h 200"/>
                <a:gd name="T20" fmla="*/ 201 w 964"/>
                <a:gd name="T21" fmla="*/ 32 h 200"/>
                <a:gd name="T22" fmla="*/ 388 w 964"/>
                <a:gd name="T23" fmla="*/ 64 h 200"/>
                <a:gd name="T24" fmla="*/ 619 w 964"/>
                <a:gd name="T25" fmla="*/ 104 h 200"/>
                <a:gd name="T26" fmla="*/ 902 w 964"/>
                <a:gd name="T27" fmla="*/ 151 h 200"/>
                <a:gd name="T28" fmla="*/ 951 w 964"/>
                <a:gd name="T29" fmla="*/ 159 h 200"/>
                <a:gd name="T30" fmla="*/ 961 w 964"/>
                <a:gd name="T31" fmla="*/ 174 h 200"/>
                <a:gd name="T32" fmla="*/ 950 w 964"/>
                <a:gd name="T33" fmla="*/ 19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4" h="200">
                  <a:moveTo>
                    <a:pt x="950" y="196"/>
                  </a:moveTo>
                  <a:cubicBezTo>
                    <a:pt x="913" y="190"/>
                    <a:pt x="882" y="184"/>
                    <a:pt x="850" y="179"/>
                  </a:cubicBezTo>
                  <a:cubicBezTo>
                    <a:pt x="794" y="170"/>
                    <a:pt x="737" y="161"/>
                    <a:pt x="681" y="151"/>
                  </a:cubicBezTo>
                  <a:cubicBezTo>
                    <a:pt x="643" y="145"/>
                    <a:pt x="606" y="138"/>
                    <a:pt x="568" y="132"/>
                  </a:cubicBezTo>
                  <a:cubicBezTo>
                    <a:pt x="513" y="122"/>
                    <a:pt x="457" y="114"/>
                    <a:pt x="401" y="104"/>
                  </a:cubicBezTo>
                  <a:cubicBezTo>
                    <a:pt x="363" y="98"/>
                    <a:pt x="326" y="91"/>
                    <a:pt x="288" y="85"/>
                  </a:cubicBezTo>
                  <a:cubicBezTo>
                    <a:pt x="232" y="75"/>
                    <a:pt x="176" y="66"/>
                    <a:pt x="121" y="57"/>
                  </a:cubicBezTo>
                  <a:cubicBezTo>
                    <a:pt x="84" y="51"/>
                    <a:pt x="48" y="45"/>
                    <a:pt x="11" y="39"/>
                  </a:cubicBezTo>
                  <a:cubicBezTo>
                    <a:pt x="8" y="38"/>
                    <a:pt x="5" y="37"/>
                    <a:pt x="4" y="33"/>
                  </a:cubicBezTo>
                  <a:cubicBezTo>
                    <a:pt x="0" y="15"/>
                    <a:pt x="12" y="0"/>
                    <a:pt x="29" y="3"/>
                  </a:cubicBezTo>
                  <a:cubicBezTo>
                    <a:pt x="86" y="13"/>
                    <a:pt x="144" y="23"/>
                    <a:pt x="201" y="32"/>
                  </a:cubicBezTo>
                  <a:cubicBezTo>
                    <a:pt x="263" y="43"/>
                    <a:pt x="325" y="54"/>
                    <a:pt x="388" y="64"/>
                  </a:cubicBezTo>
                  <a:cubicBezTo>
                    <a:pt x="465" y="78"/>
                    <a:pt x="542" y="91"/>
                    <a:pt x="619" y="104"/>
                  </a:cubicBezTo>
                  <a:cubicBezTo>
                    <a:pt x="713" y="120"/>
                    <a:pt x="808" y="135"/>
                    <a:pt x="902" y="151"/>
                  </a:cubicBezTo>
                  <a:cubicBezTo>
                    <a:pt x="919" y="154"/>
                    <a:pt x="935" y="157"/>
                    <a:pt x="951" y="159"/>
                  </a:cubicBezTo>
                  <a:cubicBezTo>
                    <a:pt x="962" y="159"/>
                    <a:pt x="964" y="164"/>
                    <a:pt x="961" y="174"/>
                  </a:cubicBezTo>
                  <a:cubicBezTo>
                    <a:pt x="958" y="183"/>
                    <a:pt x="963" y="200"/>
                    <a:pt x="950" y="196"/>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36"/>
            <p:cNvSpPr>
              <a:spLocks/>
            </p:cNvSpPr>
            <p:nvPr userDrawn="1"/>
          </p:nvSpPr>
          <p:spPr bwMode="auto">
            <a:xfrm>
              <a:off x="4019550" y="6508750"/>
              <a:ext cx="3613150" cy="739775"/>
            </a:xfrm>
            <a:custGeom>
              <a:avLst/>
              <a:gdLst>
                <a:gd name="T0" fmla="*/ 962 w 963"/>
                <a:gd name="T1" fmla="*/ 171 h 197"/>
                <a:gd name="T2" fmla="*/ 938 w 963"/>
                <a:gd name="T3" fmla="*/ 194 h 197"/>
                <a:gd name="T4" fmla="*/ 802 w 963"/>
                <a:gd name="T5" fmla="*/ 171 h 197"/>
                <a:gd name="T6" fmla="*/ 633 w 963"/>
                <a:gd name="T7" fmla="*/ 143 h 197"/>
                <a:gd name="T8" fmla="*/ 457 w 963"/>
                <a:gd name="T9" fmla="*/ 113 h 197"/>
                <a:gd name="T10" fmla="*/ 287 w 963"/>
                <a:gd name="T11" fmla="*/ 85 h 197"/>
                <a:gd name="T12" fmla="*/ 111 w 963"/>
                <a:gd name="T13" fmla="*/ 55 h 197"/>
                <a:gd name="T14" fmla="*/ 27 w 963"/>
                <a:gd name="T15" fmla="*/ 42 h 197"/>
                <a:gd name="T16" fmla="*/ 8 w 963"/>
                <a:gd name="T17" fmla="*/ 8 h 197"/>
                <a:gd name="T18" fmla="*/ 21 w 963"/>
                <a:gd name="T19" fmla="*/ 2 h 197"/>
                <a:gd name="T20" fmla="*/ 158 w 963"/>
                <a:gd name="T21" fmla="*/ 26 h 197"/>
                <a:gd name="T22" fmla="*/ 324 w 963"/>
                <a:gd name="T23" fmla="*/ 53 h 197"/>
                <a:gd name="T24" fmla="*/ 433 w 963"/>
                <a:gd name="T25" fmla="*/ 72 h 197"/>
                <a:gd name="T26" fmla="*/ 605 w 963"/>
                <a:gd name="T27" fmla="*/ 100 h 197"/>
                <a:gd name="T28" fmla="*/ 779 w 963"/>
                <a:gd name="T29" fmla="*/ 130 h 197"/>
                <a:gd name="T30" fmla="*/ 949 w 963"/>
                <a:gd name="T31" fmla="*/ 158 h 197"/>
                <a:gd name="T32" fmla="*/ 962 w 963"/>
                <a:gd name="T33" fmla="*/ 17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3" h="197">
                  <a:moveTo>
                    <a:pt x="962" y="171"/>
                  </a:moveTo>
                  <a:cubicBezTo>
                    <a:pt x="962" y="193"/>
                    <a:pt x="958" y="197"/>
                    <a:pt x="938" y="194"/>
                  </a:cubicBezTo>
                  <a:cubicBezTo>
                    <a:pt x="893" y="187"/>
                    <a:pt x="848" y="179"/>
                    <a:pt x="802" y="171"/>
                  </a:cubicBezTo>
                  <a:cubicBezTo>
                    <a:pt x="746" y="162"/>
                    <a:pt x="689" y="153"/>
                    <a:pt x="633" y="143"/>
                  </a:cubicBezTo>
                  <a:cubicBezTo>
                    <a:pt x="574" y="133"/>
                    <a:pt x="516" y="123"/>
                    <a:pt x="457" y="113"/>
                  </a:cubicBezTo>
                  <a:cubicBezTo>
                    <a:pt x="400" y="104"/>
                    <a:pt x="344" y="95"/>
                    <a:pt x="287" y="85"/>
                  </a:cubicBezTo>
                  <a:cubicBezTo>
                    <a:pt x="229" y="75"/>
                    <a:pt x="170" y="65"/>
                    <a:pt x="111" y="55"/>
                  </a:cubicBezTo>
                  <a:cubicBezTo>
                    <a:pt x="83" y="50"/>
                    <a:pt x="55" y="46"/>
                    <a:pt x="27" y="42"/>
                  </a:cubicBezTo>
                  <a:cubicBezTo>
                    <a:pt x="5" y="39"/>
                    <a:pt x="0" y="30"/>
                    <a:pt x="8" y="8"/>
                  </a:cubicBezTo>
                  <a:cubicBezTo>
                    <a:pt x="11" y="0"/>
                    <a:pt x="16" y="2"/>
                    <a:pt x="21" y="2"/>
                  </a:cubicBezTo>
                  <a:cubicBezTo>
                    <a:pt x="66" y="10"/>
                    <a:pt x="112" y="19"/>
                    <a:pt x="158" y="26"/>
                  </a:cubicBezTo>
                  <a:cubicBezTo>
                    <a:pt x="213" y="36"/>
                    <a:pt x="269" y="44"/>
                    <a:pt x="324" y="53"/>
                  </a:cubicBezTo>
                  <a:cubicBezTo>
                    <a:pt x="361" y="59"/>
                    <a:pt x="397" y="66"/>
                    <a:pt x="433" y="72"/>
                  </a:cubicBezTo>
                  <a:cubicBezTo>
                    <a:pt x="490" y="81"/>
                    <a:pt x="548" y="90"/>
                    <a:pt x="605" y="100"/>
                  </a:cubicBezTo>
                  <a:cubicBezTo>
                    <a:pt x="663" y="110"/>
                    <a:pt x="721" y="120"/>
                    <a:pt x="779" y="130"/>
                  </a:cubicBezTo>
                  <a:cubicBezTo>
                    <a:pt x="836" y="139"/>
                    <a:pt x="892" y="149"/>
                    <a:pt x="949" y="158"/>
                  </a:cubicBezTo>
                  <a:cubicBezTo>
                    <a:pt x="957" y="159"/>
                    <a:pt x="963" y="160"/>
                    <a:pt x="962" y="171"/>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37"/>
            <p:cNvSpPr>
              <a:spLocks/>
            </p:cNvSpPr>
            <p:nvPr userDrawn="1"/>
          </p:nvSpPr>
          <p:spPr bwMode="auto">
            <a:xfrm>
              <a:off x="3959225" y="6948488"/>
              <a:ext cx="3621088" cy="742950"/>
            </a:xfrm>
            <a:custGeom>
              <a:avLst/>
              <a:gdLst>
                <a:gd name="T0" fmla="*/ 14 w 965"/>
                <a:gd name="T1" fmla="*/ 3 h 198"/>
                <a:gd name="T2" fmla="*/ 113 w 965"/>
                <a:gd name="T3" fmla="*/ 20 h 198"/>
                <a:gd name="T4" fmla="*/ 302 w 965"/>
                <a:gd name="T5" fmla="*/ 52 h 198"/>
                <a:gd name="T6" fmla="*/ 465 w 965"/>
                <a:gd name="T7" fmla="*/ 80 h 198"/>
                <a:gd name="T8" fmla="*/ 648 w 965"/>
                <a:gd name="T9" fmla="*/ 110 h 198"/>
                <a:gd name="T10" fmla="*/ 810 w 965"/>
                <a:gd name="T11" fmla="*/ 138 h 198"/>
                <a:gd name="T12" fmla="*/ 948 w 965"/>
                <a:gd name="T13" fmla="*/ 160 h 198"/>
                <a:gd name="T14" fmla="*/ 960 w 965"/>
                <a:gd name="T15" fmla="*/ 169 h 198"/>
                <a:gd name="T16" fmla="*/ 946 w 965"/>
                <a:gd name="T17" fmla="*/ 196 h 198"/>
                <a:gd name="T18" fmla="*/ 892 w 965"/>
                <a:gd name="T19" fmla="*/ 188 h 198"/>
                <a:gd name="T20" fmla="*/ 679 w 965"/>
                <a:gd name="T21" fmla="*/ 153 h 198"/>
                <a:gd name="T22" fmla="*/ 484 w 965"/>
                <a:gd name="T23" fmla="*/ 120 h 198"/>
                <a:gd name="T24" fmla="*/ 315 w 965"/>
                <a:gd name="T25" fmla="*/ 91 h 198"/>
                <a:gd name="T26" fmla="*/ 131 w 965"/>
                <a:gd name="T27" fmla="*/ 60 h 198"/>
                <a:gd name="T28" fmla="*/ 17 w 965"/>
                <a:gd name="T29" fmla="*/ 41 h 198"/>
                <a:gd name="T30" fmla="*/ 4 w 965"/>
                <a:gd name="T31" fmla="*/ 26 h 198"/>
                <a:gd name="T32" fmla="*/ 14 w 965"/>
                <a:gd name="T33" fmla="*/ 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5" h="198">
                  <a:moveTo>
                    <a:pt x="14" y="3"/>
                  </a:moveTo>
                  <a:cubicBezTo>
                    <a:pt x="51" y="9"/>
                    <a:pt x="82" y="14"/>
                    <a:pt x="113" y="20"/>
                  </a:cubicBezTo>
                  <a:cubicBezTo>
                    <a:pt x="176" y="30"/>
                    <a:pt x="239" y="41"/>
                    <a:pt x="302" y="52"/>
                  </a:cubicBezTo>
                  <a:cubicBezTo>
                    <a:pt x="357" y="61"/>
                    <a:pt x="411" y="71"/>
                    <a:pt x="465" y="80"/>
                  </a:cubicBezTo>
                  <a:cubicBezTo>
                    <a:pt x="526" y="90"/>
                    <a:pt x="587" y="99"/>
                    <a:pt x="648" y="110"/>
                  </a:cubicBezTo>
                  <a:cubicBezTo>
                    <a:pt x="702" y="119"/>
                    <a:pt x="756" y="129"/>
                    <a:pt x="810" y="138"/>
                  </a:cubicBezTo>
                  <a:cubicBezTo>
                    <a:pt x="856" y="145"/>
                    <a:pt x="902" y="153"/>
                    <a:pt x="948" y="160"/>
                  </a:cubicBezTo>
                  <a:cubicBezTo>
                    <a:pt x="954" y="161"/>
                    <a:pt x="964" y="160"/>
                    <a:pt x="960" y="169"/>
                  </a:cubicBezTo>
                  <a:cubicBezTo>
                    <a:pt x="957" y="179"/>
                    <a:pt x="965" y="198"/>
                    <a:pt x="946" y="196"/>
                  </a:cubicBezTo>
                  <a:cubicBezTo>
                    <a:pt x="928" y="195"/>
                    <a:pt x="910" y="191"/>
                    <a:pt x="892" y="188"/>
                  </a:cubicBezTo>
                  <a:cubicBezTo>
                    <a:pt x="821" y="177"/>
                    <a:pt x="750" y="165"/>
                    <a:pt x="679" y="153"/>
                  </a:cubicBezTo>
                  <a:cubicBezTo>
                    <a:pt x="614" y="142"/>
                    <a:pt x="549" y="131"/>
                    <a:pt x="484" y="120"/>
                  </a:cubicBezTo>
                  <a:cubicBezTo>
                    <a:pt x="428" y="110"/>
                    <a:pt x="371" y="101"/>
                    <a:pt x="315" y="91"/>
                  </a:cubicBezTo>
                  <a:cubicBezTo>
                    <a:pt x="253" y="81"/>
                    <a:pt x="192" y="70"/>
                    <a:pt x="131" y="60"/>
                  </a:cubicBezTo>
                  <a:cubicBezTo>
                    <a:pt x="93" y="53"/>
                    <a:pt x="55" y="47"/>
                    <a:pt x="17" y="41"/>
                  </a:cubicBezTo>
                  <a:cubicBezTo>
                    <a:pt x="7" y="40"/>
                    <a:pt x="0" y="37"/>
                    <a:pt x="4" y="26"/>
                  </a:cubicBezTo>
                  <a:cubicBezTo>
                    <a:pt x="6" y="17"/>
                    <a:pt x="2" y="0"/>
                    <a:pt x="14" y="3"/>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38"/>
            <p:cNvSpPr>
              <a:spLocks/>
            </p:cNvSpPr>
            <p:nvPr userDrawn="1"/>
          </p:nvSpPr>
          <p:spPr bwMode="auto">
            <a:xfrm>
              <a:off x="4056063" y="6283325"/>
              <a:ext cx="3617913" cy="747712"/>
            </a:xfrm>
            <a:custGeom>
              <a:avLst/>
              <a:gdLst>
                <a:gd name="T0" fmla="*/ 937 w 964"/>
                <a:gd name="T1" fmla="*/ 195 h 199"/>
                <a:gd name="T2" fmla="*/ 829 w 964"/>
                <a:gd name="T3" fmla="*/ 176 h 199"/>
                <a:gd name="T4" fmla="*/ 661 w 964"/>
                <a:gd name="T5" fmla="*/ 149 h 199"/>
                <a:gd name="T6" fmla="*/ 549 w 964"/>
                <a:gd name="T7" fmla="*/ 129 h 199"/>
                <a:gd name="T8" fmla="*/ 381 w 964"/>
                <a:gd name="T9" fmla="*/ 102 h 199"/>
                <a:gd name="T10" fmla="*/ 269 w 964"/>
                <a:gd name="T11" fmla="*/ 82 h 199"/>
                <a:gd name="T12" fmla="*/ 99 w 964"/>
                <a:gd name="T13" fmla="*/ 55 h 199"/>
                <a:gd name="T14" fmla="*/ 14 w 964"/>
                <a:gd name="T15" fmla="*/ 40 h 199"/>
                <a:gd name="T16" fmla="*/ 5 w 964"/>
                <a:gd name="T17" fmla="*/ 21 h 199"/>
                <a:gd name="T18" fmla="*/ 18 w 964"/>
                <a:gd name="T19" fmla="*/ 3 h 199"/>
                <a:gd name="T20" fmla="*/ 188 w 964"/>
                <a:gd name="T21" fmla="*/ 32 h 199"/>
                <a:gd name="T22" fmla="*/ 394 w 964"/>
                <a:gd name="T23" fmla="*/ 66 h 199"/>
                <a:gd name="T24" fmla="*/ 597 w 964"/>
                <a:gd name="T25" fmla="*/ 101 h 199"/>
                <a:gd name="T26" fmla="*/ 780 w 964"/>
                <a:gd name="T27" fmla="*/ 131 h 199"/>
                <a:gd name="T28" fmla="*/ 953 w 964"/>
                <a:gd name="T29" fmla="*/ 160 h 199"/>
                <a:gd name="T30" fmla="*/ 961 w 964"/>
                <a:gd name="T31" fmla="*/ 169 h 199"/>
                <a:gd name="T32" fmla="*/ 937 w 964"/>
                <a:gd name="T33" fmla="*/ 19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4" h="199">
                  <a:moveTo>
                    <a:pt x="937" y="195"/>
                  </a:moveTo>
                  <a:cubicBezTo>
                    <a:pt x="905" y="189"/>
                    <a:pt x="867" y="183"/>
                    <a:pt x="829" y="176"/>
                  </a:cubicBezTo>
                  <a:cubicBezTo>
                    <a:pt x="773" y="167"/>
                    <a:pt x="717" y="158"/>
                    <a:pt x="661" y="149"/>
                  </a:cubicBezTo>
                  <a:cubicBezTo>
                    <a:pt x="623" y="143"/>
                    <a:pt x="586" y="136"/>
                    <a:pt x="549" y="129"/>
                  </a:cubicBezTo>
                  <a:cubicBezTo>
                    <a:pt x="493" y="120"/>
                    <a:pt x="437" y="111"/>
                    <a:pt x="381" y="102"/>
                  </a:cubicBezTo>
                  <a:cubicBezTo>
                    <a:pt x="343" y="95"/>
                    <a:pt x="306" y="89"/>
                    <a:pt x="269" y="82"/>
                  </a:cubicBezTo>
                  <a:cubicBezTo>
                    <a:pt x="212" y="73"/>
                    <a:pt x="156" y="64"/>
                    <a:pt x="99" y="55"/>
                  </a:cubicBezTo>
                  <a:cubicBezTo>
                    <a:pt x="71" y="50"/>
                    <a:pt x="42" y="44"/>
                    <a:pt x="14" y="40"/>
                  </a:cubicBezTo>
                  <a:cubicBezTo>
                    <a:pt x="0" y="38"/>
                    <a:pt x="3" y="28"/>
                    <a:pt x="5" y="21"/>
                  </a:cubicBezTo>
                  <a:cubicBezTo>
                    <a:pt x="8" y="15"/>
                    <a:pt x="1" y="0"/>
                    <a:pt x="18" y="3"/>
                  </a:cubicBezTo>
                  <a:cubicBezTo>
                    <a:pt x="75" y="13"/>
                    <a:pt x="131" y="22"/>
                    <a:pt x="188" y="32"/>
                  </a:cubicBezTo>
                  <a:cubicBezTo>
                    <a:pt x="257" y="43"/>
                    <a:pt x="325" y="54"/>
                    <a:pt x="394" y="66"/>
                  </a:cubicBezTo>
                  <a:cubicBezTo>
                    <a:pt x="462" y="77"/>
                    <a:pt x="529" y="90"/>
                    <a:pt x="597" y="101"/>
                  </a:cubicBezTo>
                  <a:cubicBezTo>
                    <a:pt x="658" y="111"/>
                    <a:pt x="719" y="121"/>
                    <a:pt x="780" y="131"/>
                  </a:cubicBezTo>
                  <a:cubicBezTo>
                    <a:pt x="837" y="140"/>
                    <a:pt x="895" y="150"/>
                    <a:pt x="953" y="160"/>
                  </a:cubicBezTo>
                  <a:cubicBezTo>
                    <a:pt x="958" y="161"/>
                    <a:pt x="964" y="161"/>
                    <a:pt x="961" y="169"/>
                  </a:cubicBezTo>
                  <a:cubicBezTo>
                    <a:pt x="957" y="179"/>
                    <a:pt x="964" y="199"/>
                    <a:pt x="937" y="195"/>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39"/>
            <p:cNvSpPr>
              <a:spLocks/>
            </p:cNvSpPr>
            <p:nvPr userDrawn="1"/>
          </p:nvSpPr>
          <p:spPr bwMode="auto">
            <a:xfrm>
              <a:off x="3992563" y="6734175"/>
              <a:ext cx="3609975" cy="735012"/>
            </a:xfrm>
            <a:custGeom>
              <a:avLst/>
              <a:gdLst>
                <a:gd name="T0" fmla="*/ 959 w 962"/>
                <a:gd name="T1" fmla="*/ 173 h 196"/>
                <a:gd name="T2" fmla="*/ 936 w 962"/>
                <a:gd name="T3" fmla="*/ 193 h 196"/>
                <a:gd name="T4" fmla="*/ 713 w 962"/>
                <a:gd name="T5" fmla="*/ 156 h 196"/>
                <a:gd name="T6" fmla="*/ 574 w 962"/>
                <a:gd name="T7" fmla="*/ 132 h 196"/>
                <a:gd name="T8" fmla="*/ 387 w 962"/>
                <a:gd name="T9" fmla="*/ 101 h 196"/>
                <a:gd name="T10" fmla="*/ 228 w 962"/>
                <a:gd name="T11" fmla="*/ 74 h 196"/>
                <a:gd name="T12" fmla="*/ 42 w 962"/>
                <a:gd name="T13" fmla="*/ 43 h 196"/>
                <a:gd name="T14" fmla="*/ 23 w 962"/>
                <a:gd name="T15" fmla="*/ 40 h 196"/>
                <a:gd name="T16" fmla="*/ 6 w 962"/>
                <a:gd name="T17" fmla="*/ 10 h 196"/>
                <a:gd name="T18" fmla="*/ 18 w 962"/>
                <a:gd name="T19" fmla="*/ 1 h 196"/>
                <a:gd name="T20" fmla="*/ 214 w 962"/>
                <a:gd name="T21" fmla="*/ 35 h 196"/>
                <a:gd name="T22" fmla="*/ 511 w 962"/>
                <a:gd name="T23" fmla="*/ 84 h 196"/>
                <a:gd name="T24" fmla="*/ 689 w 962"/>
                <a:gd name="T25" fmla="*/ 115 h 196"/>
                <a:gd name="T26" fmla="*/ 921 w 962"/>
                <a:gd name="T27" fmla="*/ 152 h 196"/>
                <a:gd name="T28" fmla="*/ 946 w 962"/>
                <a:gd name="T29" fmla="*/ 157 h 196"/>
                <a:gd name="T30" fmla="*/ 959 w 962"/>
                <a:gd name="T31" fmla="*/ 17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196">
                  <a:moveTo>
                    <a:pt x="959" y="173"/>
                  </a:moveTo>
                  <a:cubicBezTo>
                    <a:pt x="958" y="194"/>
                    <a:pt x="955" y="196"/>
                    <a:pt x="936" y="193"/>
                  </a:cubicBezTo>
                  <a:cubicBezTo>
                    <a:pt x="861" y="180"/>
                    <a:pt x="787" y="168"/>
                    <a:pt x="713" y="156"/>
                  </a:cubicBezTo>
                  <a:cubicBezTo>
                    <a:pt x="666" y="148"/>
                    <a:pt x="620" y="139"/>
                    <a:pt x="574" y="132"/>
                  </a:cubicBezTo>
                  <a:cubicBezTo>
                    <a:pt x="512" y="121"/>
                    <a:pt x="449" y="112"/>
                    <a:pt x="387" y="101"/>
                  </a:cubicBezTo>
                  <a:cubicBezTo>
                    <a:pt x="334" y="92"/>
                    <a:pt x="281" y="83"/>
                    <a:pt x="228" y="74"/>
                  </a:cubicBezTo>
                  <a:cubicBezTo>
                    <a:pt x="166" y="63"/>
                    <a:pt x="104" y="53"/>
                    <a:pt x="42" y="43"/>
                  </a:cubicBezTo>
                  <a:cubicBezTo>
                    <a:pt x="36" y="42"/>
                    <a:pt x="29" y="41"/>
                    <a:pt x="23" y="40"/>
                  </a:cubicBezTo>
                  <a:cubicBezTo>
                    <a:pt x="4" y="37"/>
                    <a:pt x="0" y="30"/>
                    <a:pt x="6" y="10"/>
                  </a:cubicBezTo>
                  <a:cubicBezTo>
                    <a:pt x="8" y="3"/>
                    <a:pt x="10" y="0"/>
                    <a:pt x="18" y="1"/>
                  </a:cubicBezTo>
                  <a:cubicBezTo>
                    <a:pt x="84" y="13"/>
                    <a:pt x="149" y="25"/>
                    <a:pt x="214" y="35"/>
                  </a:cubicBezTo>
                  <a:cubicBezTo>
                    <a:pt x="313" y="52"/>
                    <a:pt x="412" y="67"/>
                    <a:pt x="511" y="84"/>
                  </a:cubicBezTo>
                  <a:cubicBezTo>
                    <a:pt x="571" y="94"/>
                    <a:pt x="630" y="105"/>
                    <a:pt x="689" y="115"/>
                  </a:cubicBezTo>
                  <a:cubicBezTo>
                    <a:pt x="766" y="128"/>
                    <a:pt x="843" y="140"/>
                    <a:pt x="921" y="152"/>
                  </a:cubicBezTo>
                  <a:cubicBezTo>
                    <a:pt x="929" y="154"/>
                    <a:pt x="938" y="155"/>
                    <a:pt x="946" y="157"/>
                  </a:cubicBezTo>
                  <a:cubicBezTo>
                    <a:pt x="955" y="158"/>
                    <a:pt x="962" y="163"/>
                    <a:pt x="959" y="173"/>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40"/>
            <p:cNvSpPr>
              <a:spLocks/>
            </p:cNvSpPr>
            <p:nvPr userDrawn="1"/>
          </p:nvSpPr>
          <p:spPr bwMode="auto">
            <a:xfrm>
              <a:off x="4086225" y="6065838"/>
              <a:ext cx="3617913" cy="739775"/>
            </a:xfrm>
            <a:custGeom>
              <a:avLst/>
              <a:gdLst>
                <a:gd name="T0" fmla="*/ 6 w 964"/>
                <a:gd name="T1" fmla="*/ 26 h 197"/>
                <a:gd name="T2" fmla="*/ 29 w 964"/>
                <a:gd name="T3" fmla="*/ 4 h 197"/>
                <a:gd name="T4" fmla="*/ 351 w 964"/>
                <a:gd name="T5" fmla="*/ 58 h 197"/>
                <a:gd name="T6" fmla="*/ 631 w 964"/>
                <a:gd name="T7" fmla="*/ 105 h 197"/>
                <a:gd name="T8" fmla="*/ 940 w 964"/>
                <a:gd name="T9" fmla="*/ 156 h 197"/>
                <a:gd name="T10" fmla="*/ 959 w 964"/>
                <a:gd name="T11" fmla="*/ 186 h 197"/>
                <a:gd name="T12" fmla="*/ 944 w 964"/>
                <a:gd name="T13" fmla="*/ 195 h 197"/>
                <a:gd name="T14" fmla="*/ 716 w 964"/>
                <a:gd name="T15" fmla="*/ 156 h 197"/>
                <a:gd name="T16" fmla="*/ 423 w 964"/>
                <a:gd name="T17" fmla="*/ 106 h 197"/>
                <a:gd name="T18" fmla="*/ 126 w 964"/>
                <a:gd name="T19" fmla="*/ 58 h 197"/>
                <a:gd name="T20" fmla="*/ 22 w 964"/>
                <a:gd name="T21" fmla="*/ 39 h 197"/>
                <a:gd name="T22" fmla="*/ 6 w 964"/>
                <a:gd name="T23" fmla="*/ 2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4" h="197">
                  <a:moveTo>
                    <a:pt x="6" y="26"/>
                  </a:moveTo>
                  <a:cubicBezTo>
                    <a:pt x="8" y="0"/>
                    <a:pt x="8" y="0"/>
                    <a:pt x="29" y="4"/>
                  </a:cubicBezTo>
                  <a:cubicBezTo>
                    <a:pt x="136" y="22"/>
                    <a:pt x="243" y="40"/>
                    <a:pt x="351" y="58"/>
                  </a:cubicBezTo>
                  <a:cubicBezTo>
                    <a:pt x="444" y="74"/>
                    <a:pt x="538" y="89"/>
                    <a:pt x="631" y="105"/>
                  </a:cubicBezTo>
                  <a:cubicBezTo>
                    <a:pt x="734" y="122"/>
                    <a:pt x="837" y="139"/>
                    <a:pt x="940" y="156"/>
                  </a:cubicBezTo>
                  <a:cubicBezTo>
                    <a:pt x="963" y="160"/>
                    <a:pt x="964" y="163"/>
                    <a:pt x="959" y="186"/>
                  </a:cubicBezTo>
                  <a:cubicBezTo>
                    <a:pt x="957" y="196"/>
                    <a:pt x="952" y="197"/>
                    <a:pt x="944" y="195"/>
                  </a:cubicBezTo>
                  <a:cubicBezTo>
                    <a:pt x="868" y="182"/>
                    <a:pt x="792" y="169"/>
                    <a:pt x="716" y="156"/>
                  </a:cubicBezTo>
                  <a:cubicBezTo>
                    <a:pt x="619" y="139"/>
                    <a:pt x="521" y="122"/>
                    <a:pt x="423" y="106"/>
                  </a:cubicBezTo>
                  <a:cubicBezTo>
                    <a:pt x="324" y="90"/>
                    <a:pt x="225" y="74"/>
                    <a:pt x="126" y="58"/>
                  </a:cubicBezTo>
                  <a:cubicBezTo>
                    <a:pt x="91" y="52"/>
                    <a:pt x="56" y="46"/>
                    <a:pt x="22" y="39"/>
                  </a:cubicBezTo>
                  <a:cubicBezTo>
                    <a:pt x="15" y="38"/>
                    <a:pt x="0" y="41"/>
                    <a:pt x="6" y="26"/>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41"/>
            <p:cNvSpPr>
              <a:spLocks/>
            </p:cNvSpPr>
            <p:nvPr userDrawn="1"/>
          </p:nvSpPr>
          <p:spPr bwMode="auto">
            <a:xfrm>
              <a:off x="3797300" y="7924800"/>
              <a:ext cx="3621088" cy="746125"/>
            </a:xfrm>
            <a:custGeom>
              <a:avLst/>
              <a:gdLst>
                <a:gd name="T0" fmla="*/ 192 w 965"/>
                <a:gd name="T1" fmla="*/ 71 h 199"/>
                <a:gd name="T2" fmla="*/ 125 w 965"/>
                <a:gd name="T3" fmla="*/ 57 h 199"/>
                <a:gd name="T4" fmla="*/ 17 w 965"/>
                <a:gd name="T5" fmla="*/ 40 h 199"/>
                <a:gd name="T6" fmla="*/ 9 w 965"/>
                <a:gd name="T7" fmla="*/ 17 h 199"/>
                <a:gd name="T8" fmla="*/ 25 w 965"/>
                <a:gd name="T9" fmla="*/ 2 h 199"/>
                <a:gd name="T10" fmla="*/ 109 w 965"/>
                <a:gd name="T11" fmla="*/ 17 h 199"/>
                <a:gd name="T12" fmla="*/ 280 w 965"/>
                <a:gd name="T13" fmla="*/ 46 h 199"/>
                <a:gd name="T14" fmla="*/ 456 w 965"/>
                <a:gd name="T15" fmla="*/ 76 h 199"/>
                <a:gd name="T16" fmla="*/ 626 w 965"/>
                <a:gd name="T17" fmla="*/ 104 h 199"/>
                <a:gd name="T18" fmla="*/ 802 w 965"/>
                <a:gd name="T19" fmla="*/ 134 h 199"/>
                <a:gd name="T20" fmla="*/ 946 w 965"/>
                <a:gd name="T21" fmla="*/ 158 h 199"/>
                <a:gd name="T22" fmla="*/ 963 w 965"/>
                <a:gd name="T23" fmla="*/ 167 h 199"/>
                <a:gd name="T24" fmla="*/ 958 w 965"/>
                <a:gd name="T25" fmla="*/ 195 h 199"/>
                <a:gd name="T26" fmla="*/ 949 w 965"/>
                <a:gd name="T27" fmla="*/ 196 h 199"/>
                <a:gd name="T28" fmla="*/ 753 w 965"/>
                <a:gd name="T29" fmla="*/ 162 h 199"/>
                <a:gd name="T30" fmla="*/ 471 w 965"/>
                <a:gd name="T31" fmla="*/ 115 h 199"/>
                <a:gd name="T32" fmla="*/ 209 w 965"/>
                <a:gd name="T33" fmla="*/ 71 h 199"/>
                <a:gd name="T34" fmla="*/ 192 w 965"/>
                <a:gd name="T35" fmla="*/ 7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5" h="199">
                  <a:moveTo>
                    <a:pt x="192" y="71"/>
                  </a:moveTo>
                  <a:cubicBezTo>
                    <a:pt x="172" y="56"/>
                    <a:pt x="149" y="54"/>
                    <a:pt x="125" y="57"/>
                  </a:cubicBezTo>
                  <a:cubicBezTo>
                    <a:pt x="89" y="51"/>
                    <a:pt x="53" y="44"/>
                    <a:pt x="17" y="40"/>
                  </a:cubicBezTo>
                  <a:cubicBezTo>
                    <a:pt x="0" y="37"/>
                    <a:pt x="9" y="25"/>
                    <a:pt x="9" y="17"/>
                  </a:cubicBezTo>
                  <a:cubicBezTo>
                    <a:pt x="10" y="8"/>
                    <a:pt x="13" y="0"/>
                    <a:pt x="25" y="2"/>
                  </a:cubicBezTo>
                  <a:cubicBezTo>
                    <a:pt x="53" y="8"/>
                    <a:pt x="81" y="13"/>
                    <a:pt x="109" y="17"/>
                  </a:cubicBezTo>
                  <a:cubicBezTo>
                    <a:pt x="166" y="27"/>
                    <a:pt x="223" y="36"/>
                    <a:pt x="280" y="46"/>
                  </a:cubicBezTo>
                  <a:cubicBezTo>
                    <a:pt x="339" y="56"/>
                    <a:pt x="397" y="66"/>
                    <a:pt x="456" y="76"/>
                  </a:cubicBezTo>
                  <a:cubicBezTo>
                    <a:pt x="513" y="85"/>
                    <a:pt x="569" y="94"/>
                    <a:pt x="626" y="104"/>
                  </a:cubicBezTo>
                  <a:cubicBezTo>
                    <a:pt x="684" y="113"/>
                    <a:pt x="743" y="124"/>
                    <a:pt x="802" y="134"/>
                  </a:cubicBezTo>
                  <a:cubicBezTo>
                    <a:pt x="850" y="142"/>
                    <a:pt x="898" y="150"/>
                    <a:pt x="946" y="158"/>
                  </a:cubicBezTo>
                  <a:cubicBezTo>
                    <a:pt x="953" y="159"/>
                    <a:pt x="961" y="158"/>
                    <a:pt x="963" y="167"/>
                  </a:cubicBezTo>
                  <a:cubicBezTo>
                    <a:pt x="965" y="177"/>
                    <a:pt x="963" y="186"/>
                    <a:pt x="958" y="195"/>
                  </a:cubicBezTo>
                  <a:cubicBezTo>
                    <a:pt x="956" y="199"/>
                    <a:pt x="952" y="196"/>
                    <a:pt x="949" y="196"/>
                  </a:cubicBezTo>
                  <a:cubicBezTo>
                    <a:pt x="884" y="185"/>
                    <a:pt x="818" y="173"/>
                    <a:pt x="753" y="162"/>
                  </a:cubicBezTo>
                  <a:cubicBezTo>
                    <a:pt x="659" y="147"/>
                    <a:pt x="565" y="132"/>
                    <a:pt x="471" y="115"/>
                  </a:cubicBezTo>
                  <a:cubicBezTo>
                    <a:pt x="384" y="99"/>
                    <a:pt x="297" y="86"/>
                    <a:pt x="209" y="71"/>
                  </a:cubicBezTo>
                  <a:cubicBezTo>
                    <a:pt x="204" y="71"/>
                    <a:pt x="198" y="71"/>
                    <a:pt x="192" y="71"/>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42"/>
            <p:cNvSpPr>
              <a:spLocks/>
            </p:cNvSpPr>
            <p:nvPr userDrawn="1"/>
          </p:nvSpPr>
          <p:spPr bwMode="auto">
            <a:xfrm>
              <a:off x="4314825" y="8720138"/>
              <a:ext cx="3025775" cy="612775"/>
            </a:xfrm>
            <a:custGeom>
              <a:avLst/>
              <a:gdLst>
                <a:gd name="T0" fmla="*/ 0 w 806"/>
                <a:gd name="T1" fmla="*/ 29 h 163"/>
                <a:gd name="T2" fmla="*/ 35 w 806"/>
                <a:gd name="T3" fmla="*/ 0 h 163"/>
                <a:gd name="T4" fmla="*/ 159 w 806"/>
                <a:gd name="T5" fmla="*/ 19 h 163"/>
                <a:gd name="T6" fmla="*/ 331 w 806"/>
                <a:gd name="T7" fmla="*/ 48 h 163"/>
                <a:gd name="T8" fmla="*/ 505 w 806"/>
                <a:gd name="T9" fmla="*/ 77 h 163"/>
                <a:gd name="T10" fmla="*/ 676 w 806"/>
                <a:gd name="T11" fmla="*/ 106 h 163"/>
                <a:gd name="T12" fmla="*/ 787 w 806"/>
                <a:gd name="T13" fmla="*/ 124 h 163"/>
                <a:gd name="T14" fmla="*/ 797 w 806"/>
                <a:gd name="T15" fmla="*/ 151 h 163"/>
                <a:gd name="T16" fmla="*/ 780 w 806"/>
                <a:gd name="T17" fmla="*/ 162 h 163"/>
                <a:gd name="T18" fmla="*/ 554 w 806"/>
                <a:gd name="T19" fmla="*/ 123 h 163"/>
                <a:gd name="T20" fmla="*/ 371 w 806"/>
                <a:gd name="T21" fmla="*/ 92 h 163"/>
                <a:gd name="T22" fmla="*/ 163 w 806"/>
                <a:gd name="T23" fmla="*/ 58 h 163"/>
                <a:gd name="T24" fmla="*/ 0 w 806"/>
                <a:gd name="T25" fmla="*/ 2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6" h="163">
                  <a:moveTo>
                    <a:pt x="0" y="29"/>
                  </a:moveTo>
                  <a:cubicBezTo>
                    <a:pt x="11" y="18"/>
                    <a:pt x="23" y="8"/>
                    <a:pt x="35" y="0"/>
                  </a:cubicBezTo>
                  <a:cubicBezTo>
                    <a:pt x="77" y="4"/>
                    <a:pt x="118" y="13"/>
                    <a:pt x="159" y="19"/>
                  </a:cubicBezTo>
                  <a:cubicBezTo>
                    <a:pt x="217" y="29"/>
                    <a:pt x="274" y="38"/>
                    <a:pt x="331" y="48"/>
                  </a:cubicBezTo>
                  <a:cubicBezTo>
                    <a:pt x="389" y="57"/>
                    <a:pt x="447" y="67"/>
                    <a:pt x="505" y="77"/>
                  </a:cubicBezTo>
                  <a:cubicBezTo>
                    <a:pt x="562" y="87"/>
                    <a:pt x="619" y="96"/>
                    <a:pt x="676" y="106"/>
                  </a:cubicBezTo>
                  <a:cubicBezTo>
                    <a:pt x="713" y="112"/>
                    <a:pt x="750" y="118"/>
                    <a:pt x="787" y="124"/>
                  </a:cubicBezTo>
                  <a:cubicBezTo>
                    <a:pt x="806" y="127"/>
                    <a:pt x="797" y="141"/>
                    <a:pt x="797" y="151"/>
                  </a:cubicBezTo>
                  <a:cubicBezTo>
                    <a:pt x="797" y="162"/>
                    <a:pt x="791" y="163"/>
                    <a:pt x="780" y="162"/>
                  </a:cubicBezTo>
                  <a:cubicBezTo>
                    <a:pt x="705" y="148"/>
                    <a:pt x="629" y="136"/>
                    <a:pt x="554" y="123"/>
                  </a:cubicBezTo>
                  <a:cubicBezTo>
                    <a:pt x="493" y="113"/>
                    <a:pt x="432" y="102"/>
                    <a:pt x="371" y="92"/>
                  </a:cubicBezTo>
                  <a:cubicBezTo>
                    <a:pt x="302" y="80"/>
                    <a:pt x="232" y="70"/>
                    <a:pt x="163" y="58"/>
                  </a:cubicBezTo>
                  <a:cubicBezTo>
                    <a:pt x="109" y="49"/>
                    <a:pt x="55" y="39"/>
                    <a:pt x="0" y="29"/>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243"/>
            <p:cNvSpPr>
              <a:spLocks/>
            </p:cNvSpPr>
            <p:nvPr userDrawn="1"/>
          </p:nvSpPr>
          <p:spPr bwMode="auto">
            <a:xfrm>
              <a:off x="4537075" y="8516938"/>
              <a:ext cx="2822575" cy="593725"/>
            </a:xfrm>
            <a:custGeom>
              <a:avLst/>
              <a:gdLst>
                <a:gd name="T0" fmla="*/ 0 w 752"/>
                <a:gd name="T1" fmla="*/ 32 h 158"/>
                <a:gd name="T2" fmla="*/ 20 w 752"/>
                <a:gd name="T3" fmla="*/ 0 h 158"/>
                <a:gd name="T4" fmla="*/ 140 w 752"/>
                <a:gd name="T5" fmla="*/ 19 h 158"/>
                <a:gd name="T6" fmla="*/ 327 w 752"/>
                <a:gd name="T7" fmla="*/ 51 h 158"/>
                <a:gd name="T8" fmla="*/ 621 w 752"/>
                <a:gd name="T9" fmla="*/ 101 h 158"/>
                <a:gd name="T10" fmla="*/ 736 w 752"/>
                <a:gd name="T11" fmla="*/ 119 h 158"/>
                <a:gd name="T12" fmla="*/ 749 w 752"/>
                <a:gd name="T13" fmla="*/ 133 h 158"/>
                <a:gd name="T14" fmla="*/ 734 w 752"/>
                <a:gd name="T15" fmla="*/ 156 h 158"/>
                <a:gd name="T16" fmla="*/ 674 w 752"/>
                <a:gd name="T17" fmla="*/ 146 h 158"/>
                <a:gd name="T18" fmla="*/ 467 w 752"/>
                <a:gd name="T19" fmla="*/ 112 h 158"/>
                <a:gd name="T20" fmla="*/ 291 w 752"/>
                <a:gd name="T21" fmla="*/ 82 h 158"/>
                <a:gd name="T22" fmla="*/ 122 w 752"/>
                <a:gd name="T23" fmla="*/ 54 h 158"/>
                <a:gd name="T24" fmla="*/ 0 w 752"/>
                <a:gd name="T25" fmla="*/ 3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2" h="158">
                  <a:moveTo>
                    <a:pt x="0" y="32"/>
                  </a:moveTo>
                  <a:cubicBezTo>
                    <a:pt x="7" y="21"/>
                    <a:pt x="13" y="11"/>
                    <a:pt x="20" y="0"/>
                  </a:cubicBezTo>
                  <a:cubicBezTo>
                    <a:pt x="60" y="6"/>
                    <a:pt x="100" y="12"/>
                    <a:pt x="140" y="19"/>
                  </a:cubicBezTo>
                  <a:cubicBezTo>
                    <a:pt x="202" y="29"/>
                    <a:pt x="265" y="40"/>
                    <a:pt x="327" y="51"/>
                  </a:cubicBezTo>
                  <a:cubicBezTo>
                    <a:pt x="425" y="67"/>
                    <a:pt x="523" y="84"/>
                    <a:pt x="621" y="101"/>
                  </a:cubicBezTo>
                  <a:cubicBezTo>
                    <a:pt x="659" y="107"/>
                    <a:pt x="698" y="114"/>
                    <a:pt x="736" y="119"/>
                  </a:cubicBezTo>
                  <a:cubicBezTo>
                    <a:pt x="746" y="120"/>
                    <a:pt x="752" y="123"/>
                    <a:pt x="749" y="133"/>
                  </a:cubicBezTo>
                  <a:cubicBezTo>
                    <a:pt x="746" y="142"/>
                    <a:pt x="751" y="158"/>
                    <a:pt x="734" y="156"/>
                  </a:cubicBezTo>
                  <a:cubicBezTo>
                    <a:pt x="714" y="153"/>
                    <a:pt x="694" y="150"/>
                    <a:pt x="674" y="146"/>
                  </a:cubicBezTo>
                  <a:cubicBezTo>
                    <a:pt x="605" y="135"/>
                    <a:pt x="536" y="124"/>
                    <a:pt x="467" y="112"/>
                  </a:cubicBezTo>
                  <a:cubicBezTo>
                    <a:pt x="409" y="102"/>
                    <a:pt x="350" y="92"/>
                    <a:pt x="291" y="82"/>
                  </a:cubicBezTo>
                  <a:cubicBezTo>
                    <a:pt x="235" y="73"/>
                    <a:pt x="178" y="64"/>
                    <a:pt x="122" y="54"/>
                  </a:cubicBezTo>
                  <a:cubicBezTo>
                    <a:pt x="81" y="47"/>
                    <a:pt x="40" y="40"/>
                    <a:pt x="0" y="32"/>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244"/>
            <p:cNvSpPr>
              <a:spLocks/>
            </p:cNvSpPr>
            <p:nvPr userDrawn="1"/>
          </p:nvSpPr>
          <p:spPr bwMode="auto">
            <a:xfrm>
              <a:off x="4589463" y="8285163"/>
              <a:ext cx="2833688" cy="603250"/>
            </a:xfrm>
            <a:custGeom>
              <a:avLst/>
              <a:gdLst>
                <a:gd name="T0" fmla="*/ 10 w 755"/>
                <a:gd name="T1" fmla="*/ 40 h 161"/>
                <a:gd name="T2" fmla="*/ 0 w 755"/>
                <a:gd name="T3" fmla="*/ 0 h 161"/>
                <a:gd name="T4" fmla="*/ 142 w 755"/>
                <a:gd name="T5" fmla="*/ 23 h 161"/>
                <a:gd name="T6" fmla="*/ 312 w 755"/>
                <a:gd name="T7" fmla="*/ 51 h 161"/>
                <a:gd name="T8" fmla="*/ 488 w 755"/>
                <a:gd name="T9" fmla="*/ 81 h 161"/>
                <a:gd name="T10" fmla="*/ 657 w 755"/>
                <a:gd name="T11" fmla="*/ 109 h 161"/>
                <a:gd name="T12" fmla="*/ 734 w 755"/>
                <a:gd name="T13" fmla="*/ 123 h 161"/>
                <a:gd name="T14" fmla="*/ 741 w 755"/>
                <a:gd name="T15" fmla="*/ 152 h 161"/>
                <a:gd name="T16" fmla="*/ 728 w 755"/>
                <a:gd name="T17" fmla="*/ 159 h 161"/>
                <a:gd name="T18" fmla="*/ 575 w 755"/>
                <a:gd name="T19" fmla="*/ 134 h 161"/>
                <a:gd name="T20" fmla="*/ 387 w 755"/>
                <a:gd name="T21" fmla="*/ 102 h 161"/>
                <a:gd name="T22" fmla="*/ 94 w 755"/>
                <a:gd name="T23" fmla="*/ 52 h 161"/>
                <a:gd name="T24" fmla="*/ 10 w 755"/>
                <a:gd name="T25" fmla="*/ 4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5" h="161">
                  <a:moveTo>
                    <a:pt x="10" y="40"/>
                  </a:moveTo>
                  <a:cubicBezTo>
                    <a:pt x="8" y="26"/>
                    <a:pt x="6" y="12"/>
                    <a:pt x="0" y="0"/>
                  </a:cubicBezTo>
                  <a:cubicBezTo>
                    <a:pt x="47" y="8"/>
                    <a:pt x="95" y="16"/>
                    <a:pt x="142" y="23"/>
                  </a:cubicBezTo>
                  <a:cubicBezTo>
                    <a:pt x="199" y="33"/>
                    <a:pt x="255" y="42"/>
                    <a:pt x="312" y="51"/>
                  </a:cubicBezTo>
                  <a:cubicBezTo>
                    <a:pt x="370" y="61"/>
                    <a:pt x="429" y="71"/>
                    <a:pt x="488" y="81"/>
                  </a:cubicBezTo>
                  <a:cubicBezTo>
                    <a:pt x="544" y="91"/>
                    <a:pt x="601" y="100"/>
                    <a:pt x="657" y="109"/>
                  </a:cubicBezTo>
                  <a:cubicBezTo>
                    <a:pt x="683" y="113"/>
                    <a:pt x="709" y="118"/>
                    <a:pt x="734" y="123"/>
                  </a:cubicBezTo>
                  <a:cubicBezTo>
                    <a:pt x="755" y="127"/>
                    <a:pt x="739" y="142"/>
                    <a:pt x="741" y="152"/>
                  </a:cubicBezTo>
                  <a:cubicBezTo>
                    <a:pt x="744" y="161"/>
                    <a:pt x="734" y="160"/>
                    <a:pt x="728" y="159"/>
                  </a:cubicBezTo>
                  <a:cubicBezTo>
                    <a:pt x="677" y="151"/>
                    <a:pt x="626" y="142"/>
                    <a:pt x="575" y="134"/>
                  </a:cubicBezTo>
                  <a:cubicBezTo>
                    <a:pt x="513" y="123"/>
                    <a:pt x="450" y="112"/>
                    <a:pt x="387" y="102"/>
                  </a:cubicBezTo>
                  <a:cubicBezTo>
                    <a:pt x="290" y="85"/>
                    <a:pt x="192" y="67"/>
                    <a:pt x="94" y="52"/>
                  </a:cubicBezTo>
                  <a:cubicBezTo>
                    <a:pt x="66" y="48"/>
                    <a:pt x="38" y="40"/>
                    <a:pt x="10" y="40"/>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245"/>
            <p:cNvSpPr>
              <a:spLocks/>
            </p:cNvSpPr>
            <p:nvPr userDrawn="1"/>
          </p:nvSpPr>
          <p:spPr bwMode="auto">
            <a:xfrm>
              <a:off x="4559300" y="3948113"/>
              <a:ext cx="533400" cy="954087"/>
            </a:xfrm>
            <a:custGeom>
              <a:avLst/>
              <a:gdLst>
                <a:gd name="T0" fmla="*/ 141 w 142"/>
                <a:gd name="T1" fmla="*/ 216 h 254"/>
                <a:gd name="T2" fmla="*/ 126 w 142"/>
                <a:gd name="T3" fmla="*/ 239 h 254"/>
                <a:gd name="T4" fmla="*/ 96 w 142"/>
                <a:gd name="T5" fmla="*/ 253 h 254"/>
                <a:gd name="T6" fmla="*/ 91 w 142"/>
                <a:gd name="T7" fmla="*/ 253 h 254"/>
                <a:gd name="T8" fmla="*/ 58 w 142"/>
                <a:gd name="T9" fmla="*/ 220 h 254"/>
                <a:gd name="T10" fmla="*/ 48 w 142"/>
                <a:gd name="T11" fmla="*/ 184 h 254"/>
                <a:gd name="T12" fmla="*/ 26 w 142"/>
                <a:gd name="T13" fmla="*/ 143 h 254"/>
                <a:gd name="T14" fmla="*/ 8 w 142"/>
                <a:gd name="T15" fmla="*/ 90 h 254"/>
                <a:gd name="T16" fmla="*/ 13 w 142"/>
                <a:gd name="T17" fmla="*/ 42 h 254"/>
                <a:gd name="T18" fmla="*/ 27 w 142"/>
                <a:gd name="T19" fmla="*/ 74 h 254"/>
                <a:gd name="T20" fmla="*/ 32 w 142"/>
                <a:gd name="T21" fmla="*/ 59 h 254"/>
                <a:gd name="T22" fmla="*/ 120 w 142"/>
                <a:gd name="T23" fmla="*/ 10 h 254"/>
                <a:gd name="T24" fmla="*/ 132 w 142"/>
                <a:gd name="T25" fmla="*/ 18 h 254"/>
                <a:gd name="T26" fmla="*/ 131 w 142"/>
                <a:gd name="T27" fmla="*/ 48 h 254"/>
                <a:gd name="T28" fmla="*/ 109 w 142"/>
                <a:gd name="T29" fmla="*/ 190 h 254"/>
                <a:gd name="T30" fmla="*/ 129 w 142"/>
                <a:gd name="T31" fmla="*/ 213 h 254"/>
                <a:gd name="T32" fmla="*/ 141 w 142"/>
                <a:gd name="T33" fmla="*/ 216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2" h="254">
                  <a:moveTo>
                    <a:pt x="141" y="216"/>
                  </a:moveTo>
                  <a:cubicBezTo>
                    <a:pt x="142" y="228"/>
                    <a:pt x="137" y="235"/>
                    <a:pt x="126" y="239"/>
                  </a:cubicBezTo>
                  <a:cubicBezTo>
                    <a:pt x="116" y="242"/>
                    <a:pt x="106" y="248"/>
                    <a:pt x="96" y="253"/>
                  </a:cubicBezTo>
                  <a:cubicBezTo>
                    <a:pt x="94" y="253"/>
                    <a:pt x="93" y="254"/>
                    <a:pt x="91" y="253"/>
                  </a:cubicBezTo>
                  <a:cubicBezTo>
                    <a:pt x="79" y="244"/>
                    <a:pt x="65" y="235"/>
                    <a:pt x="58" y="220"/>
                  </a:cubicBezTo>
                  <a:cubicBezTo>
                    <a:pt x="63" y="205"/>
                    <a:pt x="58" y="195"/>
                    <a:pt x="48" y="184"/>
                  </a:cubicBezTo>
                  <a:cubicBezTo>
                    <a:pt x="38" y="173"/>
                    <a:pt x="31" y="158"/>
                    <a:pt x="26" y="143"/>
                  </a:cubicBezTo>
                  <a:cubicBezTo>
                    <a:pt x="20" y="126"/>
                    <a:pt x="17" y="107"/>
                    <a:pt x="8" y="90"/>
                  </a:cubicBezTo>
                  <a:cubicBezTo>
                    <a:pt x="0" y="74"/>
                    <a:pt x="5" y="57"/>
                    <a:pt x="13" y="42"/>
                  </a:cubicBezTo>
                  <a:cubicBezTo>
                    <a:pt x="29" y="51"/>
                    <a:pt x="32" y="57"/>
                    <a:pt x="27" y="74"/>
                  </a:cubicBezTo>
                  <a:cubicBezTo>
                    <a:pt x="32" y="70"/>
                    <a:pt x="31" y="64"/>
                    <a:pt x="32" y="59"/>
                  </a:cubicBezTo>
                  <a:cubicBezTo>
                    <a:pt x="45" y="20"/>
                    <a:pt x="81" y="0"/>
                    <a:pt x="120" y="10"/>
                  </a:cubicBezTo>
                  <a:cubicBezTo>
                    <a:pt x="125" y="11"/>
                    <a:pt x="130" y="13"/>
                    <a:pt x="132" y="18"/>
                  </a:cubicBezTo>
                  <a:cubicBezTo>
                    <a:pt x="135" y="28"/>
                    <a:pt x="132" y="38"/>
                    <a:pt x="131" y="48"/>
                  </a:cubicBezTo>
                  <a:cubicBezTo>
                    <a:pt x="123" y="95"/>
                    <a:pt x="116" y="143"/>
                    <a:pt x="109" y="190"/>
                  </a:cubicBezTo>
                  <a:cubicBezTo>
                    <a:pt x="105" y="214"/>
                    <a:pt x="106" y="214"/>
                    <a:pt x="129" y="213"/>
                  </a:cubicBezTo>
                  <a:cubicBezTo>
                    <a:pt x="133" y="213"/>
                    <a:pt x="138" y="212"/>
                    <a:pt x="141" y="216"/>
                  </a:cubicBezTo>
                  <a:close/>
                </a:path>
              </a:pathLst>
            </a:custGeom>
            <a:solidFill>
              <a:srgbClr val="F2D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246"/>
            <p:cNvSpPr>
              <a:spLocks/>
            </p:cNvSpPr>
            <p:nvPr userDrawn="1"/>
          </p:nvSpPr>
          <p:spPr bwMode="auto">
            <a:xfrm>
              <a:off x="6075363" y="5045075"/>
              <a:ext cx="1838325" cy="442912"/>
            </a:xfrm>
            <a:custGeom>
              <a:avLst/>
              <a:gdLst>
                <a:gd name="T0" fmla="*/ 20 w 490"/>
                <a:gd name="T1" fmla="*/ 1 h 118"/>
                <a:gd name="T2" fmla="*/ 151 w 490"/>
                <a:gd name="T3" fmla="*/ 24 h 118"/>
                <a:gd name="T4" fmla="*/ 319 w 490"/>
                <a:gd name="T5" fmla="*/ 51 h 118"/>
                <a:gd name="T6" fmla="*/ 475 w 490"/>
                <a:gd name="T7" fmla="*/ 77 h 118"/>
                <a:gd name="T8" fmla="*/ 484 w 490"/>
                <a:gd name="T9" fmla="*/ 95 h 118"/>
                <a:gd name="T10" fmla="*/ 471 w 490"/>
                <a:gd name="T11" fmla="*/ 115 h 118"/>
                <a:gd name="T12" fmla="*/ 243 w 490"/>
                <a:gd name="T13" fmla="*/ 76 h 118"/>
                <a:gd name="T14" fmla="*/ 23 w 490"/>
                <a:gd name="T15" fmla="*/ 40 h 118"/>
                <a:gd name="T16" fmla="*/ 9 w 490"/>
                <a:gd name="T17" fmla="*/ 6 h 118"/>
                <a:gd name="T18" fmla="*/ 20 w 490"/>
                <a:gd name="T19" fmla="*/ 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0" h="118">
                  <a:moveTo>
                    <a:pt x="20" y="1"/>
                  </a:moveTo>
                  <a:cubicBezTo>
                    <a:pt x="64" y="9"/>
                    <a:pt x="107" y="16"/>
                    <a:pt x="151" y="24"/>
                  </a:cubicBezTo>
                  <a:cubicBezTo>
                    <a:pt x="207" y="33"/>
                    <a:pt x="263" y="42"/>
                    <a:pt x="319" y="51"/>
                  </a:cubicBezTo>
                  <a:cubicBezTo>
                    <a:pt x="371" y="60"/>
                    <a:pt x="423" y="68"/>
                    <a:pt x="475" y="77"/>
                  </a:cubicBezTo>
                  <a:cubicBezTo>
                    <a:pt x="485" y="79"/>
                    <a:pt x="489" y="85"/>
                    <a:pt x="484" y="95"/>
                  </a:cubicBezTo>
                  <a:cubicBezTo>
                    <a:pt x="480" y="102"/>
                    <a:pt x="490" y="118"/>
                    <a:pt x="471" y="115"/>
                  </a:cubicBezTo>
                  <a:cubicBezTo>
                    <a:pt x="395" y="102"/>
                    <a:pt x="319" y="89"/>
                    <a:pt x="243" y="76"/>
                  </a:cubicBezTo>
                  <a:cubicBezTo>
                    <a:pt x="170" y="64"/>
                    <a:pt x="97" y="52"/>
                    <a:pt x="23" y="40"/>
                  </a:cubicBezTo>
                  <a:cubicBezTo>
                    <a:pt x="7" y="37"/>
                    <a:pt x="0" y="22"/>
                    <a:pt x="9" y="6"/>
                  </a:cubicBezTo>
                  <a:cubicBezTo>
                    <a:pt x="11" y="1"/>
                    <a:pt x="15" y="0"/>
                    <a:pt x="20" y="1"/>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247"/>
            <p:cNvSpPr>
              <a:spLocks/>
            </p:cNvSpPr>
            <p:nvPr userDrawn="1"/>
          </p:nvSpPr>
          <p:spPr bwMode="auto">
            <a:xfrm>
              <a:off x="6116638" y="4811713"/>
              <a:ext cx="1827213" cy="446087"/>
            </a:xfrm>
            <a:custGeom>
              <a:avLst/>
              <a:gdLst>
                <a:gd name="T0" fmla="*/ 464 w 487"/>
                <a:gd name="T1" fmla="*/ 117 h 119"/>
                <a:gd name="T2" fmla="*/ 329 w 487"/>
                <a:gd name="T3" fmla="*/ 94 h 119"/>
                <a:gd name="T4" fmla="*/ 159 w 487"/>
                <a:gd name="T5" fmla="*/ 66 h 119"/>
                <a:gd name="T6" fmla="*/ 15 w 487"/>
                <a:gd name="T7" fmla="*/ 41 h 119"/>
                <a:gd name="T8" fmla="*/ 4 w 487"/>
                <a:gd name="T9" fmla="*/ 27 h 119"/>
                <a:gd name="T10" fmla="*/ 22 w 487"/>
                <a:gd name="T11" fmla="*/ 4 h 119"/>
                <a:gd name="T12" fmla="*/ 89 w 487"/>
                <a:gd name="T13" fmla="*/ 16 h 119"/>
                <a:gd name="T14" fmla="*/ 280 w 487"/>
                <a:gd name="T15" fmla="*/ 48 h 119"/>
                <a:gd name="T16" fmla="*/ 439 w 487"/>
                <a:gd name="T17" fmla="*/ 76 h 119"/>
                <a:gd name="T18" fmla="*/ 469 w 487"/>
                <a:gd name="T19" fmla="*/ 79 h 119"/>
                <a:gd name="T20" fmla="*/ 482 w 487"/>
                <a:gd name="T21" fmla="*/ 101 h 119"/>
                <a:gd name="T22" fmla="*/ 464 w 487"/>
                <a:gd name="T23" fmla="*/ 11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7" h="119">
                  <a:moveTo>
                    <a:pt x="464" y="117"/>
                  </a:moveTo>
                  <a:cubicBezTo>
                    <a:pt x="419" y="109"/>
                    <a:pt x="374" y="101"/>
                    <a:pt x="329" y="94"/>
                  </a:cubicBezTo>
                  <a:cubicBezTo>
                    <a:pt x="272" y="84"/>
                    <a:pt x="216" y="75"/>
                    <a:pt x="159" y="66"/>
                  </a:cubicBezTo>
                  <a:cubicBezTo>
                    <a:pt x="111" y="58"/>
                    <a:pt x="63" y="49"/>
                    <a:pt x="15" y="41"/>
                  </a:cubicBezTo>
                  <a:cubicBezTo>
                    <a:pt x="6" y="40"/>
                    <a:pt x="0" y="38"/>
                    <a:pt x="4" y="27"/>
                  </a:cubicBezTo>
                  <a:cubicBezTo>
                    <a:pt x="8" y="18"/>
                    <a:pt x="2" y="0"/>
                    <a:pt x="22" y="4"/>
                  </a:cubicBezTo>
                  <a:cubicBezTo>
                    <a:pt x="44" y="9"/>
                    <a:pt x="67" y="12"/>
                    <a:pt x="89" y="16"/>
                  </a:cubicBezTo>
                  <a:cubicBezTo>
                    <a:pt x="153" y="26"/>
                    <a:pt x="216" y="37"/>
                    <a:pt x="280" y="48"/>
                  </a:cubicBezTo>
                  <a:cubicBezTo>
                    <a:pt x="333" y="57"/>
                    <a:pt x="386" y="66"/>
                    <a:pt x="439" y="76"/>
                  </a:cubicBezTo>
                  <a:cubicBezTo>
                    <a:pt x="449" y="77"/>
                    <a:pt x="460" y="79"/>
                    <a:pt x="469" y="79"/>
                  </a:cubicBezTo>
                  <a:cubicBezTo>
                    <a:pt x="487" y="80"/>
                    <a:pt x="483" y="91"/>
                    <a:pt x="482" y="101"/>
                  </a:cubicBezTo>
                  <a:cubicBezTo>
                    <a:pt x="481" y="113"/>
                    <a:pt x="476" y="119"/>
                    <a:pt x="464" y="117"/>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248"/>
            <p:cNvSpPr>
              <a:spLocks/>
            </p:cNvSpPr>
            <p:nvPr userDrawn="1"/>
          </p:nvSpPr>
          <p:spPr bwMode="auto">
            <a:xfrm>
              <a:off x="6015038" y="5483225"/>
              <a:ext cx="1824038" cy="450850"/>
            </a:xfrm>
            <a:custGeom>
              <a:avLst/>
              <a:gdLst>
                <a:gd name="T0" fmla="*/ 471 w 486"/>
                <a:gd name="T1" fmla="*/ 117 h 120"/>
                <a:gd name="T2" fmla="*/ 350 w 486"/>
                <a:gd name="T3" fmla="*/ 96 h 120"/>
                <a:gd name="T4" fmla="*/ 179 w 486"/>
                <a:gd name="T5" fmla="*/ 68 h 120"/>
                <a:gd name="T6" fmla="*/ 14 w 486"/>
                <a:gd name="T7" fmla="*/ 40 h 120"/>
                <a:gd name="T8" fmla="*/ 5 w 486"/>
                <a:gd name="T9" fmla="*/ 27 h 120"/>
                <a:gd name="T10" fmla="*/ 21 w 486"/>
                <a:gd name="T11" fmla="*/ 3 h 120"/>
                <a:gd name="T12" fmla="*/ 111 w 486"/>
                <a:gd name="T13" fmla="*/ 18 h 120"/>
                <a:gd name="T14" fmla="*/ 299 w 486"/>
                <a:gd name="T15" fmla="*/ 50 h 120"/>
                <a:gd name="T16" fmla="*/ 467 w 486"/>
                <a:gd name="T17" fmla="*/ 79 h 120"/>
                <a:gd name="T18" fmla="*/ 483 w 486"/>
                <a:gd name="T19" fmla="*/ 92 h 120"/>
                <a:gd name="T20" fmla="*/ 471 w 486"/>
                <a:gd name="T21" fmla="*/ 11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6" h="120">
                  <a:moveTo>
                    <a:pt x="471" y="117"/>
                  </a:moveTo>
                  <a:cubicBezTo>
                    <a:pt x="426" y="109"/>
                    <a:pt x="388" y="103"/>
                    <a:pt x="350" y="96"/>
                  </a:cubicBezTo>
                  <a:cubicBezTo>
                    <a:pt x="293" y="87"/>
                    <a:pt x="236" y="78"/>
                    <a:pt x="179" y="68"/>
                  </a:cubicBezTo>
                  <a:cubicBezTo>
                    <a:pt x="124" y="59"/>
                    <a:pt x="69" y="49"/>
                    <a:pt x="14" y="40"/>
                  </a:cubicBezTo>
                  <a:cubicBezTo>
                    <a:pt x="6" y="38"/>
                    <a:pt x="0" y="38"/>
                    <a:pt x="5" y="27"/>
                  </a:cubicBezTo>
                  <a:cubicBezTo>
                    <a:pt x="8" y="18"/>
                    <a:pt x="0" y="0"/>
                    <a:pt x="21" y="3"/>
                  </a:cubicBezTo>
                  <a:cubicBezTo>
                    <a:pt x="51" y="8"/>
                    <a:pt x="81" y="13"/>
                    <a:pt x="111" y="18"/>
                  </a:cubicBezTo>
                  <a:cubicBezTo>
                    <a:pt x="174" y="29"/>
                    <a:pt x="237" y="39"/>
                    <a:pt x="299" y="50"/>
                  </a:cubicBezTo>
                  <a:cubicBezTo>
                    <a:pt x="355" y="60"/>
                    <a:pt x="411" y="69"/>
                    <a:pt x="467" y="79"/>
                  </a:cubicBezTo>
                  <a:cubicBezTo>
                    <a:pt x="474" y="80"/>
                    <a:pt x="486" y="75"/>
                    <a:pt x="483" y="92"/>
                  </a:cubicBezTo>
                  <a:cubicBezTo>
                    <a:pt x="481" y="103"/>
                    <a:pt x="484" y="120"/>
                    <a:pt x="471" y="117"/>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249"/>
            <p:cNvSpPr>
              <a:spLocks/>
            </p:cNvSpPr>
            <p:nvPr userDrawn="1"/>
          </p:nvSpPr>
          <p:spPr bwMode="auto">
            <a:xfrm>
              <a:off x="6162675" y="4597400"/>
              <a:ext cx="1816100" cy="434975"/>
            </a:xfrm>
            <a:custGeom>
              <a:avLst/>
              <a:gdLst>
                <a:gd name="T0" fmla="*/ 468 w 484"/>
                <a:gd name="T1" fmla="*/ 116 h 116"/>
                <a:gd name="T2" fmla="*/ 354 w 484"/>
                <a:gd name="T3" fmla="*/ 96 h 116"/>
                <a:gd name="T4" fmla="*/ 185 w 484"/>
                <a:gd name="T5" fmla="*/ 68 h 116"/>
                <a:gd name="T6" fmla="*/ 74 w 484"/>
                <a:gd name="T7" fmla="*/ 49 h 116"/>
                <a:gd name="T8" fmla="*/ 15 w 484"/>
                <a:gd name="T9" fmla="*/ 40 h 116"/>
                <a:gd name="T10" fmla="*/ 2 w 484"/>
                <a:gd name="T11" fmla="*/ 17 h 116"/>
                <a:gd name="T12" fmla="*/ 20 w 484"/>
                <a:gd name="T13" fmla="*/ 2 h 116"/>
                <a:gd name="T14" fmla="*/ 253 w 484"/>
                <a:gd name="T15" fmla="*/ 42 h 116"/>
                <a:gd name="T16" fmla="*/ 470 w 484"/>
                <a:gd name="T17" fmla="*/ 79 h 116"/>
                <a:gd name="T18" fmla="*/ 479 w 484"/>
                <a:gd name="T19" fmla="*/ 92 h 116"/>
                <a:gd name="T20" fmla="*/ 468 w 484"/>
                <a:gd name="T2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4" h="116">
                  <a:moveTo>
                    <a:pt x="468" y="116"/>
                  </a:moveTo>
                  <a:cubicBezTo>
                    <a:pt x="429" y="109"/>
                    <a:pt x="391" y="102"/>
                    <a:pt x="354" y="96"/>
                  </a:cubicBezTo>
                  <a:cubicBezTo>
                    <a:pt x="298" y="87"/>
                    <a:pt x="241" y="78"/>
                    <a:pt x="185" y="68"/>
                  </a:cubicBezTo>
                  <a:cubicBezTo>
                    <a:pt x="148" y="62"/>
                    <a:pt x="111" y="56"/>
                    <a:pt x="74" y="49"/>
                  </a:cubicBezTo>
                  <a:cubicBezTo>
                    <a:pt x="55" y="46"/>
                    <a:pt x="35" y="42"/>
                    <a:pt x="15" y="40"/>
                  </a:cubicBezTo>
                  <a:cubicBezTo>
                    <a:pt x="1" y="38"/>
                    <a:pt x="0" y="28"/>
                    <a:pt x="2" y="17"/>
                  </a:cubicBezTo>
                  <a:cubicBezTo>
                    <a:pt x="3" y="6"/>
                    <a:pt x="5" y="0"/>
                    <a:pt x="20" y="2"/>
                  </a:cubicBezTo>
                  <a:cubicBezTo>
                    <a:pt x="97" y="17"/>
                    <a:pt x="175" y="30"/>
                    <a:pt x="253" y="42"/>
                  </a:cubicBezTo>
                  <a:cubicBezTo>
                    <a:pt x="325" y="54"/>
                    <a:pt x="398" y="65"/>
                    <a:pt x="470" y="79"/>
                  </a:cubicBezTo>
                  <a:cubicBezTo>
                    <a:pt x="479" y="81"/>
                    <a:pt x="483" y="85"/>
                    <a:pt x="479" y="92"/>
                  </a:cubicBezTo>
                  <a:cubicBezTo>
                    <a:pt x="475" y="100"/>
                    <a:pt x="484" y="116"/>
                    <a:pt x="468" y="116"/>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250"/>
            <p:cNvSpPr>
              <a:spLocks/>
            </p:cNvSpPr>
            <p:nvPr userDrawn="1"/>
          </p:nvSpPr>
          <p:spPr bwMode="auto">
            <a:xfrm>
              <a:off x="6056313" y="5262563"/>
              <a:ext cx="1812925" cy="438150"/>
            </a:xfrm>
            <a:custGeom>
              <a:avLst/>
              <a:gdLst>
                <a:gd name="T0" fmla="*/ 470 w 483"/>
                <a:gd name="T1" fmla="*/ 117 h 117"/>
                <a:gd name="T2" fmla="*/ 356 w 483"/>
                <a:gd name="T3" fmla="*/ 97 h 117"/>
                <a:gd name="T4" fmla="*/ 185 w 483"/>
                <a:gd name="T5" fmla="*/ 69 h 117"/>
                <a:gd name="T6" fmla="*/ 14 w 483"/>
                <a:gd name="T7" fmla="*/ 40 h 117"/>
                <a:gd name="T8" fmla="*/ 3 w 483"/>
                <a:gd name="T9" fmla="*/ 19 h 117"/>
                <a:gd name="T10" fmla="*/ 20 w 483"/>
                <a:gd name="T11" fmla="*/ 3 h 117"/>
                <a:gd name="T12" fmla="*/ 340 w 483"/>
                <a:gd name="T13" fmla="*/ 58 h 117"/>
                <a:gd name="T14" fmla="*/ 471 w 483"/>
                <a:gd name="T15" fmla="*/ 80 h 117"/>
                <a:gd name="T16" fmla="*/ 480 w 483"/>
                <a:gd name="T17" fmla="*/ 94 h 117"/>
                <a:gd name="T18" fmla="*/ 470 w 483"/>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3" h="117">
                  <a:moveTo>
                    <a:pt x="470" y="117"/>
                  </a:moveTo>
                  <a:cubicBezTo>
                    <a:pt x="430" y="110"/>
                    <a:pt x="393" y="104"/>
                    <a:pt x="356" y="97"/>
                  </a:cubicBezTo>
                  <a:cubicBezTo>
                    <a:pt x="299" y="88"/>
                    <a:pt x="242" y="79"/>
                    <a:pt x="185" y="69"/>
                  </a:cubicBezTo>
                  <a:cubicBezTo>
                    <a:pt x="128" y="60"/>
                    <a:pt x="71" y="50"/>
                    <a:pt x="14" y="40"/>
                  </a:cubicBezTo>
                  <a:cubicBezTo>
                    <a:pt x="1" y="38"/>
                    <a:pt x="0" y="29"/>
                    <a:pt x="3" y="19"/>
                  </a:cubicBezTo>
                  <a:cubicBezTo>
                    <a:pt x="5" y="11"/>
                    <a:pt x="2" y="0"/>
                    <a:pt x="20" y="3"/>
                  </a:cubicBezTo>
                  <a:cubicBezTo>
                    <a:pt x="126" y="22"/>
                    <a:pt x="233" y="40"/>
                    <a:pt x="340" y="58"/>
                  </a:cubicBezTo>
                  <a:cubicBezTo>
                    <a:pt x="384" y="65"/>
                    <a:pt x="427" y="72"/>
                    <a:pt x="471" y="80"/>
                  </a:cubicBezTo>
                  <a:cubicBezTo>
                    <a:pt x="480" y="81"/>
                    <a:pt x="483" y="86"/>
                    <a:pt x="480" y="94"/>
                  </a:cubicBezTo>
                  <a:cubicBezTo>
                    <a:pt x="477" y="102"/>
                    <a:pt x="483" y="117"/>
                    <a:pt x="470" y="117"/>
                  </a:cubicBezTo>
                  <a:close/>
                </a:path>
              </a:pathLst>
            </a:custGeom>
            <a:solidFill>
              <a:srgbClr val="CE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251"/>
            <p:cNvSpPr>
              <a:spLocks/>
            </p:cNvSpPr>
            <p:nvPr userDrawn="1"/>
          </p:nvSpPr>
          <p:spPr bwMode="auto">
            <a:xfrm>
              <a:off x="4933950" y="3981450"/>
              <a:ext cx="530225" cy="796925"/>
            </a:xfrm>
            <a:custGeom>
              <a:avLst/>
              <a:gdLst>
                <a:gd name="T0" fmla="*/ 41 w 141"/>
                <a:gd name="T1" fmla="*/ 207 h 212"/>
                <a:gd name="T2" fmla="*/ 11 w 141"/>
                <a:gd name="T3" fmla="*/ 211 h 212"/>
                <a:gd name="T4" fmla="*/ 2 w 141"/>
                <a:gd name="T5" fmla="*/ 198 h 212"/>
                <a:gd name="T6" fmla="*/ 31 w 141"/>
                <a:gd name="T7" fmla="*/ 8 h 212"/>
                <a:gd name="T8" fmla="*/ 83 w 141"/>
                <a:gd name="T9" fmla="*/ 8 h 212"/>
                <a:gd name="T10" fmla="*/ 107 w 141"/>
                <a:gd name="T11" fmla="*/ 41 h 212"/>
                <a:gd name="T12" fmla="*/ 114 w 141"/>
                <a:gd name="T13" fmla="*/ 74 h 212"/>
                <a:gd name="T14" fmla="*/ 134 w 141"/>
                <a:gd name="T15" fmla="*/ 52 h 212"/>
                <a:gd name="T16" fmla="*/ 113 w 141"/>
                <a:gd name="T17" fmla="*/ 131 h 212"/>
                <a:gd name="T18" fmla="*/ 99 w 141"/>
                <a:gd name="T19" fmla="*/ 155 h 212"/>
                <a:gd name="T20" fmla="*/ 41 w 141"/>
                <a:gd name="T21" fmla="*/ 207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1" h="212">
                  <a:moveTo>
                    <a:pt x="41" y="207"/>
                  </a:moveTo>
                  <a:cubicBezTo>
                    <a:pt x="31" y="207"/>
                    <a:pt x="22" y="212"/>
                    <a:pt x="11" y="211"/>
                  </a:cubicBezTo>
                  <a:cubicBezTo>
                    <a:pt x="3" y="210"/>
                    <a:pt x="0" y="209"/>
                    <a:pt x="2" y="198"/>
                  </a:cubicBezTo>
                  <a:cubicBezTo>
                    <a:pt x="12" y="135"/>
                    <a:pt x="21" y="71"/>
                    <a:pt x="31" y="8"/>
                  </a:cubicBezTo>
                  <a:cubicBezTo>
                    <a:pt x="48" y="0"/>
                    <a:pt x="66" y="4"/>
                    <a:pt x="83" y="8"/>
                  </a:cubicBezTo>
                  <a:cubicBezTo>
                    <a:pt x="97" y="11"/>
                    <a:pt x="102" y="28"/>
                    <a:pt x="107" y="41"/>
                  </a:cubicBezTo>
                  <a:cubicBezTo>
                    <a:pt x="110" y="52"/>
                    <a:pt x="113" y="63"/>
                    <a:pt x="114" y="74"/>
                  </a:cubicBezTo>
                  <a:cubicBezTo>
                    <a:pt x="129" y="74"/>
                    <a:pt x="126" y="58"/>
                    <a:pt x="134" y="52"/>
                  </a:cubicBezTo>
                  <a:cubicBezTo>
                    <a:pt x="139" y="81"/>
                    <a:pt x="141" y="110"/>
                    <a:pt x="113" y="131"/>
                  </a:cubicBezTo>
                  <a:cubicBezTo>
                    <a:pt x="106" y="135"/>
                    <a:pt x="103" y="147"/>
                    <a:pt x="99" y="155"/>
                  </a:cubicBezTo>
                  <a:cubicBezTo>
                    <a:pt x="85" y="179"/>
                    <a:pt x="63" y="193"/>
                    <a:pt x="41" y="207"/>
                  </a:cubicBezTo>
                  <a:close/>
                </a:path>
              </a:pathLst>
            </a:custGeom>
            <a:solidFill>
              <a:srgbClr val="FDD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252"/>
            <p:cNvSpPr>
              <a:spLocks/>
            </p:cNvSpPr>
            <p:nvPr userDrawn="1"/>
          </p:nvSpPr>
          <p:spPr bwMode="auto">
            <a:xfrm>
              <a:off x="4765675" y="4894263"/>
              <a:ext cx="671513" cy="635000"/>
            </a:xfrm>
            <a:custGeom>
              <a:avLst/>
              <a:gdLst>
                <a:gd name="T0" fmla="*/ 38 w 179"/>
                <a:gd name="T1" fmla="*/ 0 h 169"/>
                <a:gd name="T2" fmla="*/ 41 w 179"/>
                <a:gd name="T3" fmla="*/ 1 h 169"/>
                <a:gd name="T4" fmla="*/ 41 w 179"/>
                <a:gd name="T5" fmla="*/ 2 h 169"/>
                <a:gd name="T6" fmla="*/ 63 w 179"/>
                <a:gd name="T7" fmla="*/ 30 h 169"/>
                <a:gd name="T8" fmla="*/ 45 w 179"/>
                <a:gd name="T9" fmla="*/ 63 h 169"/>
                <a:gd name="T10" fmla="*/ 35 w 179"/>
                <a:gd name="T11" fmla="*/ 125 h 169"/>
                <a:gd name="T12" fmla="*/ 76 w 179"/>
                <a:gd name="T13" fmla="*/ 43 h 169"/>
                <a:gd name="T14" fmla="*/ 102 w 179"/>
                <a:gd name="T15" fmla="*/ 64 h 169"/>
                <a:gd name="T16" fmla="*/ 104 w 179"/>
                <a:gd name="T17" fmla="*/ 14 h 169"/>
                <a:gd name="T18" fmla="*/ 164 w 179"/>
                <a:gd name="T19" fmla="*/ 75 h 169"/>
                <a:gd name="T20" fmla="*/ 178 w 179"/>
                <a:gd name="T21" fmla="*/ 155 h 169"/>
                <a:gd name="T22" fmla="*/ 167 w 179"/>
                <a:gd name="T23" fmla="*/ 167 h 169"/>
                <a:gd name="T24" fmla="*/ 25 w 179"/>
                <a:gd name="T25" fmla="*/ 143 h 169"/>
                <a:gd name="T26" fmla="*/ 0 w 179"/>
                <a:gd name="T27" fmla="*/ 138 h 169"/>
                <a:gd name="T28" fmla="*/ 19 w 179"/>
                <a:gd name="T29" fmla="*/ 107 h 169"/>
                <a:gd name="T30" fmla="*/ 35 w 179"/>
                <a:gd name="T31" fmla="*/ 5 h 169"/>
                <a:gd name="T32" fmla="*/ 38 w 179"/>
                <a:gd name="T33"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169">
                  <a:moveTo>
                    <a:pt x="38" y="0"/>
                  </a:moveTo>
                  <a:cubicBezTo>
                    <a:pt x="39" y="1"/>
                    <a:pt x="40" y="1"/>
                    <a:pt x="41" y="1"/>
                  </a:cubicBezTo>
                  <a:cubicBezTo>
                    <a:pt x="41" y="1"/>
                    <a:pt x="41" y="2"/>
                    <a:pt x="41" y="2"/>
                  </a:cubicBezTo>
                  <a:cubicBezTo>
                    <a:pt x="48" y="13"/>
                    <a:pt x="64" y="18"/>
                    <a:pt x="63" y="30"/>
                  </a:cubicBezTo>
                  <a:cubicBezTo>
                    <a:pt x="62" y="42"/>
                    <a:pt x="52" y="52"/>
                    <a:pt x="45" y="63"/>
                  </a:cubicBezTo>
                  <a:cubicBezTo>
                    <a:pt x="32" y="82"/>
                    <a:pt x="41" y="105"/>
                    <a:pt x="35" y="125"/>
                  </a:cubicBezTo>
                  <a:cubicBezTo>
                    <a:pt x="51" y="99"/>
                    <a:pt x="69" y="74"/>
                    <a:pt x="76" y="43"/>
                  </a:cubicBezTo>
                  <a:cubicBezTo>
                    <a:pt x="87" y="47"/>
                    <a:pt x="91" y="58"/>
                    <a:pt x="102" y="64"/>
                  </a:cubicBezTo>
                  <a:cubicBezTo>
                    <a:pt x="103" y="47"/>
                    <a:pt x="103" y="31"/>
                    <a:pt x="104" y="14"/>
                  </a:cubicBezTo>
                  <a:cubicBezTo>
                    <a:pt x="144" y="22"/>
                    <a:pt x="157" y="36"/>
                    <a:pt x="164" y="75"/>
                  </a:cubicBezTo>
                  <a:cubicBezTo>
                    <a:pt x="169" y="102"/>
                    <a:pt x="173" y="129"/>
                    <a:pt x="178" y="155"/>
                  </a:cubicBezTo>
                  <a:cubicBezTo>
                    <a:pt x="179" y="165"/>
                    <a:pt x="177" y="169"/>
                    <a:pt x="167" y="167"/>
                  </a:cubicBezTo>
                  <a:cubicBezTo>
                    <a:pt x="120" y="159"/>
                    <a:pt x="72" y="152"/>
                    <a:pt x="25" y="143"/>
                  </a:cubicBezTo>
                  <a:cubicBezTo>
                    <a:pt x="16" y="142"/>
                    <a:pt x="7" y="145"/>
                    <a:pt x="0" y="138"/>
                  </a:cubicBezTo>
                  <a:cubicBezTo>
                    <a:pt x="13" y="133"/>
                    <a:pt x="17" y="121"/>
                    <a:pt x="19" y="107"/>
                  </a:cubicBezTo>
                  <a:cubicBezTo>
                    <a:pt x="24" y="73"/>
                    <a:pt x="27" y="39"/>
                    <a:pt x="35" y="5"/>
                  </a:cubicBezTo>
                  <a:cubicBezTo>
                    <a:pt x="35" y="3"/>
                    <a:pt x="36" y="1"/>
                    <a:pt x="38" y="0"/>
                  </a:cubicBezTo>
                  <a:close/>
                </a:path>
              </a:pathLst>
            </a:custGeom>
            <a:solidFill>
              <a:srgbClr val="2E5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253"/>
            <p:cNvSpPr>
              <a:spLocks/>
            </p:cNvSpPr>
            <p:nvPr userDrawn="1"/>
          </p:nvSpPr>
          <p:spPr bwMode="auto">
            <a:xfrm>
              <a:off x="4608513" y="3670300"/>
              <a:ext cx="847725" cy="638175"/>
            </a:xfrm>
            <a:custGeom>
              <a:avLst/>
              <a:gdLst>
                <a:gd name="T0" fmla="*/ 221 w 226"/>
                <a:gd name="T1" fmla="*/ 135 h 170"/>
                <a:gd name="T2" fmla="*/ 199 w 226"/>
                <a:gd name="T3" fmla="*/ 170 h 170"/>
                <a:gd name="T4" fmla="*/ 189 w 226"/>
                <a:gd name="T5" fmla="*/ 123 h 170"/>
                <a:gd name="T6" fmla="*/ 148 w 226"/>
                <a:gd name="T7" fmla="*/ 93 h 170"/>
                <a:gd name="T8" fmla="*/ 118 w 226"/>
                <a:gd name="T9" fmla="*/ 91 h 170"/>
                <a:gd name="T10" fmla="*/ 15 w 226"/>
                <a:gd name="T11" fmla="*/ 151 h 170"/>
                <a:gd name="T12" fmla="*/ 0 w 226"/>
                <a:gd name="T13" fmla="*/ 116 h 170"/>
                <a:gd name="T14" fmla="*/ 142 w 226"/>
                <a:gd name="T15" fmla="*/ 18 h 170"/>
                <a:gd name="T16" fmla="*/ 217 w 226"/>
                <a:gd name="T17" fmla="*/ 108 h 170"/>
                <a:gd name="T18" fmla="*/ 221 w 226"/>
                <a:gd name="T19" fmla="*/ 13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170">
                  <a:moveTo>
                    <a:pt x="221" y="135"/>
                  </a:moveTo>
                  <a:cubicBezTo>
                    <a:pt x="226" y="154"/>
                    <a:pt x="210" y="159"/>
                    <a:pt x="199" y="170"/>
                  </a:cubicBezTo>
                  <a:cubicBezTo>
                    <a:pt x="195" y="154"/>
                    <a:pt x="195" y="138"/>
                    <a:pt x="189" y="123"/>
                  </a:cubicBezTo>
                  <a:cubicBezTo>
                    <a:pt x="179" y="98"/>
                    <a:pt x="172" y="94"/>
                    <a:pt x="148" y="93"/>
                  </a:cubicBezTo>
                  <a:cubicBezTo>
                    <a:pt x="138" y="93"/>
                    <a:pt x="128" y="92"/>
                    <a:pt x="118" y="91"/>
                  </a:cubicBezTo>
                  <a:cubicBezTo>
                    <a:pt x="67" y="80"/>
                    <a:pt x="42" y="86"/>
                    <a:pt x="15" y="151"/>
                  </a:cubicBezTo>
                  <a:cubicBezTo>
                    <a:pt x="17" y="134"/>
                    <a:pt x="9" y="125"/>
                    <a:pt x="0" y="116"/>
                  </a:cubicBezTo>
                  <a:cubicBezTo>
                    <a:pt x="15" y="43"/>
                    <a:pt x="76" y="0"/>
                    <a:pt x="142" y="18"/>
                  </a:cubicBezTo>
                  <a:cubicBezTo>
                    <a:pt x="185" y="30"/>
                    <a:pt x="205" y="65"/>
                    <a:pt x="217" y="108"/>
                  </a:cubicBezTo>
                  <a:cubicBezTo>
                    <a:pt x="219" y="117"/>
                    <a:pt x="220" y="126"/>
                    <a:pt x="221" y="135"/>
                  </a:cubicBezTo>
                  <a:close/>
                </a:path>
              </a:pathLst>
            </a:custGeom>
            <a:solidFill>
              <a:srgbClr val="7F61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254"/>
            <p:cNvSpPr>
              <a:spLocks/>
            </p:cNvSpPr>
            <p:nvPr userDrawn="1"/>
          </p:nvSpPr>
          <p:spPr bwMode="auto">
            <a:xfrm>
              <a:off x="4229100" y="4845050"/>
              <a:ext cx="679450" cy="574675"/>
            </a:xfrm>
            <a:custGeom>
              <a:avLst/>
              <a:gdLst>
                <a:gd name="T0" fmla="*/ 181 w 181"/>
                <a:gd name="T1" fmla="*/ 16 h 153"/>
                <a:gd name="T2" fmla="*/ 165 w 181"/>
                <a:gd name="T3" fmla="*/ 131 h 153"/>
                <a:gd name="T4" fmla="*/ 143 w 181"/>
                <a:gd name="T5" fmla="*/ 151 h 153"/>
                <a:gd name="T6" fmla="*/ 102 w 181"/>
                <a:gd name="T7" fmla="*/ 144 h 153"/>
                <a:gd name="T8" fmla="*/ 90 w 181"/>
                <a:gd name="T9" fmla="*/ 126 h 153"/>
                <a:gd name="T10" fmla="*/ 83 w 181"/>
                <a:gd name="T11" fmla="*/ 92 h 153"/>
                <a:gd name="T12" fmla="*/ 87 w 181"/>
                <a:gd name="T13" fmla="*/ 82 h 153"/>
                <a:gd name="T14" fmla="*/ 79 w 181"/>
                <a:gd name="T15" fmla="*/ 68 h 153"/>
                <a:gd name="T16" fmla="*/ 62 w 181"/>
                <a:gd name="T17" fmla="*/ 67 h 153"/>
                <a:gd name="T18" fmla="*/ 74 w 181"/>
                <a:gd name="T19" fmla="*/ 68 h 153"/>
                <a:gd name="T20" fmla="*/ 86 w 181"/>
                <a:gd name="T21" fmla="*/ 85 h 153"/>
                <a:gd name="T22" fmla="*/ 82 w 181"/>
                <a:gd name="T23" fmla="*/ 95 h 153"/>
                <a:gd name="T24" fmla="*/ 92 w 181"/>
                <a:gd name="T25" fmla="*/ 132 h 153"/>
                <a:gd name="T26" fmla="*/ 99 w 181"/>
                <a:gd name="T27" fmla="*/ 144 h 153"/>
                <a:gd name="T28" fmla="*/ 0 w 181"/>
                <a:gd name="T29" fmla="*/ 129 h 153"/>
                <a:gd name="T30" fmla="*/ 62 w 181"/>
                <a:gd name="T31" fmla="*/ 17 h 153"/>
                <a:gd name="T32" fmla="*/ 118 w 181"/>
                <a:gd name="T33" fmla="*/ 3 h 153"/>
                <a:gd name="T34" fmla="*/ 114 w 181"/>
                <a:gd name="T35" fmla="*/ 42 h 153"/>
                <a:gd name="T36" fmla="*/ 117 w 181"/>
                <a:gd name="T37" fmla="*/ 43 h 153"/>
                <a:gd name="T38" fmla="*/ 141 w 181"/>
                <a:gd name="T39" fmla="*/ 61 h 153"/>
                <a:gd name="T40" fmla="*/ 150 w 181"/>
                <a:gd name="T41" fmla="*/ 120 h 153"/>
                <a:gd name="T42" fmla="*/ 152 w 181"/>
                <a:gd name="T43" fmla="*/ 52 h 153"/>
                <a:gd name="T44" fmla="*/ 181 w 181"/>
                <a:gd name="T45" fmla="*/ 1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53">
                  <a:moveTo>
                    <a:pt x="181" y="16"/>
                  </a:moveTo>
                  <a:cubicBezTo>
                    <a:pt x="177" y="55"/>
                    <a:pt x="169" y="92"/>
                    <a:pt x="165" y="131"/>
                  </a:cubicBezTo>
                  <a:cubicBezTo>
                    <a:pt x="163" y="147"/>
                    <a:pt x="158" y="153"/>
                    <a:pt x="143" y="151"/>
                  </a:cubicBezTo>
                  <a:cubicBezTo>
                    <a:pt x="129" y="151"/>
                    <a:pt x="115" y="149"/>
                    <a:pt x="102" y="144"/>
                  </a:cubicBezTo>
                  <a:cubicBezTo>
                    <a:pt x="104" y="134"/>
                    <a:pt x="96" y="130"/>
                    <a:pt x="90" y="126"/>
                  </a:cubicBezTo>
                  <a:cubicBezTo>
                    <a:pt x="78" y="117"/>
                    <a:pt x="77" y="106"/>
                    <a:pt x="83" y="92"/>
                  </a:cubicBezTo>
                  <a:cubicBezTo>
                    <a:pt x="85" y="89"/>
                    <a:pt x="85" y="85"/>
                    <a:pt x="87" y="82"/>
                  </a:cubicBezTo>
                  <a:cubicBezTo>
                    <a:pt x="93" y="72"/>
                    <a:pt x="90" y="68"/>
                    <a:pt x="79" y="68"/>
                  </a:cubicBezTo>
                  <a:cubicBezTo>
                    <a:pt x="74" y="68"/>
                    <a:pt x="69" y="68"/>
                    <a:pt x="62" y="67"/>
                  </a:cubicBezTo>
                  <a:cubicBezTo>
                    <a:pt x="67" y="68"/>
                    <a:pt x="71" y="68"/>
                    <a:pt x="74" y="68"/>
                  </a:cubicBezTo>
                  <a:cubicBezTo>
                    <a:pt x="86" y="68"/>
                    <a:pt x="90" y="73"/>
                    <a:pt x="86" y="85"/>
                  </a:cubicBezTo>
                  <a:cubicBezTo>
                    <a:pt x="84" y="88"/>
                    <a:pt x="83" y="92"/>
                    <a:pt x="82" y="95"/>
                  </a:cubicBezTo>
                  <a:cubicBezTo>
                    <a:pt x="73" y="117"/>
                    <a:pt x="74" y="119"/>
                    <a:pt x="92" y="132"/>
                  </a:cubicBezTo>
                  <a:cubicBezTo>
                    <a:pt x="96" y="135"/>
                    <a:pt x="100" y="138"/>
                    <a:pt x="99" y="144"/>
                  </a:cubicBezTo>
                  <a:cubicBezTo>
                    <a:pt x="67" y="139"/>
                    <a:pt x="35" y="134"/>
                    <a:pt x="0" y="129"/>
                  </a:cubicBezTo>
                  <a:cubicBezTo>
                    <a:pt x="21" y="90"/>
                    <a:pt x="33" y="48"/>
                    <a:pt x="62" y="17"/>
                  </a:cubicBezTo>
                  <a:cubicBezTo>
                    <a:pt x="78" y="0"/>
                    <a:pt x="98" y="2"/>
                    <a:pt x="118" y="3"/>
                  </a:cubicBezTo>
                  <a:cubicBezTo>
                    <a:pt x="123" y="17"/>
                    <a:pt x="113" y="29"/>
                    <a:pt x="114" y="42"/>
                  </a:cubicBezTo>
                  <a:cubicBezTo>
                    <a:pt x="115" y="43"/>
                    <a:pt x="116" y="43"/>
                    <a:pt x="117" y="43"/>
                  </a:cubicBezTo>
                  <a:cubicBezTo>
                    <a:pt x="139" y="36"/>
                    <a:pt x="138" y="36"/>
                    <a:pt x="141" y="61"/>
                  </a:cubicBezTo>
                  <a:cubicBezTo>
                    <a:pt x="143" y="81"/>
                    <a:pt x="148" y="101"/>
                    <a:pt x="150" y="120"/>
                  </a:cubicBezTo>
                  <a:cubicBezTo>
                    <a:pt x="157" y="98"/>
                    <a:pt x="158" y="76"/>
                    <a:pt x="152" y="52"/>
                  </a:cubicBezTo>
                  <a:cubicBezTo>
                    <a:pt x="145" y="28"/>
                    <a:pt x="155" y="16"/>
                    <a:pt x="181" y="16"/>
                  </a:cubicBezTo>
                  <a:close/>
                </a:path>
              </a:pathLst>
            </a:custGeom>
            <a:solidFill>
              <a:srgbClr val="2045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255"/>
            <p:cNvSpPr>
              <a:spLocks/>
            </p:cNvSpPr>
            <p:nvPr userDrawn="1"/>
          </p:nvSpPr>
          <p:spPr bwMode="auto">
            <a:xfrm>
              <a:off x="4622800" y="4773613"/>
              <a:ext cx="285750" cy="574675"/>
            </a:xfrm>
            <a:custGeom>
              <a:avLst/>
              <a:gdLst>
                <a:gd name="T0" fmla="*/ 76 w 76"/>
                <a:gd name="T1" fmla="*/ 35 h 153"/>
                <a:gd name="T2" fmla="*/ 53 w 76"/>
                <a:gd name="T3" fmla="*/ 79 h 153"/>
                <a:gd name="T4" fmla="*/ 45 w 76"/>
                <a:gd name="T5" fmla="*/ 153 h 153"/>
                <a:gd name="T6" fmla="*/ 31 w 76"/>
                <a:gd name="T7" fmla="*/ 59 h 153"/>
                <a:gd name="T8" fmla="*/ 0 w 76"/>
                <a:gd name="T9" fmla="*/ 74 h 153"/>
                <a:gd name="T10" fmla="*/ 13 w 76"/>
                <a:gd name="T11" fmla="*/ 22 h 153"/>
                <a:gd name="T12" fmla="*/ 41 w 76"/>
                <a:gd name="T13" fmla="*/ 0 h 153"/>
                <a:gd name="T14" fmla="*/ 76 w 76"/>
                <a:gd name="T15" fmla="*/ 32 h 153"/>
                <a:gd name="T16" fmla="*/ 76 w 76"/>
                <a:gd name="T17" fmla="*/ 3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53">
                  <a:moveTo>
                    <a:pt x="76" y="35"/>
                  </a:moveTo>
                  <a:cubicBezTo>
                    <a:pt x="45" y="48"/>
                    <a:pt x="43" y="48"/>
                    <a:pt x="53" y="79"/>
                  </a:cubicBezTo>
                  <a:cubicBezTo>
                    <a:pt x="61" y="106"/>
                    <a:pt x="50" y="129"/>
                    <a:pt x="45" y="153"/>
                  </a:cubicBezTo>
                  <a:cubicBezTo>
                    <a:pt x="38" y="123"/>
                    <a:pt x="31" y="92"/>
                    <a:pt x="31" y="59"/>
                  </a:cubicBezTo>
                  <a:cubicBezTo>
                    <a:pt x="21" y="64"/>
                    <a:pt x="12" y="69"/>
                    <a:pt x="0" y="74"/>
                  </a:cubicBezTo>
                  <a:cubicBezTo>
                    <a:pt x="5" y="55"/>
                    <a:pt x="9" y="39"/>
                    <a:pt x="13" y="22"/>
                  </a:cubicBezTo>
                  <a:cubicBezTo>
                    <a:pt x="23" y="15"/>
                    <a:pt x="32" y="7"/>
                    <a:pt x="41" y="0"/>
                  </a:cubicBezTo>
                  <a:cubicBezTo>
                    <a:pt x="53" y="11"/>
                    <a:pt x="64" y="21"/>
                    <a:pt x="76" y="32"/>
                  </a:cubicBezTo>
                  <a:cubicBezTo>
                    <a:pt x="76" y="33"/>
                    <a:pt x="75" y="34"/>
                    <a:pt x="76" y="35"/>
                  </a:cubicBezTo>
                  <a:close/>
                </a:path>
              </a:pathLst>
            </a:custGeom>
            <a:solidFill>
              <a:srgbClr val="E5E5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56"/>
            <p:cNvSpPr>
              <a:spLocks/>
            </p:cNvSpPr>
            <p:nvPr userDrawn="1"/>
          </p:nvSpPr>
          <p:spPr bwMode="auto">
            <a:xfrm>
              <a:off x="3771900" y="8142288"/>
              <a:ext cx="388938" cy="184150"/>
            </a:xfrm>
            <a:custGeom>
              <a:avLst/>
              <a:gdLst>
                <a:gd name="T0" fmla="*/ 104 w 104"/>
                <a:gd name="T1" fmla="*/ 17 h 49"/>
                <a:gd name="T2" fmla="*/ 64 w 104"/>
                <a:gd name="T3" fmla="*/ 49 h 49"/>
                <a:gd name="T4" fmla="*/ 17 w 104"/>
                <a:gd name="T5" fmla="*/ 42 h 49"/>
                <a:gd name="T6" fmla="*/ 6 w 104"/>
                <a:gd name="T7" fmla="*/ 25 h 49"/>
                <a:gd name="T8" fmla="*/ 21 w 104"/>
                <a:gd name="T9" fmla="*/ 5 h 49"/>
                <a:gd name="T10" fmla="*/ 104 w 104"/>
                <a:gd name="T11" fmla="*/ 17 h 49"/>
              </a:gdLst>
              <a:ahLst/>
              <a:cxnLst>
                <a:cxn ang="0">
                  <a:pos x="T0" y="T1"/>
                </a:cxn>
                <a:cxn ang="0">
                  <a:pos x="T2" y="T3"/>
                </a:cxn>
                <a:cxn ang="0">
                  <a:pos x="T4" y="T5"/>
                </a:cxn>
                <a:cxn ang="0">
                  <a:pos x="T6" y="T7"/>
                </a:cxn>
                <a:cxn ang="0">
                  <a:pos x="T8" y="T9"/>
                </a:cxn>
                <a:cxn ang="0">
                  <a:pos x="T10" y="T11"/>
                </a:cxn>
              </a:cxnLst>
              <a:rect l="0" t="0" r="r" b="b"/>
              <a:pathLst>
                <a:path w="104" h="49">
                  <a:moveTo>
                    <a:pt x="104" y="17"/>
                  </a:moveTo>
                  <a:cubicBezTo>
                    <a:pt x="91" y="29"/>
                    <a:pt x="80" y="42"/>
                    <a:pt x="64" y="49"/>
                  </a:cubicBezTo>
                  <a:cubicBezTo>
                    <a:pt x="48" y="47"/>
                    <a:pt x="33" y="44"/>
                    <a:pt x="17" y="42"/>
                  </a:cubicBezTo>
                  <a:cubicBezTo>
                    <a:pt x="6" y="41"/>
                    <a:pt x="2" y="33"/>
                    <a:pt x="6" y="25"/>
                  </a:cubicBezTo>
                  <a:cubicBezTo>
                    <a:pt x="10" y="18"/>
                    <a:pt x="0" y="0"/>
                    <a:pt x="21" y="5"/>
                  </a:cubicBezTo>
                  <a:cubicBezTo>
                    <a:pt x="48" y="10"/>
                    <a:pt x="76" y="13"/>
                    <a:pt x="104" y="17"/>
                  </a:cubicBezTo>
                  <a:close/>
                </a:path>
              </a:pathLst>
            </a:custGeom>
            <a:solidFill>
              <a:srgbClr val="CEC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57"/>
            <p:cNvSpPr>
              <a:spLocks/>
            </p:cNvSpPr>
            <p:nvPr userDrawn="1"/>
          </p:nvSpPr>
          <p:spPr bwMode="auto">
            <a:xfrm>
              <a:off x="4427538" y="5067300"/>
              <a:ext cx="233363" cy="333375"/>
            </a:xfrm>
            <a:custGeom>
              <a:avLst/>
              <a:gdLst>
                <a:gd name="T0" fmla="*/ 46 w 62"/>
                <a:gd name="T1" fmla="*/ 85 h 89"/>
                <a:gd name="T2" fmla="*/ 34 w 62"/>
                <a:gd name="T3" fmla="*/ 75 h 89"/>
                <a:gd name="T4" fmla="*/ 22 w 62"/>
                <a:gd name="T5" fmla="*/ 44 h 89"/>
                <a:gd name="T6" fmla="*/ 23 w 62"/>
                <a:gd name="T7" fmla="*/ 40 h 89"/>
                <a:gd name="T8" fmla="*/ 7 w 62"/>
                <a:gd name="T9" fmla="*/ 12 h 89"/>
                <a:gd name="T10" fmla="*/ 1 w 62"/>
                <a:gd name="T11" fmla="*/ 8 h 89"/>
                <a:gd name="T12" fmla="*/ 7 w 62"/>
                <a:gd name="T13" fmla="*/ 4 h 89"/>
                <a:gd name="T14" fmla="*/ 40 w 62"/>
                <a:gd name="T15" fmla="*/ 8 h 89"/>
                <a:gd name="T16" fmla="*/ 32 w 62"/>
                <a:gd name="T17" fmla="*/ 37 h 89"/>
                <a:gd name="T18" fmla="*/ 40 w 62"/>
                <a:gd name="T19" fmla="*/ 64 h 89"/>
                <a:gd name="T20" fmla="*/ 55 w 62"/>
                <a:gd name="T21" fmla="*/ 79 h 89"/>
                <a:gd name="T22" fmla="*/ 49 w 62"/>
                <a:gd name="T23" fmla="*/ 85 h 89"/>
                <a:gd name="T24" fmla="*/ 47 w 62"/>
                <a:gd name="T25" fmla="*/ 85 h 89"/>
                <a:gd name="T26" fmla="*/ 46 w 62"/>
                <a:gd name="T27"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89">
                  <a:moveTo>
                    <a:pt x="46" y="85"/>
                  </a:moveTo>
                  <a:cubicBezTo>
                    <a:pt x="43" y="79"/>
                    <a:pt x="38" y="76"/>
                    <a:pt x="34" y="75"/>
                  </a:cubicBezTo>
                  <a:cubicBezTo>
                    <a:pt x="16" y="70"/>
                    <a:pt x="16" y="58"/>
                    <a:pt x="22" y="44"/>
                  </a:cubicBezTo>
                  <a:cubicBezTo>
                    <a:pt x="22" y="42"/>
                    <a:pt x="22" y="41"/>
                    <a:pt x="23" y="40"/>
                  </a:cubicBezTo>
                  <a:cubicBezTo>
                    <a:pt x="31" y="15"/>
                    <a:pt x="31" y="15"/>
                    <a:pt x="7" y="12"/>
                  </a:cubicBezTo>
                  <a:cubicBezTo>
                    <a:pt x="5" y="12"/>
                    <a:pt x="0" y="14"/>
                    <a:pt x="1" y="8"/>
                  </a:cubicBezTo>
                  <a:cubicBezTo>
                    <a:pt x="1" y="4"/>
                    <a:pt x="4" y="4"/>
                    <a:pt x="7" y="4"/>
                  </a:cubicBezTo>
                  <a:cubicBezTo>
                    <a:pt x="18" y="7"/>
                    <a:pt x="33" y="0"/>
                    <a:pt x="40" y="8"/>
                  </a:cubicBezTo>
                  <a:cubicBezTo>
                    <a:pt x="50" y="17"/>
                    <a:pt x="34" y="26"/>
                    <a:pt x="32" y="37"/>
                  </a:cubicBezTo>
                  <a:cubicBezTo>
                    <a:pt x="29" y="49"/>
                    <a:pt x="29" y="57"/>
                    <a:pt x="40" y="64"/>
                  </a:cubicBezTo>
                  <a:cubicBezTo>
                    <a:pt x="46" y="67"/>
                    <a:pt x="51" y="73"/>
                    <a:pt x="55" y="79"/>
                  </a:cubicBezTo>
                  <a:cubicBezTo>
                    <a:pt x="62" y="89"/>
                    <a:pt x="51" y="83"/>
                    <a:pt x="49" y="85"/>
                  </a:cubicBezTo>
                  <a:cubicBezTo>
                    <a:pt x="47" y="85"/>
                    <a:pt x="47" y="85"/>
                    <a:pt x="47" y="85"/>
                  </a:cubicBezTo>
                  <a:lnTo>
                    <a:pt x="46" y="85"/>
                  </a:lnTo>
                  <a:close/>
                </a:path>
              </a:pathLst>
            </a:custGeom>
            <a:solidFill>
              <a:srgbClr val="142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58"/>
            <p:cNvSpPr>
              <a:spLocks/>
            </p:cNvSpPr>
            <p:nvPr userDrawn="1"/>
          </p:nvSpPr>
          <p:spPr bwMode="auto">
            <a:xfrm>
              <a:off x="7186613" y="9786938"/>
              <a:ext cx="165100" cy="160337"/>
            </a:xfrm>
            <a:custGeom>
              <a:avLst/>
              <a:gdLst>
                <a:gd name="T0" fmla="*/ 44 w 44"/>
                <a:gd name="T1" fmla="*/ 24 h 43"/>
                <a:gd name="T2" fmla="*/ 43 w 44"/>
                <a:gd name="T3" fmla="*/ 43 h 43"/>
                <a:gd name="T4" fmla="*/ 5 w 44"/>
                <a:gd name="T5" fmla="*/ 31 h 43"/>
                <a:gd name="T6" fmla="*/ 5 w 44"/>
                <a:gd name="T7" fmla="*/ 11 h 43"/>
                <a:gd name="T8" fmla="*/ 42 w 44"/>
                <a:gd name="T9" fmla="*/ 0 h 43"/>
                <a:gd name="T10" fmla="*/ 44 w 44"/>
                <a:gd name="T11" fmla="*/ 24 h 43"/>
              </a:gdLst>
              <a:ahLst/>
              <a:cxnLst>
                <a:cxn ang="0">
                  <a:pos x="T0" y="T1"/>
                </a:cxn>
                <a:cxn ang="0">
                  <a:pos x="T2" y="T3"/>
                </a:cxn>
                <a:cxn ang="0">
                  <a:pos x="T4" y="T5"/>
                </a:cxn>
                <a:cxn ang="0">
                  <a:pos x="T6" y="T7"/>
                </a:cxn>
                <a:cxn ang="0">
                  <a:pos x="T8" y="T9"/>
                </a:cxn>
                <a:cxn ang="0">
                  <a:pos x="T10" y="T11"/>
                </a:cxn>
              </a:cxnLst>
              <a:rect l="0" t="0" r="r" b="b"/>
              <a:pathLst>
                <a:path w="44" h="43">
                  <a:moveTo>
                    <a:pt x="44" y="24"/>
                  </a:moveTo>
                  <a:cubicBezTo>
                    <a:pt x="43" y="30"/>
                    <a:pt x="43" y="37"/>
                    <a:pt x="43" y="43"/>
                  </a:cubicBezTo>
                  <a:cubicBezTo>
                    <a:pt x="30" y="39"/>
                    <a:pt x="18" y="35"/>
                    <a:pt x="5" y="31"/>
                  </a:cubicBezTo>
                  <a:cubicBezTo>
                    <a:pt x="0" y="24"/>
                    <a:pt x="1" y="18"/>
                    <a:pt x="5" y="11"/>
                  </a:cubicBezTo>
                  <a:cubicBezTo>
                    <a:pt x="18" y="7"/>
                    <a:pt x="30" y="4"/>
                    <a:pt x="42" y="0"/>
                  </a:cubicBezTo>
                  <a:cubicBezTo>
                    <a:pt x="43" y="8"/>
                    <a:pt x="43" y="16"/>
                    <a:pt x="44" y="24"/>
                  </a:cubicBezTo>
                  <a:close/>
                </a:path>
              </a:pathLst>
            </a:custGeom>
            <a:solidFill>
              <a:srgbClr val="F6A7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59"/>
            <p:cNvSpPr>
              <a:spLocks/>
            </p:cNvSpPr>
            <p:nvPr userDrawn="1"/>
          </p:nvSpPr>
          <p:spPr bwMode="auto">
            <a:xfrm>
              <a:off x="3741738" y="8378825"/>
              <a:ext cx="190500" cy="138112"/>
            </a:xfrm>
            <a:custGeom>
              <a:avLst/>
              <a:gdLst>
                <a:gd name="T0" fmla="*/ 51 w 51"/>
                <a:gd name="T1" fmla="*/ 5 h 37"/>
                <a:gd name="T2" fmla="*/ 13 w 51"/>
                <a:gd name="T3" fmla="*/ 37 h 37"/>
                <a:gd name="T4" fmla="*/ 4 w 51"/>
                <a:gd name="T5" fmla="*/ 25 h 37"/>
                <a:gd name="T6" fmla="*/ 18 w 51"/>
                <a:gd name="T7" fmla="*/ 1 h 37"/>
                <a:gd name="T8" fmla="*/ 51 w 51"/>
                <a:gd name="T9" fmla="*/ 5 h 37"/>
              </a:gdLst>
              <a:ahLst/>
              <a:cxnLst>
                <a:cxn ang="0">
                  <a:pos x="T0" y="T1"/>
                </a:cxn>
                <a:cxn ang="0">
                  <a:pos x="T2" y="T3"/>
                </a:cxn>
                <a:cxn ang="0">
                  <a:pos x="T4" y="T5"/>
                </a:cxn>
                <a:cxn ang="0">
                  <a:pos x="T6" y="T7"/>
                </a:cxn>
                <a:cxn ang="0">
                  <a:pos x="T8" y="T9"/>
                </a:cxn>
              </a:cxnLst>
              <a:rect l="0" t="0" r="r" b="b"/>
              <a:pathLst>
                <a:path w="51" h="37">
                  <a:moveTo>
                    <a:pt x="51" y="5"/>
                  </a:moveTo>
                  <a:cubicBezTo>
                    <a:pt x="40" y="18"/>
                    <a:pt x="27" y="28"/>
                    <a:pt x="13" y="37"/>
                  </a:cubicBezTo>
                  <a:cubicBezTo>
                    <a:pt x="5" y="37"/>
                    <a:pt x="0" y="33"/>
                    <a:pt x="4" y="25"/>
                  </a:cubicBezTo>
                  <a:cubicBezTo>
                    <a:pt x="8" y="17"/>
                    <a:pt x="1" y="0"/>
                    <a:pt x="18" y="1"/>
                  </a:cubicBezTo>
                  <a:cubicBezTo>
                    <a:pt x="29" y="1"/>
                    <a:pt x="40" y="3"/>
                    <a:pt x="51" y="5"/>
                  </a:cubicBezTo>
                  <a:close/>
                </a:path>
              </a:pathLst>
            </a:custGeom>
            <a:solidFill>
              <a:srgbClr val="CFC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260"/>
            <p:cNvSpPr>
              <a:spLocks/>
            </p:cNvSpPr>
            <p:nvPr userDrawn="1"/>
          </p:nvSpPr>
          <p:spPr bwMode="auto">
            <a:xfrm>
              <a:off x="7385050" y="10026650"/>
              <a:ext cx="206375" cy="123825"/>
            </a:xfrm>
            <a:custGeom>
              <a:avLst/>
              <a:gdLst>
                <a:gd name="T0" fmla="*/ 55 w 55"/>
                <a:gd name="T1" fmla="*/ 0 h 33"/>
                <a:gd name="T2" fmla="*/ 55 w 55"/>
                <a:gd name="T3" fmla="*/ 32 h 33"/>
                <a:gd name="T4" fmla="*/ 52 w 55"/>
                <a:gd name="T5" fmla="*/ 33 h 33"/>
                <a:gd name="T6" fmla="*/ 39 w 55"/>
                <a:gd name="T7" fmla="*/ 15 h 33"/>
                <a:gd name="T8" fmla="*/ 0 w 55"/>
                <a:gd name="T9" fmla="*/ 1 h 33"/>
                <a:gd name="T10" fmla="*/ 55 w 55"/>
                <a:gd name="T11" fmla="*/ 0 h 33"/>
              </a:gdLst>
              <a:ahLst/>
              <a:cxnLst>
                <a:cxn ang="0">
                  <a:pos x="T0" y="T1"/>
                </a:cxn>
                <a:cxn ang="0">
                  <a:pos x="T2" y="T3"/>
                </a:cxn>
                <a:cxn ang="0">
                  <a:pos x="T4" y="T5"/>
                </a:cxn>
                <a:cxn ang="0">
                  <a:pos x="T6" y="T7"/>
                </a:cxn>
                <a:cxn ang="0">
                  <a:pos x="T8" y="T9"/>
                </a:cxn>
                <a:cxn ang="0">
                  <a:pos x="T10" y="T11"/>
                </a:cxn>
              </a:cxnLst>
              <a:rect l="0" t="0" r="r" b="b"/>
              <a:pathLst>
                <a:path w="55" h="33">
                  <a:moveTo>
                    <a:pt x="55" y="0"/>
                  </a:moveTo>
                  <a:cubicBezTo>
                    <a:pt x="55" y="11"/>
                    <a:pt x="55" y="22"/>
                    <a:pt x="55" y="32"/>
                  </a:cubicBezTo>
                  <a:cubicBezTo>
                    <a:pt x="54" y="33"/>
                    <a:pt x="53" y="33"/>
                    <a:pt x="52" y="33"/>
                  </a:cubicBezTo>
                  <a:cubicBezTo>
                    <a:pt x="53" y="22"/>
                    <a:pt x="49" y="17"/>
                    <a:pt x="39" y="15"/>
                  </a:cubicBezTo>
                  <a:cubicBezTo>
                    <a:pt x="26" y="11"/>
                    <a:pt x="12" y="10"/>
                    <a:pt x="0" y="1"/>
                  </a:cubicBezTo>
                  <a:cubicBezTo>
                    <a:pt x="19" y="1"/>
                    <a:pt x="37" y="1"/>
                    <a:pt x="55" y="0"/>
                  </a:cubicBezTo>
                  <a:close/>
                </a:path>
              </a:pathLst>
            </a:custGeom>
            <a:solidFill>
              <a:srgbClr val="BB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61"/>
            <p:cNvSpPr>
              <a:spLocks/>
            </p:cNvSpPr>
            <p:nvPr userDrawn="1"/>
          </p:nvSpPr>
          <p:spPr bwMode="auto">
            <a:xfrm>
              <a:off x="7142163" y="9828213"/>
              <a:ext cx="69850" cy="74612"/>
            </a:xfrm>
            <a:custGeom>
              <a:avLst/>
              <a:gdLst>
                <a:gd name="T0" fmla="*/ 17 w 19"/>
                <a:gd name="T1" fmla="*/ 0 h 20"/>
                <a:gd name="T2" fmla="*/ 17 w 19"/>
                <a:gd name="T3" fmla="*/ 20 h 20"/>
                <a:gd name="T4" fmla="*/ 9 w 19"/>
                <a:gd name="T5" fmla="*/ 18 h 20"/>
                <a:gd name="T6" fmla="*/ 0 w 19"/>
                <a:gd name="T7" fmla="*/ 11 h 20"/>
                <a:gd name="T8" fmla="*/ 9 w 19"/>
                <a:gd name="T9" fmla="*/ 2 h 20"/>
                <a:gd name="T10" fmla="*/ 17 w 19"/>
                <a:gd name="T11" fmla="*/ 0 h 20"/>
              </a:gdLst>
              <a:ahLst/>
              <a:cxnLst>
                <a:cxn ang="0">
                  <a:pos x="T0" y="T1"/>
                </a:cxn>
                <a:cxn ang="0">
                  <a:pos x="T2" y="T3"/>
                </a:cxn>
                <a:cxn ang="0">
                  <a:pos x="T4" y="T5"/>
                </a:cxn>
                <a:cxn ang="0">
                  <a:pos x="T6" y="T7"/>
                </a:cxn>
                <a:cxn ang="0">
                  <a:pos x="T8" y="T9"/>
                </a:cxn>
                <a:cxn ang="0">
                  <a:pos x="T10" y="T11"/>
                </a:cxn>
              </a:cxnLst>
              <a:rect l="0" t="0" r="r" b="b"/>
              <a:pathLst>
                <a:path w="19" h="20">
                  <a:moveTo>
                    <a:pt x="17" y="0"/>
                  </a:moveTo>
                  <a:cubicBezTo>
                    <a:pt x="19" y="7"/>
                    <a:pt x="19" y="13"/>
                    <a:pt x="17" y="20"/>
                  </a:cubicBezTo>
                  <a:cubicBezTo>
                    <a:pt x="14" y="19"/>
                    <a:pt x="12" y="19"/>
                    <a:pt x="9" y="18"/>
                  </a:cubicBezTo>
                  <a:cubicBezTo>
                    <a:pt x="5" y="17"/>
                    <a:pt x="0" y="16"/>
                    <a:pt x="0" y="11"/>
                  </a:cubicBezTo>
                  <a:cubicBezTo>
                    <a:pt x="0" y="5"/>
                    <a:pt x="5" y="3"/>
                    <a:pt x="9" y="2"/>
                  </a:cubicBezTo>
                  <a:cubicBezTo>
                    <a:pt x="12" y="1"/>
                    <a:pt x="15" y="1"/>
                    <a:pt x="17" y="0"/>
                  </a:cubicBezTo>
                  <a:close/>
                </a:path>
              </a:pathLst>
            </a:custGeom>
            <a:solidFill>
              <a:srgbClr val="529A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262"/>
            <p:cNvSpPr>
              <a:spLocks/>
            </p:cNvSpPr>
            <p:nvPr userDrawn="1"/>
          </p:nvSpPr>
          <p:spPr bwMode="auto">
            <a:xfrm>
              <a:off x="10793413" y="9636125"/>
              <a:ext cx="569913" cy="44450"/>
            </a:xfrm>
            <a:custGeom>
              <a:avLst/>
              <a:gdLst>
                <a:gd name="T0" fmla="*/ 0 w 152"/>
                <a:gd name="T1" fmla="*/ 7 h 12"/>
                <a:gd name="T2" fmla="*/ 151 w 152"/>
                <a:gd name="T3" fmla="*/ 0 h 12"/>
                <a:gd name="T4" fmla="*/ 147 w 152"/>
                <a:gd name="T5" fmla="*/ 10 h 12"/>
                <a:gd name="T6" fmla="*/ 16 w 152"/>
                <a:gd name="T7" fmla="*/ 10 h 12"/>
                <a:gd name="T8" fmla="*/ 0 w 152"/>
                <a:gd name="T9" fmla="*/ 7 h 12"/>
              </a:gdLst>
              <a:ahLst/>
              <a:cxnLst>
                <a:cxn ang="0">
                  <a:pos x="T0" y="T1"/>
                </a:cxn>
                <a:cxn ang="0">
                  <a:pos x="T2" y="T3"/>
                </a:cxn>
                <a:cxn ang="0">
                  <a:pos x="T4" y="T5"/>
                </a:cxn>
                <a:cxn ang="0">
                  <a:pos x="T6" y="T7"/>
                </a:cxn>
                <a:cxn ang="0">
                  <a:pos x="T8" y="T9"/>
                </a:cxn>
              </a:cxnLst>
              <a:rect l="0" t="0" r="r" b="b"/>
              <a:pathLst>
                <a:path w="152" h="12">
                  <a:moveTo>
                    <a:pt x="0" y="7"/>
                  </a:moveTo>
                  <a:cubicBezTo>
                    <a:pt x="50" y="4"/>
                    <a:pt x="100" y="2"/>
                    <a:pt x="151" y="0"/>
                  </a:cubicBezTo>
                  <a:cubicBezTo>
                    <a:pt x="152" y="4"/>
                    <a:pt x="149" y="7"/>
                    <a:pt x="147" y="10"/>
                  </a:cubicBezTo>
                  <a:cubicBezTo>
                    <a:pt x="103" y="10"/>
                    <a:pt x="60" y="10"/>
                    <a:pt x="16" y="10"/>
                  </a:cubicBezTo>
                  <a:cubicBezTo>
                    <a:pt x="11" y="10"/>
                    <a:pt x="4" y="12"/>
                    <a:pt x="0" y="7"/>
                  </a:cubicBezTo>
                  <a:close/>
                </a:path>
              </a:pathLst>
            </a:custGeom>
            <a:solidFill>
              <a:srgbClr val="7EC0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263"/>
            <p:cNvSpPr>
              <a:spLocks/>
            </p:cNvSpPr>
            <p:nvPr userDrawn="1"/>
          </p:nvSpPr>
          <p:spPr bwMode="auto">
            <a:xfrm>
              <a:off x="11663363" y="9782175"/>
              <a:ext cx="101600" cy="52387"/>
            </a:xfrm>
            <a:custGeom>
              <a:avLst/>
              <a:gdLst>
                <a:gd name="T0" fmla="*/ 0 w 27"/>
                <a:gd name="T1" fmla="*/ 0 h 14"/>
                <a:gd name="T2" fmla="*/ 19 w 27"/>
                <a:gd name="T3" fmla="*/ 0 h 14"/>
                <a:gd name="T4" fmla="*/ 27 w 27"/>
                <a:gd name="T5" fmla="*/ 7 h 14"/>
                <a:gd name="T6" fmla="*/ 19 w 27"/>
                <a:gd name="T7" fmla="*/ 14 h 14"/>
                <a:gd name="T8" fmla="*/ 1 w 27"/>
                <a:gd name="T9" fmla="*/ 14 h 14"/>
                <a:gd name="T10" fmla="*/ 0 w 27"/>
                <a:gd name="T11" fmla="*/ 0 h 14"/>
              </a:gdLst>
              <a:ahLst/>
              <a:cxnLst>
                <a:cxn ang="0">
                  <a:pos x="T0" y="T1"/>
                </a:cxn>
                <a:cxn ang="0">
                  <a:pos x="T2" y="T3"/>
                </a:cxn>
                <a:cxn ang="0">
                  <a:pos x="T4" y="T5"/>
                </a:cxn>
                <a:cxn ang="0">
                  <a:pos x="T6" y="T7"/>
                </a:cxn>
                <a:cxn ang="0">
                  <a:pos x="T8" y="T9"/>
                </a:cxn>
                <a:cxn ang="0">
                  <a:pos x="T10" y="T11"/>
                </a:cxn>
              </a:cxnLst>
              <a:rect l="0" t="0" r="r" b="b"/>
              <a:pathLst>
                <a:path w="27" h="14">
                  <a:moveTo>
                    <a:pt x="0" y="0"/>
                  </a:moveTo>
                  <a:cubicBezTo>
                    <a:pt x="7" y="0"/>
                    <a:pt x="13" y="0"/>
                    <a:pt x="19" y="0"/>
                  </a:cubicBezTo>
                  <a:cubicBezTo>
                    <a:pt x="23" y="0"/>
                    <a:pt x="27" y="1"/>
                    <a:pt x="27" y="7"/>
                  </a:cubicBezTo>
                  <a:cubicBezTo>
                    <a:pt x="27" y="12"/>
                    <a:pt x="24" y="14"/>
                    <a:pt x="19" y="14"/>
                  </a:cubicBezTo>
                  <a:cubicBezTo>
                    <a:pt x="13" y="14"/>
                    <a:pt x="7" y="14"/>
                    <a:pt x="1" y="14"/>
                  </a:cubicBezTo>
                  <a:cubicBezTo>
                    <a:pt x="1" y="9"/>
                    <a:pt x="0" y="5"/>
                    <a:pt x="0" y="0"/>
                  </a:cubicBezTo>
                  <a:close/>
                </a:path>
              </a:pathLst>
            </a:custGeom>
            <a:solidFill>
              <a:srgbClr val="358D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264"/>
            <p:cNvSpPr>
              <a:spLocks/>
            </p:cNvSpPr>
            <p:nvPr userDrawn="1"/>
          </p:nvSpPr>
          <p:spPr bwMode="auto">
            <a:xfrm>
              <a:off x="11379200" y="9628188"/>
              <a:ext cx="141288" cy="60325"/>
            </a:xfrm>
            <a:custGeom>
              <a:avLst/>
              <a:gdLst>
                <a:gd name="T0" fmla="*/ 0 w 38"/>
                <a:gd name="T1" fmla="*/ 2 h 16"/>
                <a:gd name="T2" fmla="*/ 21 w 38"/>
                <a:gd name="T3" fmla="*/ 1 h 16"/>
                <a:gd name="T4" fmla="*/ 38 w 38"/>
                <a:gd name="T5" fmla="*/ 9 h 16"/>
                <a:gd name="T6" fmla="*/ 38 w 38"/>
                <a:gd name="T7" fmla="*/ 9 h 16"/>
                <a:gd name="T8" fmla="*/ 16 w 38"/>
                <a:gd name="T9" fmla="*/ 12 h 16"/>
                <a:gd name="T10" fmla="*/ 0 w 38"/>
                <a:gd name="T11" fmla="*/ 2 h 16"/>
              </a:gdLst>
              <a:ahLst/>
              <a:cxnLst>
                <a:cxn ang="0">
                  <a:pos x="T0" y="T1"/>
                </a:cxn>
                <a:cxn ang="0">
                  <a:pos x="T2" y="T3"/>
                </a:cxn>
                <a:cxn ang="0">
                  <a:pos x="T4" y="T5"/>
                </a:cxn>
                <a:cxn ang="0">
                  <a:pos x="T6" y="T7"/>
                </a:cxn>
                <a:cxn ang="0">
                  <a:pos x="T8" y="T9"/>
                </a:cxn>
                <a:cxn ang="0">
                  <a:pos x="T10" y="T11"/>
                </a:cxn>
              </a:cxnLst>
              <a:rect l="0" t="0" r="r" b="b"/>
              <a:pathLst>
                <a:path w="38" h="16">
                  <a:moveTo>
                    <a:pt x="0" y="2"/>
                  </a:moveTo>
                  <a:cubicBezTo>
                    <a:pt x="7" y="1"/>
                    <a:pt x="14" y="1"/>
                    <a:pt x="21" y="1"/>
                  </a:cubicBezTo>
                  <a:cubicBezTo>
                    <a:pt x="28" y="0"/>
                    <a:pt x="34" y="3"/>
                    <a:pt x="38" y="9"/>
                  </a:cubicBezTo>
                  <a:cubicBezTo>
                    <a:pt x="38" y="9"/>
                    <a:pt x="38" y="9"/>
                    <a:pt x="38" y="9"/>
                  </a:cubicBezTo>
                  <a:cubicBezTo>
                    <a:pt x="32" y="16"/>
                    <a:pt x="23" y="11"/>
                    <a:pt x="16" y="12"/>
                  </a:cubicBezTo>
                  <a:cubicBezTo>
                    <a:pt x="11" y="9"/>
                    <a:pt x="2" y="11"/>
                    <a:pt x="0" y="2"/>
                  </a:cubicBezTo>
                  <a:close/>
                </a:path>
              </a:pathLst>
            </a:custGeom>
            <a:solidFill>
              <a:srgbClr val="83C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265"/>
            <p:cNvSpPr>
              <a:spLocks/>
            </p:cNvSpPr>
            <p:nvPr userDrawn="1"/>
          </p:nvSpPr>
          <p:spPr bwMode="auto">
            <a:xfrm>
              <a:off x="11341100" y="9636125"/>
              <a:ext cx="96838" cy="38100"/>
            </a:xfrm>
            <a:custGeom>
              <a:avLst/>
              <a:gdLst>
                <a:gd name="T0" fmla="*/ 10 w 26"/>
                <a:gd name="T1" fmla="*/ 0 h 10"/>
                <a:gd name="T2" fmla="*/ 26 w 26"/>
                <a:gd name="T3" fmla="*/ 10 h 10"/>
                <a:gd name="T4" fmla="*/ 1 w 26"/>
                <a:gd name="T5" fmla="*/ 10 h 10"/>
                <a:gd name="T6" fmla="*/ 5 w 26"/>
                <a:gd name="T7" fmla="*/ 0 h 10"/>
                <a:gd name="T8" fmla="*/ 10 w 26"/>
                <a:gd name="T9" fmla="*/ 0 h 10"/>
              </a:gdLst>
              <a:ahLst/>
              <a:cxnLst>
                <a:cxn ang="0">
                  <a:pos x="T0" y="T1"/>
                </a:cxn>
                <a:cxn ang="0">
                  <a:pos x="T2" y="T3"/>
                </a:cxn>
                <a:cxn ang="0">
                  <a:pos x="T4" y="T5"/>
                </a:cxn>
                <a:cxn ang="0">
                  <a:pos x="T6" y="T7"/>
                </a:cxn>
                <a:cxn ang="0">
                  <a:pos x="T8" y="T9"/>
                </a:cxn>
              </a:cxnLst>
              <a:rect l="0" t="0" r="r" b="b"/>
              <a:pathLst>
                <a:path w="26" h="10">
                  <a:moveTo>
                    <a:pt x="10" y="0"/>
                  </a:moveTo>
                  <a:cubicBezTo>
                    <a:pt x="15" y="3"/>
                    <a:pt x="21" y="6"/>
                    <a:pt x="26" y="10"/>
                  </a:cubicBezTo>
                  <a:cubicBezTo>
                    <a:pt x="18" y="10"/>
                    <a:pt x="9" y="10"/>
                    <a:pt x="1" y="10"/>
                  </a:cubicBezTo>
                  <a:cubicBezTo>
                    <a:pt x="0" y="5"/>
                    <a:pt x="2" y="3"/>
                    <a:pt x="5" y="0"/>
                  </a:cubicBezTo>
                  <a:cubicBezTo>
                    <a:pt x="7" y="0"/>
                    <a:pt x="8" y="0"/>
                    <a:pt x="10" y="0"/>
                  </a:cubicBezTo>
                  <a:close/>
                </a:path>
              </a:pathLst>
            </a:custGeom>
            <a:solidFill>
              <a:srgbClr val="8F6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266"/>
            <p:cNvSpPr>
              <a:spLocks/>
            </p:cNvSpPr>
            <p:nvPr userDrawn="1"/>
          </p:nvSpPr>
          <p:spPr bwMode="auto">
            <a:xfrm>
              <a:off x="11456988" y="9598025"/>
              <a:ext cx="63500" cy="65087"/>
            </a:xfrm>
            <a:custGeom>
              <a:avLst/>
              <a:gdLst>
                <a:gd name="T0" fmla="*/ 17 w 17"/>
                <a:gd name="T1" fmla="*/ 17 h 17"/>
                <a:gd name="T2" fmla="*/ 0 w 17"/>
                <a:gd name="T3" fmla="*/ 9 h 17"/>
                <a:gd name="T4" fmla="*/ 17 w 17"/>
                <a:gd name="T5" fmla="*/ 17 h 17"/>
              </a:gdLst>
              <a:ahLst/>
              <a:cxnLst>
                <a:cxn ang="0">
                  <a:pos x="T0" y="T1"/>
                </a:cxn>
                <a:cxn ang="0">
                  <a:pos x="T2" y="T3"/>
                </a:cxn>
                <a:cxn ang="0">
                  <a:pos x="T4" y="T5"/>
                </a:cxn>
              </a:cxnLst>
              <a:rect l="0" t="0" r="r" b="b"/>
              <a:pathLst>
                <a:path w="17" h="17">
                  <a:moveTo>
                    <a:pt x="17" y="17"/>
                  </a:moveTo>
                  <a:cubicBezTo>
                    <a:pt x="12" y="14"/>
                    <a:pt x="6" y="11"/>
                    <a:pt x="0" y="9"/>
                  </a:cubicBezTo>
                  <a:cubicBezTo>
                    <a:pt x="8" y="6"/>
                    <a:pt x="17" y="0"/>
                    <a:pt x="17" y="17"/>
                  </a:cubicBezTo>
                  <a:close/>
                </a:path>
              </a:pathLst>
            </a:custGeom>
            <a:solidFill>
              <a:srgbClr val="7C6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267"/>
            <p:cNvSpPr>
              <a:spLocks/>
            </p:cNvSpPr>
            <p:nvPr userDrawn="1"/>
          </p:nvSpPr>
          <p:spPr bwMode="auto">
            <a:xfrm>
              <a:off x="4379913" y="10477500"/>
              <a:ext cx="107950" cy="85725"/>
            </a:xfrm>
            <a:custGeom>
              <a:avLst/>
              <a:gdLst>
                <a:gd name="T0" fmla="*/ 24 w 29"/>
                <a:gd name="T1" fmla="*/ 0 h 23"/>
                <a:gd name="T2" fmla="*/ 22 w 29"/>
                <a:gd name="T3" fmla="*/ 19 h 23"/>
                <a:gd name="T4" fmla="*/ 7 w 29"/>
                <a:gd name="T5" fmla="*/ 19 h 23"/>
                <a:gd name="T6" fmla="*/ 5 w 29"/>
                <a:gd name="T7" fmla="*/ 0 h 23"/>
                <a:gd name="T8" fmla="*/ 15 w 29"/>
                <a:gd name="T9" fmla="*/ 14 h 23"/>
                <a:gd name="T10" fmla="*/ 21 w 29"/>
                <a:gd name="T11" fmla="*/ 1 h 23"/>
                <a:gd name="T12" fmla="*/ 24 w 29"/>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9" h="23">
                  <a:moveTo>
                    <a:pt x="24" y="0"/>
                  </a:moveTo>
                  <a:cubicBezTo>
                    <a:pt x="29" y="7"/>
                    <a:pt x="29" y="13"/>
                    <a:pt x="22" y="19"/>
                  </a:cubicBezTo>
                  <a:cubicBezTo>
                    <a:pt x="17" y="23"/>
                    <a:pt x="12" y="23"/>
                    <a:pt x="7" y="19"/>
                  </a:cubicBezTo>
                  <a:cubicBezTo>
                    <a:pt x="0" y="13"/>
                    <a:pt x="0" y="7"/>
                    <a:pt x="5" y="0"/>
                  </a:cubicBezTo>
                  <a:cubicBezTo>
                    <a:pt x="9" y="4"/>
                    <a:pt x="5" y="15"/>
                    <a:pt x="15" y="14"/>
                  </a:cubicBezTo>
                  <a:cubicBezTo>
                    <a:pt x="23" y="13"/>
                    <a:pt x="21" y="6"/>
                    <a:pt x="21" y="1"/>
                  </a:cubicBezTo>
                  <a:cubicBezTo>
                    <a:pt x="22" y="0"/>
                    <a:pt x="23" y="0"/>
                    <a:pt x="24" y="0"/>
                  </a:cubicBezTo>
                  <a:close/>
                </a:path>
              </a:pathLst>
            </a:custGeom>
            <a:solidFill>
              <a:srgbClr val="93A0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268"/>
            <p:cNvSpPr>
              <a:spLocks/>
            </p:cNvSpPr>
            <p:nvPr userDrawn="1"/>
          </p:nvSpPr>
          <p:spPr bwMode="auto">
            <a:xfrm>
              <a:off x="4556125" y="10477500"/>
              <a:ext cx="119063" cy="85725"/>
            </a:xfrm>
            <a:custGeom>
              <a:avLst/>
              <a:gdLst>
                <a:gd name="T0" fmla="*/ 26 w 32"/>
                <a:gd name="T1" fmla="*/ 3 h 23"/>
                <a:gd name="T2" fmla="*/ 22 w 32"/>
                <a:gd name="T3" fmla="*/ 20 h 23"/>
                <a:gd name="T4" fmla="*/ 8 w 32"/>
                <a:gd name="T5" fmla="*/ 19 h 23"/>
                <a:gd name="T6" fmla="*/ 6 w 32"/>
                <a:gd name="T7" fmla="*/ 0 h 23"/>
                <a:gd name="T8" fmla="*/ 15 w 32"/>
                <a:gd name="T9" fmla="*/ 14 h 23"/>
                <a:gd name="T10" fmla="*/ 26 w 32"/>
                <a:gd name="T11" fmla="*/ 3 h 23"/>
              </a:gdLst>
              <a:ahLst/>
              <a:cxnLst>
                <a:cxn ang="0">
                  <a:pos x="T0" y="T1"/>
                </a:cxn>
                <a:cxn ang="0">
                  <a:pos x="T2" y="T3"/>
                </a:cxn>
                <a:cxn ang="0">
                  <a:pos x="T4" y="T5"/>
                </a:cxn>
                <a:cxn ang="0">
                  <a:pos x="T6" y="T7"/>
                </a:cxn>
                <a:cxn ang="0">
                  <a:pos x="T8" y="T9"/>
                </a:cxn>
                <a:cxn ang="0">
                  <a:pos x="T10" y="T11"/>
                </a:cxn>
              </a:cxnLst>
              <a:rect l="0" t="0" r="r" b="b"/>
              <a:pathLst>
                <a:path w="32" h="23">
                  <a:moveTo>
                    <a:pt x="26" y="3"/>
                  </a:moveTo>
                  <a:cubicBezTo>
                    <a:pt x="32" y="10"/>
                    <a:pt x="27" y="16"/>
                    <a:pt x="22" y="20"/>
                  </a:cubicBezTo>
                  <a:cubicBezTo>
                    <a:pt x="17" y="23"/>
                    <a:pt x="12" y="23"/>
                    <a:pt x="8" y="19"/>
                  </a:cubicBezTo>
                  <a:cubicBezTo>
                    <a:pt x="2" y="13"/>
                    <a:pt x="0" y="7"/>
                    <a:pt x="6" y="0"/>
                  </a:cubicBezTo>
                  <a:cubicBezTo>
                    <a:pt x="10" y="4"/>
                    <a:pt x="6" y="14"/>
                    <a:pt x="15" y="14"/>
                  </a:cubicBezTo>
                  <a:cubicBezTo>
                    <a:pt x="22" y="14"/>
                    <a:pt x="23" y="8"/>
                    <a:pt x="26" y="3"/>
                  </a:cubicBezTo>
                  <a:close/>
                </a:path>
              </a:pathLst>
            </a:custGeom>
            <a:solidFill>
              <a:srgbClr val="8CA0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269"/>
            <p:cNvSpPr>
              <a:spLocks/>
            </p:cNvSpPr>
            <p:nvPr userDrawn="1"/>
          </p:nvSpPr>
          <p:spPr bwMode="auto">
            <a:xfrm>
              <a:off x="4735513" y="10477500"/>
              <a:ext cx="120650" cy="85725"/>
            </a:xfrm>
            <a:custGeom>
              <a:avLst/>
              <a:gdLst>
                <a:gd name="T0" fmla="*/ 25 w 32"/>
                <a:gd name="T1" fmla="*/ 0 h 23"/>
                <a:gd name="T2" fmla="*/ 23 w 32"/>
                <a:gd name="T3" fmla="*/ 19 h 23"/>
                <a:gd name="T4" fmla="*/ 9 w 32"/>
                <a:gd name="T5" fmla="*/ 20 h 23"/>
                <a:gd name="T6" fmla="*/ 5 w 32"/>
                <a:gd name="T7" fmla="*/ 0 h 23"/>
                <a:gd name="T8" fmla="*/ 16 w 32"/>
                <a:gd name="T9" fmla="*/ 14 h 23"/>
                <a:gd name="T10" fmla="*/ 25 w 32"/>
                <a:gd name="T11" fmla="*/ 0 h 23"/>
              </a:gdLst>
              <a:ahLst/>
              <a:cxnLst>
                <a:cxn ang="0">
                  <a:pos x="T0" y="T1"/>
                </a:cxn>
                <a:cxn ang="0">
                  <a:pos x="T2" y="T3"/>
                </a:cxn>
                <a:cxn ang="0">
                  <a:pos x="T4" y="T5"/>
                </a:cxn>
                <a:cxn ang="0">
                  <a:pos x="T6" y="T7"/>
                </a:cxn>
                <a:cxn ang="0">
                  <a:pos x="T8" y="T9"/>
                </a:cxn>
                <a:cxn ang="0">
                  <a:pos x="T10" y="T11"/>
                </a:cxn>
              </a:cxnLst>
              <a:rect l="0" t="0" r="r" b="b"/>
              <a:pathLst>
                <a:path w="32" h="23">
                  <a:moveTo>
                    <a:pt x="25" y="0"/>
                  </a:moveTo>
                  <a:cubicBezTo>
                    <a:pt x="32" y="7"/>
                    <a:pt x="29" y="13"/>
                    <a:pt x="23" y="19"/>
                  </a:cubicBezTo>
                  <a:cubicBezTo>
                    <a:pt x="19" y="23"/>
                    <a:pt x="14" y="23"/>
                    <a:pt x="9" y="20"/>
                  </a:cubicBezTo>
                  <a:cubicBezTo>
                    <a:pt x="2" y="15"/>
                    <a:pt x="0" y="8"/>
                    <a:pt x="5" y="0"/>
                  </a:cubicBezTo>
                  <a:cubicBezTo>
                    <a:pt x="10" y="4"/>
                    <a:pt x="7" y="15"/>
                    <a:pt x="16" y="14"/>
                  </a:cubicBezTo>
                  <a:cubicBezTo>
                    <a:pt x="24" y="13"/>
                    <a:pt x="24" y="6"/>
                    <a:pt x="25" y="0"/>
                  </a:cubicBezTo>
                  <a:close/>
                </a:path>
              </a:pathLst>
            </a:custGeom>
            <a:solidFill>
              <a:srgbClr val="ABAB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270"/>
            <p:cNvSpPr>
              <a:spLocks/>
            </p:cNvSpPr>
            <p:nvPr userDrawn="1"/>
          </p:nvSpPr>
          <p:spPr bwMode="auto">
            <a:xfrm>
              <a:off x="4195763" y="10477500"/>
              <a:ext cx="112713" cy="85725"/>
            </a:xfrm>
            <a:custGeom>
              <a:avLst/>
              <a:gdLst>
                <a:gd name="T0" fmla="*/ 25 w 30"/>
                <a:gd name="T1" fmla="*/ 0 h 23"/>
                <a:gd name="T2" fmla="*/ 23 w 30"/>
                <a:gd name="T3" fmla="*/ 19 h 23"/>
                <a:gd name="T4" fmla="*/ 7 w 30"/>
                <a:gd name="T5" fmla="*/ 19 h 23"/>
                <a:gd name="T6" fmla="*/ 6 w 30"/>
                <a:gd name="T7" fmla="*/ 0 h 23"/>
                <a:gd name="T8" fmla="*/ 15 w 30"/>
                <a:gd name="T9" fmla="*/ 14 h 23"/>
                <a:gd name="T10" fmla="*/ 25 w 30"/>
                <a:gd name="T11" fmla="*/ 0 h 23"/>
              </a:gdLst>
              <a:ahLst/>
              <a:cxnLst>
                <a:cxn ang="0">
                  <a:pos x="T0" y="T1"/>
                </a:cxn>
                <a:cxn ang="0">
                  <a:pos x="T2" y="T3"/>
                </a:cxn>
                <a:cxn ang="0">
                  <a:pos x="T4" y="T5"/>
                </a:cxn>
                <a:cxn ang="0">
                  <a:pos x="T6" y="T7"/>
                </a:cxn>
                <a:cxn ang="0">
                  <a:pos x="T8" y="T9"/>
                </a:cxn>
                <a:cxn ang="0">
                  <a:pos x="T10" y="T11"/>
                </a:cxn>
              </a:cxnLst>
              <a:rect l="0" t="0" r="r" b="b"/>
              <a:pathLst>
                <a:path w="30" h="23">
                  <a:moveTo>
                    <a:pt x="25" y="0"/>
                  </a:moveTo>
                  <a:cubicBezTo>
                    <a:pt x="30" y="7"/>
                    <a:pt x="29" y="14"/>
                    <a:pt x="23" y="19"/>
                  </a:cubicBezTo>
                  <a:cubicBezTo>
                    <a:pt x="18" y="23"/>
                    <a:pt x="12" y="23"/>
                    <a:pt x="7" y="19"/>
                  </a:cubicBezTo>
                  <a:cubicBezTo>
                    <a:pt x="1" y="14"/>
                    <a:pt x="0" y="7"/>
                    <a:pt x="6" y="0"/>
                  </a:cubicBezTo>
                  <a:cubicBezTo>
                    <a:pt x="10" y="4"/>
                    <a:pt x="6" y="14"/>
                    <a:pt x="15" y="14"/>
                  </a:cubicBezTo>
                  <a:cubicBezTo>
                    <a:pt x="25" y="14"/>
                    <a:pt x="20" y="4"/>
                    <a:pt x="25" y="0"/>
                  </a:cubicBezTo>
                  <a:close/>
                </a:path>
              </a:pathLst>
            </a:custGeom>
            <a:solidFill>
              <a:srgbClr val="949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271"/>
            <p:cNvSpPr>
              <a:spLocks/>
            </p:cNvSpPr>
            <p:nvPr userDrawn="1"/>
          </p:nvSpPr>
          <p:spPr bwMode="auto">
            <a:xfrm>
              <a:off x="4008438" y="10480675"/>
              <a:ext cx="119063" cy="87312"/>
            </a:xfrm>
            <a:custGeom>
              <a:avLst/>
              <a:gdLst>
                <a:gd name="T0" fmla="*/ 27 w 32"/>
                <a:gd name="T1" fmla="*/ 0 h 23"/>
                <a:gd name="T2" fmla="*/ 25 w 32"/>
                <a:gd name="T3" fmla="*/ 19 h 23"/>
                <a:gd name="T4" fmla="*/ 11 w 32"/>
                <a:gd name="T5" fmla="*/ 19 h 23"/>
                <a:gd name="T6" fmla="*/ 7 w 32"/>
                <a:gd name="T7" fmla="*/ 3 h 23"/>
                <a:gd name="T8" fmla="*/ 18 w 32"/>
                <a:gd name="T9" fmla="*/ 14 h 23"/>
                <a:gd name="T10" fmla="*/ 27 w 32"/>
                <a:gd name="T11" fmla="*/ 0 h 23"/>
              </a:gdLst>
              <a:ahLst/>
              <a:cxnLst>
                <a:cxn ang="0">
                  <a:pos x="T0" y="T1"/>
                </a:cxn>
                <a:cxn ang="0">
                  <a:pos x="T2" y="T3"/>
                </a:cxn>
                <a:cxn ang="0">
                  <a:pos x="T4" y="T5"/>
                </a:cxn>
                <a:cxn ang="0">
                  <a:pos x="T6" y="T7"/>
                </a:cxn>
                <a:cxn ang="0">
                  <a:pos x="T8" y="T9"/>
                </a:cxn>
                <a:cxn ang="0">
                  <a:pos x="T10" y="T11"/>
                </a:cxn>
              </a:cxnLst>
              <a:rect l="0" t="0" r="r" b="b"/>
              <a:pathLst>
                <a:path w="32" h="23">
                  <a:moveTo>
                    <a:pt x="27" y="0"/>
                  </a:moveTo>
                  <a:cubicBezTo>
                    <a:pt x="31" y="7"/>
                    <a:pt x="32" y="13"/>
                    <a:pt x="25" y="19"/>
                  </a:cubicBezTo>
                  <a:cubicBezTo>
                    <a:pt x="20" y="22"/>
                    <a:pt x="15" y="23"/>
                    <a:pt x="11" y="19"/>
                  </a:cubicBezTo>
                  <a:cubicBezTo>
                    <a:pt x="6" y="15"/>
                    <a:pt x="0" y="10"/>
                    <a:pt x="7" y="3"/>
                  </a:cubicBezTo>
                  <a:cubicBezTo>
                    <a:pt x="8" y="9"/>
                    <a:pt x="11" y="14"/>
                    <a:pt x="18" y="14"/>
                  </a:cubicBezTo>
                  <a:cubicBezTo>
                    <a:pt x="27" y="14"/>
                    <a:pt x="23" y="3"/>
                    <a:pt x="27" y="0"/>
                  </a:cubicBezTo>
                  <a:close/>
                </a:path>
              </a:pathLst>
            </a:custGeom>
            <a:solidFill>
              <a:srgbClr val="96A7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272"/>
            <p:cNvSpPr>
              <a:spLocks/>
            </p:cNvSpPr>
            <p:nvPr userDrawn="1"/>
          </p:nvSpPr>
          <p:spPr bwMode="auto">
            <a:xfrm>
              <a:off x="4922838" y="10474325"/>
              <a:ext cx="112713" cy="85725"/>
            </a:xfrm>
            <a:custGeom>
              <a:avLst/>
              <a:gdLst>
                <a:gd name="T0" fmla="*/ 23 w 30"/>
                <a:gd name="T1" fmla="*/ 3 h 23"/>
                <a:gd name="T2" fmla="*/ 20 w 30"/>
                <a:gd name="T3" fmla="*/ 20 h 23"/>
                <a:gd name="T4" fmla="*/ 8 w 30"/>
                <a:gd name="T5" fmla="*/ 20 h 23"/>
                <a:gd name="T6" fmla="*/ 5 w 30"/>
                <a:gd name="T7" fmla="*/ 0 h 23"/>
                <a:gd name="T8" fmla="*/ 14 w 30"/>
                <a:gd name="T9" fmla="*/ 15 h 23"/>
                <a:gd name="T10" fmla="*/ 23 w 30"/>
                <a:gd name="T11" fmla="*/ 3 h 23"/>
              </a:gdLst>
              <a:ahLst/>
              <a:cxnLst>
                <a:cxn ang="0">
                  <a:pos x="T0" y="T1"/>
                </a:cxn>
                <a:cxn ang="0">
                  <a:pos x="T2" y="T3"/>
                </a:cxn>
                <a:cxn ang="0">
                  <a:pos x="T4" y="T5"/>
                </a:cxn>
                <a:cxn ang="0">
                  <a:pos x="T6" y="T7"/>
                </a:cxn>
                <a:cxn ang="0">
                  <a:pos x="T8" y="T9"/>
                </a:cxn>
                <a:cxn ang="0">
                  <a:pos x="T10" y="T11"/>
                </a:cxn>
              </a:cxnLst>
              <a:rect l="0" t="0" r="r" b="b"/>
              <a:pathLst>
                <a:path w="30" h="23">
                  <a:moveTo>
                    <a:pt x="23" y="3"/>
                  </a:moveTo>
                  <a:cubicBezTo>
                    <a:pt x="30" y="10"/>
                    <a:pt x="26" y="15"/>
                    <a:pt x="20" y="20"/>
                  </a:cubicBezTo>
                  <a:cubicBezTo>
                    <a:pt x="16" y="23"/>
                    <a:pt x="12" y="23"/>
                    <a:pt x="8" y="20"/>
                  </a:cubicBezTo>
                  <a:cubicBezTo>
                    <a:pt x="1" y="14"/>
                    <a:pt x="0" y="8"/>
                    <a:pt x="5" y="0"/>
                  </a:cubicBezTo>
                  <a:cubicBezTo>
                    <a:pt x="7" y="6"/>
                    <a:pt x="5" y="14"/>
                    <a:pt x="14" y="15"/>
                  </a:cubicBezTo>
                  <a:cubicBezTo>
                    <a:pt x="21" y="15"/>
                    <a:pt x="23" y="9"/>
                    <a:pt x="23" y="3"/>
                  </a:cubicBezTo>
                  <a:close/>
                </a:path>
              </a:pathLst>
            </a:custGeom>
            <a:solidFill>
              <a:srgbClr val="819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273"/>
            <p:cNvSpPr>
              <a:spLocks/>
            </p:cNvSpPr>
            <p:nvPr userDrawn="1"/>
          </p:nvSpPr>
          <p:spPr bwMode="auto">
            <a:xfrm>
              <a:off x="5103813" y="10474325"/>
              <a:ext cx="112713" cy="85725"/>
            </a:xfrm>
            <a:custGeom>
              <a:avLst/>
              <a:gdLst>
                <a:gd name="T0" fmla="*/ 23 w 30"/>
                <a:gd name="T1" fmla="*/ 1 h 23"/>
                <a:gd name="T2" fmla="*/ 21 w 30"/>
                <a:gd name="T3" fmla="*/ 19 h 23"/>
                <a:gd name="T4" fmla="*/ 8 w 30"/>
                <a:gd name="T5" fmla="*/ 20 h 23"/>
                <a:gd name="T6" fmla="*/ 5 w 30"/>
                <a:gd name="T7" fmla="*/ 0 h 23"/>
                <a:gd name="T8" fmla="*/ 14 w 30"/>
                <a:gd name="T9" fmla="*/ 15 h 23"/>
                <a:gd name="T10" fmla="*/ 23 w 30"/>
                <a:gd name="T11" fmla="*/ 1 h 23"/>
              </a:gdLst>
              <a:ahLst/>
              <a:cxnLst>
                <a:cxn ang="0">
                  <a:pos x="T0" y="T1"/>
                </a:cxn>
                <a:cxn ang="0">
                  <a:pos x="T2" y="T3"/>
                </a:cxn>
                <a:cxn ang="0">
                  <a:pos x="T4" y="T5"/>
                </a:cxn>
                <a:cxn ang="0">
                  <a:pos x="T6" y="T7"/>
                </a:cxn>
                <a:cxn ang="0">
                  <a:pos x="T8" y="T9"/>
                </a:cxn>
                <a:cxn ang="0">
                  <a:pos x="T10" y="T11"/>
                </a:cxn>
              </a:cxnLst>
              <a:rect l="0" t="0" r="r" b="b"/>
              <a:pathLst>
                <a:path w="30" h="23">
                  <a:moveTo>
                    <a:pt x="23" y="1"/>
                  </a:moveTo>
                  <a:cubicBezTo>
                    <a:pt x="30" y="8"/>
                    <a:pt x="27" y="14"/>
                    <a:pt x="21" y="19"/>
                  </a:cubicBezTo>
                  <a:cubicBezTo>
                    <a:pt x="17" y="23"/>
                    <a:pt x="12" y="23"/>
                    <a:pt x="8" y="20"/>
                  </a:cubicBezTo>
                  <a:cubicBezTo>
                    <a:pt x="0" y="14"/>
                    <a:pt x="0" y="8"/>
                    <a:pt x="5" y="0"/>
                  </a:cubicBezTo>
                  <a:cubicBezTo>
                    <a:pt x="7" y="6"/>
                    <a:pt x="5" y="14"/>
                    <a:pt x="14" y="15"/>
                  </a:cubicBezTo>
                  <a:cubicBezTo>
                    <a:pt x="22" y="15"/>
                    <a:pt x="23" y="7"/>
                    <a:pt x="23" y="1"/>
                  </a:cubicBezTo>
                  <a:close/>
                </a:path>
              </a:pathLst>
            </a:custGeom>
            <a:solidFill>
              <a:srgbClr val="839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274"/>
            <p:cNvSpPr>
              <a:spLocks/>
            </p:cNvSpPr>
            <p:nvPr userDrawn="1"/>
          </p:nvSpPr>
          <p:spPr bwMode="auto">
            <a:xfrm>
              <a:off x="5283200" y="10474325"/>
              <a:ext cx="112713" cy="85725"/>
            </a:xfrm>
            <a:custGeom>
              <a:avLst/>
              <a:gdLst>
                <a:gd name="T0" fmla="*/ 24 w 30"/>
                <a:gd name="T1" fmla="*/ 1 h 23"/>
                <a:gd name="T2" fmla="*/ 21 w 30"/>
                <a:gd name="T3" fmla="*/ 19 h 23"/>
                <a:gd name="T4" fmla="*/ 7 w 30"/>
                <a:gd name="T5" fmla="*/ 19 h 23"/>
                <a:gd name="T6" fmla="*/ 5 w 30"/>
                <a:gd name="T7" fmla="*/ 0 h 23"/>
                <a:gd name="T8" fmla="*/ 15 w 30"/>
                <a:gd name="T9" fmla="*/ 15 h 23"/>
                <a:gd name="T10" fmla="*/ 24 w 30"/>
                <a:gd name="T11" fmla="*/ 1 h 23"/>
              </a:gdLst>
              <a:ahLst/>
              <a:cxnLst>
                <a:cxn ang="0">
                  <a:pos x="T0" y="T1"/>
                </a:cxn>
                <a:cxn ang="0">
                  <a:pos x="T2" y="T3"/>
                </a:cxn>
                <a:cxn ang="0">
                  <a:pos x="T4" y="T5"/>
                </a:cxn>
                <a:cxn ang="0">
                  <a:pos x="T6" y="T7"/>
                </a:cxn>
                <a:cxn ang="0">
                  <a:pos x="T8" y="T9"/>
                </a:cxn>
                <a:cxn ang="0">
                  <a:pos x="T10" y="T11"/>
                </a:cxn>
              </a:cxnLst>
              <a:rect l="0" t="0" r="r" b="b"/>
              <a:pathLst>
                <a:path w="30" h="23">
                  <a:moveTo>
                    <a:pt x="24" y="1"/>
                  </a:moveTo>
                  <a:cubicBezTo>
                    <a:pt x="30" y="9"/>
                    <a:pt x="26" y="14"/>
                    <a:pt x="21" y="19"/>
                  </a:cubicBezTo>
                  <a:cubicBezTo>
                    <a:pt x="16" y="23"/>
                    <a:pt x="11" y="22"/>
                    <a:pt x="7" y="19"/>
                  </a:cubicBezTo>
                  <a:cubicBezTo>
                    <a:pt x="1" y="13"/>
                    <a:pt x="0" y="7"/>
                    <a:pt x="5" y="0"/>
                  </a:cubicBezTo>
                  <a:cubicBezTo>
                    <a:pt x="6" y="7"/>
                    <a:pt x="6" y="15"/>
                    <a:pt x="15" y="15"/>
                  </a:cubicBezTo>
                  <a:cubicBezTo>
                    <a:pt x="22" y="14"/>
                    <a:pt x="23" y="8"/>
                    <a:pt x="24" y="1"/>
                  </a:cubicBezTo>
                  <a:close/>
                </a:path>
              </a:pathLst>
            </a:custGeom>
            <a:solidFill>
              <a:srgbClr val="7E9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275"/>
            <p:cNvSpPr>
              <a:spLocks/>
            </p:cNvSpPr>
            <p:nvPr userDrawn="1"/>
          </p:nvSpPr>
          <p:spPr bwMode="auto">
            <a:xfrm>
              <a:off x="6845300" y="4090988"/>
              <a:ext cx="288925" cy="379412"/>
            </a:xfrm>
            <a:custGeom>
              <a:avLst/>
              <a:gdLst>
                <a:gd name="T0" fmla="*/ 1 w 77"/>
                <a:gd name="T1" fmla="*/ 57 h 101"/>
                <a:gd name="T2" fmla="*/ 9 w 77"/>
                <a:gd name="T3" fmla="*/ 21 h 101"/>
                <a:gd name="T4" fmla="*/ 44 w 77"/>
                <a:gd name="T5" fmla="*/ 2 h 101"/>
                <a:gd name="T6" fmla="*/ 73 w 77"/>
                <a:gd name="T7" fmla="*/ 28 h 101"/>
                <a:gd name="T8" fmla="*/ 68 w 77"/>
                <a:gd name="T9" fmla="*/ 40 h 101"/>
                <a:gd name="T10" fmla="*/ 56 w 77"/>
                <a:gd name="T11" fmla="*/ 32 h 101"/>
                <a:gd name="T12" fmla="*/ 40 w 77"/>
                <a:gd name="T13" fmla="*/ 17 h 101"/>
                <a:gd name="T14" fmla="*/ 24 w 77"/>
                <a:gd name="T15" fmla="*/ 31 h 101"/>
                <a:gd name="T16" fmla="*/ 19 w 77"/>
                <a:gd name="T17" fmla="*/ 63 h 101"/>
                <a:gd name="T18" fmla="*/ 33 w 77"/>
                <a:gd name="T19" fmla="*/ 82 h 101"/>
                <a:gd name="T20" fmla="*/ 49 w 77"/>
                <a:gd name="T21" fmla="*/ 74 h 101"/>
                <a:gd name="T22" fmla="*/ 66 w 77"/>
                <a:gd name="T23" fmla="*/ 70 h 101"/>
                <a:gd name="T24" fmla="*/ 64 w 77"/>
                <a:gd name="T25" fmla="*/ 84 h 101"/>
                <a:gd name="T26" fmla="*/ 24 w 77"/>
                <a:gd name="T27" fmla="*/ 95 h 101"/>
                <a:gd name="T28" fmla="*/ 1 w 77"/>
                <a:gd name="T29" fmla="*/ 57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101">
                  <a:moveTo>
                    <a:pt x="1" y="57"/>
                  </a:moveTo>
                  <a:cubicBezTo>
                    <a:pt x="4" y="46"/>
                    <a:pt x="3" y="33"/>
                    <a:pt x="9" y="21"/>
                  </a:cubicBezTo>
                  <a:cubicBezTo>
                    <a:pt x="16" y="6"/>
                    <a:pt x="28" y="0"/>
                    <a:pt x="44" y="2"/>
                  </a:cubicBezTo>
                  <a:cubicBezTo>
                    <a:pt x="58" y="5"/>
                    <a:pt x="70" y="10"/>
                    <a:pt x="73" y="28"/>
                  </a:cubicBezTo>
                  <a:cubicBezTo>
                    <a:pt x="73" y="32"/>
                    <a:pt x="77" y="40"/>
                    <a:pt x="68" y="40"/>
                  </a:cubicBezTo>
                  <a:cubicBezTo>
                    <a:pt x="63" y="41"/>
                    <a:pt x="56" y="41"/>
                    <a:pt x="56" y="32"/>
                  </a:cubicBezTo>
                  <a:cubicBezTo>
                    <a:pt x="55" y="21"/>
                    <a:pt x="48" y="17"/>
                    <a:pt x="40" y="17"/>
                  </a:cubicBezTo>
                  <a:cubicBezTo>
                    <a:pt x="32" y="17"/>
                    <a:pt x="27" y="23"/>
                    <a:pt x="24" y="31"/>
                  </a:cubicBezTo>
                  <a:cubicBezTo>
                    <a:pt x="21" y="42"/>
                    <a:pt x="20" y="53"/>
                    <a:pt x="19" y="63"/>
                  </a:cubicBezTo>
                  <a:cubicBezTo>
                    <a:pt x="19" y="72"/>
                    <a:pt x="23" y="79"/>
                    <a:pt x="33" y="82"/>
                  </a:cubicBezTo>
                  <a:cubicBezTo>
                    <a:pt x="40" y="84"/>
                    <a:pt x="46" y="81"/>
                    <a:pt x="49" y="74"/>
                  </a:cubicBezTo>
                  <a:cubicBezTo>
                    <a:pt x="53" y="63"/>
                    <a:pt x="61" y="67"/>
                    <a:pt x="66" y="70"/>
                  </a:cubicBezTo>
                  <a:cubicBezTo>
                    <a:pt x="71" y="74"/>
                    <a:pt x="66" y="80"/>
                    <a:pt x="64" y="84"/>
                  </a:cubicBezTo>
                  <a:cubicBezTo>
                    <a:pt x="56" y="98"/>
                    <a:pt x="41" y="101"/>
                    <a:pt x="24" y="95"/>
                  </a:cubicBezTo>
                  <a:cubicBezTo>
                    <a:pt x="9" y="90"/>
                    <a:pt x="0" y="76"/>
                    <a:pt x="1" y="57"/>
                  </a:cubicBezTo>
                  <a:close/>
                </a:path>
              </a:pathLst>
            </a:custGeom>
            <a:solidFill>
              <a:srgbClr val="FCFC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276"/>
            <p:cNvSpPr>
              <a:spLocks/>
            </p:cNvSpPr>
            <p:nvPr userDrawn="1"/>
          </p:nvSpPr>
          <p:spPr bwMode="auto">
            <a:xfrm>
              <a:off x="7142163" y="4127500"/>
              <a:ext cx="292100" cy="376237"/>
            </a:xfrm>
            <a:custGeom>
              <a:avLst/>
              <a:gdLst>
                <a:gd name="T0" fmla="*/ 78 w 78"/>
                <a:gd name="T1" fmla="*/ 14 h 100"/>
                <a:gd name="T2" fmla="*/ 41 w 78"/>
                <a:gd name="T3" fmla="*/ 91 h 100"/>
                <a:gd name="T4" fmla="*/ 28 w 78"/>
                <a:gd name="T5" fmla="*/ 99 h 100"/>
                <a:gd name="T6" fmla="*/ 16 w 78"/>
                <a:gd name="T7" fmla="*/ 87 h 100"/>
                <a:gd name="T8" fmla="*/ 4 w 78"/>
                <a:gd name="T9" fmla="*/ 13 h 100"/>
                <a:gd name="T10" fmla="*/ 8 w 78"/>
                <a:gd name="T11" fmla="*/ 1 h 100"/>
                <a:gd name="T12" fmla="*/ 22 w 78"/>
                <a:gd name="T13" fmla="*/ 10 h 100"/>
                <a:gd name="T14" fmla="*/ 30 w 78"/>
                <a:gd name="T15" fmla="*/ 76 h 100"/>
                <a:gd name="T16" fmla="*/ 53 w 78"/>
                <a:gd name="T17" fmla="*/ 25 h 100"/>
                <a:gd name="T18" fmla="*/ 78 w 78"/>
                <a:gd name="T19" fmla="*/ 1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00">
                  <a:moveTo>
                    <a:pt x="78" y="14"/>
                  </a:moveTo>
                  <a:cubicBezTo>
                    <a:pt x="66" y="40"/>
                    <a:pt x="53" y="65"/>
                    <a:pt x="41" y="91"/>
                  </a:cubicBezTo>
                  <a:cubicBezTo>
                    <a:pt x="38" y="97"/>
                    <a:pt x="35" y="100"/>
                    <a:pt x="28" y="99"/>
                  </a:cubicBezTo>
                  <a:cubicBezTo>
                    <a:pt x="21" y="98"/>
                    <a:pt x="17" y="95"/>
                    <a:pt x="16" y="87"/>
                  </a:cubicBezTo>
                  <a:cubicBezTo>
                    <a:pt x="13" y="62"/>
                    <a:pt x="8" y="37"/>
                    <a:pt x="4" y="13"/>
                  </a:cubicBezTo>
                  <a:cubicBezTo>
                    <a:pt x="4" y="9"/>
                    <a:pt x="0" y="2"/>
                    <a:pt x="8" y="1"/>
                  </a:cubicBezTo>
                  <a:cubicBezTo>
                    <a:pt x="14" y="1"/>
                    <a:pt x="21" y="0"/>
                    <a:pt x="22" y="10"/>
                  </a:cubicBezTo>
                  <a:cubicBezTo>
                    <a:pt x="24" y="30"/>
                    <a:pt x="27" y="50"/>
                    <a:pt x="30" y="76"/>
                  </a:cubicBezTo>
                  <a:cubicBezTo>
                    <a:pt x="39" y="56"/>
                    <a:pt x="47" y="41"/>
                    <a:pt x="53" y="25"/>
                  </a:cubicBezTo>
                  <a:cubicBezTo>
                    <a:pt x="58" y="12"/>
                    <a:pt x="65" y="6"/>
                    <a:pt x="78" y="14"/>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874300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5506261-6176-41B4-9C02-CDC7A9568EF2}" type="datetimeFigureOut">
              <a:rPr lang="es-PE" smtClean="0"/>
              <a:t>21/11/2023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1549496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282700"/>
            <a:ext cx="7886700" cy="2139950"/>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5506261-6176-41B4-9C02-CDC7A9568EF2}" type="datetimeFigureOut">
              <a:rPr lang="es-PE" smtClean="0"/>
              <a:t>21/11/2023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129126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370013"/>
            <a:ext cx="3867150" cy="32623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48200" y="1370013"/>
            <a:ext cx="3867150" cy="32623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55506261-6176-41B4-9C02-CDC7A9568EF2}" type="datetimeFigureOut">
              <a:rPr lang="es-PE" smtClean="0"/>
              <a:t>21/11/2023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657961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274638"/>
            <a:ext cx="7886700" cy="993775"/>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1879600"/>
            <a:ext cx="3868737" cy="276225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1879600"/>
            <a:ext cx="3887788" cy="276225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55506261-6176-41B4-9C02-CDC7A9568EF2}" type="datetimeFigureOut">
              <a:rPr lang="es-PE" smtClean="0"/>
              <a:t>21/11/2023</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1540046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55506261-6176-41B4-9C02-CDC7A9568EF2}" type="datetimeFigureOut">
              <a:rPr lang="es-PE" smtClean="0"/>
              <a:t>21/11/2023</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2221826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8" name="AutoShape 3"/>
          <p:cNvSpPr>
            <a:spLocks noChangeAspect="1" noChangeArrowheads="1" noTextEdit="1"/>
          </p:cNvSpPr>
          <p:nvPr userDrawn="1"/>
        </p:nvSpPr>
        <p:spPr bwMode="auto">
          <a:xfrm>
            <a:off x="66675" y="123825"/>
            <a:ext cx="911383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5"/>
          <p:cNvSpPr>
            <a:spLocks/>
          </p:cNvSpPr>
          <p:nvPr userDrawn="1"/>
        </p:nvSpPr>
        <p:spPr bwMode="auto">
          <a:xfrm>
            <a:off x="0" y="127794"/>
            <a:ext cx="9144000"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63199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149240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8" name="AutoShape 3"/>
          <p:cNvSpPr>
            <a:spLocks noChangeAspect="1" noChangeArrowheads="1" noTextEdit="1"/>
          </p:cNvSpPr>
          <p:nvPr userDrawn="1"/>
        </p:nvSpPr>
        <p:spPr bwMode="auto">
          <a:xfrm>
            <a:off x="66675" y="123825"/>
            <a:ext cx="911383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5"/>
          <p:cNvSpPr>
            <a:spLocks/>
          </p:cNvSpPr>
          <p:nvPr userDrawn="1"/>
        </p:nvSpPr>
        <p:spPr bwMode="auto">
          <a:xfrm>
            <a:off x="0" y="128588"/>
            <a:ext cx="9144000"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4080144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_En blanco">
    <p:spTree>
      <p:nvGrpSpPr>
        <p:cNvPr id="1" name=""/>
        <p:cNvGrpSpPr/>
        <p:nvPr/>
      </p:nvGrpSpPr>
      <p:grpSpPr>
        <a:xfrm>
          <a:off x="0" y="0"/>
          <a:ext cx="0" cy="0"/>
          <a:chOff x="0" y="0"/>
          <a:chExt cx="0" cy="0"/>
        </a:xfrm>
      </p:grpSpPr>
      <p:sp>
        <p:nvSpPr>
          <p:cNvPr id="8" name="AutoShape 3"/>
          <p:cNvSpPr>
            <a:spLocks noChangeAspect="1" noChangeArrowheads="1" noTextEdit="1"/>
          </p:cNvSpPr>
          <p:nvPr userDrawn="1"/>
        </p:nvSpPr>
        <p:spPr bwMode="auto">
          <a:xfrm>
            <a:off x="66675" y="123825"/>
            <a:ext cx="911383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5"/>
          <p:cNvSpPr>
            <a:spLocks/>
          </p:cNvSpPr>
          <p:nvPr userDrawn="1"/>
        </p:nvSpPr>
        <p:spPr bwMode="auto">
          <a:xfrm>
            <a:off x="0" y="128588"/>
            <a:ext cx="9177338"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PE">
              <a:solidFill>
                <a:srgbClr val="00B0F0"/>
              </a:solidFill>
            </a:endParaRPr>
          </a:p>
        </p:txBody>
      </p:sp>
    </p:spTree>
    <p:extLst>
      <p:ext uri="{BB962C8B-B14F-4D97-AF65-F5344CB8AC3E}">
        <p14:creationId xmlns:p14="http://schemas.microsoft.com/office/powerpoint/2010/main" val="2523416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42900"/>
            <a:ext cx="2949575" cy="120015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5506261-6176-41B4-9C02-CDC7A9568EF2}" type="datetimeFigureOut">
              <a:rPr lang="es-PE" smtClean="0"/>
              <a:t>21/11/2023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41646831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42900"/>
            <a:ext cx="2949575" cy="120015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5506261-6176-41B4-9C02-CDC7A9568EF2}" type="datetimeFigureOut">
              <a:rPr lang="es-PE" smtClean="0"/>
              <a:t>21/11/2023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3823784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5506261-6176-41B4-9C02-CDC7A9568EF2}" type="datetimeFigureOut">
              <a:rPr lang="es-PE" smtClean="0"/>
              <a:t>21/11/2023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36477753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274638"/>
            <a:ext cx="1971675" cy="4357687"/>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0" y="274638"/>
            <a:ext cx="5762625" cy="435768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5506261-6176-41B4-9C02-CDC7A9568EF2}" type="datetimeFigureOut">
              <a:rPr lang="es-PE" smtClean="0"/>
              <a:t>21/11/2023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E7C83767-37C8-49B2-B412-0E94E2AB71A8}" type="slidenum">
              <a:rPr lang="es-PE" smtClean="0"/>
              <a:t>‹Nº›</a:t>
            </a:fld>
            <a:endParaRPr lang="es-PE"/>
          </a:p>
        </p:txBody>
      </p:sp>
    </p:spTree>
    <p:extLst>
      <p:ext uri="{BB962C8B-B14F-4D97-AF65-F5344CB8AC3E}">
        <p14:creationId xmlns:p14="http://schemas.microsoft.com/office/powerpoint/2010/main" val="31475245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anchor="ctr"/>
          <a:lstStyle>
            <a:lvl1pPr marL="0" indent="0" algn="ctr">
              <a:buNone/>
              <a:defRPr sz="14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ext Placeholder 9"/>
          <p:cNvSpPr txBox="1">
            <a:spLocks/>
          </p:cNvSpPr>
          <p:nvPr userDrawn="1"/>
        </p:nvSpPr>
        <p:spPr>
          <a:xfrm>
            <a:off x="3995936" y="3291830"/>
            <a:ext cx="5148064" cy="576064"/>
          </a:xfrm>
          <a:prstGeom prst="rect">
            <a:avLst/>
          </a:prstGeom>
        </p:spPr>
        <p:txBody>
          <a:bodyPr anchor="ctr"/>
          <a:lstStyle>
            <a:lvl1pPr marL="0" indent="0" algn="l" defTabSz="914400" rtl="0" eaLnBrk="1" latinLnBrk="1" hangingPunct="1">
              <a:spcBef>
                <a:spcPct val="20000"/>
              </a:spcBef>
              <a:buFont typeface="Arial" pitchFamily="34" charset="0"/>
              <a:buNone/>
              <a:defRPr sz="32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3600" dirty="0">
                <a:solidFill>
                  <a:schemeClr val="tx1">
                    <a:lumMod val="75000"/>
                    <a:lumOff val="25000"/>
                  </a:schemeClr>
                </a:solidFill>
                <a:latin typeface="+mj-lt"/>
              </a:rPr>
              <a:t>SECTION BREAK</a:t>
            </a:r>
          </a:p>
        </p:txBody>
      </p:sp>
      <p:sp>
        <p:nvSpPr>
          <p:cNvPr id="4" name="Text Placeholder 9"/>
          <p:cNvSpPr txBox="1">
            <a:spLocks/>
          </p:cNvSpPr>
          <p:nvPr userDrawn="1"/>
        </p:nvSpPr>
        <p:spPr>
          <a:xfrm>
            <a:off x="3995936" y="3867894"/>
            <a:ext cx="5148064" cy="288032"/>
          </a:xfrm>
          <a:prstGeom prst="rect">
            <a:avLst/>
          </a:prstGeom>
        </p:spPr>
        <p:txBody>
          <a:bodyPr anchor="ctr"/>
          <a:lstStyle>
            <a:lvl1pPr marL="0" indent="0" algn="l" defTabSz="914400" rtl="0" eaLnBrk="1" latinLnBrk="1" hangingPunct="1">
              <a:spcBef>
                <a:spcPct val="20000"/>
              </a:spcBef>
              <a:buFont typeface="Arial" pitchFamily="34" charset="0"/>
              <a:buNone/>
              <a:defRPr sz="14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200" dirty="0">
                <a:solidFill>
                  <a:schemeClr val="tx1">
                    <a:lumMod val="75000"/>
                    <a:lumOff val="25000"/>
                  </a:schemeClr>
                </a:solidFill>
                <a:latin typeface="+mn-lt"/>
              </a:rPr>
              <a:t>Insert the title of your subtitle Here</a:t>
            </a:r>
          </a:p>
        </p:txBody>
      </p:sp>
    </p:spTree>
    <p:extLst>
      <p:ext uri="{BB962C8B-B14F-4D97-AF65-F5344CB8AC3E}">
        <p14:creationId xmlns:p14="http://schemas.microsoft.com/office/powerpoint/2010/main" val="74631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553999"/>
            <a:ext cx="914400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4" name="Rectangle 3"/>
          <p:cNvSpPr/>
          <p:nvPr userDrawn="1"/>
        </p:nvSpPr>
        <p:spPr>
          <a:xfrm>
            <a:off x="0" y="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266800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251520" y="0"/>
            <a:ext cx="889248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Rectangle 4"/>
          <p:cNvSpPr/>
          <p:nvPr userDrawn="1"/>
        </p:nvSpPr>
        <p:spPr>
          <a:xfrm>
            <a:off x="0" y="879574"/>
            <a:ext cx="914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163622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3435846"/>
            <a:ext cx="9144000" cy="17076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7" name="Rectangle 6"/>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Isosceles Triangle 7"/>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220307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6221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9540552" y="915566"/>
            <a:ext cx="4318334" cy="3375662"/>
          </a:xfrm>
          <a:prstGeom prst="rect">
            <a:avLst/>
          </a:prstGeom>
        </p:spPr>
      </p:pic>
    </p:spTree>
    <p:extLst>
      <p:ext uri="{BB962C8B-B14F-4D97-AF65-F5344CB8AC3E}">
        <p14:creationId xmlns:p14="http://schemas.microsoft.com/office/powerpoint/2010/main" val="19069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9540552" y="915566"/>
            <a:ext cx="4318334" cy="3375662"/>
          </a:xfrm>
          <a:prstGeom prst="rect">
            <a:avLst/>
          </a:prstGeom>
        </p:spPr>
      </p:pic>
    </p:spTree>
    <p:extLst>
      <p:ext uri="{BB962C8B-B14F-4D97-AF65-F5344CB8AC3E}">
        <p14:creationId xmlns:p14="http://schemas.microsoft.com/office/powerpoint/2010/main" val="39010509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plantillaspowerpoint.org/"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hyperlink" Target="https://plantillaspowerpoint.org/" TargetMode="Externa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1.png"/><Relationship Id="rId2" Type="http://schemas.openxmlformats.org/officeDocument/2006/relationships/slideLayout" Target="../slideLayouts/slideLayout23.xml"/><Relationship Id="rId16" Type="http://schemas.openxmlformats.org/officeDocument/2006/relationships/hyperlink" Target="https://plantillaspowerpoint.org/" TargetMode="Externa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3.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1"/>
          <p:cNvSpPr txBox="1"/>
          <p:nvPr userDrawn="1"/>
        </p:nvSpPr>
        <p:spPr>
          <a:xfrm rot="16200000">
            <a:off x="-2375975" y="1450592"/>
            <a:ext cx="4446020" cy="246221"/>
          </a:xfrm>
          <a:prstGeom prst="rect">
            <a:avLst/>
          </a:prstGeom>
          <a:noFill/>
        </p:spPr>
        <p:txBody>
          <a:bodyPr wrap="square" rtlCol="0" anchor="ctr">
            <a:spAutoFit/>
          </a:bodyPr>
          <a:lstStyle/>
          <a:p>
            <a:r>
              <a:rPr lang="bs-Latn-BA" sz="1000" dirty="0">
                <a:solidFill>
                  <a:schemeClr val="bg1">
                    <a:lumMod val="65000"/>
                  </a:schemeClr>
                </a:solidFill>
                <a:latin typeface="Arial" panose="020B0604020202020204" pitchFamily="34" charset="0"/>
                <a:cs typeface="Arial" panose="020B0604020202020204" pitchFamily="34" charset="0"/>
              </a:rPr>
              <a:t>Find</a:t>
            </a:r>
            <a:r>
              <a:rPr lang="bs-Latn-BA" sz="1000" baseline="0" dirty="0">
                <a:solidFill>
                  <a:schemeClr val="bg1">
                    <a:lumMod val="65000"/>
                  </a:schemeClr>
                </a:solidFill>
                <a:latin typeface="Arial" panose="020B0604020202020204" pitchFamily="34" charset="0"/>
                <a:cs typeface="Arial" panose="020B0604020202020204" pitchFamily="34" charset="0"/>
              </a:rPr>
              <a:t> m</a:t>
            </a:r>
            <a:r>
              <a:rPr lang="bs-Latn-BA" sz="1000" dirty="0">
                <a:solidFill>
                  <a:schemeClr val="bg1">
                    <a:lumMod val="65000"/>
                  </a:schemeClr>
                </a:solidFill>
                <a:latin typeface="Arial" panose="020B0604020202020204" pitchFamily="34" charset="0"/>
                <a:cs typeface="Arial" panose="020B0604020202020204" pitchFamily="34" charset="0"/>
              </a:rPr>
              <a:t>ore PowerPoint templates</a:t>
            </a:r>
            <a:r>
              <a:rPr lang="bs-Latn-BA" sz="1000" baseline="0" dirty="0">
                <a:solidFill>
                  <a:schemeClr val="bg1">
                    <a:lumMod val="65000"/>
                  </a:schemeClr>
                </a:solidFill>
                <a:latin typeface="Arial" panose="020B0604020202020204" pitchFamily="34" charset="0"/>
                <a:cs typeface="Arial" panose="020B0604020202020204" pitchFamily="34" charset="0"/>
              </a:rPr>
              <a:t> on </a:t>
            </a:r>
            <a:r>
              <a:rPr lang="es-PE" sz="1000" b="1" baseline="0" dirty="0" smtClean="0">
                <a:solidFill>
                  <a:schemeClr val="bg1">
                    <a:lumMod val="65000"/>
                  </a:schemeClr>
                </a:solidFill>
                <a:latin typeface="Arial" panose="020B0604020202020204" pitchFamily="34" charset="0"/>
                <a:cs typeface="Arial" panose="020B0604020202020204" pitchFamily="34" charset="0"/>
                <a:hlinkClick r:id="rId4"/>
              </a:rPr>
              <a:t>plantillaspowerpoint.org</a:t>
            </a:r>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3" name="Imagen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794666" y="4247233"/>
            <a:ext cx="1245186" cy="344147"/>
          </a:xfrm>
          <a:prstGeom prst="rect">
            <a:avLst/>
          </a:prstGeom>
        </p:spPr>
      </p:pic>
    </p:spTree>
    <p:extLst>
      <p:ext uri="{BB962C8B-B14F-4D97-AF65-F5344CB8AC3E}">
        <p14:creationId xmlns:p14="http://schemas.microsoft.com/office/powerpoint/2010/main" val="2429749557"/>
      </p:ext>
    </p:extLst>
  </p:cSld>
  <p:clrMap bg1="lt1" tx1="dk1" bg2="lt2" tx2="dk2" accent1="accent1" accent2="accent2" accent3="accent3" accent4="accent4" accent5="accent5" accent6="accent6" hlink="hlink" folHlink="folHlink"/>
  <p:sldLayoutIdLst>
    <p:sldLayoutId id="2147483662" r:id="rId1"/>
    <p:sldLayoutId id="2147483669"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1"/>
          <p:cNvSpPr txBox="1"/>
          <p:nvPr userDrawn="1"/>
        </p:nvSpPr>
        <p:spPr>
          <a:xfrm rot="16200000">
            <a:off x="-2375975" y="1450592"/>
            <a:ext cx="4446020" cy="246221"/>
          </a:xfrm>
          <a:prstGeom prst="rect">
            <a:avLst/>
          </a:prstGeom>
          <a:noFill/>
        </p:spPr>
        <p:txBody>
          <a:bodyPr wrap="square" rtlCol="0" anchor="ctr">
            <a:spAutoFit/>
          </a:bodyPr>
          <a:lstStyle/>
          <a:p>
            <a:r>
              <a:rPr lang="bs-Latn-BA" sz="1000" dirty="0">
                <a:solidFill>
                  <a:schemeClr val="bg1">
                    <a:lumMod val="65000"/>
                  </a:schemeClr>
                </a:solidFill>
                <a:latin typeface="Arial" panose="020B0604020202020204" pitchFamily="34" charset="0"/>
                <a:cs typeface="Arial" panose="020B0604020202020204" pitchFamily="34" charset="0"/>
              </a:rPr>
              <a:t>Find</a:t>
            </a:r>
            <a:r>
              <a:rPr lang="bs-Latn-BA" sz="1000" baseline="0" dirty="0">
                <a:solidFill>
                  <a:schemeClr val="bg1">
                    <a:lumMod val="65000"/>
                  </a:schemeClr>
                </a:solidFill>
                <a:latin typeface="Arial" panose="020B0604020202020204" pitchFamily="34" charset="0"/>
                <a:cs typeface="Arial" panose="020B0604020202020204" pitchFamily="34" charset="0"/>
              </a:rPr>
              <a:t> m</a:t>
            </a:r>
            <a:r>
              <a:rPr lang="bs-Latn-BA" sz="1000" dirty="0">
                <a:solidFill>
                  <a:schemeClr val="bg1">
                    <a:lumMod val="65000"/>
                  </a:schemeClr>
                </a:solidFill>
                <a:latin typeface="Arial" panose="020B0604020202020204" pitchFamily="34" charset="0"/>
                <a:cs typeface="Arial" panose="020B0604020202020204" pitchFamily="34" charset="0"/>
              </a:rPr>
              <a:t>ore PowerPoint templates</a:t>
            </a:r>
            <a:r>
              <a:rPr lang="bs-Latn-BA" sz="1000" baseline="0" dirty="0">
                <a:solidFill>
                  <a:schemeClr val="bg1">
                    <a:lumMod val="65000"/>
                  </a:schemeClr>
                </a:solidFill>
                <a:latin typeface="Arial" panose="020B0604020202020204" pitchFamily="34" charset="0"/>
                <a:cs typeface="Arial" panose="020B0604020202020204" pitchFamily="34" charset="0"/>
              </a:rPr>
              <a:t> on </a:t>
            </a:r>
            <a:r>
              <a:rPr lang="es-PE" sz="1000" b="1" baseline="0" dirty="0" smtClean="0">
                <a:solidFill>
                  <a:schemeClr val="bg1">
                    <a:lumMod val="65000"/>
                  </a:schemeClr>
                </a:solidFill>
                <a:latin typeface="Arial" panose="020B0604020202020204" pitchFamily="34" charset="0"/>
                <a:cs typeface="Arial" panose="020B0604020202020204" pitchFamily="34" charset="0"/>
                <a:hlinkClick r:id="rId21"/>
              </a:rPr>
              <a:t>plantillaspowerpoint.org</a:t>
            </a:r>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3" name="Imagen 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16200000">
            <a:off x="-794666" y="4247233"/>
            <a:ext cx="1245186" cy="344147"/>
          </a:xfrm>
          <a:prstGeom prst="rect">
            <a:avLst/>
          </a:prstGeom>
        </p:spPr>
      </p:pic>
    </p:spTree>
    <p:extLst>
      <p:ext uri="{BB962C8B-B14F-4D97-AF65-F5344CB8AC3E}">
        <p14:creationId xmlns:p14="http://schemas.microsoft.com/office/powerpoint/2010/main" val="3591634490"/>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65" r:id="rId3"/>
    <p:sldLayoutId id="2147483687" r:id="rId4"/>
    <p:sldLayoutId id="2147483668" r:id="rId5"/>
    <p:sldLayoutId id="2147483691" r:id="rId6"/>
    <p:sldLayoutId id="2147483704" r:id="rId7"/>
    <p:sldLayoutId id="2147483688" r:id="rId8"/>
    <p:sldLayoutId id="2147483684" r:id="rId9"/>
    <p:sldLayoutId id="2147483686" r:id="rId10"/>
    <p:sldLayoutId id="2147483683" r:id="rId11"/>
    <p:sldLayoutId id="2147483670" r:id="rId12"/>
    <p:sldLayoutId id="2147483673" r:id="rId13"/>
    <p:sldLayoutId id="2147483674" r:id="rId14"/>
    <p:sldLayoutId id="2147483675" r:id="rId15"/>
    <p:sldLayoutId id="2147483679" r:id="rId16"/>
    <p:sldLayoutId id="2147483676" r:id="rId17"/>
    <p:sldLayoutId id="2147483677" r:id="rId18"/>
    <p:sldLayoutId id="2147483690" r:id="rId19"/>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55506261-6176-41B4-9C02-CDC7A9568EF2}" type="datetimeFigureOut">
              <a:rPr lang="es-PE" smtClean="0"/>
              <a:t>21/11/2023</a:t>
            </a:fld>
            <a:endParaRPr lang="es-PE"/>
          </a:p>
        </p:txBody>
      </p:sp>
      <p:sp>
        <p:nvSpPr>
          <p:cNvPr id="5" name="Marcador de pie de página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7C83767-37C8-49B2-B412-0E94E2AB71A8}" type="slidenum">
              <a:rPr lang="es-PE" smtClean="0"/>
              <a:t>‹Nº›</a:t>
            </a:fld>
            <a:endParaRPr lang="es-PE"/>
          </a:p>
        </p:txBody>
      </p:sp>
      <p:sp>
        <p:nvSpPr>
          <p:cNvPr id="11" name="TextBox 11"/>
          <p:cNvSpPr txBox="1"/>
          <p:nvPr userDrawn="1"/>
        </p:nvSpPr>
        <p:spPr>
          <a:xfrm rot="16200000">
            <a:off x="-2375975" y="1450592"/>
            <a:ext cx="4446020" cy="246221"/>
          </a:xfrm>
          <a:prstGeom prst="rect">
            <a:avLst/>
          </a:prstGeom>
          <a:noFill/>
        </p:spPr>
        <p:txBody>
          <a:bodyPr wrap="square" rtlCol="0" anchor="ctr">
            <a:spAutoFit/>
          </a:bodyPr>
          <a:lstStyle/>
          <a:p>
            <a:r>
              <a:rPr lang="bs-Latn-BA" sz="1000" dirty="0">
                <a:solidFill>
                  <a:schemeClr val="bg1">
                    <a:lumMod val="65000"/>
                  </a:schemeClr>
                </a:solidFill>
                <a:latin typeface="Arial" panose="020B0604020202020204" pitchFamily="34" charset="0"/>
                <a:cs typeface="Arial" panose="020B0604020202020204" pitchFamily="34" charset="0"/>
              </a:rPr>
              <a:t>Find</a:t>
            </a:r>
            <a:r>
              <a:rPr lang="bs-Latn-BA" sz="1000" baseline="0" dirty="0">
                <a:solidFill>
                  <a:schemeClr val="bg1">
                    <a:lumMod val="65000"/>
                  </a:schemeClr>
                </a:solidFill>
                <a:latin typeface="Arial" panose="020B0604020202020204" pitchFamily="34" charset="0"/>
                <a:cs typeface="Arial" panose="020B0604020202020204" pitchFamily="34" charset="0"/>
              </a:rPr>
              <a:t> m</a:t>
            </a:r>
            <a:r>
              <a:rPr lang="bs-Latn-BA" sz="1000" dirty="0">
                <a:solidFill>
                  <a:schemeClr val="bg1">
                    <a:lumMod val="65000"/>
                  </a:schemeClr>
                </a:solidFill>
                <a:latin typeface="Arial" panose="020B0604020202020204" pitchFamily="34" charset="0"/>
                <a:cs typeface="Arial" panose="020B0604020202020204" pitchFamily="34" charset="0"/>
              </a:rPr>
              <a:t>ore PowerPoint templates</a:t>
            </a:r>
            <a:r>
              <a:rPr lang="bs-Latn-BA" sz="1000" baseline="0" dirty="0">
                <a:solidFill>
                  <a:schemeClr val="bg1">
                    <a:lumMod val="65000"/>
                  </a:schemeClr>
                </a:solidFill>
                <a:latin typeface="Arial" panose="020B0604020202020204" pitchFamily="34" charset="0"/>
                <a:cs typeface="Arial" panose="020B0604020202020204" pitchFamily="34" charset="0"/>
              </a:rPr>
              <a:t> on </a:t>
            </a:r>
            <a:r>
              <a:rPr lang="es-PE" sz="1000" b="1" baseline="0" dirty="0" smtClean="0">
                <a:solidFill>
                  <a:schemeClr val="bg1">
                    <a:lumMod val="65000"/>
                  </a:schemeClr>
                </a:solidFill>
                <a:latin typeface="Arial" panose="020B0604020202020204" pitchFamily="34" charset="0"/>
                <a:cs typeface="Arial" panose="020B0604020202020204" pitchFamily="34" charset="0"/>
                <a:hlinkClick r:id="rId16"/>
              </a:rPr>
              <a:t>plantillaspowerpoint.org</a:t>
            </a:r>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12" name="Imagen 1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rot="16200000">
            <a:off x="-794666" y="4247233"/>
            <a:ext cx="1245186" cy="344147"/>
          </a:xfrm>
          <a:prstGeom prst="rect">
            <a:avLst/>
          </a:prstGeom>
        </p:spPr>
      </p:pic>
    </p:spTree>
    <p:extLst>
      <p:ext uri="{BB962C8B-B14F-4D97-AF65-F5344CB8AC3E}">
        <p14:creationId xmlns:p14="http://schemas.microsoft.com/office/powerpoint/2010/main" val="2098735186"/>
      </p:ext>
    </p:extLst>
  </p:cSld>
  <p:clrMap bg1="lt1" tx1="dk1" bg2="lt2" tx2="dk2" accent1="accent1" accent2="accent2" accent3="accent3" accent4="accent4" accent5="accent5" accent6="accent6" hlink="hlink" folHlink="folHlink"/>
  <p:sldLayoutIdLst>
    <p:sldLayoutId id="2147483693" r:id="rId1"/>
    <p:sldLayoutId id="2147483707" r:id="rId2"/>
    <p:sldLayoutId id="2147483694" r:id="rId3"/>
    <p:sldLayoutId id="2147483695" r:id="rId4"/>
    <p:sldLayoutId id="2147483696" r:id="rId5"/>
    <p:sldLayoutId id="2147483697" r:id="rId6"/>
    <p:sldLayoutId id="2147483698" r:id="rId7"/>
    <p:sldLayoutId id="2147483699" r:id="rId8"/>
    <p:sldLayoutId id="2147483705" r:id="rId9"/>
    <p:sldLayoutId id="2147483706" r:id="rId10"/>
    <p:sldLayoutId id="2147483700" r:id="rId11"/>
    <p:sldLayoutId id="2147483701" r:id="rId12"/>
    <p:sldLayoutId id="2147483702" r:id="rId13"/>
    <p:sldLayoutId id="214748370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305565"/>
      </p:ext>
    </p:extLst>
  </p:cSld>
  <p:clrMap bg1="lt1" tx1="dk1" bg2="lt2" tx2="dk2" accent1="accent1" accent2="accent2" accent3="accent3" accent4="accent4" accent5="accent5" accent6="accent6" hlink="hlink" folHlink="folHlink"/>
  <p:sldLayoutIdLst>
    <p:sldLayoutId id="2147483689"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1.xml"/><Relationship Id="rId5" Type="http://schemas.openxmlformats.org/officeDocument/2006/relationships/chart" Target="../charts/chart5.xml"/><Relationship Id="rId4" Type="http://schemas.openxmlformats.org/officeDocument/2006/relationships/chart" Target="../charts/char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0.emf"/><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36.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image" Target="../media/image42.emf"/><Relationship Id="rId2" Type="http://schemas.openxmlformats.org/officeDocument/2006/relationships/image" Target="../media/image37.emf"/><Relationship Id="rId1" Type="http://schemas.openxmlformats.org/officeDocument/2006/relationships/slideLayout" Target="../slideLayouts/slideLayout28.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37.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44.emf"/><Relationship Id="rId7" Type="http://schemas.openxmlformats.org/officeDocument/2006/relationships/image" Target="../media/image48.emf"/><Relationship Id="rId2" Type="http://schemas.openxmlformats.org/officeDocument/2006/relationships/image" Target="../media/image43.emf"/><Relationship Id="rId1" Type="http://schemas.openxmlformats.org/officeDocument/2006/relationships/slideLayout" Target="../slideLayouts/slideLayout28.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3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30.xml"/><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52.emf"/></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7" Type="http://schemas.openxmlformats.org/officeDocument/2006/relationships/image" Target="../media/image60.emf"/><Relationship Id="rId2" Type="http://schemas.openxmlformats.org/officeDocument/2006/relationships/image" Target="../media/image55.emf"/><Relationship Id="rId1" Type="http://schemas.openxmlformats.org/officeDocument/2006/relationships/slideLayout" Target="../slideLayouts/slideLayout31.xml"/><Relationship Id="rId6" Type="http://schemas.openxmlformats.org/officeDocument/2006/relationships/image" Target="../media/image59.emf"/><Relationship Id="rId5" Type="http://schemas.openxmlformats.org/officeDocument/2006/relationships/image" Target="../media/image58.emf"/><Relationship Id="rId4" Type="http://schemas.openxmlformats.org/officeDocument/2006/relationships/image" Target="../media/image57.emf"/></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9.xml"/><Relationship Id="rId4" Type="http://schemas.openxmlformats.org/officeDocument/2006/relationships/image" Target="../media/image6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30.xml"/><Relationship Id="rId5" Type="http://schemas.openxmlformats.org/officeDocument/2006/relationships/image" Target="../media/image16.emf"/><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image" Target="../media/image18.emf"/><Relationship Id="rId1" Type="http://schemas.openxmlformats.org/officeDocument/2006/relationships/slideLayout" Target="../slideLayouts/slideLayout29.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rot="20894822">
            <a:off x="2508033" y="974589"/>
            <a:ext cx="5127527" cy="2180055"/>
          </a:xfrm>
          <a:prstGeom prst="rect">
            <a:avLst/>
          </a:prstGeom>
        </p:spPr>
      </p:pic>
      <p:sp>
        <p:nvSpPr>
          <p:cNvPr id="20" name="CuadroTexto 19"/>
          <p:cNvSpPr txBox="1"/>
          <p:nvPr/>
        </p:nvSpPr>
        <p:spPr>
          <a:xfrm>
            <a:off x="202823" y="0"/>
            <a:ext cx="7056784" cy="2123658"/>
          </a:xfrm>
          <a:prstGeom prst="rect">
            <a:avLst/>
          </a:prstGeom>
          <a:noFill/>
        </p:spPr>
        <p:txBody>
          <a:bodyPr wrap="square" rtlCol="0">
            <a:spAutoFit/>
          </a:bodyPr>
          <a:lstStyle/>
          <a:p>
            <a:r>
              <a:rPr lang="es-PE" sz="6600" dirty="0" smtClean="0">
                <a:solidFill>
                  <a:srgbClr val="FFC000"/>
                </a:solidFill>
                <a:latin typeface="Arial Rounded MT Bold" panose="020F0704030504030204" pitchFamily="34" charset="0"/>
              </a:rPr>
              <a:t>Curriculum</a:t>
            </a:r>
          </a:p>
          <a:p>
            <a:r>
              <a:rPr lang="es-PE" sz="6600" dirty="0" smtClean="0">
                <a:solidFill>
                  <a:srgbClr val="FFC000"/>
                </a:solidFill>
                <a:latin typeface="Arial Rounded MT Bold" panose="020F0704030504030204" pitchFamily="34" charset="0"/>
              </a:rPr>
              <a:t>vitae</a:t>
            </a:r>
            <a:endParaRPr lang="es-PE" sz="6600" b="1" dirty="0">
              <a:solidFill>
                <a:srgbClr val="FFC000"/>
              </a:solidFill>
              <a:effectLst>
                <a:outerShdw blurRad="38100" dist="38100" dir="2700000" algn="tl">
                  <a:srgbClr val="000000">
                    <a:alpha val="43137"/>
                  </a:srgbClr>
                </a:outerShdw>
              </a:effectLst>
              <a:latin typeface="Arial Rounded MT Bold" panose="020F0704030504030204" pitchFamily="34" charset="0"/>
            </a:endParaRPr>
          </a:p>
        </p:txBody>
      </p:sp>
      <p:pic>
        <p:nvPicPr>
          <p:cNvPr id="3" name="Imagen 2"/>
          <p:cNvPicPr>
            <a:picLocks noChangeAspect="1"/>
          </p:cNvPicPr>
          <p:nvPr/>
        </p:nvPicPr>
        <p:blipFill>
          <a:blip r:embed="rId3"/>
          <a:stretch>
            <a:fillRect/>
          </a:stretch>
        </p:blipFill>
        <p:spPr>
          <a:xfrm>
            <a:off x="5338702" y="802203"/>
            <a:ext cx="3841810" cy="4361835"/>
          </a:xfrm>
          <a:prstGeom prst="rect">
            <a:avLst/>
          </a:prstGeom>
        </p:spPr>
      </p:pic>
      <p:sp>
        <p:nvSpPr>
          <p:cNvPr id="12" name="CuadroTexto 11"/>
          <p:cNvSpPr txBox="1"/>
          <p:nvPr/>
        </p:nvSpPr>
        <p:spPr>
          <a:xfrm>
            <a:off x="290054" y="2399615"/>
            <a:ext cx="5246644" cy="1938992"/>
          </a:xfrm>
          <a:prstGeom prst="rect">
            <a:avLst/>
          </a:prstGeom>
          <a:noFill/>
        </p:spPr>
        <p:txBody>
          <a:bodyPr wrap="square" rtlCol="0">
            <a:spAutoFit/>
          </a:bodyPr>
          <a:lstStyle/>
          <a:p>
            <a:r>
              <a:rPr lang="es-PE" sz="6000" b="1" dirty="0" smtClean="0">
                <a:solidFill>
                  <a:schemeClr val="bg1"/>
                </a:solidFill>
              </a:rPr>
              <a:t>Free</a:t>
            </a:r>
          </a:p>
          <a:p>
            <a:r>
              <a:rPr lang="es-PE" sz="6000" b="1" dirty="0" smtClean="0">
                <a:solidFill>
                  <a:schemeClr val="bg1"/>
                </a:solidFill>
              </a:rPr>
              <a:t>Template</a:t>
            </a:r>
            <a:endParaRPr lang="es-PE" sz="6000" b="1" dirty="0">
              <a:solidFill>
                <a:schemeClr val="bg1"/>
              </a:solidFill>
            </a:endParaRPr>
          </a:p>
        </p:txBody>
      </p:sp>
      <p:sp>
        <p:nvSpPr>
          <p:cNvPr id="13" name="TextBox 10"/>
          <p:cNvSpPr txBox="1"/>
          <p:nvPr/>
        </p:nvSpPr>
        <p:spPr>
          <a:xfrm>
            <a:off x="395536" y="4429898"/>
            <a:ext cx="8352928" cy="369332"/>
          </a:xfrm>
          <a:prstGeom prst="rect">
            <a:avLst/>
          </a:prstGeom>
          <a:noFill/>
        </p:spPr>
        <p:txBody>
          <a:bodyPr wrap="square" rtlCol="0">
            <a:spAutoFit/>
          </a:bodyPr>
          <a:lstStyle/>
          <a:p>
            <a:r>
              <a:rPr lang="en-US" altLang="ko-KR" sz="900" dirty="0" smtClean="0">
                <a:solidFill>
                  <a:srgbClr val="787878"/>
                </a:solidFill>
                <a:cs typeface="Arial" pitchFamily="34" charset="0"/>
              </a:rPr>
              <a:t>You can simply impress your audience and add a unique. This PowerPoint Template</a:t>
            </a:r>
          </a:p>
          <a:p>
            <a:r>
              <a:rPr lang="en-US" altLang="ko-KR" sz="900" dirty="0" smtClean="0">
                <a:solidFill>
                  <a:srgbClr val="787878"/>
                </a:solidFill>
                <a:cs typeface="Arial" pitchFamily="34" charset="0"/>
              </a:rPr>
              <a:t> has clean and neutral design that can be adapted to any content and meets various market segments. </a:t>
            </a:r>
            <a:endParaRPr lang="en-US" altLang="ko-KR" sz="900" dirty="0">
              <a:solidFill>
                <a:srgbClr val="787878"/>
              </a:solidFill>
              <a:cs typeface="Arial" pitchFamily="34" charset="0"/>
            </a:endParaRPr>
          </a:p>
        </p:txBody>
      </p:sp>
    </p:spTree>
    <p:extLst>
      <p:ext uri="{BB962C8B-B14F-4D97-AF65-F5344CB8AC3E}">
        <p14:creationId xmlns:p14="http://schemas.microsoft.com/office/powerpoint/2010/main" val="2345567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5CA2C560-86F7-4AE4-AF17-3F60252C2685}"/>
              </a:ext>
            </a:extLst>
          </p:cNvPr>
          <p:cNvSpPr>
            <a:spLocks noGrp="1"/>
          </p:cNvSpPr>
          <p:nvPr>
            <p:ph type="pic" idx="1"/>
          </p:nvPr>
        </p:nvSpPr>
        <p:spPr/>
      </p:sp>
      <p:sp>
        <p:nvSpPr>
          <p:cNvPr id="5" name="Diamond 4"/>
          <p:cNvSpPr/>
          <p:nvPr/>
        </p:nvSpPr>
        <p:spPr>
          <a:xfrm>
            <a:off x="3923928" y="2355726"/>
            <a:ext cx="1296144" cy="129614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16"/>
          <p:cNvSpPr/>
          <p:nvPr/>
        </p:nvSpPr>
        <p:spPr>
          <a:xfrm rot="2700000">
            <a:off x="4365934" y="2634360"/>
            <a:ext cx="412132" cy="73887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Teardrop 6"/>
          <p:cNvSpPr/>
          <p:nvPr/>
        </p:nvSpPr>
        <p:spPr>
          <a:xfrm rot="8100000">
            <a:off x="1246397" y="3268848"/>
            <a:ext cx="283782" cy="28378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8" name="Group 7"/>
          <p:cNvGrpSpPr/>
          <p:nvPr/>
        </p:nvGrpSpPr>
        <p:grpSpPr>
          <a:xfrm>
            <a:off x="562070" y="3666694"/>
            <a:ext cx="1652437" cy="1042846"/>
            <a:chOff x="2113657" y="4283314"/>
            <a:chExt cx="3647460" cy="1042846"/>
          </a:xfrm>
        </p:grpSpPr>
        <p:sp>
          <p:nvSpPr>
            <p:cNvPr id="9" name="TextBox 8"/>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0" name="TextBox 9"/>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1" name="Group 10"/>
          <p:cNvGrpSpPr/>
          <p:nvPr/>
        </p:nvGrpSpPr>
        <p:grpSpPr>
          <a:xfrm>
            <a:off x="2375588" y="3666694"/>
            <a:ext cx="1652437" cy="1042846"/>
            <a:chOff x="2113657" y="4283314"/>
            <a:chExt cx="3647460" cy="1042846"/>
          </a:xfrm>
        </p:grpSpPr>
        <p:sp>
          <p:nvSpPr>
            <p:cNvPr id="12" name="TextBox 11"/>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3" name="TextBox 12"/>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4" name="Rounded Rectangle 7"/>
          <p:cNvSpPr/>
          <p:nvPr/>
        </p:nvSpPr>
        <p:spPr>
          <a:xfrm>
            <a:off x="3093794" y="3210074"/>
            <a:ext cx="216024" cy="373846"/>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Box 14"/>
          <p:cNvSpPr txBox="1"/>
          <p:nvPr/>
        </p:nvSpPr>
        <p:spPr>
          <a:xfrm>
            <a:off x="5076056" y="3467155"/>
            <a:ext cx="3579964"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16" name="Freeform 5"/>
          <p:cNvSpPr>
            <a:spLocks/>
          </p:cNvSpPr>
          <p:nvPr/>
        </p:nvSpPr>
        <p:spPr bwMode="auto">
          <a:xfrm>
            <a:off x="22539" y="41882"/>
            <a:ext cx="9107488"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6"/>
          <p:cNvSpPr>
            <a:spLocks/>
          </p:cNvSpPr>
          <p:nvPr/>
        </p:nvSpPr>
        <p:spPr bwMode="auto">
          <a:xfrm>
            <a:off x="332102" y="268894"/>
            <a:ext cx="269875" cy="282575"/>
          </a:xfrm>
          <a:custGeom>
            <a:avLst/>
            <a:gdLst>
              <a:gd name="T0" fmla="*/ 58 w 74"/>
              <a:gd name="T1" fmla="*/ 74 h 74"/>
              <a:gd name="T2" fmla="*/ 16 w 74"/>
              <a:gd name="T3" fmla="*/ 74 h 74"/>
              <a:gd name="T4" fmla="*/ 0 w 74"/>
              <a:gd name="T5" fmla="*/ 58 h 74"/>
              <a:gd name="T6" fmla="*/ 0 w 74"/>
              <a:gd name="T7" fmla="*/ 16 h 74"/>
              <a:gd name="T8" fmla="*/ 16 w 74"/>
              <a:gd name="T9" fmla="*/ 0 h 74"/>
              <a:gd name="T10" fmla="*/ 58 w 74"/>
              <a:gd name="T11" fmla="*/ 0 h 74"/>
              <a:gd name="T12" fmla="*/ 74 w 74"/>
              <a:gd name="T13" fmla="*/ 16 h 74"/>
              <a:gd name="T14" fmla="*/ 74 w 74"/>
              <a:gd name="T15" fmla="*/ 58 h 74"/>
              <a:gd name="T16" fmla="*/ 58 w 74"/>
              <a:gd name="T17"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4">
                <a:moveTo>
                  <a:pt x="58" y="74"/>
                </a:moveTo>
                <a:cubicBezTo>
                  <a:pt x="16" y="74"/>
                  <a:pt x="16" y="74"/>
                  <a:pt x="16" y="74"/>
                </a:cubicBezTo>
                <a:cubicBezTo>
                  <a:pt x="7" y="74"/>
                  <a:pt x="0" y="67"/>
                  <a:pt x="0" y="58"/>
                </a:cubicBezTo>
                <a:cubicBezTo>
                  <a:pt x="0" y="16"/>
                  <a:pt x="0" y="16"/>
                  <a:pt x="0" y="16"/>
                </a:cubicBezTo>
                <a:cubicBezTo>
                  <a:pt x="0" y="7"/>
                  <a:pt x="7" y="0"/>
                  <a:pt x="16" y="0"/>
                </a:cubicBezTo>
                <a:cubicBezTo>
                  <a:pt x="58" y="0"/>
                  <a:pt x="58" y="0"/>
                  <a:pt x="58" y="0"/>
                </a:cubicBezTo>
                <a:cubicBezTo>
                  <a:pt x="67" y="0"/>
                  <a:pt x="74" y="7"/>
                  <a:pt x="74" y="16"/>
                </a:cubicBezTo>
                <a:cubicBezTo>
                  <a:pt x="74" y="58"/>
                  <a:pt x="74" y="58"/>
                  <a:pt x="74" y="58"/>
                </a:cubicBezTo>
                <a:cubicBezTo>
                  <a:pt x="74" y="67"/>
                  <a:pt x="67" y="74"/>
                  <a:pt x="58"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7"/>
          <p:cNvSpPr>
            <a:spLocks/>
          </p:cNvSpPr>
          <p:nvPr/>
        </p:nvSpPr>
        <p:spPr bwMode="auto">
          <a:xfrm>
            <a:off x="725802" y="268894"/>
            <a:ext cx="268288" cy="282575"/>
          </a:xfrm>
          <a:custGeom>
            <a:avLst/>
            <a:gdLst>
              <a:gd name="T0" fmla="*/ 58 w 74"/>
              <a:gd name="T1" fmla="*/ 74 h 74"/>
              <a:gd name="T2" fmla="*/ 16 w 74"/>
              <a:gd name="T3" fmla="*/ 74 h 74"/>
              <a:gd name="T4" fmla="*/ 0 w 74"/>
              <a:gd name="T5" fmla="*/ 58 h 74"/>
              <a:gd name="T6" fmla="*/ 0 w 74"/>
              <a:gd name="T7" fmla="*/ 16 h 74"/>
              <a:gd name="T8" fmla="*/ 16 w 74"/>
              <a:gd name="T9" fmla="*/ 0 h 74"/>
              <a:gd name="T10" fmla="*/ 58 w 74"/>
              <a:gd name="T11" fmla="*/ 0 h 74"/>
              <a:gd name="T12" fmla="*/ 74 w 74"/>
              <a:gd name="T13" fmla="*/ 16 h 74"/>
              <a:gd name="T14" fmla="*/ 74 w 74"/>
              <a:gd name="T15" fmla="*/ 58 h 74"/>
              <a:gd name="T16" fmla="*/ 58 w 74"/>
              <a:gd name="T17"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4">
                <a:moveTo>
                  <a:pt x="58" y="74"/>
                </a:moveTo>
                <a:cubicBezTo>
                  <a:pt x="16" y="74"/>
                  <a:pt x="16" y="74"/>
                  <a:pt x="16" y="74"/>
                </a:cubicBezTo>
                <a:cubicBezTo>
                  <a:pt x="7" y="74"/>
                  <a:pt x="0" y="67"/>
                  <a:pt x="0" y="58"/>
                </a:cubicBezTo>
                <a:cubicBezTo>
                  <a:pt x="0" y="16"/>
                  <a:pt x="0" y="16"/>
                  <a:pt x="0" y="16"/>
                </a:cubicBezTo>
                <a:cubicBezTo>
                  <a:pt x="0" y="7"/>
                  <a:pt x="7" y="0"/>
                  <a:pt x="16" y="0"/>
                </a:cubicBezTo>
                <a:cubicBezTo>
                  <a:pt x="58" y="0"/>
                  <a:pt x="58" y="0"/>
                  <a:pt x="58" y="0"/>
                </a:cubicBezTo>
                <a:cubicBezTo>
                  <a:pt x="67" y="0"/>
                  <a:pt x="74" y="7"/>
                  <a:pt x="74" y="16"/>
                </a:cubicBezTo>
                <a:cubicBezTo>
                  <a:pt x="74" y="58"/>
                  <a:pt x="74" y="58"/>
                  <a:pt x="74" y="58"/>
                </a:cubicBezTo>
                <a:cubicBezTo>
                  <a:pt x="74" y="67"/>
                  <a:pt x="67" y="74"/>
                  <a:pt x="58" y="74"/>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8"/>
          <p:cNvSpPr>
            <a:spLocks/>
          </p:cNvSpPr>
          <p:nvPr/>
        </p:nvSpPr>
        <p:spPr bwMode="auto">
          <a:xfrm>
            <a:off x="1114739" y="268894"/>
            <a:ext cx="269875" cy="282575"/>
          </a:xfrm>
          <a:custGeom>
            <a:avLst/>
            <a:gdLst>
              <a:gd name="T0" fmla="*/ 58 w 74"/>
              <a:gd name="T1" fmla="*/ 74 h 74"/>
              <a:gd name="T2" fmla="*/ 16 w 74"/>
              <a:gd name="T3" fmla="*/ 74 h 74"/>
              <a:gd name="T4" fmla="*/ 0 w 74"/>
              <a:gd name="T5" fmla="*/ 58 h 74"/>
              <a:gd name="T6" fmla="*/ 0 w 74"/>
              <a:gd name="T7" fmla="*/ 16 h 74"/>
              <a:gd name="T8" fmla="*/ 16 w 74"/>
              <a:gd name="T9" fmla="*/ 0 h 74"/>
              <a:gd name="T10" fmla="*/ 58 w 74"/>
              <a:gd name="T11" fmla="*/ 0 h 74"/>
              <a:gd name="T12" fmla="*/ 74 w 74"/>
              <a:gd name="T13" fmla="*/ 16 h 74"/>
              <a:gd name="T14" fmla="*/ 74 w 74"/>
              <a:gd name="T15" fmla="*/ 58 h 74"/>
              <a:gd name="T16" fmla="*/ 58 w 74"/>
              <a:gd name="T17"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4">
                <a:moveTo>
                  <a:pt x="58" y="74"/>
                </a:moveTo>
                <a:cubicBezTo>
                  <a:pt x="16" y="74"/>
                  <a:pt x="16" y="74"/>
                  <a:pt x="16" y="74"/>
                </a:cubicBezTo>
                <a:cubicBezTo>
                  <a:pt x="7" y="74"/>
                  <a:pt x="0" y="67"/>
                  <a:pt x="0" y="58"/>
                </a:cubicBezTo>
                <a:cubicBezTo>
                  <a:pt x="0" y="16"/>
                  <a:pt x="0" y="16"/>
                  <a:pt x="0" y="16"/>
                </a:cubicBezTo>
                <a:cubicBezTo>
                  <a:pt x="0" y="7"/>
                  <a:pt x="7" y="0"/>
                  <a:pt x="16" y="0"/>
                </a:cubicBezTo>
                <a:cubicBezTo>
                  <a:pt x="58" y="0"/>
                  <a:pt x="58" y="0"/>
                  <a:pt x="58" y="0"/>
                </a:cubicBezTo>
                <a:cubicBezTo>
                  <a:pt x="67" y="0"/>
                  <a:pt x="74" y="7"/>
                  <a:pt x="74" y="16"/>
                </a:cubicBezTo>
                <a:cubicBezTo>
                  <a:pt x="74" y="58"/>
                  <a:pt x="74" y="58"/>
                  <a:pt x="74" y="58"/>
                </a:cubicBezTo>
                <a:cubicBezTo>
                  <a:pt x="74" y="67"/>
                  <a:pt x="67" y="74"/>
                  <a:pt x="58" y="74"/>
                </a:cubicBezTo>
                <a:close/>
              </a:path>
            </a:pathLst>
          </a:custGeom>
          <a:solidFill>
            <a:srgbClr val="706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 name="Title 1"/>
          <p:cNvSpPr>
            <a:spLocks noGrp="1"/>
          </p:cNvSpPr>
          <p:nvPr>
            <p:ph type="title"/>
          </p:nvPr>
        </p:nvSpPr>
        <p:spPr>
          <a:xfrm>
            <a:off x="107504" y="8556"/>
            <a:ext cx="9144000" cy="771550"/>
          </a:xfrm>
          <a:prstGeom prst="rect">
            <a:avLst/>
          </a:prstGeom>
        </p:spPr>
        <p:txBody>
          <a:bodyPr/>
          <a:lstStyle/>
          <a:p>
            <a:r>
              <a:rPr lang="en-US" altLang="ko-KR" dirty="0">
                <a:solidFill>
                  <a:schemeClr val="bg1"/>
                </a:solidFill>
              </a:rPr>
              <a:t>Portfolio Presentation</a:t>
            </a:r>
            <a:endParaRPr lang="ko-KR" altLang="en-US" dirty="0">
              <a:solidFill>
                <a:schemeClr val="bg1"/>
              </a:solidFill>
            </a:endParaRPr>
          </a:p>
        </p:txBody>
      </p:sp>
    </p:spTree>
    <p:extLst>
      <p:ext uri="{BB962C8B-B14F-4D97-AF65-F5344CB8AC3E}">
        <p14:creationId xmlns:p14="http://schemas.microsoft.com/office/powerpoint/2010/main" val="386992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3"/>
          <p:cNvSpPr txBox="1">
            <a:spLocks/>
          </p:cNvSpPr>
          <p:nvPr/>
        </p:nvSpPr>
        <p:spPr>
          <a:xfrm>
            <a:off x="683568"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7" name="Text Placeholder 13"/>
          <p:cNvSpPr txBox="1">
            <a:spLocks/>
          </p:cNvSpPr>
          <p:nvPr/>
        </p:nvSpPr>
        <p:spPr>
          <a:xfrm>
            <a:off x="4714874"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grpSp>
        <p:nvGrpSpPr>
          <p:cNvPr id="12" name="Group 11"/>
          <p:cNvGrpSpPr/>
          <p:nvPr/>
        </p:nvGrpSpPr>
        <p:grpSpPr>
          <a:xfrm>
            <a:off x="4932040" y="1350617"/>
            <a:ext cx="3600400" cy="1043303"/>
            <a:chOff x="683568" y="1554467"/>
            <a:chExt cx="4464498" cy="1043303"/>
          </a:xfrm>
        </p:grpSpPr>
        <p:sp>
          <p:nvSpPr>
            <p:cNvPr id="13" name="TextBox 12"/>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4" name="TextBox 13"/>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rgbClr val="00B0F0"/>
                  </a:solidFill>
                  <a:cs typeface="Arial" pitchFamily="34" charset="0"/>
                </a:rPr>
                <a:t>Your Text  Here</a:t>
              </a:r>
              <a:endParaRPr lang="ko-KR" altLang="en-US" sz="1200" b="1" dirty="0">
                <a:solidFill>
                  <a:srgbClr val="00B0F0"/>
                </a:solidFill>
                <a:cs typeface="Arial" pitchFamily="34" charset="0"/>
              </a:endParaRPr>
            </a:p>
          </p:txBody>
        </p:sp>
      </p:grpSp>
      <p:grpSp>
        <p:nvGrpSpPr>
          <p:cNvPr id="15" name="Group 14"/>
          <p:cNvGrpSpPr/>
          <p:nvPr/>
        </p:nvGrpSpPr>
        <p:grpSpPr>
          <a:xfrm>
            <a:off x="611560" y="3523140"/>
            <a:ext cx="3672408" cy="1043303"/>
            <a:chOff x="683568" y="1554467"/>
            <a:chExt cx="4464498" cy="1043303"/>
          </a:xfrm>
        </p:grpSpPr>
        <p:sp>
          <p:nvSpPr>
            <p:cNvPr id="16" name="TextBox 15"/>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7" name="TextBox 16"/>
            <p:cNvSpPr txBox="1"/>
            <p:nvPr/>
          </p:nvSpPr>
          <p:spPr>
            <a:xfrm>
              <a:off x="683569" y="1554467"/>
              <a:ext cx="4464497" cy="276999"/>
            </a:xfrm>
            <a:prstGeom prst="rect">
              <a:avLst/>
            </a:prstGeom>
            <a:noFill/>
          </p:spPr>
          <p:txBody>
            <a:bodyPr wrap="square" rtlCol="0">
              <a:spAutoFit/>
            </a:bodyPr>
            <a:lstStyle/>
            <a:p>
              <a:r>
                <a:rPr lang="en-US" altLang="ko-KR" sz="1200" b="1" dirty="0">
                  <a:solidFill>
                    <a:srgbClr val="00B0F0"/>
                  </a:solidFill>
                  <a:cs typeface="Arial" pitchFamily="34" charset="0"/>
                </a:rPr>
                <a:t>Your Text  Here</a:t>
              </a:r>
              <a:endParaRPr lang="ko-KR" altLang="en-US" sz="1200" b="1" dirty="0">
                <a:solidFill>
                  <a:srgbClr val="00B0F0"/>
                </a:solidFill>
                <a:cs typeface="Arial" pitchFamily="34" charset="0"/>
              </a:endParaRPr>
            </a:p>
          </p:txBody>
        </p:sp>
      </p:grpSp>
      <p:sp>
        <p:nvSpPr>
          <p:cNvPr id="4" name="그림 개체 틀 3">
            <a:extLst>
              <a:ext uri="{FF2B5EF4-FFF2-40B4-BE49-F238E27FC236}">
                <a16:creationId xmlns:a16="http://schemas.microsoft.com/office/drawing/2014/main" id="{2B41F1C2-367E-4C0C-A1C3-35A5804A5D80}"/>
              </a:ext>
            </a:extLst>
          </p:cNvPr>
          <p:cNvSpPr>
            <a:spLocks noGrp="1"/>
          </p:cNvSpPr>
          <p:nvPr>
            <p:ph type="pic" idx="1"/>
          </p:nvPr>
        </p:nvSpPr>
        <p:spPr/>
      </p:sp>
      <p:sp>
        <p:nvSpPr>
          <p:cNvPr id="8" name="그림 개체 틀 7">
            <a:extLst>
              <a:ext uri="{FF2B5EF4-FFF2-40B4-BE49-F238E27FC236}">
                <a16:creationId xmlns:a16="http://schemas.microsoft.com/office/drawing/2014/main" id="{28305CFB-330C-4AA7-B4EF-F702C07F2BEF}"/>
              </a:ext>
            </a:extLst>
          </p:cNvPr>
          <p:cNvSpPr>
            <a:spLocks noGrp="1"/>
          </p:cNvSpPr>
          <p:nvPr>
            <p:ph type="pic" idx="10"/>
          </p:nvPr>
        </p:nvSpPr>
        <p:spPr/>
      </p:sp>
      <p:sp>
        <p:nvSpPr>
          <p:cNvPr id="19" name="Freeform 5"/>
          <p:cNvSpPr>
            <a:spLocks/>
          </p:cNvSpPr>
          <p:nvPr/>
        </p:nvSpPr>
        <p:spPr bwMode="auto">
          <a:xfrm>
            <a:off x="0" y="63287"/>
            <a:ext cx="9144000"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
        <p:nvSpPr>
          <p:cNvPr id="2" name="Title 1"/>
          <p:cNvSpPr>
            <a:spLocks noGrp="1"/>
          </p:cNvSpPr>
          <p:nvPr>
            <p:ph type="title"/>
          </p:nvPr>
        </p:nvSpPr>
        <p:spPr>
          <a:prstGeom prst="rect">
            <a:avLst/>
          </a:prstGeom>
        </p:spPr>
        <p:txBody>
          <a:bodyPr/>
          <a:lstStyle/>
          <a:p>
            <a:r>
              <a:rPr lang="en-US" altLang="ko-KR" dirty="0">
                <a:solidFill>
                  <a:schemeClr val="bg1"/>
                </a:solidFill>
              </a:rPr>
              <a:t>Portfolio</a:t>
            </a:r>
            <a:r>
              <a:rPr lang="en-US" altLang="ko-KR" dirty="0">
                <a:solidFill>
                  <a:schemeClr val="tx1">
                    <a:lumMod val="65000"/>
                    <a:lumOff val="35000"/>
                  </a:schemeClr>
                </a:solidFill>
              </a:rPr>
              <a:t> </a:t>
            </a:r>
            <a:r>
              <a:rPr lang="en-US" altLang="ko-KR" dirty="0">
                <a:solidFill>
                  <a:schemeClr val="bg1"/>
                </a:solidFill>
              </a:rPr>
              <a:t>Presentation</a:t>
            </a:r>
            <a:endParaRPr lang="ko-KR" altLang="en-US" dirty="0">
              <a:solidFill>
                <a:schemeClr val="bg1"/>
              </a:solidFill>
            </a:endParaRPr>
          </a:p>
        </p:txBody>
      </p:sp>
      <p:sp>
        <p:nvSpPr>
          <p:cNvPr id="18" name="Text Placeholder 4"/>
          <p:cNvSpPr txBox="1">
            <a:spLocks/>
          </p:cNvSpPr>
          <p:nvPr/>
        </p:nvSpPr>
        <p:spPr>
          <a:xfrm>
            <a:off x="-144016" y="603214"/>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bg1"/>
                </a:solidFill>
                <a:latin typeface="Arial" pitchFamily="34" charset="0"/>
                <a:cs typeface="Arial" pitchFamily="34" charset="0"/>
              </a:rPr>
              <a:t>This text can be replaced with your own text</a:t>
            </a:r>
            <a:endParaRPr lang="ko-KR" altLang="en-US" sz="1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7237833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itle 1"/>
          <p:cNvSpPr txBox="1">
            <a:spLocks/>
          </p:cNvSpPr>
          <p:nvPr/>
        </p:nvSpPr>
        <p:spPr>
          <a:xfrm>
            <a:off x="395288" y="267634"/>
            <a:ext cx="9144000" cy="52135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3600" dirty="0" smtClean="0">
                <a:solidFill>
                  <a:schemeClr val="bg1"/>
                </a:solidFill>
              </a:rPr>
              <a:t>Experience</a:t>
            </a:r>
            <a:endParaRPr lang="ko-KR" altLang="en-US" sz="3600" dirty="0">
              <a:solidFill>
                <a:schemeClr val="bg1"/>
              </a:solidFill>
            </a:endParaRPr>
          </a:p>
        </p:txBody>
      </p:sp>
      <p:sp>
        <p:nvSpPr>
          <p:cNvPr id="4" name="AutoShape 3"/>
          <p:cNvSpPr>
            <a:spLocks noChangeAspect="1" noChangeArrowheads="1" noTextEdit="1"/>
          </p:cNvSpPr>
          <p:nvPr/>
        </p:nvSpPr>
        <p:spPr bwMode="auto">
          <a:xfrm>
            <a:off x="395288" y="1500188"/>
            <a:ext cx="1160462"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p:cNvSpPr>
            <a:spLocks/>
          </p:cNvSpPr>
          <p:nvPr/>
        </p:nvSpPr>
        <p:spPr bwMode="auto">
          <a:xfrm>
            <a:off x="742950" y="2138363"/>
            <a:ext cx="474662" cy="252412"/>
          </a:xfrm>
          <a:custGeom>
            <a:avLst/>
            <a:gdLst>
              <a:gd name="T0" fmla="*/ 299 w 299"/>
              <a:gd name="T1" fmla="*/ 61 h 159"/>
              <a:gd name="T2" fmla="*/ 147 w 299"/>
              <a:gd name="T3" fmla="*/ 159 h 159"/>
              <a:gd name="T4" fmla="*/ 0 w 299"/>
              <a:gd name="T5" fmla="*/ 61 h 159"/>
              <a:gd name="T6" fmla="*/ 0 w 299"/>
              <a:gd name="T7" fmla="*/ 0 h 159"/>
              <a:gd name="T8" fmla="*/ 147 w 299"/>
              <a:gd name="T9" fmla="*/ 92 h 159"/>
              <a:gd name="T10" fmla="*/ 299 w 299"/>
              <a:gd name="T11" fmla="*/ 0 h 159"/>
              <a:gd name="T12" fmla="*/ 299 w 299"/>
              <a:gd name="T13" fmla="*/ 61 h 159"/>
            </a:gdLst>
            <a:ahLst/>
            <a:cxnLst>
              <a:cxn ang="0">
                <a:pos x="T0" y="T1"/>
              </a:cxn>
              <a:cxn ang="0">
                <a:pos x="T2" y="T3"/>
              </a:cxn>
              <a:cxn ang="0">
                <a:pos x="T4" y="T5"/>
              </a:cxn>
              <a:cxn ang="0">
                <a:pos x="T6" y="T7"/>
              </a:cxn>
              <a:cxn ang="0">
                <a:pos x="T8" y="T9"/>
              </a:cxn>
              <a:cxn ang="0">
                <a:pos x="T10" y="T11"/>
              </a:cxn>
              <a:cxn ang="0">
                <a:pos x="T12" y="T13"/>
              </a:cxn>
            </a:cxnLst>
            <a:rect l="0" t="0" r="r" b="b"/>
            <a:pathLst>
              <a:path w="299" h="159">
                <a:moveTo>
                  <a:pt x="299" y="61"/>
                </a:moveTo>
                <a:lnTo>
                  <a:pt x="147" y="159"/>
                </a:lnTo>
                <a:lnTo>
                  <a:pt x="0" y="61"/>
                </a:lnTo>
                <a:lnTo>
                  <a:pt x="0" y="0"/>
                </a:lnTo>
                <a:lnTo>
                  <a:pt x="147" y="92"/>
                </a:lnTo>
                <a:lnTo>
                  <a:pt x="299" y="0"/>
                </a:lnTo>
                <a:lnTo>
                  <a:pt x="29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p:cNvSpPr>
            <a:spLocks/>
          </p:cNvSpPr>
          <p:nvPr/>
        </p:nvSpPr>
        <p:spPr bwMode="auto">
          <a:xfrm>
            <a:off x="588963" y="1790700"/>
            <a:ext cx="773112" cy="465137"/>
          </a:xfrm>
          <a:custGeom>
            <a:avLst/>
            <a:gdLst>
              <a:gd name="T0" fmla="*/ 79 w 80"/>
              <a:gd name="T1" fmla="*/ 26 h 48"/>
              <a:gd name="T2" fmla="*/ 78 w 80"/>
              <a:gd name="T3" fmla="*/ 26 h 48"/>
              <a:gd name="T4" fmla="*/ 42 w 80"/>
              <a:gd name="T5" fmla="*/ 23 h 48"/>
              <a:gd name="T6" fmla="*/ 40 w 80"/>
              <a:gd name="T7" fmla="*/ 21 h 48"/>
              <a:gd name="T8" fmla="*/ 38 w 80"/>
              <a:gd name="T9" fmla="*/ 24 h 48"/>
              <a:gd name="T10" fmla="*/ 40 w 80"/>
              <a:gd name="T11" fmla="*/ 26 h 48"/>
              <a:gd name="T12" fmla="*/ 42 w 80"/>
              <a:gd name="T13" fmla="*/ 25 h 48"/>
              <a:gd name="T14" fmla="*/ 75 w 80"/>
              <a:gd name="T15" fmla="*/ 27 h 48"/>
              <a:gd name="T16" fmla="*/ 41 w 80"/>
              <a:gd name="T17" fmla="*/ 47 h 48"/>
              <a:gd name="T18" fmla="*/ 39 w 80"/>
              <a:gd name="T19" fmla="*/ 47 h 48"/>
              <a:gd name="T20" fmla="*/ 1 w 80"/>
              <a:gd name="T21" fmla="*/ 26 h 48"/>
              <a:gd name="T22" fmla="*/ 1 w 80"/>
              <a:gd name="T23" fmla="*/ 22 h 48"/>
              <a:gd name="T24" fmla="*/ 39 w 80"/>
              <a:gd name="T25" fmla="*/ 0 h 48"/>
              <a:gd name="T26" fmla="*/ 41 w 80"/>
              <a:gd name="T27" fmla="*/ 0 h 48"/>
              <a:gd name="T28" fmla="*/ 79 w 80"/>
              <a:gd name="T29" fmla="*/ 22 h 48"/>
              <a:gd name="T30" fmla="*/ 79 w 80"/>
              <a:gd name="T31"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 h="48">
                <a:moveTo>
                  <a:pt x="79" y="26"/>
                </a:moveTo>
                <a:cubicBezTo>
                  <a:pt x="78" y="26"/>
                  <a:pt x="78" y="26"/>
                  <a:pt x="78" y="26"/>
                </a:cubicBezTo>
                <a:cubicBezTo>
                  <a:pt x="42" y="23"/>
                  <a:pt x="42" y="23"/>
                  <a:pt x="42" y="23"/>
                </a:cubicBezTo>
                <a:cubicBezTo>
                  <a:pt x="42" y="22"/>
                  <a:pt x="41" y="21"/>
                  <a:pt x="40" y="21"/>
                </a:cubicBezTo>
                <a:cubicBezTo>
                  <a:pt x="39" y="21"/>
                  <a:pt x="38" y="22"/>
                  <a:pt x="38" y="24"/>
                </a:cubicBezTo>
                <a:cubicBezTo>
                  <a:pt x="38" y="25"/>
                  <a:pt x="39" y="26"/>
                  <a:pt x="40" y="26"/>
                </a:cubicBezTo>
                <a:cubicBezTo>
                  <a:pt x="41" y="26"/>
                  <a:pt x="42" y="26"/>
                  <a:pt x="42" y="25"/>
                </a:cubicBezTo>
                <a:cubicBezTo>
                  <a:pt x="75" y="27"/>
                  <a:pt x="75" y="27"/>
                  <a:pt x="75" y="27"/>
                </a:cubicBezTo>
                <a:cubicBezTo>
                  <a:pt x="41" y="47"/>
                  <a:pt x="41" y="47"/>
                  <a:pt x="41" y="47"/>
                </a:cubicBezTo>
                <a:cubicBezTo>
                  <a:pt x="40" y="48"/>
                  <a:pt x="40" y="48"/>
                  <a:pt x="39" y="47"/>
                </a:cubicBezTo>
                <a:cubicBezTo>
                  <a:pt x="1" y="26"/>
                  <a:pt x="1" y="26"/>
                  <a:pt x="1" y="26"/>
                </a:cubicBezTo>
                <a:cubicBezTo>
                  <a:pt x="0" y="25"/>
                  <a:pt x="0" y="23"/>
                  <a:pt x="1" y="22"/>
                </a:cubicBezTo>
                <a:cubicBezTo>
                  <a:pt x="39" y="0"/>
                  <a:pt x="39" y="0"/>
                  <a:pt x="39" y="0"/>
                </a:cubicBezTo>
                <a:cubicBezTo>
                  <a:pt x="40" y="0"/>
                  <a:pt x="40" y="0"/>
                  <a:pt x="41" y="0"/>
                </a:cubicBezTo>
                <a:cubicBezTo>
                  <a:pt x="79" y="22"/>
                  <a:pt x="79" y="22"/>
                  <a:pt x="79" y="22"/>
                </a:cubicBezTo>
                <a:cubicBezTo>
                  <a:pt x="80" y="23"/>
                  <a:pt x="80" y="25"/>
                  <a:pt x="7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p:cNvSpPr>
            <a:spLocks/>
          </p:cNvSpPr>
          <p:nvPr/>
        </p:nvSpPr>
        <p:spPr bwMode="auto">
          <a:xfrm>
            <a:off x="1323975" y="2081213"/>
            <a:ext cx="47625" cy="125412"/>
          </a:xfrm>
          <a:custGeom>
            <a:avLst/>
            <a:gdLst>
              <a:gd name="T0" fmla="*/ 2 w 5"/>
              <a:gd name="T1" fmla="*/ 0 h 13"/>
              <a:gd name="T2" fmla="*/ 0 w 5"/>
              <a:gd name="T3" fmla="*/ 2 h 13"/>
              <a:gd name="T4" fmla="*/ 0 w 5"/>
              <a:gd name="T5" fmla="*/ 13 h 13"/>
              <a:gd name="T6" fmla="*/ 3 w 5"/>
              <a:gd name="T7" fmla="*/ 10 h 13"/>
              <a:gd name="T8" fmla="*/ 5 w 5"/>
              <a:gd name="T9" fmla="*/ 13 h 13"/>
              <a:gd name="T10" fmla="*/ 5 w 5"/>
              <a:gd name="T11" fmla="*/ 2 h 13"/>
              <a:gd name="T12" fmla="*/ 2 w 5"/>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5" h="13">
                <a:moveTo>
                  <a:pt x="2" y="0"/>
                </a:moveTo>
                <a:cubicBezTo>
                  <a:pt x="1" y="1"/>
                  <a:pt x="0" y="1"/>
                  <a:pt x="0" y="2"/>
                </a:cubicBezTo>
                <a:cubicBezTo>
                  <a:pt x="0" y="13"/>
                  <a:pt x="0" y="13"/>
                  <a:pt x="0" y="13"/>
                </a:cubicBezTo>
                <a:cubicBezTo>
                  <a:pt x="3" y="10"/>
                  <a:pt x="3" y="10"/>
                  <a:pt x="3" y="10"/>
                </a:cubicBezTo>
                <a:cubicBezTo>
                  <a:pt x="5" y="13"/>
                  <a:pt x="5" y="13"/>
                  <a:pt x="5" y="13"/>
                </a:cubicBezTo>
                <a:cubicBezTo>
                  <a:pt x="5" y="2"/>
                  <a:pt x="5" y="2"/>
                  <a:pt x="5" y="2"/>
                </a:cubicBezTo>
                <a:cubicBezTo>
                  <a:pt x="5"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53" name="Grupo 52"/>
          <p:cNvGrpSpPr/>
          <p:nvPr/>
        </p:nvGrpSpPr>
        <p:grpSpPr>
          <a:xfrm>
            <a:off x="1979712" y="1335551"/>
            <a:ext cx="4469928" cy="1264663"/>
            <a:chOff x="1893888" y="2023268"/>
            <a:chExt cx="4469928" cy="1264663"/>
          </a:xfrm>
        </p:grpSpPr>
        <p:sp>
          <p:nvSpPr>
            <p:cNvPr id="54" name="Freeform 13"/>
            <p:cNvSpPr>
              <a:spLocks/>
            </p:cNvSpPr>
            <p:nvPr/>
          </p:nvSpPr>
          <p:spPr bwMode="auto">
            <a:xfrm>
              <a:off x="1893888" y="2374901"/>
              <a:ext cx="188913" cy="217488"/>
            </a:xfrm>
            <a:custGeom>
              <a:avLst/>
              <a:gdLst>
                <a:gd name="T0" fmla="*/ 0 w 119"/>
                <a:gd name="T1" fmla="*/ 0 h 137"/>
                <a:gd name="T2" fmla="*/ 0 w 119"/>
                <a:gd name="T3" fmla="*/ 137 h 137"/>
                <a:gd name="T4" fmla="*/ 119 w 119"/>
                <a:gd name="T5" fmla="*/ 67 h 137"/>
                <a:gd name="T6" fmla="*/ 0 w 119"/>
                <a:gd name="T7" fmla="*/ 0 h 137"/>
              </a:gdLst>
              <a:ahLst/>
              <a:cxnLst>
                <a:cxn ang="0">
                  <a:pos x="T0" y="T1"/>
                </a:cxn>
                <a:cxn ang="0">
                  <a:pos x="T2" y="T3"/>
                </a:cxn>
                <a:cxn ang="0">
                  <a:pos x="T4" y="T5"/>
                </a:cxn>
                <a:cxn ang="0">
                  <a:pos x="T6" y="T7"/>
                </a:cxn>
              </a:cxnLst>
              <a:rect l="0" t="0" r="r" b="b"/>
              <a:pathLst>
                <a:path w="119" h="137">
                  <a:moveTo>
                    <a:pt x="0" y="0"/>
                  </a:moveTo>
                  <a:lnTo>
                    <a:pt x="0" y="137"/>
                  </a:lnTo>
                  <a:lnTo>
                    <a:pt x="119" y="67"/>
                  </a:ln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55" name="TextBox 14"/>
            <p:cNvSpPr txBox="1"/>
            <p:nvPr/>
          </p:nvSpPr>
          <p:spPr>
            <a:xfrm>
              <a:off x="2107050" y="2641600"/>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sp>
          <p:nvSpPr>
            <p:cNvPr id="56" name="Title 1"/>
            <p:cNvSpPr txBox="1">
              <a:spLocks/>
            </p:cNvSpPr>
            <p:nvPr/>
          </p:nvSpPr>
          <p:spPr>
            <a:xfrm>
              <a:off x="2107050" y="2024017"/>
              <a:ext cx="152884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000" dirty="0" smtClean="0">
                  <a:solidFill>
                    <a:srgbClr val="0070C0"/>
                  </a:solidFill>
                </a:rPr>
                <a:t>2010 - 2022</a:t>
              </a:r>
              <a:endParaRPr lang="ko-KR" altLang="en-US" sz="2000" dirty="0">
                <a:solidFill>
                  <a:srgbClr val="0070C0"/>
                </a:solidFill>
              </a:endParaRPr>
            </a:p>
          </p:txBody>
        </p:sp>
        <p:sp>
          <p:nvSpPr>
            <p:cNvPr id="57" name="Title 1"/>
            <p:cNvSpPr txBox="1">
              <a:spLocks/>
            </p:cNvSpPr>
            <p:nvPr/>
          </p:nvSpPr>
          <p:spPr>
            <a:xfrm>
              <a:off x="3491880" y="2023268"/>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1800" b="1" dirty="0" smtClean="0">
                  <a:solidFill>
                    <a:srgbClr val="0070C0"/>
                  </a:solidFill>
                </a:rPr>
                <a:t>Company Name 01</a:t>
              </a:r>
              <a:endParaRPr lang="ko-KR" altLang="en-US" sz="1800" b="1" dirty="0">
                <a:solidFill>
                  <a:srgbClr val="0070C0"/>
                </a:solidFill>
              </a:endParaRPr>
            </a:p>
          </p:txBody>
        </p:sp>
      </p:grpSp>
      <p:sp>
        <p:nvSpPr>
          <p:cNvPr id="9" name="AutoShape 3"/>
          <p:cNvSpPr>
            <a:spLocks noChangeAspect="1" noChangeArrowheads="1" noTextEdit="1"/>
          </p:cNvSpPr>
          <p:nvPr/>
        </p:nvSpPr>
        <p:spPr bwMode="auto">
          <a:xfrm>
            <a:off x="4067175" y="1217613"/>
            <a:ext cx="200342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5" name="Grupo 24"/>
          <p:cNvGrpSpPr/>
          <p:nvPr/>
        </p:nvGrpSpPr>
        <p:grpSpPr>
          <a:xfrm>
            <a:off x="508195" y="1592959"/>
            <a:ext cx="1071804" cy="1090807"/>
            <a:chOff x="4064000" y="1214438"/>
            <a:chExt cx="447675" cy="455612"/>
          </a:xfrm>
        </p:grpSpPr>
        <p:sp>
          <p:nvSpPr>
            <p:cNvPr id="21" name="Oval 15"/>
            <p:cNvSpPr>
              <a:spLocks noChangeArrowheads="1"/>
            </p:cNvSpPr>
            <p:nvPr/>
          </p:nvSpPr>
          <p:spPr bwMode="auto">
            <a:xfrm>
              <a:off x="4064000" y="1214438"/>
              <a:ext cx="447675" cy="455612"/>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16"/>
            <p:cNvSpPr>
              <a:spLocks/>
            </p:cNvSpPr>
            <p:nvPr/>
          </p:nvSpPr>
          <p:spPr bwMode="auto">
            <a:xfrm>
              <a:off x="4154488" y="1455738"/>
              <a:ext cx="263525" cy="100012"/>
            </a:xfrm>
            <a:custGeom>
              <a:avLst/>
              <a:gdLst>
                <a:gd name="T0" fmla="*/ 70 w 70"/>
                <a:gd name="T1" fmla="*/ 0 h 26"/>
                <a:gd name="T2" fmla="*/ 70 w 70"/>
                <a:gd name="T3" fmla="*/ 23 h 26"/>
                <a:gd name="T4" fmla="*/ 67 w 70"/>
                <a:gd name="T5" fmla="*/ 26 h 26"/>
                <a:gd name="T6" fmla="*/ 3 w 70"/>
                <a:gd name="T7" fmla="*/ 26 h 26"/>
                <a:gd name="T8" fmla="*/ 0 w 70"/>
                <a:gd name="T9" fmla="*/ 23 h 26"/>
                <a:gd name="T10" fmla="*/ 0 w 70"/>
                <a:gd name="T11" fmla="*/ 0 h 26"/>
                <a:gd name="T12" fmla="*/ 32 w 70"/>
                <a:gd name="T13" fmla="*/ 0 h 26"/>
                <a:gd name="T14" fmla="*/ 32 w 70"/>
                <a:gd name="T15" fmla="*/ 3 h 26"/>
                <a:gd name="T16" fmla="*/ 39 w 70"/>
                <a:gd name="T17" fmla="*/ 3 h 26"/>
                <a:gd name="T18" fmla="*/ 39 w 70"/>
                <a:gd name="T19" fmla="*/ 0 h 26"/>
                <a:gd name="T20" fmla="*/ 70 w 70"/>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26">
                  <a:moveTo>
                    <a:pt x="70" y="0"/>
                  </a:moveTo>
                  <a:cubicBezTo>
                    <a:pt x="70" y="23"/>
                    <a:pt x="70" y="23"/>
                    <a:pt x="70" y="23"/>
                  </a:cubicBezTo>
                  <a:cubicBezTo>
                    <a:pt x="70" y="25"/>
                    <a:pt x="69" y="26"/>
                    <a:pt x="67" y="26"/>
                  </a:cubicBezTo>
                  <a:cubicBezTo>
                    <a:pt x="3" y="26"/>
                    <a:pt x="3" y="26"/>
                    <a:pt x="3" y="26"/>
                  </a:cubicBezTo>
                  <a:cubicBezTo>
                    <a:pt x="2" y="26"/>
                    <a:pt x="0" y="25"/>
                    <a:pt x="0" y="23"/>
                  </a:cubicBezTo>
                  <a:cubicBezTo>
                    <a:pt x="0" y="0"/>
                    <a:pt x="0" y="0"/>
                    <a:pt x="0" y="0"/>
                  </a:cubicBezTo>
                  <a:cubicBezTo>
                    <a:pt x="32" y="0"/>
                    <a:pt x="32" y="0"/>
                    <a:pt x="32" y="0"/>
                  </a:cubicBezTo>
                  <a:cubicBezTo>
                    <a:pt x="32" y="3"/>
                    <a:pt x="32" y="3"/>
                    <a:pt x="32" y="3"/>
                  </a:cubicBezTo>
                  <a:cubicBezTo>
                    <a:pt x="39" y="3"/>
                    <a:pt x="39" y="3"/>
                    <a:pt x="39" y="3"/>
                  </a:cubicBezTo>
                  <a:cubicBezTo>
                    <a:pt x="39" y="0"/>
                    <a:pt x="39" y="0"/>
                    <a:pt x="39" y="0"/>
                  </a:cubicBez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7"/>
            <p:cNvSpPr>
              <a:spLocks/>
            </p:cNvSpPr>
            <p:nvPr/>
          </p:nvSpPr>
          <p:spPr bwMode="auto">
            <a:xfrm>
              <a:off x="4154488" y="1360488"/>
              <a:ext cx="263525" cy="84137"/>
            </a:xfrm>
            <a:custGeom>
              <a:avLst/>
              <a:gdLst>
                <a:gd name="T0" fmla="*/ 70 w 70"/>
                <a:gd name="T1" fmla="*/ 3 h 22"/>
                <a:gd name="T2" fmla="*/ 70 w 70"/>
                <a:gd name="T3" fmla="*/ 22 h 22"/>
                <a:gd name="T4" fmla="*/ 39 w 70"/>
                <a:gd name="T5" fmla="*/ 22 h 22"/>
                <a:gd name="T6" fmla="*/ 39 w 70"/>
                <a:gd name="T7" fmla="*/ 18 h 22"/>
                <a:gd name="T8" fmla="*/ 32 w 70"/>
                <a:gd name="T9" fmla="*/ 18 h 22"/>
                <a:gd name="T10" fmla="*/ 32 w 70"/>
                <a:gd name="T11" fmla="*/ 22 h 22"/>
                <a:gd name="T12" fmla="*/ 0 w 70"/>
                <a:gd name="T13" fmla="*/ 22 h 22"/>
                <a:gd name="T14" fmla="*/ 0 w 70"/>
                <a:gd name="T15" fmla="*/ 3 h 22"/>
                <a:gd name="T16" fmla="*/ 3 w 70"/>
                <a:gd name="T17" fmla="*/ 0 h 22"/>
                <a:gd name="T18" fmla="*/ 67 w 70"/>
                <a:gd name="T19" fmla="*/ 0 h 22"/>
                <a:gd name="T20" fmla="*/ 70 w 70"/>
                <a:gd name="T2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22">
                  <a:moveTo>
                    <a:pt x="70" y="3"/>
                  </a:moveTo>
                  <a:cubicBezTo>
                    <a:pt x="70" y="22"/>
                    <a:pt x="70" y="22"/>
                    <a:pt x="70" y="22"/>
                  </a:cubicBezTo>
                  <a:cubicBezTo>
                    <a:pt x="39" y="22"/>
                    <a:pt x="39" y="22"/>
                    <a:pt x="39" y="22"/>
                  </a:cubicBezTo>
                  <a:cubicBezTo>
                    <a:pt x="39" y="18"/>
                    <a:pt x="39" y="18"/>
                    <a:pt x="39" y="18"/>
                  </a:cubicBezTo>
                  <a:cubicBezTo>
                    <a:pt x="32" y="18"/>
                    <a:pt x="32" y="18"/>
                    <a:pt x="32" y="18"/>
                  </a:cubicBezTo>
                  <a:cubicBezTo>
                    <a:pt x="32" y="22"/>
                    <a:pt x="32" y="22"/>
                    <a:pt x="32" y="22"/>
                  </a:cubicBezTo>
                  <a:cubicBezTo>
                    <a:pt x="0" y="22"/>
                    <a:pt x="0" y="22"/>
                    <a:pt x="0" y="22"/>
                  </a:cubicBezTo>
                  <a:cubicBezTo>
                    <a:pt x="0" y="3"/>
                    <a:pt x="0" y="3"/>
                    <a:pt x="0" y="3"/>
                  </a:cubicBezTo>
                  <a:cubicBezTo>
                    <a:pt x="0" y="1"/>
                    <a:pt x="2" y="0"/>
                    <a:pt x="3" y="0"/>
                  </a:cubicBezTo>
                  <a:cubicBezTo>
                    <a:pt x="67" y="0"/>
                    <a:pt x="67" y="0"/>
                    <a:pt x="67" y="0"/>
                  </a:cubicBezTo>
                  <a:cubicBezTo>
                    <a:pt x="69" y="0"/>
                    <a:pt x="70" y="1"/>
                    <a:pt x="7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p:cNvSpPr>
              <a:spLocks noEditPoints="1"/>
            </p:cNvSpPr>
            <p:nvPr/>
          </p:nvSpPr>
          <p:spPr bwMode="auto">
            <a:xfrm>
              <a:off x="4237038" y="1314450"/>
              <a:ext cx="98425" cy="65087"/>
            </a:xfrm>
            <a:custGeom>
              <a:avLst/>
              <a:gdLst>
                <a:gd name="T0" fmla="*/ 24 w 26"/>
                <a:gd name="T1" fmla="*/ 17 h 17"/>
                <a:gd name="T2" fmla="*/ 2 w 26"/>
                <a:gd name="T3" fmla="*/ 17 h 17"/>
                <a:gd name="T4" fmla="*/ 0 w 26"/>
                <a:gd name="T5" fmla="*/ 14 h 17"/>
                <a:gd name="T6" fmla="*/ 0 w 26"/>
                <a:gd name="T7" fmla="*/ 3 h 17"/>
                <a:gd name="T8" fmla="*/ 2 w 26"/>
                <a:gd name="T9" fmla="*/ 0 h 17"/>
                <a:gd name="T10" fmla="*/ 24 w 26"/>
                <a:gd name="T11" fmla="*/ 0 h 17"/>
                <a:gd name="T12" fmla="*/ 26 w 26"/>
                <a:gd name="T13" fmla="*/ 3 h 17"/>
                <a:gd name="T14" fmla="*/ 26 w 26"/>
                <a:gd name="T15" fmla="*/ 14 h 17"/>
                <a:gd name="T16" fmla="*/ 24 w 26"/>
                <a:gd name="T17" fmla="*/ 17 h 17"/>
                <a:gd name="T18" fmla="*/ 6 w 26"/>
                <a:gd name="T19" fmla="*/ 13 h 17"/>
                <a:gd name="T20" fmla="*/ 20 w 26"/>
                <a:gd name="T21" fmla="*/ 13 h 17"/>
                <a:gd name="T22" fmla="*/ 22 w 26"/>
                <a:gd name="T23" fmla="*/ 10 h 17"/>
                <a:gd name="T24" fmla="*/ 22 w 26"/>
                <a:gd name="T25" fmla="*/ 7 h 17"/>
                <a:gd name="T26" fmla="*/ 20 w 26"/>
                <a:gd name="T27" fmla="*/ 4 h 17"/>
                <a:gd name="T28" fmla="*/ 6 w 26"/>
                <a:gd name="T29" fmla="*/ 4 h 17"/>
                <a:gd name="T30" fmla="*/ 3 w 26"/>
                <a:gd name="T31" fmla="*/ 7 h 17"/>
                <a:gd name="T32" fmla="*/ 3 w 26"/>
                <a:gd name="T33" fmla="*/ 10 h 17"/>
                <a:gd name="T34" fmla="*/ 6 w 26"/>
                <a:gd name="T3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7">
                  <a:moveTo>
                    <a:pt x="24" y="17"/>
                  </a:moveTo>
                  <a:cubicBezTo>
                    <a:pt x="2" y="17"/>
                    <a:pt x="2" y="17"/>
                    <a:pt x="2" y="17"/>
                  </a:cubicBezTo>
                  <a:cubicBezTo>
                    <a:pt x="0" y="17"/>
                    <a:pt x="0" y="16"/>
                    <a:pt x="0" y="14"/>
                  </a:cubicBezTo>
                  <a:cubicBezTo>
                    <a:pt x="0" y="3"/>
                    <a:pt x="0" y="3"/>
                    <a:pt x="0" y="3"/>
                  </a:cubicBezTo>
                  <a:cubicBezTo>
                    <a:pt x="0" y="1"/>
                    <a:pt x="0" y="0"/>
                    <a:pt x="2" y="0"/>
                  </a:cubicBezTo>
                  <a:cubicBezTo>
                    <a:pt x="24" y="0"/>
                    <a:pt x="24" y="0"/>
                    <a:pt x="24" y="0"/>
                  </a:cubicBezTo>
                  <a:cubicBezTo>
                    <a:pt x="25" y="0"/>
                    <a:pt x="26" y="1"/>
                    <a:pt x="26" y="3"/>
                  </a:cubicBezTo>
                  <a:cubicBezTo>
                    <a:pt x="26" y="14"/>
                    <a:pt x="26" y="14"/>
                    <a:pt x="26" y="14"/>
                  </a:cubicBezTo>
                  <a:cubicBezTo>
                    <a:pt x="26" y="16"/>
                    <a:pt x="25" y="17"/>
                    <a:pt x="24" y="17"/>
                  </a:cubicBezTo>
                  <a:close/>
                  <a:moveTo>
                    <a:pt x="6" y="13"/>
                  </a:moveTo>
                  <a:cubicBezTo>
                    <a:pt x="20" y="13"/>
                    <a:pt x="20" y="13"/>
                    <a:pt x="20" y="13"/>
                  </a:cubicBezTo>
                  <a:cubicBezTo>
                    <a:pt x="21" y="13"/>
                    <a:pt x="22" y="12"/>
                    <a:pt x="22" y="10"/>
                  </a:cubicBezTo>
                  <a:cubicBezTo>
                    <a:pt x="22" y="7"/>
                    <a:pt x="22" y="7"/>
                    <a:pt x="22" y="7"/>
                  </a:cubicBezTo>
                  <a:cubicBezTo>
                    <a:pt x="22" y="5"/>
                    <a:pt x="21" y="4"/>
                    <a:pt x="20" y="4"/>
                  </a:cubicBezTo>
                  <a:cubicBezTo>
                    <a:pt x="6" y="4"/>
                    <a:pt x="6" y="4"/>
                    <a:pt x="6" y="4"/>
                  </a:cubicBezTo>
                  <a:cubicBezTo>
                    <a:pt x="4" y="4"/>
                    <a:pt x="3" y="5"/>
                    <a:pt x="3" y="7"/>
                  </a:cubicBezTo>
                  <a:cubicBezTo>
                    <a:pt x="3" y="10"/>
                    <a:pt x="3" y="10"/>
                    <a:pt x="3" y="10"/>
                  </a:cubicBezTo>
                  <a:cubicBezTo>
                    <a:pt x="3" y="12"/>
                    <a:pt x="4" y="13"/>
                    <a:pt x="6"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6" name="Grupo 35"/>
          <p:cNvGrpSpPr/>
          <p:nvPr/>
        </p:nvGrpSpPr>
        <p:grpSpPr>
          <a:xfrm>
            <a:off x="2063860" y="3217797"/>
            <a:ext cx="4469928" cy="1264663"/>
            <a:chOff x="1893888" y="2023268"/>
            <a:chExt cx="4469928" cy="1264663"/>
          </a:xfrm>
        </p:grpSpPr>
        <p:sp>
          <p:nvSpPr>
            <p:cNvPr id="37" name="Freeform 13"/>
            <p:cNvSpPr>
              <a:spLocks/>
            </p:cNvSpPr>
            <p:nvPr/>
          </p:nvSpPr>
          <p:spPr bwMode="auto">
            <a:xfrm>
              <a:off x="1893888" y="2374901"/>
              <a:ext cx="188913" cy="217488"/>
            </a:xfrm>
            <a:custGeom>
              <a:avLst/>
              <a:gdLst>
                <a:gd name="T0" fmla="*/ 0 w 119"/>
                <a:gd name="T1" fmla="*/ 0 h 137"/>
                <a:gd name="T2" fmla="*/ 0 w 119"/>
                <a:gd name="T3" fmla="*/ 137 h 137"/>
                <a:gd name="T4" fmla="*/ 119 w 119"/>
                <a:gd name="T5" fmla="*/ 67 h 137"/>
                <a:gd name="T6" fmla="*/ 0 w 119"/>
                <a:gd name="T7" fmla="*/ 0 h 137"/>
              </a:gdLst>
              <a:ahLst/>
              <a:cxnLst>
                <a:cxn ang="0">
                  <a:pos x="T0" y="T1"/>
                </a:cxn>
                <a:cxn ang="0">
                  <a:pos x="T2" y="T3"/>
                </a:cxn>
                <a:cxn ang="0">
                  <a:pos x="T4" y="T5"/>
                </a:cxn>
                <a:cxn ang="0">
                  <a:pos x="T6" y="T7"/>
                </a:cxn>
              </a:cxnLst>
              <a:rect l="0" t="0" r="r" b="b"/>
              <a:pathLst>
                <a:path w="119" h="137">
                  <a:moveTo>
                    <a:pt x="0" y="0"/>
                  </a:moveTo>
                  <a:lnTo>
                    <a:pt x="0" y="137"/>
                  </a:lnTo>
                  <a:lnTo>
                    <a:pt x="119" y="67"/>
                  </a:ln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38" name="TextBox 14"/>
            <p:cNvSpPr txBox="1"/>
            <p:nvPr/>
          </p:nvSpPr>
          <p:spPr>
            <a:xfrm>
              <a:off x="2107050" y="2641600"/>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sp>
          <p:nvSpPr>
            <p:cNvPr id="39" name="Title 1"/>
            <p:cNvSpPr txBox="1">
              <a:spLocks/>
            </p:cNvSpPr>
            <p:nvPr/>
          </p:nvSpPr>
          <p:spPr>
            <a:xfrm>
              <a:off x="2107050" y="2024017"/>
              <a:ext cx="152884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000" dirty="0" smtClean="0">
                  <a:solidFill>
                    <a:srgbClr val="0070C0"/>
                  </a:solidFill>
                </a:rPr>
                <a:t>2010 - 2022</a:t>
              </a:r>
              <a:endParaRPr lang="ko-KR" altLang="en-US" sz="2000" dirty="0">
                <a:solidFill>
                  <a:srgbClr val="0070C0"/>
                </a:solidFill>
              </a:endParaRPr>
            </a:p>
          </p:txBody>
        </p:sp>
        <p:sp>
          <p:nvSpPr>
            <p:cNvPr id="40" name="Title 1"/>
            <p:cNvSpPr txBox="1">
              <a:spLocks/>
            </p:cNvSpPr>
            <p:nvPr/>
          </p:nvSpPr>
          <p:spPr>
            <a:xfrm>
              <a:off x="3491880" y="2023268"/>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1800" b="1" dirty="0" smtClean="0">
                  <a:solidFill>
                    <a:srgbClr val="0070C0"/>
                  </a:solidFill>
                </a:rPr>
                <a:t>Company Name 02</a:t>
              </a:r>
              <a:endParaRPr lang="ko-KR" altLang="en-US" sz="1800" b="1" dirty="0">
                <a:solidFill>
                  <a:srgbClr val="0070C0"/>
                </a:solidFill>
              </a:endParaRPr>
            </a:p>
          </p:txBody>
        </p:sp>
      </p:grpSp>
      <p:grpSp>
        <p:nvGrpSpPr>
          <p:cNvPr id="31" name="Grupo 30"/>
          <p:cNvGrpSpPr/>
          <p:nvPr/>
        </p:nvGrpSpPr>
        <p:grpSpPr>
          <a:xfrm>
            <a:off x="6567703" y="3569430"/>
            <a:ext cx="2354943" cy="1433587"/>
            <a:chOff x="9310688" y="-1846263"/>
            <a:chExt cx="3408363" cy="2074863"/>
          </a:xfrm>
          <a:effectLst>
            <a:outerShdw blurRad="76200" dir="13500000" sy="23000" kx="1200000" algn="br" rotWithShape="0">
              <a:prstClr val="black">
                <a:alpha val="20000"/>
              </a:prstClr>
            </a:outerShdw>
          </a:effectLst>
        </p:grpSpPr>
        <p:sp>
          <p:nvSpPr>
            <p:cNvPr id="29" name="Freeform 22"/>
            <p:cNvSpPr>
              <a:spLocks noEditPoints="1"/>
            </p:cNvSpPr>
            <p:nvPr/>
          </p:nvSpPr>
          <p:spPr bwMode="auto">
            <a:xfrm>
              <a:off x="9310688" y="-1846263"/>
              <a:ext cx="3408363" cy="2074863"/>
            </a:xfrm>
            <a:custGeom>
              <a:avLst/>
              <a:gdLst>
                <a:gd name="T0" fmla="*/ 640 w 906"/>
                <a:gd name="T1" fmla="*/ 248 h 550"/>
                <a:gd name="T2" fmla="*/ 784 w 906"/>
                <a:gd name="T3" fmla="*/ 124 h 550"/>
                <a:gd name="T4" fmla="*/ 760 w 906"/>
                <a:gd name="T5" fmla="*/ 47 h 550"/>
                <a:gd name="T6" fmla="*/ 819 w 906"/>
                <a:gd name="T7" fmla="*/ 72 h 550"/>
                <a:gd name="T8" fmla="*/ 832 w 906"/>
                <a:gd name="T9" fmla="*/ 287 h 550"/>
                <a:gd name="T10" fmla="*/ 859 w 906"/>
                <a:gd name="T11" fmla="*/ 352 h 550"/>
                <a:gd name="T12" fmla="*/ 886 w 906"/>
                <a:gd name="T13" fmla="*/ 135 h 550"/>
                <a:gd name="T14" fmla="*/ 902 w 906"/>
                <a:gd name="T15" fmla="*/ 204 h 550"/>
                <a:gd name="T16" fmla="*/ 875 w 906"/>
                <a:gd name="T17" fmla="*/ 302 h 550"/>
                <a:gd name="T18" fmla="*/ 791 w 906"/>
                <a:gd name="T19" fmla="*/ 390 h 550"/>
                <a:gd name="T20" fmla="*/ 832 w 906"/>
                <a:gd name="T21" fmla="*/ 504 h 550"/>
                <a:gd name="T22" fmla="*/ 857 w 906"/>
                <a:gd name="T23" fmla="*/ 536 h 550"/>
                <a:gd name="T24" fmla="*/ 711 w 906"/>
                <a:gd name="T25" fmla="*/ 516 h 550"/>
                <a:gd name="T26" fmla="*/ 687 w 906"/>
                <a:gd name="T27" fmla="*/ 532 h 550"/>
                <a:gd name="T28" fmla="*/ 762 w 906"/>
                <a:gd name="T29" fmla="*/ 496 h 550"/>
                <a:gd name="T30" fmla="*/ 726 w 906"/>
                <a:gd name="T31" fmla="*/ 390 h 550"/>
                <a:gd name="T32" fmla="*/ 667 w 906"/>
                <a:gd name="T33" fmla="*/ 440 h 550"/>
                <a:gd name="T34" fmla="*/ 657 w 906"/>
                <a:gd name="T35" fmla="*/ 545 h 550"/>
                <a:gd name="T36" fmla="*/ 650 w 906"/>
                <a:gd name="T37" fmla="*/ 487 h 550"/>
                <a:gd name="T38" fmla="*/ 587 w 906"/>
                <a:gd name="T39" fmla="*/ 467 h 550"/>
                <a:gd name="T40" fmla="*/ 526 w 906"/>
                <a:gd name="T41" fmla="*/ 522 h 550"/>
                <a:gd name="T42" fmla="*/ 254 w 906"/>
                <a:gd name="T43" fmla="*/ 501 h 550"/>
                <a:gd name="T44" fmla="*/ 242 w 906"/>
                <a:gd name="T45" fmla="*/ 378 h 550"/>
                <a:gd name="T46" fmla="*/ 148 w 906"/>
                <a:gd name="T47" fmla="*/ 500 h 550"/>
                <a:gd name="T48" fmla="*/ 222 w 906"/>
                <a:gd name="T49" fmla="*/ 538 h 550"/>
                <a:gd name="T50" fmla="*/ 192 w 906"/>
                <a:gd name="T51" fmla="*/ 521 h 550"/>
                <a:gd name="T52" fmla="*/ 47 w 906"/>
                <a:gd name="T53" fmla="*/ 540 h 550"/>
                <a:gd name="T54" fmla="*/ 122 w 906"/>
                <a:gd name="T55" fmla="*/ 501 h 550"/>
                <a:gd name="T56" fmla="*/ 106 w 906"/>
                <a:gd name="T57" fmla="*/ 396 h 550"/>
                <a:gd name="T58" fmla="*/ 34 w 906"/>
                <a:gd name="T59" fmla="*/ 342 h 550"/>
                <a:gd name="T60" fmla="*/ 12 w 906"/>
                <a:gd name="T61" fmla="*/ 123 h 550"/>
                <a:gd name="T62" fmla="*/ 104 w 906"/>
                <a:gd name="T63" fmla="*/ 63 h 550"/>
                <a:gd name="T64" fmla="*/ 175 w 906"/>
                <a:gd name="T65" fmla="*/ 29 h 550"/>
                <a:gd name="T66" fmla="*/ 186 w 906"/>
                <a:gd name="T67" fmla="*/ 213 h 550"/>
                <a:gd name="T68" fmla="*/ 315 w 906"/>
                <a:gd name="T69" fmla="*/ 244 h 550"/>
                <a:gd name="T70" fmla="*/ 410 w 906"/>
                <a:gd name="T71" fmla="*/ 152 h 550"/>
                <a:gd name="T72" fmla="*/ 372 w 906"/>
                <a:gd name="T73" fmla="*/ 268 h 550"/>
                <a:gd name="T74" fmla="*/ 548 w 906"/>
                <a:gd name="T75" fmla="*/ 261 h 550"/>
                <a:gd name="T76" fmla="*/ 223 w 906"/>
                <a:gd name="T77" fmla="*/ 325 h 550"/>
                <a:gd name="T78" fmla="*/ 361 w 906"/>
                <a:gd name="T79" fmla="*/ 490 h 550"/>
                <a:gd name="T80" fmla="*/ 453 w 906"/>
                <a:gd name="T81" fmla="*/ 503 h 550"/>
                <a:gd name="T82" fmla="*/ 279 w 906"/>
                <a:gd name="T83" fmla="*/ 287 h 550"/>
                <a:gd name="T84" fmla="*/ 474 w 906"/>
                <a:gd name="T85" fmla="*/ 502 h 550"/>
                <a:gd name="T86" fmla="*/ 548 w 906"/>
                <a:gd name="T87" fmla="*/ 480 h 550"/>
                <a:gd name="T88" fmla="*/ 474 w 906"/>
                <a:gd name="T89" fmla="*/ 302 h 550"/>
                <a:gd name="T90" fmla="*/ 648 w 906"/>
                <a:gd name="T91" fmla="*/ 281 h 550"/>
                <a:gd name="T92" fmla="*/ 768 w 906"/>
                <a:gd name="T93" fmla="*/ 262 h 550"/>
                <a:gd name="T94" fmla="*/ 98 w 906"/>
                <a:gd name="T95" fmla="*/ 361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6" h="550">
                  <a:moveTo>
                    <a:pt x="548" y="261"/>
                  </a:moveTo>
                  <a:cubicBezTo>
                    <a:pt x="570" y="260"/>
                    <a:pt x="592" y="260"/>
                    <a:pt x="614" y="257"/>
                  </a:cubicBezTo>
                  <a:cubicBezTo>
                    <a:pt x="623" y="256"/>
                    <a:pt x="632" y="252"/>
                    <a:pt x="640" y="248"/>
                  </a:cubicBezTo>
                  <a:cubicBezTo>
                    <a:pt x="652" y="240"/>
                    <a:pt x="661" y="234"/>
                    <a:pt x="678" y="236"/>
                  </a:cubicBezTo>
                  <a:cubicBezTo>
                    <a:pt x="705" y="239"/>
                    <a:pt x="733" y="234"/>
                    <a:pt x="766" y="233"/>
                  </a:cubicBezTo>
                  <a:cubicBezTo>
                    <a:pt x="730" y="189"/>
                    <a:pt x="766" y="161"/>
                    <a:pt x="784" y="124"/>
                  </a:cubicBezTo>
                  <a:cubicBezTo>
                    <a:pt x="779" y="122"/>
                    <a:pt x="772" y="116"/>
                    <a:pt x="765" y="116"/>
                  </a:cubicBezTo>
                  <a:cubicBezTo>
                    <a:pt x="744" y="118"/>
                    <a:pt x="734" y="113"/>
                    <a:pt x="738" y="93"/>
                  </a:cubicBezTo>
                  <a:cubicBezTo>
                    <a:pt x="741" y="77"/>
                    <a:pt x="750" y="60"/>
                    <a:pt x="760" y="47"/>
                  </a:cubicBezTo>
                  <a:cubicBezTo>
                    <a:pt x="767" y="38"/>
                    <a:pt x="780" y="30"/>
                    <a:pt x="791" y="29"/>
                  </a:cubicBezTo>
                  <a:cubicBezTo>
                    <a:pt x="801" y="29"/>
                    <a:pt x="814" y="37"/>
                    <a:pt x="822" y="45"/>
                  </a:cubicBezTo>
                  <a:cubicBezTo>
                    <a:pt x="829" y="52"/>
                    <a:pt x="834" y="62"/>
                    <a:pt x="819" y="72"/>
                  </a:cubicBezTo>
                  <a:cubicBezTo>
                    <a:pt x="803" y="83"/>
                    <a:pt x="800" y="116"/>
                    <a:pt x="812" y="132"/>
                  </a:cubicBezTo>
                  <a:cubicBezTo>
                    <a:pt x="826" y="152"/>
                    <a:pt x="828" y="173"/>
                    <a:pt x="825" y="195"/>
                  </a:cubicBezTo>
                  <a:cubicBezTo>
                    <a:pt x="821" y="226"/>
                    <a:pt x="817" y="256"/>
                    <a:pt x="832" y="287"/>
                  </a:cubicBezTo>
                  <a:cubicBezTo>
                    <a:pt x="844" y="313"/>
                    <a:pt x="829" y="336"/>
                    <a:pt x="812" y="357"/>
                  </a:cubicBezTo>
                  <a:cubicBezTo>
                    <a:pt x="825" y="359"/>
                    <a:pt x="839" y="362"/>
                    <a:pt x="856" y="365"/>
                  </a:cubicBezTo>
                  <a:cubicBezTo>
                    <a:pt x="856" y="364"/>
                    <a:pt x="860" y="358"/>
                    <a:pt x="859" y="352"/>
                  </a:cubicBezTo>
                  <a:cubicBezTo>
                    <a:pt x="857" y="328"/>
                    <a:pt x="871" y="301"/>
                    <a:pt x="851" y="278"/>
                  </a:cubicBezTo>
                  <a:cubicBezTo>
                    <a:pt x="849" y="275"/>
                    <a:pt x="850" y="269"/>
                    <a:pt x="850" y="264"/>
                  </a:cubicBezTo>
                  <a:cubicBezTo>
                    <a:pt x="851" y="218"/>
                    <a:pt x="864" y="175"/>
                    <a:pt x="886" y="135"/>
                  </a:cubicBezTo>
                  <a:cubicBezTo>
                    <a:pt x="888" y="131"/>
                    <a:pt x="891" y="128"/>
                    <a:pt x="893" y="125"/>
                  </a:cubicBezTo>
                  <a:cubicBezTo>
                    <a:pt x="895" y="123"/>
                    <a:pt x="897" y="122"/>
                    <a:pt x="906" y="121"/>
                  </a:cubicBezTo>
                  <a:cubicBezTo>
                    <a:pt x="904" y="149"/>
                    <a:pt x="904" y="176"/>
                    <a:pt x="902" y="204"/>
                  </a:cubicBezTo>
                  <a:cubicBezTo>
                    <a:pt x="900" y="225"/>
                    <a:pt x="895" y="246"/>
                    <a:pt x="890" y="267"/>
                  </a:cubicBezTo>
                  <a:cubicBezTo>
                    <a:pt x="889" y="274"/>
                    <a:pt x="883" y="280"/>
                    <a:pt x="880" y="287"/>
                  </a:cubicBezTo>
                  <a:cubicBezTo>
                    <a:pt x="877" y="292"/>
                    <a:pt x="875" y="297"/>
                    <a:pt x="875" y="302"/>
                  </a:cubicBezTo>
                  <a:cubicBezTo>
                    <a:pt x="875" y="326"/>
                    <a:pt x="874" y="349"/>
                    <a:pt x="875" y="372"/>
                  </a:cubicBezTo>
                  <a:cubicBezTo>
                    <a:pt x="876" y="389"/>
                    <a:pt x="870" y="396"/>
                    <a:pt x="854" y="395"/>
                  </a:cubicBezTo>
                  <a:cubicBezTo>
                    <a:pt x="833" y="393"/>
                    <a:pt x="812" y="392"/>
                    <a:pt x="791" y="390"/>
                  </a:cubicBezTo>
                  <a:cubicBezTo>
                    <a:pt x="787" y="390"/>
                    <a:pt x="784" y="391"/>
                    <a:pt x="779" y="392"/>
                  </a:cubicBezTo>
                  <a:cubicBezTo>
                    <a:pt x="782" y="426"/>
                    <a:pt x="786" y="461"/>
                    <a:pt x="789" y="496"/>
                  </a:cubicBezTo>
                  <a:cubicBezTo>
                    <a:pt x="803" y="498"/>
                    <a:pt x="818" y="500"/>
                    <a:pt x="832" y="504"/>
                  </a:cubicBezTo>
                  <a:cubicBezTo>
                    <a:pt x="843" y="508"/>
                    <a:pt x="853" y="515"/>
                    <a:pt x="863" y="522"/>
                  </a:cubicBezTo>
                  <a:cubicBezTo>
                    <a:pt x="865" y="523"/>
                    <a:pt x="864" y="529"/>
                    <a:pt x="864" y="532"/>
                  </a:cubicBezTo>
                  <a:cubicBezTo>
                    <a:pt x="863" y="534"/>
                    <a:pt x="859" y="536"/>
                    <a:pt x="857" y="536"/>
                  </a:cubicBezTo>
                  <a:cubicBezTo>
                    <a:pt x="854" y="534"/>
                    <a:pt x="852" y="531"/>
                    <a:pt x="849" y="529"/>
                  </a:cubicBezTo>
                  <a:cubicBezTo>
                    <a:pt x="845" y="525"/>
                    <a:pt x="841" y="518"/>
                    <a:pt x="836" y="516"/>
                  </a:cubicBezTo>
                  <a:cubicBezTo>
                    <a:pt x="795" y="507"/>
                    <a:pt x="753" y="508"/>
                    <a:pt x="711" y="516"/>
                  </a:cubicBezTo>
                  <a:cubicBezTo>
                    <a:pt x="708" y="517"/>
                    <a:pt x="705" y="523"/>
                    <a:pt x="702" y="527"/>
                  </a:cubicBezTo>
                  <a:cubicBezTo>
                    <a:pt x="699" y="530"/>
                    <a:pt x="697" y="533"/>
                    <a:pt x="694" y="535"/>
                  </a:cubicBezTo>
                  <a:cubicBezTo>
                    <a:pt x="693" y="536"/>
                    <a:pt x="687" y="534"/>
                    <a:pt x="687" y="532"/>
                  </a:cubicBezTo>
                  <a:cubicBezTo>
                    <a:pt x="687" y="528"/>
                    <a:pt x="687" y="521"/>
                    <a:pt x="690" y="520"/>
                  </a:cubicBezTo>
                  <a:cubicBezTo>
                    <a:pt x="705" y="512"/>
                    <a:pt x="721" y="505"/>
                    <a:pt x="738" y="500"/>
                  </a:cubicBezTo>
                  <a:cubicBezTo>
                    <a:pt x="745" y="497"/>
                    <a:pt x="753" y="497"/>
                    <a:pt x="762" y="496"/>
                  </a:cubicBezTo>
                  <a:cubicBezTo>
                    <a:pt x="763" y="490"/>
                    <a:pt x="763" y="484"/>
                    <a:pt x="763" y="478"/>
                  </a:cubicBezTo>
                  <a:cubicBezTo>
                    <a:pt x="766" y="450"/>
                    <a:pt x="768" y="421"/>
                    <a:pt x="771" y="390"/>
                  </a:cubicBezTo>
                  <a:cubicBezTo>
                    <a:pt x="755" y="390"/>
                    <a:pt x="740" y="392"/>
                    <a:pt x="726" y="390"/>
                  </a:cubicBezTo>
                  <a:cubicBezTo>
                    <a:pt x="718" y="389"/>
                    <a:pt x="710" y="382"/>
                    <a:pt x="702" y="377"/>
                  </a:cubicBezTo>
                  <a:cubicBezTo>
                    <a:pt x="689" y="369"/>
                    <a:pt x="684" y="347"/>
                    <a:pt x="659" y="353"/>
                  </a:cubicBezTo>
                  <a:cubicBezTo>
                    <a:pt x="679" y="381"/>
                    <a:pt x="673" y="410"/>
                    <a:pt x="667" y="440"/>
                  </a:cubicBezTo>
                  <a:cubicBezTo>
                    <a:pt x="664" y="456"/>
                    <a:pt x="659" y="473"/>
                    <a:pt x="676" y="488"/>
                  </a:cubicBezTo>
                  <a:cubicBezTo>
                    <a:pt x="681" y="491"/>
                    <a:pt x="677" y="507"/>
                    <a:pt x="674" y="516"/>
                  </a:cubicBezTo>
                  <a:cubicBezTo>
                    <a:pt x="671" y="526"/>
                    <a:pt x="665" y="538"/>
                    <a:pt x="657" y="545"/>
                  </a:cubicBezTo>
                  <a:cubicBezTo>
                    <a:pt x="651" y="550"/>
                    <a:pt x="638" y="547"/>
                    <a:pt x="627" y="548"/>
                  </a:cubicBezTo>
                  <a:cubicBezTo>
                    <a:pt x="628" y="542"/>
                    <a:pt x="628" y="537"/>
                    <a:pt x="629" y="536"/>
                  </a:cubicBezTo>
                  <a:cubicBezTo>
                    <a:pt x="652" y="526"/>
                    <a:pt x="651" y="505"/>
                    <a:pt x="650" y="487"/>
                  </a:cubicBezTo>
                  <a:cubicBezTo>
                    <a:pt x="647" y="455"/>
                    <a:pt x="640" y="424"/>
                    <a:pt x="634" y="389"/>
                  </a:cubicBezTo>
                  <a:cubicBezTo>
                    <a:pt x="618" y="409"/>
                    <a:pt x="604" y="426"/>
                    <a:pt x="592" y="443"/>
                  </a:cubicBezTo>
                  <a:cubicBezTo>
                    <a:pt x="588" y="450"/>
                    <a:pt x="588" y="459"/>
                    <a:pt x="587" y="467"/>
                  </a:cubicBezTo>
                  <a:cubicBezTo>
                    <a:pt x="586" y="470"/>
                    <a:pt x="587" y="474"/>
                    <a:pt x="587" y="477"/>
                  </a:cubicBezTo>
                  <a:cubicBezTo>
                    <a:pt x="582" y="492"/>
                    <a:pt x="543" y="512"/>
                    <a:pt x="526" y="508"/>
                  </a:cubicBezTo>
                  <a:cubicBezTo>
                    <a:pt x="526" y="513"/>
                    <a:pt x="526" y="518"/>
                    <a:pt x="526" y="522"/>
                  </a:cubicBezTo>
                  <a:cubicBezTo>
                    <a:pt x="463" y="522"/>
                    <a:pt x="402" y="522"/>
                    <a:pt x="350" y="522"/>
                  </a:cubicBezTo>
                  <a:cubicBezTo>
                    <a:pt x="325" y="481"/>
                    <a:pt x="304" y="448"/>
                    <a:pt x="280" y="410"/>
                  </a:cubicBezTo>
                  <a:cubicBezTo>
                    <a:pt x="271" y="442"/>
                    <a:pt x="263" y="470"/>
                    <a:pt x="254" y="501"/>
                  </a:cubicBezTo>
                  <a:cubicBezTo>
                    <a:pt x="267" y="506"/>
                    <a:pt x="280" y="511"/>
                    <a:pt x="295" y="517"/>
                  </a:cubicBezTo>
                  <a:cubicBezTo>
                    <a:pt x="273" y="531"/>
                    <a:pt x="252" y="519"/>
                    <a:pt x="228" y="520"/>
                  </a:cubicBezTo>
                  <a:cubicBezTo>
                    <a:pt x="233" y="472"/>
                    <a:pt x="238" y="425"/>
                    <a:pt x="242" y="378"/>
                  </a:cubicBezTo>
                  <a:cubicBezTo>
                    <a:pt x="225" y="376"/>
                    <a:pt x="213" y="376"/>
                    <a:pt x="199" y="389"/>
                  </a:cubicBezTo>
                  <a:cubicBezTo>
                    <a:pt x="184" y="403"/>
                    <a:pt x="163" y="410"/>
                    <a:pt x="139" y="400"/>
                  </a:cubicBezTo>
                  <a:cubicBezTo>
                    <a:pt x="142" y="435"/>
                    <a:pt x="145" y="468"/>
                    <a:pt x="148" y="500"/>
                  </a:cubicBezTo>
                  <a:cubicBezTo>
                    <a:pt x="166" y="504"/>
                    <a:pt x="184" y="508"/>
                    <a:pt x="202" y="513"/>
                  </a:cubicBezTo>
                  <a:cubicBezTo>
                    <a:pt x="209" y="515"/>
                    <a:pt x="215" y="520"/>
                    <a:pt x="220" y="525"/>
                  </a:cubicBezTo>
                  <a:cubicBezTo>
                    <a:pt x="222" y="528"/>
                    <a:pt x="222" y="533"/>
                    <a:pt x="222" y="538"/>
                  </a:cubicBezTo>
                  <a:cubicBezTo>
                    <a:pt x="222" y="539"/>
                    <a:pt x="216" y="541"/>
                    <a:pt x="215" y="541"/>
                  </a:cubicBezTo>
                  <a:cubicBezTo>
                    <a:pt x="212" y="538"/>
                    <a:pt x="210" y="534"/>
                    <a:pt x="207" y="532"/>
                  </a:cubicBezTo>
                  <a:cubicBezTo>
                    <a:pt x="202" y="527"/>
                    <a:pt x="197" y="521"/>
                    <a:pt x="192" y="521"/>
                  </a:cubicBezTo>
                  <a:cubicBezTo>
                    <a:pt x="153" y="520"/>
                    <a:pt x="115" y="519"/>
                    <a:pt x="77" y="521"/>
                  </a:cubicBezTo>
                  <a:cubicBezTo>
                    <a:pt x="71" y="521"/>
                    <a:pt x="65" y="530"/>
                    <a:pt x="59" y="535"/>
                  </a:cubicBezTo>
                  <a:cubicBezTo>
                    <a:pt x="56" y="537"/>
                    <a:pt x="51" y="538"/>
                    <a:pt x="47" y="540"/>
                  </a:cubicBezTo>
                  <a:cubicBezTo>
                    <a:pt x="47" y="535"/>
                    <a:pt x="45" y="528"/>
                    <a:pt x="47" y="527"/>
                  </a:cubicBezTo>
                  <a:cubicBezTo>
                    <a:pt x="58" y="520"/>
                    <a:pt x="69" y="512"/>
                    <a:pt x="81" y="508"/>
                  </a:cubicBezTo>
                  <a:cubicBezTo>
                    <a:pt x="93" y="504"/>
                    <a:pt x="107" y="504"/>
                    <a:pt x="122" y="501"/>
                  </a:cubicBezTo>
                  <a:cubicBezTo>
                    <a:pt x="122" y="496"/>
                    <a:pt x="122" y="490"/>
                    <a:pt x="123" y="484"/>
                  </a:cubicBezTo>
                  <a:cubicBezTo>
                    <a:pt x="125" y="465"/>
                    <a:pt x="129" y="446"/>
                    <a:pt x="130" y="427"/>
                  </a:cubicBezTo>
                  <a:cubicBezTo>
                    <a:pt x="131" y="400"/>
                    <a:pt x="134" y="396"/>
                    <a:pt x="106" y="396"/>
                  </a:cubicBezTo>
                  <a:cubicBezTo>
                    <a:pt x="89" y="395"/>
                    <a:pt x="72" y="398"/>
                    <a:pt x="54" y="400"/>
                  </a:cubicBezTo>
                  <a:cubicBezTo>
                    <a:pt x="38" y="401"/>
                    <a:pt x="33" y="393"/>
                    <a:pt x="34" y="378"/>
                  </a:cubicBezTo>
                  <a:cubicBezTo>
                    <a:pt x="35" y="366"/>
                    <a:pt x="35" y="354"/>
                    <a:pt x="34" y="342"/>
                  </a:cubicBezTo>
                  <a:cubicBezTo>
                    <a:pt x="33" y="322"/>
                    <a:pt x="32" y="303"/>
                    <a:pt x="23" y="282"/>
                  </a:cubicBezTo>
                  <a:cubicBezTo>
                    <a:pt x="5" y="232"/>
                    <a:pt x="0" y="179"/>
                    <a:pt x="5" y="125"/>
                  </a:cubicBezTo>
                  <a:cubicBezTo>
                    <a:pt x="7" y="124"/>
                    <a:pt x="9" y="124"/>
                    <a:pt x="12" y="123"/>
                  </a:cubicBezTo>
                  <a:cubicBezTo>
                    <a:pt x="23" y="142"/>
                    <a:pt x="34" y="162"/>
                    <a:pt x="45" y="182"/>
                  </a:cubicBezTo>
                  <a:cubicBezTo>
                    <a:pt x="52" y="150"/>
                    <a:pt x="71" y="124"/>
                    <a:pt x="95" y="102"/>
                  </a:cubicBezTo>
                  <a:cubicBezTo>
                    <a:pt x="107" y="90"/>
                    <a:pt x="111" y="79"/>
                    <a:pt x="104" y="63"/>
                  </a:cubicBezTo>
                  <a:cubicBezTo>
                    <a:pt x="100" y="56"/>
                    <a:pt x="99" y="49"/>
                    <a:pt x="98" y="42"/>
                  </a:cubicBezTo>
                  <a:cubicBezTo>
                    <a:pt x="97" y="21"/>
                    <a:pt x="108" y="7"/>
                    <a:pt x="126" y="4"/>
                  </a:cubicBezTo>
                  <a:cubicBezTo>
                    <a:pt x="146" y="0"/>
                    <a:pt x="170" y="12"/>
                    <a:pt x="175" y="29"/>
                  </a:cubicBezTo>
                  <a:cubicBezTo>
                    <a:pt x="183" y="53"/>
                    <a:pt x="178" y="76"/>
                    <a:pt x="169" y="98"/>
                  </a:cubicBezTo>
                  <a:cubicBezTo>
                    <a:pt x="166" y="105"/>
                    <a:pt x="156" y="109"/>
                    <a:pt x="152" y="111"/>
                  </a:cubicBezTo>
                  <a:cubicBezTo>
                    <a:pt x="163" y="143"/>
                    <a:pt x="175" y="178"/>
                    <a:pt x="186" y="213"/>
                  </a:cubicBezTo>
                  <a:cubicBezTo>
                    <a:pt x="189" y="225"/>
                    <a:pt x="193" y="229"/>
                    <a:pt x="204" y="229"/>
                  </a:cubicBezTo>
                  <a:cubicBezTo>
                    <a:pt x="232" y="230"/>
                    <a:pt x="261" y="229"/>
                    <a:pt x="289" y="231"/>
                  </a:cubicBezTo>
                  <a:cubicBezTo>
                    <a:pt x="299" y="232"/>
                    <a:pt x="311" y="237"/>
                    <a:pt x="315" y="244"/>
                  </a:cubicBezTo>
                  <a:cubicBezTo>
                    <a:pt x="325" y="264"/>
                    <a:pt x="342" y="257"/>
                    <a:pt x="355" y="256"/>
                  </a:cubicBezTo>
                  <a:cubicBezTo>
                    <a:pt x="361" y="255"/>
                    <a:pt x="368" y="245"/>
                    <a:pt x="372" y="238"/>
                  </a:cubicBezTo>
                  <a:cubicBezTo>
                    <a:pt x="385" y="210"/>
                    <a:pt x="397" y="181"/>
                    <a:pt x="410" y="152"/>
                  </a:cubicBezTo>
                  <a:cubicBezTo>
                    <a:pt x="418" y="161"/>
                    <a:pt x="418" y="161"/>
                    <a:pt x="396" y="212"/>
                  </a:cubicBezTo>
                  <a:cubicBezTo>
                    <a:pt x="388" y="230"/>
                    <a:pt x="377" y="248"/>
                    <a:pt x="368" y="267"/>
                  </a:cubicBezTo>
                  <a:cubicBezTo>
                    <a:pt x="366" y="267"/>
                    <a:pt x="369" y="268"/>
                    <a:pt x="372" y="268"/>
                  </a:cubicBezTo>
                  <a:cubicBezTo>
                    <a:pt x="429" y="268"/>
                    <a:pt x="485" y="268"/>
                    <a:pt x="542" y="268"/>
                  </a:cubicBezTo>
                  <a:cubicBezTo>
                    <a:pt x="544" y="268"/>
                    <a:pt x="546" y="263"/>
                    <a:pt x="549" y="261"/>
                  </a:cubicBezTo>
                  <a:lnTo>
                    <a:pt x="548" y="261"/>
                  </a:lnTo>
                  <a:close/>
                  <a:moveTo>
                    <a:pt x="198" y="275"/>
                  </a:moveTo>
                  <a:cubicBezTo>
                    <a:pt x="199" y="284"/>
                    <a:pt x="201" y="293"/>
                    <a:pt x="201" y="302"/>
                  </a:cubicBezTo>
                  <a:cubicBezTo>
                    <a:pt x="201" y="317"/>
                    <a:pt x="207" y="324"/>
                    <a:pt x="223" y="325"/>
                  </a:cubicBezTo>
                  <a:cubicBezTo>
                    <a:pt x="240" y="326"/>
                    <a:pt x="257" y="330"/>
                    <a:pt x="274" y="332"/>
                  </a:cubicBezTo>
                  <a:cubicBezTo>
                    <a:pt x="288" y="334"/>
                    <a:pt x="295" y="341"/>
                    <a:pt x="300" y="353"/>
                  </a:cubicBezTo>
                  <a:cubicBezTo>
                    <a:pt x="320" y="399"/>
                    <a:pt x="340" y="444"/>
                    <a:pt x="361" y="490"/>
                  </a:cubicBezTo>
                  <a:cubicBezTo>
                    <a:pt x="371" y="511"/>
                    <a:pt x="387" y="515"/>
                    <a:pt x="408" y="504"/>
                  </a:cubicBezTo>
                  <a:cubicBezTo>
                    <a:pt x="411" y="502"/>
                    <a:pt x="417" y="503"/>
                    <a:pt x="421" y="503"/>
                  </a:cubicBezTo>
                  <a:cubicBezTo>
                    <a:pt x="432" y="503"/>
                    <a:pt x="442" y="503"/>
                    <a:pt x="453" y="503"/>
                  </a:cubicBezTo>
                  <a:cubicBezTo>
                    <a:pt x="453" y="435"/>
                    <a:pt x="453" y="369"/>
                    <a:pt x="453" y="301"/>
                  </a:cubicBezTo>
                  <a:cubicBezTo>
                    <a:pt x="402" y="301"/>
                    <a:pt x="352" y="301"/>
                    <a:pt x="302" y="301"/>
                  </a:cubicBezTo>
                  <a:cubicBezTo>
                    <a:pt x="281" y="301"/>
                    <a:pt x="281" y="301"/>
                    <a:pt x="279" y="287"/>
                  </a:cubicBezTo>
                  <a:cubicBezTo>
                    <a:pt x="253" y="259"/>
                    <a:pt x="227" y="265"/>
                    <a:pt x="198" y="275"/>
                  </a:cubicBezTo>
                  <a:close/>
                  <a:moveTo>
                    <a:pt x="474" y="302"/>
                  </a:moveTo>
                  <a:cubicBezTo>
                    <a:pt x="474" y="370"/>
                    <a:pt x="474" y="436"/>
                    <a:pt x="474" y="502"/>
                  </a:cubicBezTo>
                  <a:cubicBezTo>
                    <a:pt x="488" y="502"/>
                    <a:pt x="501" y="502"/>
                    <a:pt x="509" y="502"/>
                  </a:cubicBezTo>
                  <a:cubicBezTo>
                    <a:pt x="516" y="496"/>
                    <a:pt x="520" y="492"/>
                    <a:pt x="525" y="489"/>
                  </a:cubicBezTo>
                  <a:cubicBezTo>
                    <a:pt x="533" y="485"/>
                    <a:pt x="545" y="485"/>
                    <a:pt x="548" y="480"/>
                  </a:cubicBezTo>
                  <a:cubicBezTo>
                    <a:pt x="562" y="455"/>
                    <a:pt x="575" y="429"/>
                    <a:pt x="587" y="402"/>
                  </a:cubicBezTo>
                  <a:cubicBezTo>
                    <a:pt x="601" y="369"/>
                    <a:pt x="612" y="335"/>
                    <a:pt x="625" y="302"/>
                  </a:cubicBezTo>
                  <a:cubicBezTo>
                    <a:pt x="577" y="302"/>
                    <a:pt x="526" y="302"/>
                    <a:pt x="474" y="302"/>
                  </a:cubicBezTo>
                  <a:close/>
                  <a:moveTo>
                    <a:pt x="672" y="256"/>
                  </a:moveTo>
                  <a:cubicBezTo>
                    <a:pt x="670" y="264"/>
                    <a:pt x="668" y="272"/>
                    <a:pt x="666" y="279"/>
                  </a:cubicBezTo>
                  <a:cubicBezTo>
                    <a:pt x="659" y="280"/>
                    <a:pt x="654" y="280"/>
                    <a:pt x="648" y="281"/>
                  </a:cubicBezTo>
                  <a:cubicBezTo>
                    <a:pt x="648" y="288"/>
                    <a:pt x="648" y="294"/>
                    <a:pt x="648" y="300"/>
                  </a:cubicBezTo>
                  <a:cubicBezTo>
                    <a:pt x="679" y="300"/>
                    <a:pt x="709" y="301"/>
                    <a:pt x="740" y="300"/>
                  </a:cubicBezTo>
                  <a:cubicBezTo>
                    <a:pt x="765" y="299"/>
                    <a:pt x="773" y="289"/>
                    <a:pt x="768" y="262"/>
                  </a:cubicBezTo>
                  <a:cubicBezTo>
                    <a:pt x="737" y="260"/>
                    <a:pt x="705" y="258"/>
                    <a:pt x="672" y="256"/>
                  </a:cubicBezTo>
                  <a:close/>
                  <a:moveTo>
                    <a:pt x="52" y="371"/>
                  </a:moveTo>
                  <a:cubicBezTo>
                    <a:pt x="70" y="367"/>
                    <a:pt x="84" y="364"/>
                    <a:pt x="98" y="361"/>
                  </a:cubicBezTo>
                  <a:cubicBezTo>
                    <a:pt x="86" y="331"/>
                    <a:pt x="74" y="301"/>
                    <a:pt x="63" y="272"/>
                  </a:cubicBezTo>
                  <a:cubicBezTo>
                    <a:pt x="39" y="305"/>
                    <a:pt x="49" y="340"/>
                    <a:pt x="52" y="37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23"/>
            <p:cNvSpPr>
              <a:spLocks/>
            </p:cNvSpPr>
            <p:nvPr/>
          </p:nvSpPr>
          <p:spPr bwMode="auto">
            <a:xfrm>
              <a:off x="11187113" y="-1270000"/>
              <a:ext cx="188913" cy="407988"/>
            </a:xfrm>
            <a:custGeom>
              <a:avLst/>
              <a:gdLst>
                <a:gd name="T0" fmla="*/ 50 w 50"/>
                <a:gd name="T1" fmla="*/ 108 h 108"/>
                <a:gd name="T2" fmla="*/ 38 w 50"/>
                <a:gd name="T3" fmla="*/ 99 h 108"/>
                <a:gd name="T4" fmla="*/ 1 w 50"/>
                <a:gd name="T5" fmla="*/ 13 h 108"/>
                <a:gd name="T6" fmla="*/ 1 w 50"/>
                <a:gd name="T7" fmla="*/ 1 h 108"/>
                <a:gd name="T8" fmla="*/ 6 w 50"/>
                <a:gd name="T9" fmla="*/ 0 h 108"/>
                <a:gd name="T10" fmla="*/ 13 w 50"/>
                <a:gd name="T11" fmla="*/ 14 h 108"/>
                <a:gd name="T12" fmla="*/ 47 w 50"/>
                <a:gd name="T13" fmla="*/ 92 h 108"/>
                <a:gd name="T14" fmla="*/ 49 w 50"/>
                <a:gd name="T15" fmla="*/ 108 h 108"/>
                <a:gd name="T16" fmla="*/ 50 w 50"/>
                <a:gd name="T1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08">
                  <a:moveTo>
                    <a:pt x="50" y="108"/>
                  </a:moveTo>
                  <a:cubicBezTo>
                    <a:pt x="46" y="105"/>
                    <a:pt x="40" y="103"/>
                    <a:pt x="38" y="99"/>
                  </a:cubicBezTo>
                  <a:cubicBezTo>
                    <a:pt x="25" y="70"/>
                    <a:pt x="13" y="42"/>
                    <a:pt x="1" y="13"/>
                  </a:cubicBezTo>
                  <a:cubicBezTo>
                    <a:pt x="0" y="10"/>
                    <a:pt x="1" y="5"/>
                    <a:pt x="1" y="1"/>
                  </a:cubicBezTo>
                  <a:cubicBezTo>
                    <a:pt x="3" y="1"/>
                    <a:pt x="4" y="0"/>
                    <a:pt x="6" y="0"/>
                  </a:cubicBezTo>
                  <a:cubicBezTo>
                    <a:pt x="8" y="4"/>
                    <a:pt x="11" y="9"/>
                    <a:pt x="13" y="14"/>
                  </a:cubicBezTo>
                  <a:cubicBezTo>
                    <a:pt x="25" y="40"/>
                    <a:pt x="36" y="66"/>
                    <a:pt x="47" y="92"/>
                  </a:cubicBezTo>
                  <a:cubicBezTo>
                    <a:pt x="49" y="97"/>
                    <a:pt x="49" y="103"/>
                    <a:pt x="49" y="108"/>
                  </a:cubicBezTo>
                  <a:cubicBezTo>
                    <a:pt x="49" y="108"/>
                    <a:pt x="50" y="108"/>
                    <a:pt x="50" y="10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57820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9671" y="62025"/>
            <a:ext cx="8893175" cy="884238"/>
          </a:xfrm>
        </p:spPr>
        <p:txBody>
          <a:bodyPr/>
          <a:lstStyle/>
          <a:p>
            <a:pPr algn="ctr"/>
            <a:r>
              <a:rPr lang="en-US" altLang="ko-KR" dirty="0">
                <a:solidFill>
                  <a:schemeClr val="bg1"/>
                </a:solidFill>
              </a:rPr>
              <a:t>Infographic Layout</a:t>
            </a:r>
            <a:endParaRPr lang="ko-KR" altLang="en-US" dirty="0">
              <a:solidFill>
                <a:schemeClr val="bg1"/>
              </a:solidFill>
            </a:endParaRPr>
          </a:p>
        </p:txBody>
      </p:sp>
      <p:sp>
        <p:nvSpPr>
          <p:cNvPr id="3" name="Rectangle 2"/>
          <p:cNvSpPr/>
          <p:nvPr/>
        </p:nvSpPr>
        <p:spPr>
          <a:xfrm>
            <a:off x="2596100" y="1643148"/>
            <a:ext cx="1080000" cy="1080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 name="Rectangle 4"/>
          <p:cNvSpPr/>
          <p:nvPr/>
        </p:nvSpPr>
        <p:spPr>
          <a:xfrm>
            <a:off x="4036260" y="1643148"/>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5476420" y="1643148"/>
            <a:ext cx="1080000" cy="1080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6"/>
          <p:cNvSpPr/>
          <p:nvPr/>
        </p:nvSpPr>
        <p:spPr>
          <a:xfrm>
            <a:off x="2596100" y="2973882"/>
            <a:ext cx="1080000" cy="108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Rectangle 7"/>
          <p:cNvSpPr/>
          <p:nvPr/>
        </p:nvSpPr>
        <p:spPr>
          <a:xfrm>
            <a:off x="4036260" y="2973882"/>
            <a:ext cx="1080000" cy="1080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ectangle 8"/>
          <p:cNvSpPr/>
          <p:nvPr/>
        </p:nvSpPr>
        <p:spPr>
          <a:xfrm>
            <a:off x="5476420" y="2973882"/>
            <a:ext cx="1080000" cy="108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Rectangle 3"/>
          <p:cNvSpPr/>
          <p:nvPr/>
        </p:nvSpPr>
        <p:spPr>
          <a:xfrm>
            <a:off x="2596100" y="2830515"/>
            <a:ext cx="396032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rot="5400000">
            <a:off x="2632180" y="2841197"/>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11"/>
          <p:cNvSpPr/>
          <p:nvPr/>
        </p:nvSpPr>
        <p:spPr>
          <a:xfrm rot="5400000">
            <a:off x="4072340" y="2830515"/>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34" name="Group 33"/>
          <p:cNvGrpSpPr/>
          <p:nvPr/>
        </p:nvGrpSpPr>
        <p:grpSpPr>
          <a:xfrm>
            <a:off x="467545" y="1419622"/>
            <a:ext cx="1931191" cy="1002182"/>
            <a:chOff x="2113659" y="4283314"/>
            <a:chExt cx="3647458" cy="1002182"/>
          </a:xfrm>
        </p:grpSpPr>
        <p:sp>
          <p:nvSpPr>
            <p:cNvPr id="35" name="TextBox 34"/>
            <p:cNvSpPr txBox="1"/>
            <p:nvPr/>
          </p:nvSpPr>
          <p:spPr>
            <a:xfrm>
              <a:off x="2312347" y="4639165"/>
              <a:ext cx="343453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6" name="TextBox 35"/>
            <p:cNvSpPr txBox="1"/>
            <p:nvPr/>
          </p:nvSpPr>
          <p:spPr>
            <a:xfrm>
              <a:off x="2113659" y="4283314"/>
              <a:ext cx="3647458" cy="400110"/>
            </a:xfrm>
            <a:prstGeom prst="rect">
              <a:avLst/>
            </a:prstGeom>
            <a:noFill/>
          </p:spPr>
          <p:txBody>
            <a:bodyPr wrap="square" rtlCol="0">
              <a:spAutoFit/>
            </a:bodyPr>
            <a:lstStyle/>
            <a:p>
              <a:pPr algn="r"/>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grpSp>
        <p:nvGrpSpPr>
          <p:cNvPr id="43" name="Group 33"/>
          <p:cNvGrpSpPr/>
          <p:nvPr/>
        </p:nvGrpSpPr>
        <p:grpSpPr>
          <a:xfrm>
            <a:off x="410663" y="2415056"/>
            <a:ext cx="1931191" cy="1002182"/>
            <a:chOff x="2113659" y="4283314"/>
            <a:chExt cx="3647458" cy="1002182"/>
          </a:xfrm>
        </p:grpSpPr>
        <p:sp>
          <p:nvSpPr>
            <p:cNvPr id="44" name="TextBox 34"/>
            <p:cNvSpPr txBox="1"/>
            <p:nvPr/>
          </p:nvSpPr>
          <p:spPr>
            <a:xfrm>
              <a:off x="2312347" y="4639165"/>
              <a:ext cx="343453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5" name="TextBox 35"/>
            <p:cNvSpPr txBox="1"/>
            <p:nvPr/>
          </p:nvSpPr>
          <p:spPr>
            <a:xfrm>
              <a:off x="2113659" y="4283314"/>
              <a:ext cx="3647458" cy="400110"/>
            </a:xfrm>
            <a:prstGeom prst="rect">
              <a:avLst/>
            </a:prstGeom>
            <a:noFill/>
          </p:spPr>
          <p:txBody>
            <a:bodyPr wrap="square" rtlCol="0">
              <a:spAutoFit/>
            </a:bodyPr>
            <a:lstStyle/>
            <a:p>
              <a:pPr algn="r"/>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grpSp>
        <p:nvGrpSpPr>
          <p:cNvPr id="46" name="Group 33"/>
          <p:cNvGrpSpPr/>
          <p:nvPr/>
        </p:nvGrpSpPr>
        <p:grpSpPr>
          <a:xfrm>
            <a:off x="403126" y="3265250"/>
            <a:ext cx="1931191" cy="1002182"/>
            <a:chOff x="2113659" y="4283314"/>
            <a:chExt cx="3647458" cy="1002182"/>
          </a:xfrm>
        </p:grpSpPr>
        <p:sp>
          <p:nvSpPr>
            <p:cNvPr id="47" name="TextBox 34"/>
            <p:cNvSpPr txBox="1"/>
            <p:nvPr/>
          </p:nvSpPr>
          <p:spPr>
            <a:xfrm>
              <a:off x="2312347" y="4639165"/>
              <a:ext cx="343453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8" name="TextBox 35"/>
            <p:cNvSpPr txBox="1"/>
            <p:nvPr/>
          </p:nvSpPr>
          <p:spPr>
            <a:xfrm>
              <a:off x="2113659" y="4283314"/>
              <a:ext cx="3647458" cy="400110"/>
            </a:xfrm>
            <a:prstGeom prst="rect">
              <a:avLst/>
            </a:prstGeom>
            <a:noFill/>
          </p:spPr>
          <p:txBody>
            <a:bodyPr wrap="square" rtlCol="0">
              <a:spAutoFit/>
            </a:bodyPr>
            <a:lstStyle/>
            <a:p>
              <a:pPr algn="r"/>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grpSp>
        <p:nvGrpSpPr>
          <p:cNvPr id="49" name="Group 33"/>
          <p:cNvGrpSpPr/>
          <p:nvPr/>
        </p:nvGrpSpPr>
        <p:grpSpPr>
          <a:xfrm>
            <a:off x="6595965" y="1419973"/>
            <a:ext cx="1931191" cy="1002182"/>
            <a:chOff x="2113659" y="4283314"/>
            <a:chExt cx="3647458" cy="1002182"/>
          </a:xfrm>
        </p:grpSpPr>
        <p:sp>
          <p:nvSpPr>
            <p:cNvPr id="50" name="TextBox 34"/>
            <p:cNvSpPr txBox="1"/>
            <p:nvPr/>
          </p:nvSpPr>
          <p:spPr>
            <a:xfrm>
              <a:off x="2312347" y="4639165"/>
              <a:ext cx="343453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51" name="TextBox 35"/>
            <p:cNvSpPr txBox="1"/>
            <p:nvPr/>
          </p:nvSpPr>
          <p:spPr>
            <a:xfrm>
              <a:off x="2113659" y="4283314"/>
              <a:ext cx="3647458" cy="400110"/>
            </a:xfrm>
            <a:prstGeom prst="rect">
              <a:avLst/>
            </a:prstGeom>
            <a:noFill/>
          </p:spPr>
          <p:txBody>
            <a:bodyPr wrap="square" rtlCol="0">
              <a:spAutoFit/>
            </a:bodyPr>
            <a:lstStyle/>
            <a:p>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grpSp>
        <p:nvGrpSpPr>
          <p:cNvPr id="52" name="Group 33"/>
          <p:cNvGrpSpPr/>
          <p:nvPr/>
        </p:nvGrpSpPr>
        <p:grpSpPr>
          <a:xfrm>
            <a:off x="6644795" y="2361656"/>
            <a:ext cx="1931191" cy="1002182"/>
            <a:chOff x="2113659" y="4283314"/>
            <a:chExt cx="3647458" cy="1002182"/>
          </a:xfrm>
        </p:grpSpPr>
        <p:sp>
          <p:nvSpPr>
            <p:cNvPr id="53" name="TextBox 34"/>
            <p:cNvSpPr txBox="1"/>
            <p:nvPr/>
          </p:nvSpPr>
          <p:spPr>
            <a:xfrm>
              <a:off x="2312347" y="4639165"/>
              <a:ext cx="343453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54" name="TextBox 35"/>
            <p:cNvSpPr txBox="1"/>
            <p:nvPr/>
          </p:nvSpPr>
          <p:spPr>
            <a:xfrm>
              <a:off x="2113659" y="4283314"/>
              <a:ext cx="3647458" cy="400110"/>
            </a:xfrm>
            <a:prstGeom prst="rect">
              <a:avLst/>
            </a:prstGeom>
            <a:noFill/>
          </p:spPr>
          <p:txBody>
            <a:bodyPr wrap="square" rtlCol="0">
              <a:spAutoFit/>
            </a:bodyPr>
            <a:lstStyle/>
            <a:p>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grpSp>
        <p:nvGrpSpPr>
          <p:cNvPr id="55" name="Group 33"/>
          <p:cNvGrpSpPr/>
          <p:nvPr/>
        </p:nvGrpSpPr>
        <p:grpSpPr>
          <a:xfrm>
            <a:off x="6701163" y="3291830"/>
            <a:ext cx="1931191" cy="1002182"/>
            <a:chOff x="2113659" y="4283314"/>
            <a:chExt cx="3647458" cy="1002182"/>
          </a:xfrm>
        </p:grpSpPr>
        <p:sp>
          <p:nvSpPr>
            <p:cNvPr id="56" name="TextBox 34"/>
            <p:cNvSpPr txBox="1"/>
            <p:nvPr/>
          </p:nvSpPr>
          <p:spPr>
            <a:xfrm>
              <a:off x="2312347" y="4639165"/>
              <a:ext cx="343453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57" name="TextBox 35"/>
            <p:cNvSpPr txBox="1"/>
            <p:nvPr/>
          </p:nvSpPr>
          <p:spPr>
            <a:xfrm>
              <a:off x="2113659" y="4283314"/>
              <a:ext cx="3647458" cy="400110"/>
            </a:xfrm>
            <a:prstGeom prst="rect">
              <a:avLst/>
            </a:prstGeom>
            <a:noFill/>
          </p:spPr>
          <p:txBody>
            <a:bodyPr wrap="square" rtlCol="0">
              <a:spAutoFit/>
            </a:bodyPr>
            <a:lstStyle/>
            <a:p>
              <a:r>
                <a:rPr lang="en-US" altLang="ko-KR" sz="2000" b="1" dirty="0">
                  <a:solidFill>
                    <a:srgbClr val="FF0000"/>
                  </a:solidFill>
                  <a:cs typeface="Arial" pitchFamily="34" charset="0"/>
                </a:rPr>
                <a:t>Your Text  Here</a:t>
              </a:r>
              <a:endParaRPr lang="ko-KR" altLang="en-US" sz="2000" b="1" dirty="0">
                <a:solidFill>
                  <a:srgbClr val="FF0000"/>
                </a:solidFill>
                <a:cs typeface="Arial" pitchFamily="34" charset="0"/>
              </a:endParaRPr>
            </a:p>
          </p:txBody>
        </p:sp>
      </p:grpSp>
      <p:sp>
        <p:nvSpPr>
          <p:cNvPr id="37" name="TextBox 35"/>
          <p:cNvSpPr txBox="1"/>
          <p:nvPr/>
        </p:nvSpPr>
        <p:spPr>
          <a:xfrm>
            <a:off x="2786365" y="1907225"/>
            <a:ext cx="745314" cy="707886"/>
          </a:xfrm>
          <a:prstGeom prst="rect">
            <a:avLst/>
          </a:prstGeom>
          <a:noFill/>
        </p:spPr>
        <p:txBody>
          <a:bodyPr wrap="square" rtlCol="0">
            <a:spAutoFit/>
          </a:bodyPr>
          <a:lstStyle/>
          <a:p>
            <a:pPr algn="ctr"/>
            <a:r>
              <a:rPr lang="en-US" altLang="ko-KR" sz="4000" b="1" dirty="0" smtClean="0">
                <a:solidFill>
                  <a:srgbClr val="FFC000"/>
                </a:solidFill>
                <a:cs typeface="Arial" pitchFamily="34" charset="0"/>
              </a:rPr>
              <a:t>1</a:t>
            </a:r>
            <a:endParaRPr lang="ko-KR" altLang="en-US" sz="4000" b="1" dirty="0">
              <a:solidFill>
                <a:srgbClr val="FFC000"/>
              </a:solidFill>
              <a:cs typeface="Arial" pitchFamily="34" charset="0"/>
            </a:endParaRPr>
          </a:p>
        </p:txBody>
      </p:sp>
      <p:sp>
        <p:nvSpPr>
          <p:cNvPr id="38" name="TextBox 35"/>
          <p:cNvSpPr txBox="1"/>
          <p:nvPr/>
        </p:nvSpPr>
        <p:spPr>
          <a:xfrm>
            <a:off x="4222195" y="1907225"/>
            <a:ext cx="745314" cy="707886"/>
          </a:xfrm>
          <a:prstGeom prst="rect">
            <a:avLst/>
          </a:prstGeom>
          <a:noFill/>
        </p:spPr>
        <p:txBody>
          <a:bodyPr wrap="square" rtlCol="0">
            <a:spAutoFit/>
          </a:bodyPr>
          <a:lstStyle/>
          <a:p>
            <a:pPr algn="ctr"/>
            <a:r>
              <a:rPr lang="en-US" altLang="ko-KR" sz="4000" b="1" dirty="0">
                <a:solidFill>
                  <a:srgbClr val="FFC000"/>
                </a:solidFill>
                <a:cs typeface="Arial" pitchFamily="34" charset="0"/>
              </a:rPr>
              <a:t>2</a:t>
            </a:r>
            <a:endParaRPr lang="ko-KR" altLang="en-US" sz="4000" b="1" dirty="0">
              <a:solidFill>
                <a:srgbClr val="FFC000"/>
              </a:solidFill>
              <a:cs typeface="Arial" pitchFamily="34" charset="0"/>
            </a:endParaRPr>
          </a:p>
        </p:txBody>
      </p:sp>
      <p:sp>
        <p:nvSpPr>
          <p:cNvPr id="39" name="TextBox 35"/>
          <p:cNvSpPr txBox="1"/>
          <p:nvPr/>
        </p:nvSpPr>
        <p:spPr>
          <a:xfrm>
            <a:off x="5687693" y="1914810"/>
            <a:ext cx="745314" cy="707886"/>
          </a:xfrm>
          <a:prstGeom prst="rect">
            <a:avLst/>
          </a:prstGeom>
          <a:noFill/>
        </p:spPr>
        <p:txBody>
          <a:bodyPr wrap="square" rtlCol="0">
            <a:spAutoFit/>
          </a:bodyPr>
          <a:lstStyle/>
          <a:p>
            <a:pPr algn="ctr"/>
            <a:r>
              <a:rPr lang="en-US" altLang="ko-KR" sz="4000" b="1" dirty="0" smtClean="0">
                <a:solidFill>
                  <a:srgbClr val="FFC000"/>
                </a:solidFill>
                <a:cs typeface="Arial" pitchFamily="34" charset="0"/>
              </a:rPr>
              <a:t>3</a:t>
            </a:r>
            <a:endParaRPr lang="ko-KR" altLang="en-US" sz="4000" b="1" dirty="0">
              <a:solidFill>
                <a:srgbClr val="FFC000"/>
              </a:solidFill>
              <a:cs typeface="Arial" pitchFamily="34" charset="0"/>
            </a:endParaRPr>
          </a:p>
        </p:txBody>
      </p:sp>
      <p:sp>
        <p:nvSpPr>
          <p:cNvPr id="40" name="TextBox 35"/>
          <p:cNvSpPr txBox="1"/>
          <p:nvPr/>
        </p:nvSpPr>
        <p:spPr>
          <a:xfrm>
            <a:off x="2759979" y="3159939"/>
            <a:ext cx="745314" cy="707886"/>
          </a:xfrm>
          <a:prstGeom prst="rect">
            <a:avLst/>
          </a:prstGeom>
          <a:noFill/>
        </p:spPr>
        <p:txBody>
          <a:bodyPr wrap="square" rtlCol="0">
            <a:spAutoFit/>
          </a:bodyPr>
          <a:lstStyle/>
          <a:p>
            <a:pPr algn="ctr"/>
            <a:r>
              <a:rPr lang="en-US" altLang="ko-KR" sz="4000" b="1" dirty="0">
                <a:solidFill>
                  <a:srgbClr val="FFC000"/>
                </a:solidFill>
                <a:cs typeface="Arial" pitchFamily="34" charset="0"/>
              </a:rPr>
              <a:t>4</a:t>
            </a:r>
            <a:endParaRPr lang="ko-KR" altLang="en-US" sz="4000" b="1" dirty="0">
              <a:solidFill>
                <a:srgbClr val="FFC000"/>
              </a:solidFill>
              <a:cs typeface="Arial" pitchFamily="34" charset="0"/>
            </a:endParaRPr>
          </a:p>
        </p:txBody>
      </p:sp>
      <p:sp>
        <p:nvSpPr>
          <p:cNvPr id="41" name="TextBox 35"/>
          <p:cNvSpPr txBox="1"/>
          <p:nvPr/>
        </p:nvSpPr>
        <p:spPr>
          <a:xfrm>
            <a:off x="4233479" y="3155215"/>
            <a:ext cx="745314" cy="707886"/>
          </a:xfrm>
          <a:prstGeom prst="rect">
            <a:avLst/>
          </a:prstGeom>
          <a:noFill/>
        </p:spPr>
        <p:txBody>
          <a:bodyPr wrap="square" rtlCol="0">
            <a:spAutoFit/>
          </a:bodyPr>
          <a:lstStyle/>
          <a:p>
            <a:pPr algn="ctr"/>
            <a:r>
              <a:rPr lang="en-US" altLang="ko-KR" sz="4000" b="1" dirty="0" smtClean="0">
                <a:solidFill>
                  <a:srgbClr val="FFC000"/>
                </a:solidFill>
                <a:cs typeface="Arial" pitchFamily="34" charset="0"/>
              </a:rPr>
              <a:t>5</a:t>
            </a:r>
            <a:endParaRPr lang="ko-KR" altLang="en-US" sz="4000" b="1" dirty="0">
              <a:solidFill>
                <a:srgbClr val="FFC000"/>
              </a:solidFill>
              <a:cs typeface="Arial" pitchFamily="34" charset="0"/>
            </a:endParaRPr>
          </a:p>
        </p:txBody>
      </p:sp>
      <p:sp>
        <p:nvSpPr>
          <p:cNvPr id="58" name="TextBox 35"/>
          <p:cNvSpPr txBox="1"/>
          <p:nvPr/>
        </p:nvSpPr>
        <p:spPr>
          <a:xfrm>
            <a:off x="5687693" y="3157193"/>
            <a:ext cx="745314" cy="707886"/>
          </a:xfrm>
          <a:prstGeom prst="rect">
            <a:avLst/>
          </a:prstGeom>
          <a:noFill/>
        </p:spPr>
        <p:txBody>
          <a:bodyPr wrap="square" rtlCol="0">
            <a:spAutoFit/>
          </a:bodyPr>
          <a:lstStyle/>
          <a:p>
            <a:pPr algn="ctr"/>
            <a:r>
              <a:rPr lang="en-US" altLang="ko-KR" sz="4000" b="1" dirty="0">
                <a:solidFill>
                  <a:srgbClr val="FFC000"/>
                </a:solidFill>
                <a:cs typeface="Arial" pitchFamily="34" charset="0"/>
              </a:rPr>
              <a:t>6</a:t>
            </a:r>
            <a:endParaRPr lang="ko-KR" altLang="en-US" sz="4000" b="1" dirty="0">
              <a:solidFill>
                <a:srgbClr val="FFC000"/>
              </a:solidFill>
              <a:cs typeface="Arial" pitchFamily="34" charset="0"/>
            </a:endParaRPr>
          </a:p>
        </p:txBody>
      </p:sp>
    </p:spTree>
    <p:extLst>
      <p:ext uri="{BB962C8B-B14F-4D97-AF65-F5344CB8AC3E}">
        <p14:creationId xmlns:p14="http://schemas.microsoft.com/office/powerpoint/2010/main" val="181413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51470"/>
            <a:ext cx="8893175" cy="884238"/>
          </a:xfrm>
        </p:spPr>
        <p:txBody>
          <a:bodyPr/>
          <a:lstStyle/>
          <a:p>
            <a:pPr algn="ctr"/>
            <a:r>
              <a:rPr lang="en-US" altLang="ko-KR" dirty="0">
                <a:solidFill>
                  <a:schemeClr val="bg1"/>
                </a:solidFill>
              </a:rPr>
              <a:t>Infographic Layout</a:t>
            </a:r>
            <a:endParaRPr lang="ko-KR" altLang="en-US" dirty="0">
              <a:solidFill>
                <a:schemeClr val="bg1"/>
              </a:solidFill>
            </a:endParaRPr>
          </a:p>
        </p:txBody>
      </p:sp>
      <p:grpSp>
        <p:nvGrpSpPr>
          <p:cNvPr id="17" name="Group 16"/>
          <p:cNvGrpSpPr/>
          <p:nvPr/>
        </p:nvGrpSpPr>
        <p:grpSpPr>
          <a:xfrm>
            <a:off x="6723199" y="1476788"/>
            <a:ext cx="2025263" cy="950513"/>
            <a:chOff x="2113657" y="4283314"/>
            <a:chExt cx="3647460" cy="950513"/>
          </a:xfrm>
        </p:grpSpPr>
        <p:sp>
          <p:nvSpPr>
            <p:cNvPr id="18" name="TextBox 17"/>
            <p:cNvSpPr txBox="1"/>
            <p:nvPr/>
          </p:nvSpPr>
          <p:spPr>
            <a:xfrm>
              <a:off x="2113657" y="4495163"/>
              <a:ext cx="3647458" cy="738664"/>
            </a:xfrm>
            <a:prstGeom prst="rect">
              <a:avLst/>
            </a:prstGeom>
            <a:noFill/>
          </p:spPr>
          <p:txBody>
            <a:bodyPr wrap="square" rtlCol="0">
              <a:spAutoFit/>
            </a:bodyPr>
            <a:lstStyle/>
            <a:p>
              <a:r>
                <a:rPr lang="en-US" altLang="ko-KR" sz="1400" dirty="0">
                  <a:solidFill>
                    <a:srgbClr val="0070C0"/>
                  </a:solidFill>
                  <a:cs typeface="Arial" pitchFamily="34" charset="0"/>
                </a:rPr>
                <a:t>You can simply impress your audience and add a unique zing.   </a:t>
              </a:r>
            </a:p>
          </p:txBody>
        </p:sp>
        <p:sp>
          <p:nvSpPr>
            <p:cNvPr id="19" name="TextBox 18"/>
            <p:cNvSpPr txBox="1"/>
            <p:nvPr/>
          </p:nvSpPr>
          <p:spPr>
            <a:xfrm>
              <a:off x="2113659" y="4283314"/>
              <a:ext cx="3647458" cy="307777"/>
            </a:xfrm>
            <a:prstGeom prst="rect">
              <a:avLst/>
            </a:prstGeom>
            <a:noFill/>
          </p:spPr>
          <p:txBody>
            <a:bodyPr wrap="square" rtlCol="0">
              <a:spAutoFit/>
            </a:bodyPr>
            <a:lstStyle/>
            <a:p>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grpSp>
        <p:nvGrpSpPr>
          <p:cNvPr id="12" name="Group 11"/>
          <p:cNvGrpSpPr/>
          <p:nvPr/>
        </p:nvGrpSpPr>
        <p:grpSpPr>
          <a:xfrm>
            <a:off x="2403050" y="2040932"/>
            <a:ext cx="4337900" cy="1759866"/>
            <a:chOff x="1676822" y="1935939"/>
            <a:chExt cx="4787369" cy="1942213"/>
          </a:xfrm>
        </p:grpSpPr>
        <p:grpSp>
          <p:nvGrpSpPr>
            <p:cNvPr id="8" name="Group 7"/>
            <p:cNvGrpSpPr/>
            <p:nvPr/>
          </p:nvGrpSpPr>
          <p:grpSpPr>
            <a:xfrm rot="2700000">
              <a:off x="5168191" y="1359939"/>
              <a:ext cx="720000" cy="1872000"/>
              <a:chOff x="7526709" y="1059582"/>
              <a:chExt cx="720000" cy="1872000"/>
            </a:xfrm>
          </p:grpSpPr>
          <p:sp>
            <p:nvSpPr>
              <p:cNvPr id="3" name="Rounded Rectangle 2"/>
              <p:cNvSpPr/>
              <p:nvPr/>
            </p:nvSpPr>
            <p:spPr>
              <a:xfrm>
                <a:off x="7526709" y="1059582"/>
                <a:ext cx="720000" cy="1872000"/>
              </a:xfrm>
              <a:prstGeom prst="roundRect">
                <a:avLst>
                  <a:gd name="adj" fmla="val 5000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Oval 3"/>
              <p:cNvSpPr/>
              <p:nvPr/>
            </p:nvSpPr>
            <p:spPr>
              <a:xfrm>
                <a:off x="7526709" y="1059582"/>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5" name="Group 4"/>
            <p:cNvGrpSpPr/>
            <p:nvPr/>
          </p:nvGrpSpPr>
          <p:grpSpPr>
            <a:xfrm rot="5400000">
              <a:off x="2252822" y="2582152"/>
              <a:ext cx="720000" cy="1872000"/>
              <a:chOff x="6228184" y="1851750"/>
              <a:chExt cx="720000" cy="1872000"/>
            </a:xfrm>
          </p:grpSpPr>
          <p:sp>
            <p:nvSpPr>
              <p:cNvPr id="6" name="Rounded Rectangle 5"/>
              <p:cNvSpPr/>
              <p:nvPr/>
            </p:nvSpPr>
            <p:spPr>
              <a:xfrm>
                <a:off x="6228184" y="1851750"/>
                <a:ext cx="720000" cy="1872000"/>
              </a:xfrm>
              <a:prstGeom prst="roundRect">
                <a:avLst>
                  <a:gd name="adj" fmla="val 50000"/>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Oval 6"/>
              <p:cNvSpPr/>
              <p:nvPr/>
            </p:nvSpPr>
            <p:spPr>
              <a:xfrm>
                <a:off x="6228184" y="3003750"/>
                <a:ext cx="720000" cy="720000"/>
              </a:xfrm>
              <a:prstGeom prst="ellipse">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1" name="Rounded Rectangle 10"/>
            <p:cNvSpPr/>
            <p:nvPr/>
          </p:nvSpPr>
          <p:spPr>
            <a:xfrm rot="5400000">
              <a:off x="4201501" y="1762891"/>
              <a:ext cx="720000" cy="1872000"/>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Rounded Rectangle 25"/>
            <p:cNvSpPr/>
            <p:nvPr/>
          </p:nvSpPr>
          <p:spPr>
            <a:xfrm rot="2700000">
              <a:off x="3227400" y="2173161"/>
              <a:ext cx="720000" cy="1872000"/>
            </a:xfrm>
            <a:prstGeom prst="roundRect">
              <a:avLst>
                <a:gd name="adj" fmla="val 50000"/>
              </a:avLst>
            </a:prstGeom>
            <a:solidFill>
              <a:schemeClr val="accent3">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28" name="Group 27"/>
          <p:cNvGrpSpPr/>
          <p:nvPr/>
        </p:nvGrpSpPr>
        <p:grpSpPr>
          <a:xfrm>
            <a:off x="6150319" y="2496770"/>
            <a:ext cx="1894387" cy="950513"/>
            <a:chOff x="2113657" y="4283314"/>
            <a:chExt cx="3647460" cy="950513"/>
          </a:xfrm>
        </p:grpSpPr>
        <p:sp>
          <p:nvSpPr>
            <p:cNvPr id="29" name="TextBox 28"/>
            <p:cNvSpPr txBox="1"/>
            <p:nvPr/>
          </p:nvSpPr>
          <p:spPr>
            <a:xfrm>
              <a:off x="2113657" y="4495163"/>
              <a:ext cx="3647458" cy="738664"/>
            </a:xfrm>
            <a:prstGeom prst="rect">
              <a:avLst/>
            </a:prstGeom>
            <a:noFill/>
          </p:spPr>
          <p:txBody>
            <a:bodyPr wrap="square" rtlCol="0">
              <a:spAutoFit/>
            </a:bodyPr>
            <a:lstStyle/>
            <a:p>
              <a:r>
                <a:rPr lang="en-US" altLang="ko-KR" sz="1400" dirty="0">
                  <a:solidFill>
                    <a:srgbClr val="0070C0"/>
                  </a:solidFill>
                  <a:cs typeface="Arial" pitchFamily="34" charset="0"/>
                </a:rPr>
                <a:t>You can simply impress your audience and add a unique zing.   </a:t>
              </a:r>
            </a:p>
          </p:txBody>
        </p:sp>
        <p:sp>
          <p:nvSpPr>
            <p:cNvPr id="30" name="TextBox 29"/>
            <p:cNvSpPr txBox="1"/>
            <p:nvPr/>
          </p:nvSpPr>
          <p:spPr>
            <a:xfrm>
              <a:off x="2113659" y="4283314"/>
              <a:ext cx="3647458" cy="307777"/>
            </a:xfrm>
            <a:prstGeom prst="rect">
              <a:avLst/>
            </a:prstGeom>
            <a:noFill/>
          </p:spPr>
          <p:txBody>
            <a:bodyPr wrap="square" rtlCol="0">
              <a:spAutoFit/>
            </a:bodyPr>
            <a:lstStyle/>
            <a:p>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grpSp>
        <p:nvGrpSpPr>
          <p:cNvPr id="34" name="Group 33"/>
          <p:cNvGrpSpPr/>
          <p:nvPr/>
        </p:nvGrpSpPr>
        <p:grpSpPr>
          <a:xfrm>
            <a:off x="3278048" y="1347614"/>
            <a:ext cx="2025263" cy="950513"/>
            <a:chOff x="2113657" y="4283314"/>
            <a:chExt cx="3647460" cy="950513"/>
          </a:xfrm>
        </p:grpSpPr>
        <p:sp>
          <p:nvSpPr>
            <p:cNvPr id="35" name="TextBox 34"/>
            <p:cNvSpPr txBox="1"/>
            <p:nvPr/>
          </p:nvSpPr>
          <p:spPr>
            <a:xfrm>
              <a:off x="2113657" y="4495163"/>
              <a:ext cx="3647458" cy="738664"/>
            </a:xfrm>
            <a:prstGeom prst="rect">
              <a:avLst/>
            </a:prstGeom>
            <a:noFill/>
          </p:spPr>
          <p:txBody>
            <a:bodyPr wrap="square" rtlCol="0">
              <a:spAutoFit/>
            </a:bodyPr>
            <a:lstStyle/>
            <a:p>
              <a:pPr algn="r"/>
              <a:r>
                <a:rPr lang="en-US" altLang="ko-KR" sz="1400" dirty="0">
                  <a:solidFill>
                    <a:srgbClr val="0070C0"/>
                  </a:solidFill>
                  <a:cs typeface="Arial" pitchFamily="34" charset="0"/>
                </a:rPr>
                <a:t>You can simply impress your audience and add a unique zing.   </a:t>
              </a:r>
            </a:p>
          </p:txBody>
        </p:sp>
        <p:sp>
          <p:nvSpPr>
            <p:cNvPr id="36" name="TextBox 35"/>
            <p:cNvSpPr txBox="1"/>
            <p:nvPr/>
          </p:nvSpPr>
          <p:spPr>
            <a:xfrm>
              <a:off x="2113659" y="4283314"/>
              <a:ext cx="3647458" cy="307777"/>
            </a:xfrm>
            <a:prstGeom prst="rect">
              <a:avLst/>
            </a:prstGeom>
            <a:noFill/>
          </p:spPr>
          <p:txBody>
            <a:bodyPr wrap="square" rtlCol="0">
              <a:spAutoFit/>
            </a:bodyPr>
            <a:lstStyle/>
            <a:p>
              <a:pPr algn="r"/>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grpSp>
        <p:nvGrpSpPr>
          <p:cNvPr id="37" name="Group 36"/>
          <p:cNvGrpSpPr/>
          <p:nvPr/>
        </p:nvGrpSpPr>
        <p:grpSpPr>
          <a:xfrm>
            <a:off x="4651210" y="3273363"/>
            <a:ext cx="1894387" cy="950513"/>
            <a:chOff x="2113657" y="4283314"/>
            <a:chExt cx="3647460" cy="950513"/>
          </a:xfrm>
        </p:grpSpPr>
        <p:sp>
          <p:nvSpPr>
            <p:cNvPr id="38" name="TextBox 37"/>
            <p:cNvSpPr txBox="1"/>
            <p:nvPr/>
          </p:nvSpPr>
          <p:spPr>
            <a:xfrm>
              <a:off x="2113657" y="4495163"/>
              <a:ext cx="3647458" cy="738664"/>
            </a:xfrm>
            <a:prstGeom prst="rect">
              <a:avLst/>
            </a:prstGeom>
            <a:noFill/>
          </p:spPr>
          <p:txBody>
            <a:bodyPr wrap="square" rtlCol="0">
              <a:spAutoFit/>
            </a:bodyPr>
            <a:lstStyle/>
            <a:p>
              <a:r>
                <a:rPr lang="en-US" altLang="ko-KR" sz="1400" dirty="0">
                  <a:solidFill>
                    <a:srgbClr val="0070C0"/>
                  </a:solidFill>
                  <a:cs typeface="Arial" pitchFamily="34" charset="0"/>
                </a:rPr>
                <a:t>You can simply impress your audience and add a unique zing.   </a:t>
              </a:r>
            </a:p>
          </p:txBody>
        </p:sp>
        <p:sp>
          <p:nvSpPr>
            <p:cNvPr id="39" name="TextBox 38"/>
            <p:cNvSpPr txBox="1"/>
            <p:nvPr/>
          </p:nvSpPr>
          <p:spPr>
            <a:xfrm>
              <a:off x="2113659" y="4283314"/>
              <a:ext cx="3647458" cy="307777"/>
            </a:xfrm>
            <a:prstGeom prst="rect">
              <a:avLst/>
            </a:prstGeom>
            <a:noFill/>
          </p:spPr>
          <p:txBody>
            <a:bodyPr wrap="square" rtlCol="0">
              <a:spAutoFit/>
            </a:bodyPr>
            <a:lstStyle/>
            <a:p>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grpSp>
        <p:nvGrpSpPr>
          <p:cNvPr id="40" name="Group 39"/>
          <p:cNvGrpSpPr/>
          <p:nvPr/>
        </p:nvGrpSpPr>
        <p:grpSpPr>
          <a:xfrm>
            <a:off x="1546355" y="2091199"/>
            <a:ext cx="2025263" cy="950513"/>
            <a:chOff x="2113657" y="4283314"/>
            <a:chExt cx="3647460" cy="950513"/>
          </a:xfrm>
        </p:grpSpPr>
        <p:sp>
          <p:nvSpPr>
            <p:cNvPr id="41" name="TextBox 40"/>
            <p:cNvSpPr txBox="1"/>
            <p:nvPr/>
          </p:nvSpPr>
          <p:spPr>
            <a:xfrm>
              <a:off x="2113657" y="4495163"/>
              <a:ext cx="3647458" cy="738664"/>
            </a:xfrm>
            <a:prstGeom prst="rect">
              <a:avLst/>
            </a:prstGeom>
            <a:noFill/>
          </p:spPr>
          <p:txBody>
            <a:bodyPr wrap="square" rtlCol="0">
              <a:spAutoFit/>
            </a:bodyPr>
            <a:lstStyle/>
            <a:p>
              <a:pPr algn="r"/>
              <a:r>
                <a:rPr lang="en-US" altLang="ko-KR" sz="1400" dirty="0">
                  <a:solidFill>
                    <a:srgbClr val="0070C0"/>
                  </a:solidFill>
                  <a:cs typeface="Arial" pitchFamily="34" charset="0"/>
                </a:rPr>
                <a:t>You can simply impress your audience and add a unique zing.   </a:t>
              </a:r>
            </a:p>
          </p:txBody>
        </p:sp>
        <p:sp>
          <p:nvSpPr>
            <p:cNvPr id="42" name="TextBox 41"/>
            <p:cNvSpPr txBox="1"/>
            <p:nvPr/>
          </p:nvSpPr>
          <p:spPr>
            <a:xfrm>
              <a:off x="2113659" y="4283314"/>
              <a:ext cx="3647458" cy="307777"/>
            </a:xfrm>
            <a:prstGeom prst="rect">
              <a:avLst/>
            </a:prstGeom>
            <a:noFill/>
          </p:spPr>
          <p:txBody>
            <a:bodyPr wrap="square" rtlCol="0">
              <a:spAutoFit/>
            </a:bodyPr>
            <a:lstStyle/>
            <a:p>
              <a:pPr algn="r"/>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grpSp>
        <p:nvGrpSpPr>
          <p:cNvPr id="43" name="Group 42"/>
          <p:cNvGrpSpPr/>
          <p:nvPr/>
        </p:nvGrpSpPr>
        <p:grpSpPr>
          <a:xfrm>
            <a:off x="251520" y="2916333"/>
            <a:ext cx="2025263" cy="950513"/>
            <a:chOff x="2113657" y="4283314"/>
            <a:chExt cx="3647460" cy="950513"/>
          </a:xfrm>
        </p:grpSpPr>
        <p:sp>
          <p:nvSpPr>
            <p:cNvPr id="44" name="TextBox 43"/>
            <p:cNvSpPr txBox="1"/>
            <p:nvPr/>
          </p:nvSpPr>
          <p:spPr>
            <a:xfrm>
              <a:off x="2113657" y="4495163"/>
              <a:ext cx="3647458" cy="738664"/>
            </a:xfrm>
            <a:prstGeom prst="rect">
              <a:avLst/>
            </a:prstGeom>
            <a:noFill/>
          </p:spPr>
          <p:txBody>
            <a:bodyPr wrap="square" rtlCol="0">
              <a:spAutoFit/>
            </a:bodyPr>
            <a:lstStyle/>
            <a:p>
              <a:pPr algn="r"/>
              <a:r>
                <a:rPr lang="en-US" altLang="ko-KR" sz="1400" dirty="0">
                  <a:solidFill>
                    <a:srgbClr val="0070C0"/>
                  </a:solidFill>
                  <a:cs typeface="Arial" pitchFamily="34" charset="0"/>
                </a:rPr>
                <a:t>You can simply impress your audience and add a unique zing.   </a:t>
              </a:r>
            </a:p>
          </p:txBody>
        </p:sp>
        <p:sp>
          <p:nvSpPr>
            <p:cNvPr id="45" name="TextBox 44"/>
            <p:cNvSpPr txBox="1"/>
            <p:nvPr/>
          </p:nvSpPr>
          <p:spPr>
            <a:xfrm>
              <a:off x="2113659" y="4283314"/>
              <a:ext cx="3647458" cy="307777"/>
            </a:xfrm>
            <a:prstGeom prst="rect">
              <a:avLst/>
            </a:prstGeom>
            <a:noFill/>
          </p:spPr>
          <p:txBody>
            <a:bodyPr wrap="square" rtlCol="0">
              <a:spAutoFit/>
            </a:bodyPr>
            <a:lstStyle/>
            <a:p>
              <a:pPr algn="r"/>
              <a:r>
                <a:rPr lang="en-US" altLang="ko-KR" sz="1400" b="1" dirty="0">
                  <a:solidFill>
                    <a:srgbClr val="0070C0"/>
                  </a:solidFill>
                  <a:cs typeface="Arial" pitchFamily="34" charset="0"/>
                </a:rPr>
                <a:t>Your Text  Here</a:t>
              </a:r>
              <a:endParaRPr lang="ko-KR" altLang="en-US" sz="1400" b="1" dirty="0">
                <a:solidFill>
                  <a:srgbClr val="0070C0"/>
                </a:solidFill>
                <a:cs typeface="Arial" pitchFamily="34" charset="0"/>
              </a:endParaRPr>
            </a:p>
          </p:txBody>
        </p:sp>
      </p:grpSp>
      <p:sp>
        <p:nvSpPr>
          <p:cNvPr id="46" name="Oval 21"/>
          <p:cNvSpPr>
            <a:spLocks noChangeAspect="1"/>
          </p:cNvSpPr>
          <p:nvPr/>
        </p:nvSpPr>
        <p:spPr>
          <a:xfrm>
            <a:off x="6099081" y="1833918"/>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7" name="Rectangle 9"/>
          <p:cNvSpPr/>
          <p:nvPr/>
        </p:nvSpPr>
        <p:spPr>
          <a:xfrm>
            <a:off x="4373522" y="2594282"/>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8" name="Rectangle 23"/>
          <p:cNvSpPr/>
          <p:nvPr/>
        </p:nvSpPr>
        <p:spPr>
          <a:xfrm>
            <a:off x="5376627" y="262502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Rectangle 30"/>
          <p:cNvSpPr/>
          <p:nvPr/>
        </p:nvSpPr>
        <p:spPr>
          <a:xfrm>
            <a:off x="2598189" y="3343919"/>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0" name="Oval 7"/>
          <p:cNvSpPr/>
          <p:nvPr/>
        </p:nvSpPr>
        <p:spPr>
          <a:xfrm>
            <a:off x="3631589" y="3319165"/>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pic>
        <p:nvPicPr>
          <p:cNvPr id="10" name="Imagen 9"/>
          <p:cNvPicPr>
            <a:picLocks noChangeAspect="1"/>
          </p:cNvPicPr>
          <p:nvPr/>
        </p:nvPicPr>
        <p:blipFill>
          <a:blip r:embed="rId2"/>
          <a:stretch>
            <a:fillRect/>
          </a:stretch>
        </p:blipFill>
        <p:spPr>
          <a:xfrm>
            <a:off x="7267098" y="3646384"/>
            <a:ext cx="1579609" cy="1154983"/>
          </a:xfrm>
          <a:prstGeom prst="rect">
            <a:avLst/>
          </a:prstGeom>
        </p:spPr>
      </p:pic>
    </p:spTree>
    <p:extLst>
      <p:ext uri="{BB962C8B-B14F-4D97-AF65-F5344CB8AC3E}">
        <p14:creationId xmlns:p14="http://schemas.microsoft.com/office/powerpoint/2010/main" val="2191346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3D47C8F1-6B32-4F2D-BA6C-105117C01C4A}"/>
              </a:ext>
            </a:extLst>
          </p:cNvPr>
          <p:cNvSpPr>
            <a:spLocks noGrp="1"/>
          </p:cNvSpPr>
          <p:nvPr>
            <p:ph type="pic" idx="10"/>
          </p:nvPr>
        </p:nvSpPr>
        <p:spPr/>
      </p:sp>
      <p:sp>
        <p:nvSpPr>
          <p:cNvPr id="8" name="그림 개체 틀 7">
            <a:extLst>
              <a:ext uri="{FF2B5EF4-FFF2-40B4-BE49-F238E27FC236}">
                <a16:creationId xmlns:a16="http://schemas.microsoft.com/office/drawing/2014/main" id="{41674CB6-713F-42FD-BD1C-31ED278295D7}"/>
              </a:ext>
            </a:extLst>
          </p:cNvPr>
          <p:cNvSpPr>
            <a:spLocks noGrp="1"/>
          </p:cNvSpPr>
          <p:nvPr>
            <p:ph type="pic" idx="1"/>
          </p:nvPr>
        </p:nvSpPr>
        <p:spPr/>
      </p:sp>
      <p:sp>
        <p:nvSpPr>
          <p:cNvPr id="6" name="Rectangle 5"/>
          <p:cNvSpPr/>
          <p:nvPr/>
        </p:nvSpPr>
        <p:spPr>
          <a:xfrm>
            <a:off x="5219624" y="1447137"/>
            <a:ext cx="3384376" cy="322836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Isosceles Triangle 6"/>
          <p:cNvSpPr/>
          <p:nvPr/>
        </p:nvSpPr>
        <p:spPr>
          <a:xfrm rot="16200000">
            <a:off x="4917040" y="2917874"/>
            <a:ext cx="332790" cy="286888"/>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Text Placeholder 13"/>
          <p:cNvSpPr txBox="1">
            <a:spLocks/>
          </p:cNvSpPr>
          <p:nvPr/>
        </p:nvSpPr>
        <p:spPr>
          <a:xfrm>
            <a:off x="755576" y="505311"/>
            <a:ext cx="403244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accent1"/>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1" name="Isosceles Triangle 10"/>
          <p:cNvSpPr/>
          <p:nvPr/>
        </p:nvSpPr>
        <p:spPr>
          <a:xfrm rot="5400000">
            <a:off x="5196673" y="803941"/>
            <a:ext cx="332790" cy="28688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Text Placeholder 13"/>
          <p:cNvSpPr txBox="1">
            <a:spLocks/>
          </p:cNvSpPr>
          <p:nvPr/>
        </p:nvSpPr>
        <p:spPr>
          <a:xfrm>
            <a:off x="5349458" y="1562962"/>
            <a:ext cx="3025356"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cs typeface="Arial" pitchFamily="34" charset="0"/>
              </a:rPr>
              <a:t>Simple </a:t>
            </a:r>
            <a:r>
              <a:rPr lang="en-US" altLang="ko-KR" sz="2400" b="1" dirty="0">
                <a:solidFill>
                  <a:schemeClr val="tx1">
                    <a:lumMod val="75000"/>
                    <a:lumOff val="25000"/>
                  </a:schemeClr>
                </a:solidFill>
                <a:cs typeface="Arial" pitchFamily="34" charset="0"/>
              </a:rPr>
              <a:t>Portfolio </a:t>
            </a:r>
            <a:r>
              <a:rPr lang="en-US" altLang="ko-KR" sz="2400" b="1" dirty="0">
                <a:solidFill>
                  <a:schemeClr val="bg1"/>
                </a:solidFill>
                <a:cs typeface="Arial" pitchFamily="34" charset="0"/>
              </a:rPr>
              <a:t>Presentation</a:t>
            </a:r>
          </a:p>
        </p:txBody>
      </p:sp>
      <p:sp>
        <p:nvSpPr>
          <p:cNvPr id="13" name="TextBox 12"/>
          <p:cNvSpPr txBox="1"/>
          <p:nvPr/>
        </p:nvSpPr>
        <p:spPr>
          <a:xfrm>
            <a:off x="5349458" y="2540277"/>
            <a:ext cx="2988996" cy="1384995"/>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17" name="TextBox 16"/>
          <p:cNvSpPr txBox="1"/>
          <p:nvPr/>
        </p:nvSpPr>
        <p:spPr>
          <a:xfrm>
            <a:off x="6697470" y="4116458"/>
            <a:ext cx="1571385" cy="276999"/>
          </a:xfrm>
          <a:prstGeom prst="rect">
            <a:avLst/>
          </a:prstGeom>
          <a:solidFill>
            <a:schemeClr val="tx1">
              <a:lumMod val="75000"/>
              <a:lumOff val="25000"/>
            </a:schemeClr>
          </a:solidFill>
        </p:spPr>
        <p:txBody>
          <a:bodyPr wrap="square" rtlCol="0">
            <a:spAutoFit/>
          </a:bodyPr>
          <a:lstStyle/>
          <a:p>
            <a:pPr algn="ct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368838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itle 1"/>
          <p:cNvSpPr txBox="1">
            <a:spLocks/>
          </p:cNvSpPr>
          <p:nvPr/>
        </p:nvSpPr>
        <p:spPr>
          <a:xfrm>
            <a:off x="395288" y="267634"/>
            <a:ext cx="9144000" cy="52135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3600" dirty="0" smtClean="0">
                <a:solidFill>
                  <a:schemeClr val="bg1"/>
                </a:solidFill>
              </a:rPr>
              <a:t>Skill</a:t>
            </a:r>
            <a:endParaRPr lang="ko-KR" altLang="en-US" sz="3600" dirty="0">
              <a:solidFill>
                <a:schemeClr val="bg1"/>
              </a:solidFill>
            </a:endParaRPr>
          </a:p>
        </p:txBody>
      </p:sp>
      <p:sp>
        <p:nvSpPr>
          <p:cNvPr id="4" name="AutoShape 3"/>
          <p:cNvSpPr>
            <a:spLocks noChangeAspect="1" noChangeArrowheads="1" noTextEdit="1"/>
          </p:cNvSpPr>
          <p:nvPr/>
        </p:nvSpPr>
        <p:spPr bwMode="auto">
          <a:xfrm>
            <a:off x="395288" y="1500188"/>
            <a:ext cx="1160462"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p:cNvSpPr>
            <a:spLocks/>
          </p:cNvSpPr>
          <p:nvPr/>
        </p:nvSpPr>
        <p:spPr bwMode="auto">
          <a:xfrm>
            <a:off x="742950" y="2138363"/>
            <a:ext cx="474662" cy="252412"/>
          </a:xfrm>
          <a:custGeom>
            <a:avLst/>
            <a:gdLst>
              <a:gd name="T0" fmla="*/ 299 w 299"/>
              <a:gd name="T1" fmla="*/ 61 h 159"/>
              <a:gd name="T2" fmla="*/ 147 w 299"/>
              <a:gd name="T3" fmla="*/ 159 h 159"/>
              <a:gd name="T4" fmla="*/ 0 w 299"/>
              <a:gd name="T5" fmla="*/ 61 h 159"/>
              <a:gd name="T6" fmla="*/ 0 w 299"/>
              <a:gd name="T7" fmla="*/ 0 h 159"/>
              <a:gd name="T8" fmla="*/ 147 w 299"/>
              <a:gd name="T9" fmla="*/ 92 h 159"/>
              <a:gd name="T10" fmla="*/ 299 w 299"/>
              <a:gd name="T11" fmla="*/ 0 h 159"/>
              <a:gd name="T12" fmla="*/ 299 w 299"/>
              <a:gd name="T13" fmla="*/ 61 h 159"/>
            </a:gdLst>
            <a:ahLst/>
            <a:cxnLst>
              <a:cxn ang="0">
                <a:pos x="T0" y="T1"/>
              </a:cxn>
              <a:cxn ang="0">
                <a:pos x="T2" y="T3"/>
              </a:cxn>
              <a:cxn ang="0">
                <a:pos x="T4" y="T5"/>
              </a:cxn>
              <a:cxn ang="0">
                <a:pos x="T6" y="T7"/>
              </a:cxn>
              <a:cxn ang="0">
                <a:pos x="T8" y="T9"/>
              </a:cxn>
              <a:cxn ang="0">
                <a:pos x="T10" y="T11"/>
              </a:cxn>
              <a:cxn ang="0">
                <a:pos x="T12" y="T13"/>
              </a:cxn>
            </a:cxnLst>
            <a:rect l="0" t="0" r="r" b="b"/>
            <a:pathLst>
              <a:path w="299" h="159">
                <a:moveTo>
                  <a:pt x="299" y="61"/>
                </a:moveTo>
                <a:lnTo>
                  <a:pt x="147" y="159"/>
                </a:lnTo>
                <a:lnTo>
                  <a:pt x="0" y="61"/>
                </a:lnTo>
                <a:lnTo>
                  <a:pt x="0" y="0"/>
                </a:lnTo>
                <a:lnTo>
                  <a:pt x="147" y="92"/>
                </a:lnTo>
                <a:lnTo>
                  <a:pt x="299" y="0"/>
                </a:lnTo>
                <a:lnTo>
                  <a:pt x="29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p:cNvSpPr>
            <a:spLocks/>
          </p:cNvSpPr>
          <p:nvPr/>
        </p:nvSpPr>
        <p:spPr bwMode="auto">
          <a:xfrm>
            <a:off x="588963" y="1790700"/>
            <a:ext cx="773112" cy="465137"/>
          </a:xfrm>
          <a:custGeom>
            <a:avLst/>
            <a:gdLst>
              <a:gd name="T0" fmla="*/ 79 w 80"/>
              <a:gd name="T1" fmla="*/ 26 h 48"/>
              <a:gd name="T2" fmla="*/ 78 w 80"/>
              <a:gd name="T3" fmla="*/ 26 h 48"/>
              <a:gd name="T4" fmla="*/ 42 w 80"/>
              <a:gd name="T5" fmla="*/ 23 h 48"/>
              <a:gd name="T6" fmla="*/ 40 w 80"/>
              <a:gd name="T7" fmla="*/ 21 h 48"/>
              <a:gd name="T8" fmla="*/ 38 w 80"/>
              <a:gd name="T9" fmla="*/ 24 h 48"/>
              <a:gd name="T10" fmla="*/ 40 w 80"/>
              <a:gd name="T11" fmla="*/ 26 h 48"/>
              <a:gd name="T12" fmla="*/ 42 w 80"/>
              <a:gd name="T13" fmla="*/ 25 h 48"/>
              <a:gd name="T14" fmla="*/ 75 w 80"/>
              <a:gd name="T15" fmla="*/ 27 h 48"/>
              <a:gd name="T16" fmla="*/ 41 w 80"/>
              <a:gd name="T17" fmla="*/ 47 h 48"/>
              <a:gd name="T18" fmla="*/ 39 w 80"/>
              <a:gd name="T19" fmla="*/ 47 h 48"/>
              <a:gd name="T20" fmla="*/ 1 w 80"/>
              <a:gd name="T21" fmla="*/ 26 h 48"/>
              <a:gd name="T22" fmla="*/ 1 w 80"/>
              <a:gd name="T23" fmla="*/ 22 h 48"/>
              <a:gd name="T24" fmla="*/ 39 w 80"/>
              <a:gd name="T25" fmla="*/ 0 h 48"/>
              <a:gd name="T26" fmla="*/ 41 w 80"/>
              <a:gd name="T27" fmla="*/ 0 h 48"/>
              <a:gd name="T28" fmla="*/ 79 w 80"/>
              <a:gd name="T29" fmla="*/ 22 h 48"/>
              <a:gd name="T30" fmla="*/ 79 w 80"/>
              <a:gd name="T31"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 h="48">
                <a:moveTo>
                  <a:pt x="79" y="26"/>
                </a:moveTo>
                <a:cubicBezTo>
                  <a:pt x="78" y="26"/>
                  <a:pt x="78" y="26"/>
                  <a:pt x="78" y="26"/>
                </a:cubicBezTo>
                <a:cubicBezTo>
                  <a:pt x="42" y="23"/>
                  <a:pt x="42" y="23"/>
                  <a:pt x="42" y="23"/>
                </a:cubicBezTo>
                <a:cubicBezTo>
                  <a:pt x="42" y="22"/>
                  <a:pt x="41" y="21"/>
                  <a:pt x="40" y="21"/>
                </a:cubicBezTo>
                <a:cubicBezTo>
                  <a:pt x="39" y="21"/>
                  <a:pt x="38" y="22"/>
                  <a:pt x="38" y="24"/>
                </a:cubicBezTo>
                <a:cubicBezTo>
                  <a:pt x="38" y="25"/>
                  <a:pt x="39" y="26"/>
                  <a:pt x="40" y="26"/>
                </a:cubicBezTo>
                <a:cubicBezTo>
                  <a:pt x="41" y="26"/>
                  <a:pt x="42" y="26"/>
                  <a:pt x="42" y="25"/>
                </a:cubicBezTo>
                <a:cubicBezTo>
                  <a:pt x="75" y="27"/>
                  <a:pt x="75" y="27"/>
                  <a:pt x="75" y="27"/>
                </a:cubicBezTo>
                <a:cubicBezTo>
                  <a:pt x="41" y="47"/>
                  <a:pt x="41" y="47"/>
                  <a:pt x="41" y="47"/>
                </a:cubicBezTo>
                <a:cubicBezTo>
                  <a:pt x="40" y="48"/>
                  <a:pt x="40" y="48"/>
                  <a:pt x="39" y="47"/>
                </a:cubicBezTo>
                <a:cubicBezTo>
                  <a:pt x="1" y="26"/>
                  <a:pt x="1" y="26"/>
                  <a:pt x="1" y="26"/>
                </a:cubicBezTo>
                <a:cubicBezTo>
                  <a:pt x="0" y="25"/>
                  <a:pt x="0" y="23"/>
                  <a:pt x="1" y="22"/>
                </a:cubicBezTo>
                <a:cubicBezTo>
                  <a:pt x="39" y="0"/>
                  <a:pt x="39" y="0"/>
                  <a:pt x="39" y="0"/>
                </a:cubicBezTo>
                <a:cubicBezTo>
                  <a:pt x="40" y="0"/>
                  <a:pt x="40" y="0"/>
                  <a:pt x="41" y="0"/>
                </a:cubicBezTo>
                <a:cubicBezTo>
                  <a:pt x="79" y="22"/>
                  <a:pt x="79" y="22"/>
                  <a:pt x="79" y="22"/>
                </a:cubicBezTo>
                <a:cubicBezTo>
                  <a:pt x="80" y="23"/>
                  <a:pt x="80" y="25"/>
                  <a:pt x="7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p:cNvSpPr>
            <a:spLocks/>
          </p:cNvSpPr>
          <p:nvPr/>
        </p:nvSpPr>
        <p:spPr bwMode="auto">
          <a:xfrm>
            <a:off x="1323975" y="2081213"/>
            <a:ext cx="47625" cy="125412"/>
          </a:xfrm>
          <a:custGeom>
            <a:avLst/>
            <a:gdLst>
              <a:gd name="T0" fmla="*/ 2 w 5"/>
              <a:gd name="T1" fmla="*/ 0 h 13"/>
              <a:gd name="T2" fmla="*/ 0 w 5"/>
              <a:gd name="T3" fmla="*/ 2 h 13"/>
              <a:gd name="T4" fmla="*/ 0 w 5"/>
              <a:gd name="T5" fmla="*/ 13 h 13"/>
              <a:gd name="T6" fmla="*/ 3 w 5"/>
              <a:gd name="T7" fmla="*/ 10 h 13"/>
              <a:gd name="T8" fmla="*/ 5 w 5"/>
              <a:gd name="T9" fmla="*/ 13 h 13"/>
              <a:gd name="T10" fmla="*/ 5 w 5"/>
              <a:gd name="T11" fmla="*/ 2 h 13"/>
              <a:gd name="T12" fmla="*/ 2 w 5"/>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5" h="13">
                <a:moveTo>
                  <a:pt x="2" y="0"/>
                </a:moveTo>
                <a:cubicBezTo>
                  <a:pt x="1" y="1"/>
                  <a:pt x="0" y="1"/>
                  <a:pt x="0" y="2"/>
                </a:cubicBezTo>
                <a:cubicBezTo>
                  <a:pt x="0" y="13"/>
                  <a:pt x="0" y="13"/>
                  <a:pt x="0" y="13"/>
                </a:cubicBezTo>
                <a:cubicBezTo>
                  <a:pt x="3" y="10"/>
                  <a:pt x="3" y="10"/>
                  <a:pt x="3" y="10"/>
                </a:cubicBezTo>
                <a:cubicBezTo>
                  <a:pt x="5" y="13"/>
                  <a:pt x="5" y="13"/>
                  <a:pt x="5" y="13"/>
                </a:cubicBezTo>
                <a:cubicBezTo>
                  <a:pt x="5" y="2"/>
                  <a:pt x="5" y="2"/>
                  <a:pt x="5" y="2"/>
                </a:cubicBezTo>
                <a:cubicBezTo>
                  <a:pt x="5"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TextBox 14"/>
          <p:cNvSpPr txBox="1"/>
          <p:nvPr/>
        </p:nvSpPr>
        <p:spPr>
          <a:xfrm>
            <a:off x="2062076" y="1386045"/>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pic>
        <p:nvPicPr>
          <p:cNvPr id="2" name="Imagen 1"/>
          <p:cNvPicPr>
            <a:picLocks noChangeAspect="1"/>
          </p:cNvPicPr>
          <p:nvPr/>
        </p:nvPicPr>
        <p:blipFill>
          <a:blip r:embed="rId2"/>
          <a:stretch>
            <a:fillRect/>
          </a:stretch>
        </p:blipFill>
        <p:spPr>
          <a:xfrm>
            <a:off x="395288" y="1469580"/>
            <a:ext cx="1306861" cy="1315346"/>
          </a:xfrm>
          <a:prstGeom prst="rect">
            <a:avLst/>
          </a:prstGeom>
        </p:spPr>
      </p:pic>
      <p:grpSp>
        <p:nvGrpSpPr>
          <p:cNvPr id="50" name="Grupo 49"/>
          <p:cNvGrpSpPr/>
          <p:nvPr/>
        </p:nvGrpSpPr>
        <p:grpSpPr>
          <a:xfrm>
            <a:off x="2106612" y="2206625"/>
            <a:ext cx="2922946" cy="2415966"/>
            <a:chOff x="2355493" y="2378039"/>
            <a:chExt cx="2922946" cy="2415966"/>
          </a:xfrm>
        </p:grpSpPr>
        <p:sp>
          <p:nvSpPr>
            <p:cNvPr id="57" name="Title 1"/>
            <p:cNvSpPr txBox="1">
              <a:spLocks/>
            </p:cNvSpPr>
            <p:nvPr/>
          </p:nvSpPr>
          <p:spPr>
            <a:xfrm>
              <a:off x="2388841" y="2378039"/>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ko-KR" sz="1800" b="1" dirty="0" smtClean="0">
                  <a:solidFill>
                    <a:srgbClr val="0070C0"/>
                  </a:solidFill>
                </a:rPr>
                <a:t>MARKETING</a:t>
              </a:r>
              <a:endParaRPr lang="ko-KR" altLang="en-US" sz="1800" b="1" dirty="0">
                <a:solidFill>
                  <a:srgbClr val="0070C0"/>
                </a:solidFill>
              </a:endParaRPr>
            </a:p>
          </p:txBody>
        </p:sp>
        <p:sp>
          <p:nvSpPr>
            <p:cNvPr id="11" name="Rectangle 5"/>
            <p:cNvSpPr>
              <a:spLocks noChangeArrowheads="1"/>
            </p:cNvSpPr>
            <p:nvPr/>
          </p:nvSpPr>
          <p:spPr bwMode="auto">
            <a:xfrm>
              <a:off x="2420938" y="2790826"/>
              <a:ext cx="65" cy="276999"/>
            </a:xfrm>
            <a:prstGeom prst="rect">
              <a:avLst/>
            </a:prstGeom>
            <a:solidFill>
              <a:srgbClr val="787878"/>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6"/>
            <p:cNvSpPr>
              <a:spLocks noChangeArrowheads="1"/>
            </p:cNvSpPr>
            <p:nvPr/>
          </p:nvSpPr>
          <p:spPr bwMode="auto">
            <a:xfrm>
              <a:off x="2560638" y="2790826"/>
              <a:ext cx="65" cy="276999"/>
            </a:xfrm>
            <a:prstGeom prst="rect">
              <a:avLst/>
            </a:prstGeom>
            <a:solidFill>
              <a:srgbClr val="787878"/>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7"/>
            <p:cNvSpPr>
              <a:spLocks noChangeArrowheads="1"/>
            </p:cNvSpPr>
            <p:nvPr/>
          </p:nvSpPr>
          <p:spPr bwMode="auto">
            <a:xfrm>
              <a:off x="2843213" y="2790826"/>
              <a:ext cx="65" cy="276999"/>
            </a:xfrm>
            <a:prstGeom prst="rect">
              <a:avLst/>
            </a:prstGeom>
            <a:solidFill>
              <a:srgbClr val="787878"/>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9"/>
            <p:cNvSpPr>
              <a:spLocks noChangeArrowheads="1"/>
            </p:cNvSpPr>
            <p:nvPr/>
          </p:nvSpPr>
          <p:spPr bwMode="auto">
            <a:xfrm>
              <a:off x="2432051" y="3016250"/>
              <a:ext cx="2846388" cy="131762"/>
            </a:xfrm>
            <a:prstGeom prst="rect">
              <a:avLst/>
            </a:prstGeom>
            <a:solidFill>
              <a:srgbClr val="7878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Rectangle 10"/>
            <p:cNvSpPr>
              <a:spLocks noChangeArrowheads="1"/>
            </p:cNvSpPr>
            <p:nvPr/>
          </p:nvSpPr>
          <p:spPr bwMode="auto">
            <a:xfrm>
              <a:off x="2432051" y="3016250"/>
              <a:ext cx="2846388"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Rectangle 11"/>
            <p:cNvSpPr>
              <a:spLocks noChangeArrowheads="1"/>
            </p:cNvSpPr>
            <p:nvPr/>
          </p:nvSpPr>
          <p:spPr bwMode="auto">
            <a:xfrm>
              <a:off x="2432051" y="3016250"/>
              <a:ext cx="2579688" cy="1317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Rectangle 17"/>
            <p:cNvSpPr>
              <a:spLocks noChangeArrowheads="1"/>
            </p:cNvSpPr>
            <p:nvPr/>
          </p:nvSpPr>
          <p:spPr bwMode="auto">
            <a:xfrm>
              <a:off x="2432051" y="3506788"/>
              <a:ext cx="2846388" cy="131762"/>
            </a:xfrm>
            <a:prstGeom prst="rect">
              <a:avLst/>
            </a:prstGeom>
            <a:solidFill>
              <a:srgbClr val="7878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Rectangle 18"/>
            <p:cNvSpPr>
              <a:spLocks noChangeArrowheads="1"/>
            </p:cNvSpPr>
            <p:nvPr/>
          </p:nvSpPr>
          <p:spPr bwMode="auto">
            <a:xfrm>
              <a:off x="2432051" y="3506788"/>
              <a:ext cx="2846388"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Rectangle 19"/>
            <p:cNvSpPr>
              <a:spLocks noChangeArrowheads="1"/>
            </p:cNvSpPr>
            <p:nvPr/>
          </p:nvSpPr>
          <p:spPr bwMode="auto">
            <a:xfrm>
              <a:off x="2432051" y="3506788"/>
              <a:ext cx="1874838" cy="1317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Rectangle 23"/>
            <p:cNvSpPr>
              <a:spLocks noChangeArrowheads="1"/>
            </p:cNvSpPr>
            <p:nvPr/>
          </p:nvSpPr>
          <p:spPr bwMode="auto">
            <a:xfrm>
              <a:off x="3656013" y="3284538"/>
              <a:ext cx="4857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PE" sz="1400" b="0" i="0" u="none" strike="noStrike" cap="none" normalizeH="0" baseline="0" smtClean="0">
                  <a:ln>
                    <a:noFill/>
                  </a:ln>
                  <a:solidFill>
                    <a:srgbClr val="FFFFFF"/>
                  </a:solidFill>
                  <a:effectLst/>
                  <a:latin typeface="Times New Roman" panose="02020603050405020304" pitchFamily="18" charset="0"/>
                </a:rPr>
                <a:t>TICS</a:t>
              </a:r>
              <a:endParaRPr kumimoji="0" lang="es-PE" sz="1800" b="0" i="0" u="none" strike="noStrike" cap="none" normalizeH="0" baseline="0" smtClean="0">
                <a:ln>
                  <a:noFill/>
                </a:ln>
                <a:solidFill>
                  <a:schemeClr val="tx1"/>
                </a:solidFill>
                <a:effectLst/>
                <a:latin typeface="Arial" panose="020B0604020202020204" pitchFamily="34" charset="0"/>
              </a:endParaRPr>
            </a:p>
          </p:txBody>
        </p:sp>
        <p:sp>
          <p:nvSpPr>
            <p:cNvPr id="35" name="Rectangle 24"/>
            <p:cNvSpPr>
              <a:spLocks noChangeArrowheads="1"/>
            </p:cNvSpPr>
            <p:nvPr/>
          </p:nvSpPr>
          <p:spPr bwMode="auto">
            <a:xfrm>
              <a:off x="2432051" y="3994150"/>
              <a:ext cx="2846388" cy="131762"/>
            </a:xfrm>
            <a:prstGeom prst="rect">
              <a:avLst/>
            </a:prstGeom>
            <a:solidFill>
              <a:srgbClr val="7878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Rectangle 25"/>
            <p:cNvSpPr>
              <a:spLocks noChangeArrowheads="1"/>
            </p:cNvSpPr>
            <p:nvPr/>
          </p:nvSpPr>
          <p:spPr bwMode="auto">
            <a:xfrm>
              <a:off x="2432051" y="3994150"/>
              <a:ext cx="2846388"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Rectangle 26"/>
            <p:cNvSpPr>
              <a:spLocks noChangeArrowheads="1"/>
            </p:cNvSpPr>
            <p:nvPr/>
          </p:nvSpPr>
          <p:spPr bwMode="auto">
            <a:xfrm>
              <a:off x="2432051" y="3994150"/>
              <a:ext cx="2206625" cy="1317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Rectangle 31"/>
            <p:cNvSpPr>
              <a:spLocks noChangeArrowheads="1"/>
            </p:cNvSpPr>
            <p:nvPr/>
          </p:nvSpPr>
          <p:spPr bwMode="auto">
            <a:xfrm>
              <a:off x="2432051" y="4484688"/>
              <a:ext cx="2846388" cy="131762"/>
            </a:xfrm>
            <a:prstGeom prst="rect">
              <a:avLst/>
            </a:prstGeom>
            <a:solidFill>
              <a:srgbClr val="7878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Rectangle 32"/>
            <p:cNvSpPr>
              <a:spLocks noChangeArrowheads="1"/>
            </p:cNvSpPr>
            <p:nvPr/>
          </p:nvSpPr>
          <p:spPr bwMode="auto">
            <a:xfrm>
              <a:off x="2432051" y="4484688"/>
              <a:ext cx="2846388"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Rectangle 33"/>
            <p:cNvSpPr>
              <a:spLocks noChangeArrowheads="1"/>
            </p:cNvSpPr>
            <p:nvPr/>
          </p:nvSpPr>
          <p:spPr bwMode="auto">
            <a:xfrm>
              <a:off x="2432051" y="4484688"/>
              <a:ext cx="1597025" cy="1317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Title 1"/>
            <p:cNvSpPr txBox="1">
              <a:spLocks/>
            </p:cNvSpPr>
            <p:nvPr/>
          </p:nvSpPr>
          <p:spPr>
            <a:xfrm>
              <a:off x="2380998" y="2908548"/>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ko-KR" sz="1800" b="1" dirty="0" smtClean="0">
                  <a:solidFill>
                    <a:srgbClr val="0070C0"/>
                  </a:solidFill>
                </a:rPr>
                <a:t>BUSINESS</a:t>
              </a:r>
              <a:endParaRPr lang="ko-KR" altLang="en-US" sz="1800" b="1" dirty="0">
                <a:solidFill>
                  <a:srgbClr val="0070C0"/>
                </a:solidFill>
              </a:endParaRPr>
            </a:p>
          </p:txBody>
        </p:sp>
        <p:sp>
          <p:nvSpPr>
            <p:cNvPr id="59" name="Title 1"/>
            <p:cNvSpPr txBox="1">
              <a:spLocks/>
            </p:cNvSpPr>
            <p:nvPr/>
          </p:nvSpPr>
          <p:spPr>
            <a:xfrm>
              <a:off x="2355493" y="3381375"/>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ko-KR" sz="1800" b="1" dirty="0" smtClean="0">
                  <a:solidFill>
                    <a:srgbClr val="0070C0"/>
                  </a:solidFill>
                </a:rPr>
                <a:t>TEAM WORK</a:t>
              </a:r>
              <a:endParaRPr lang="ko-KR" altLang="en-US" sz="1800" b="1" dirty="0">
                <a:solidFill>
                  <a:srgbClr val="0070C0"/>
                </a:solidFill>
              </a:endParaRPr>
            </a:p>
          </p:txBody>
        </p:sp>
        <p:sp>
          <p:nvSpPr>
            <p:cNvPr id="60" name="Title 1"/>
            <p:cNvSpPr txBox="1">
              <a:spLocks/>
            </p:cNvSpPr>
            <p:nvPr/>
          </p:nvSpPr>
          <p:spPr>
            <a:xfrm>
              <a:off x="2368246" y="3909768"/>
              <a:ext cx="287193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ko-KR" sz="1800" b="1" dirty="0" smtClean="0">
                  <a:solidFill>
                    <a:srgbClr val="0070C0"/>
                  </a:solidFill>
                </a:rPr>
                <a:t>PRODUCT</a:t>
              </a:r>
              <a:endParaRPr lang="ko-KR" altLang="en-US" sz="1800" b="1" dirty="0">
                <a:solidFill>
                  <a:srgbClr val="0070C0"/>
                </a:solidFill>
              </a:endParaRPr>
            </a:p>
          </p:txBody>
        </p:sp>
      </p:grpSp>
      <p:pic>
        <p:nvPicPr>
          <p:cNvPr id="61" name="Imagen 60"/>
          <p:cNvPicPr>
            <a:picLocks noChangeAspect="1"/>
          </p:cNvPicPr>
          <p:nvPr/>
        </p:nvPicPr>
        <p:blipFill>
          <a:blip r:embed="rId3"/>
          <a:stretch>
            <a:fillRect/>
          </a:stretch>
        </p:blipFill>
        <p:spPr>
          <a:xfrm>
            <a:off x="6167798" y="1268133"/>
            <a:ext cx="2288500" cy="3416930"/>
          </a:xfrm>
          <a:prstGeom prst="rect">
            <a:avLst/>
          </a:prstGeom>
        </p:spPr>
      </p:pic>
    </p:spTree>
    <p:extLst>
      <p:ext uri="{BB962C8B-B14F-4D97-AF65-F5344CB8AC3E}">
        <p14:creationId xmlns:p14="http://schemas.microsoft.com/office/powerpoint/2010/main" val="3562623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Infographic Layout</a:t>
            </a:r>
            <a:endParaRPr lang="ko-KR" altLang="en-US" dirty="0">
              <a:solidFill>
                <a:schemeClr val="bg1"/>
              </a:solidFill>
            </a:endParaRPr>
          </a:p>
        </p:txBody>
      </p:sp>
      <p:grpSp>
        <p:nvGrpSpPr>
          <p:cNvPr id="8" name="Group 7"/>
          <p:cNvGrpSpPr/>
          <p:nvPr/>
        </p:nvGrpSpPr>
        <p:grpSpPr>
          <a:xfrm>
            <a:off x="3818352" y="1376189"/>
            <a:ext cx="1452273" cy="726242"/>
            <a:chOff x="5263852" y="2497372"/>
            <a:chExt cx="1727749" cy="864000"/>
          </a:xfrm>
        </p:grpSpPr>
        <p:sp>
          <p:nvSpPr>
            <p:cNvPr id="3" name="Right Triangle 2"/>
            <p:cNvSpPr/>
            <p:nvPr/>
          </p:nvSpPr>
          <p:spPr>
            <a:xfrm>
              <a:off x="6127601"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ight Triangle 8"/>
            <p:cNvSpPr/>
            <p:nvPr/>
          </p:nvSpPr>
          <p:spPr>
            <a:xfrm rot="16200000">
              <a:off x="5263852"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rot="10800000">
            <a:off x="3845863" y="3511216"/>
            <a:ext cx="1452273" cy="726242"/>
            <a:chOff x="5263852" y="2497372"/>
            <a:chExt cx="1727749" cy="864000"/>
          </a:xfrm>
        </p:grpSpPr>
        <p:sp>
          <p:nvSpPr>
            <p:cNvPr id="13" name="Right Triangle 12"/>
            <p:cNvSpPr/>
            <p:nvPr/>
          </p:nvSpPr>
          <p:spPr>
            <a:xfrm>
              <a:off x="6127601"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ight Triangle 13"/>
            <p:cNvSpPr/>
            <p:nvPr/>
          </p:nvSpPr>
          <p:spPr>
            <a:xfrm rot="16200000">
              <a:off x="5263852"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5" name="TextBox 14"/>
          <p:cNvSpPr txBox="1"/>
          <p:nvPr/>
        </p:nvSpPr>
        <p:spPr>
          <a:xfrm>
            <a:off x="4572104" y="212065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6" name="TextBox 15"/>
          <p:cNvSpPr txBox="1"/>
          <p:nvPr/>
        </p:nvSpPr>
        <p:spPr>
          <a:xfrm>
            <a:off x="539999" y="305904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p:cNvSpPr txBox="1"/>
          <p:nvPr/>
        </p:nvSpPr>
        <p:spPr>
          <a:xfrm>
            <a:off x="512699" y="212065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9" name="TextBox 18"/>
          <p:cNvSpPr txBox="1"/>
          <p:nvPr/>
        </p:nvSpPr>
        <p:spPr>
          <a:xfrm>
            <a:off x="4578381" y="305904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Bent Arrow 9"/>
          <p:cNvSpPr/>
          <p:nvPr/>
        </p:nvSpPr>
        <p:spPr>
          <a:xfrm rot="5400000">
            <a:off x="1821480" y="754454"/>
            <a:ext cx="558805" cy="4220815"/>
          </a:xfrm>
          <a:prstGeom prst="bentArrow">
            <a:avLst>
              <a:gd name="adj1" fmla="val 25000"/>
              <a:gd name="adj2" fmla="val 25000"/>
              <a:gd name="adj3" fmla="val 33523"/>
              <a:gd name="adj4" fmla="val 43750"/>
            </a:avLst>
          </a:pr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1" name="Bent Arrow 20"/>
          <p:cNvSpPr/>
          <p:nvPr/>
        </p:nvSpPr>
        <p:spPr>
          <a:xfrm rot="16200000">
            <a:off x="6749279" y="717368"/>
            <a:ext cx="558805" cy="4220815"/>
          </a:xfrm>
          <a:prstGeom prst="bentArrow">
            <a:avLst>
              <a:gd name="adj1" fmla="val 25000"/>
              <a:gd name="adj2" fmla="val 25000"/>
              <a:gd name="adj3" fmla="val 33523"/>
              <a:gd name="adj4" fmla="val 437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2" name="TextBox 21"/>
          <p:cNvSpPr txBox="1"/>
          <p:nvPr/>
        </p:nvSpPr>
        <p:spPr>
          <a:xfrm>
            <a:off x="4028523" y="1708363"/>
            <a:ext cx="521283" cy="400110"/>
          </a:xfrm>
          <a:prstGeom prst="rect">
            <a:avLst/>
          </a:prstGeom>
          <a:noFill/>
        </p:spPr>
        <p:txBody>
          <a:bodyPr wrap="square" rtlCol="0">
            <a:spAutoFit/>
          </a:bodyPr>
          <a:lstStyle/>
          <a:p>
            <a:pPr algn="ctr"/>
            <a:r>
              <a:rPr lang="en-US" altLang="ko-KR" sz="2000" b="1" dirty="0">
                <a:cs typeface="Arial" pitchFamily="34" charset="0"/>
              </a:rPr>
              <a:t>A</a:t>
            </a:r>
            <a:endParaRPr lang="ko-KR" altLang="en-US" sz="2000" b="1" dirty="0">
              <a:cs typeface="Arial" pitchFamily="34" charset="0"/>
            </a:endParaRPr>
          </a:p>
        </p:txBody>
      </p:sp>
      <p:sp>
        <p:nvSpPr>
          <p:cNvPr id="23" name="TextBox 22"/>
          <p:cNvSpPr txBox="1"/>
          <p:nvPr/>
        </p:nvSpPr>
        <p:spPr>
          <a:xfrm>
            <a:off x="4549806" y="1696184"/>
            <a:ext cx="521283" cy="400110"/>
          </a:xfrm>
          <a:prstGeom prst="rect">
            <a:avLst/>
          </a:prstGeom>
          <a:noFill/>
        </p:spPr>
        <p:txBody>
          <a:bodyPr wrap="square" rtlCol="0">
            <a:spAutoFit/>
          </a:bodyPr>
          <a:lstStyle/>
          <a:p>
            <a:pPr algn="ctr"/>
            <a:r>
              <a:rPr lang="en-US" altLang="ko-KR" sz="2000" b="1" dirty="0">
                <a:cs typeface="Arial" pitchFamily="34" charset="0"/>
              </a:rPr>
              <a:t>B</a:t>
            </a:r>
            <a:endParaRPr lang="ko-KR" altLang="en-US" sz="2000" b="1" dirty="0">
              <a:cs typeface="Arial" pitchFamily="34" charset="0"/>
            </a:endParaRPr>
          </a:p>
        </p:txBody>
      </p:sp>
      <p:sp>
        <p:nvSpPr>
          <p:cNvPr id="24" name="TextBox 23"/>
          <p:cNvSpPr txBox="1"/>
          <p:nvPr/>
        </p:nvSpPr>
        <p:spPr>
          <a:xfrm>
            <a:off x="4051362" y="3543145"/>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C</a:t>
            </a:r>
            <a:endParaRPr lang="ko-KR" altLang="en-US" sz="2000" b="1" dirty="0">
              <a:solidFill>
                <a:schemeClr val="accent1"/>
              </a:solidFill>
              <a:cs typeface="Arial" pitchFamily="34" charset="0"/>
            </a:endParaRPr>
          </a:p>
        </p:txBody>
      </p:sp>
      <p:sp>
        <p:nvSpPr>
          <p:cNvPr id="25" name="TextBox 24"/>
          <p:cNvSpPr txBox="1"/>
          <p:nvPr/>
        </p:nvSpPr>
        <p:spPr>
          <a:xfrm>
            <a:off x="4572645" y="3530966"/>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D</a:t>
            </a:r>
            <a:endParaRPr lang="ko-KR" altLang="en-US" sz="2000" b="1" dirty="0">
              <a:solidFill>
                <a:schemeClr val="accent1"/>
              </a:solidFill>
              <a:cs typeface="Arial" pitchFamily="34" charset="0"/>
            </a:endParaRPr>
          </a:p>
        </p:txBody>
      </p:sp>
      <p:pic>
        <p:nvPicPr>
          <p:cNvPr id="4" name="Imagen 3"/>
          <p:cNvPicPr>
            <a:picLocks noChangeAspect="1"/>
          </p:cNvPicPr>
          <p:nvPr/>
        </p:nvPicPr>
        <p:blipFill>
          <a:blip r:embed="rId2"/>
          <a:stretch>
            <a:fillRect/>
          </a:stretch>
        </p:blipFill>
        <p:spPr>
          <a:xfrm>
            <a:off x="7028681" y="3560276"/>
            <a:ext cx="2003726" cy="1445196"/>
          </a:xfrm>
          <a:prstGeom prst="rect">
            <a:avLst/>
          </a:prstGeom>
        </p:spPr>
      </p:pic>
    </p:spTree>
    <p:extLst>
      <p:ext uri="{BB962C8B-B14F-4D97-AF65-F5344CB8AC3E}">
        <p14:creationId xmlns:p14="http://schemas.microsoft.com/office/powerpoint/2010/main" val="2118612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Infographic Layout</a:t>
            </a:r>
            <a:endParaRPr lang="ko-KR" altLang="en-US" dirty="0">
              <a:solidFill>
                <a:schemeClr val="bg1"/>
              </a:solidFill>
            </a:endParaRPr>
          </a:p>
        </p:txBody>
      </p:sp>
      <p:grpSp>
        <p:nvGrpSpPr>
          <p:cNvPr id="23" name="Group 22"/>
          <p:cNvGrpSpPr/>
          <p:nvPr/>
        </p:nvGrpSpPr>
        <p:grpSpPr>
          <a:xfrm>
            <a:off x="2375936" y="1914153"/>
            <a:ext cx="4392128" cy="1620000"/>
            <a:chOff x="2375936" y="2061640"/>
            <a:chExt cx="4392128" cy="1620000"/>
          </a:xfrm>
        </p:grpSpPr>
        <p:sp>
          <p:nvSpPr>
            <p:cNvPr id="21" name="Diamond 20"/>
            <p:cNvSpPr/>
            <p:nvPr/>
          </p:nvSpPr>
          <p:spPr>
            <a:xfrm>
              <a:off x="5148064"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Diamond 21"/>
            <p:cNvSpPr/>
            <p:nvPr/>
          </p:nvSpPr>
          <p:spPr>
            <a:xfrm>
              <a:off x="2375936"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Diamond 18"/>
            <p:cNvSpPr/>
            <p:nvPr/>
          </p:nvSpPr>
          <p:spPr>
            <a:xfrm>
              <a:off x="4572000" y="2241640"/>
              <a:ext cx="1260000" cy="1260000"/>
            </a:xfrm>
            <a:prstGeom prst="diamon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Diamond 19"/>
            <p:cNvSpPr/>
            <p:nvPr/>
          </p:nvSpPr>
          <p:spPr>
            <a:xfrm>
              <a:off x="3312000" y="2241640"/>
              <a:ext cx="1260000" cy="1260000"/>
            </a:xfrm>
            <a:prstGeom prst="diamon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22958" y="2421640"/>
              <a:ext cx="900000" cy="9000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24" name="Oval 21"/>
          <p:cNvSpPr>
            <a:spLocks noChangeAspect="1"/>
          </p:cNvSpPr>
          <p:nvPr/>
        </p:nvSpPr>
        <p:spPr>
          <a:xfrm>
            <a:off x="6781277" y="1899315"/>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Rectangle 9"/>
          <p:cNvSpPr/>
          <p:nvPr/>
        </p:nvSpPr>
        <p:spPr>
          <a:xfrm>
            <a:off x="5151854" y="257466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6" name="Rectangle 23"/>
          <p:cNvSpPr/>
          <p:nvPr/>
        </p:nvSpPr>
        <p:spPr>
          <a:xfrm>
            <a:off x="5958064" y="262206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7" name="Rectangle 30"/>
          <p:cNvSpPr/>
          <p:nvPr/>
        </p:nvSpPr>
        <p:spPr>
          <a:xfrm>
            <a:off x="2843808" y="2565415"/>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Oval 7"/>
          <p:cNvSpPr/>
          <p:nvPr/>
        </p:nvSpPr>
        <p:spPr>
          <a:xfrm>
            <a:off x="3715570" y="2568721"/>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9" name="Oval 21"/>
          <p:cNvSpPr>
            <a:spLocks noChangeAspect="1"/>
          </p:cNvSpPr>
          <p:nvPr/>
        </p:nvSpPr>
        <p:spPr>
          <a:xfrm>
            <a:off x="4412226" y="2550369"/>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30" name="Group 29"/>
          <p:cNvGrpSpPr/>
          <p:nvPr/>
        </p:nvGrpSpPr>
        <p:grpSpPr>
          <a:xfrm>
            <a:off x="333053" y="1356015"/>
            <a:ext cx="2357003" cy="923330"/>
            <a:chOff x="2551705" y="4283314"/>
            <a:chExt cx="2357003" cy="923330"/>
          </a:xfrm>
        </p:grpSpPr>
        <p:sp>
          <p:nvSpPr>
            <p:cNvPr id="31" name="TextBox 30"/>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2" name="TextBox 31"/>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3" name="Group 32"/>
          <p:cNvGrpSpPr/>
          <p:nvPr/>
        </p:nvGrpSpPr>
        <p:grpSpPr>
          <a:xfrm>
            <a:off x="323528" y="3365553"/>
            <a:ext cx="2357003" cy="923330"/>
            <a:chOff x="2551705" y="4283314"/>
            <a:chExt cx="2357003" cy="923330"/>
          </a:xfrm>
        </p:grpSpPr>
        <p:sp>
          <p:nvSpPr>
            <p:cNvPr id="34" name="TextBox 33"/>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5" name="TextBox 3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6" name="Group 35"/>
          <p:cNvGrpSpPr/>
          <p:nvPr/>
        </p:nvGrpSpPr>
        <p:grpSpPr>
          <a:xfrm>
            <a:off x="6463469" y="1356015"/>
            <a:ext cx="2357003" cy="923330"/>
            <a:chOff x="2551705" y="4283314"/>
            <a:chExt cx="2357003" cy="923330"/>
          </a:xfrm>
        </p:grpSpPr>
        <p:sp>
          <p:nvSpPr>
            <p:cNvPr id="37" name="TextBox 36"/>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8" name="TextBox 37"/>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9" name="Group 38"/>
          <p:cNvGrpSpPr/>
          <p:nvPr/>
        </p:nvGrpSpPr>
        <p:grpSpPr>
          <a:xfrm>
            <a:off x="6433907" y="3365553"/>
            <a:ext cx="2357003" cy="923330"/>
            <a:chOff x="2551705" y="4283314"/>
            <a:chExt cx="2357003" cy="923330"/>
          </a:xfrm>
        </p:grpSpPr>
        <p:sp>
          <p:nvSpPr>
            <p:cNvPr id="40" name="TextBox 39"/>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1" name="TextBox 4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2" name="Group 41"/>
          <p:cNvGrpSpPr/>
          <p:nvPr/>
        </p:nvGrpSpPr>
        <p:grpSpPr>
          <a:xfrm>
            <a:off x="3396542" y="3393080"/>
            <a:ext cx="2357003" cy="923330"/>
            <a:chOff x="2551705" y="4283314"/>
            <a:chExt cx="2357003" cy="923330"/>
          </a:xfrm>
        </p:grpSpPr>
        <p:sp>
          <p:nvSpPr>
            <p:cNvPr id="43" name="TextBox 42"/>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4" name="TextBox 43"/>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cxnSp>
        <p:nvCxnSpPr>
          <p:cNvPr id="46" name="Elbow Connector 45"/>
          <p:cNvCxnSpPr>
            <a:stCxn id="22" idx="0"/>
          </p:cNvCxnSpPr>
          <p:nvPr/>
        </p:nvCxnSpPr>
        <p:spPr>
          <a:xfrm rot="16200000" flipV="1">
            <a:off x="2818406" y="1546622"/>
            <a:ext cx="209621" cy="525441"/>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21" idx="0"/>
          </p:cNvCxnSpPr>
          <p:nvPr/>
        </p:nvCxnSpPr>
        <p:spPr>
          <a:xfrm rot="5400000" flipH="1" flipV="1">
            <a:off x="6104512" y="1574457"/>
            <a:ext cx="193249" cy="486144"/>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44" idx="0"/>
          </p:cNvCxnSpPr>
          <p:nvPr/>
        </p:nvCxnSpPr>
        <p:spPr>
          <a:xfrm>
            <a:off x="4563433" y="3239290"/>
            <a:ext cx="1592" cy="153790"/>
          </a:xfrm>
          <a:prstGeom prst="straightConnector1">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5" name="Elbow Connector 64"/>
          <p:cNvCxnSpPr/>
          <p:nvPr/>
        </p:nvCxnSpPr>
        <p:spPr>
          <a:xfrm rot="10800000" flipV="1">
            <a:off x="2843809" y="3328250"/>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rot="10800000" flipH="1" flipV="1">
            <a:off x="5208462" y="3328251"/>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534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3"/>
          <p:cNvSpPr txBox="1">
            <a:spLocks/>
          </p:cNvSpPr>
          <p:nvPr/>
        </p:nvSpPr>
        <p:spPr>
          <a:xfrm>
            <a:off x="4779123" y="2581501"/>
            <a:ext cx="376595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9" name="TextBox 8"/>
          <p:cNvSpPr txBox="1"/>
          <p:nvPr/>
        </p:nvSpPr>
        <p:spPr>
          <a:xfrm>
            <a:off x="4788024" y="3459653"/>
            <a:ext cx="3720697" cy="1200329"/>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2" name="그림 개체 틀 1">
            <a:extLst>
              <a:ext uri="{FF2B5EF4-FFF2-40B4-BE49-F238E27FC236}">
                <a16:creationId xmlns:a16="http://schemas.microsoft.com/office/drawing/2014/main" id="{C09DCFA6-CCE2-4C1B-A920-E1CF35649E3D}"/>
              </a:ext>
            </a:extLst>
          </p:cNvPr>
          <p:cNvSpPr>
            <a:spLocks noGrp="1"/>
          </p:cNvSpPr>
          <p:nvPr>
            <p:ph type="pic" idx="11"/>
          </p:nvPr>
        </p:nvSpPr>
        <p:spPr/>
      </p:sp>
      <p:sp>
        <p:nvSpPr>
          <p:cNvPr id="3" name="그림 개체 틀 2">
            <a:extLst>
              <a:ext uri="{FF2B5EF4-FFF2-40B4-BE49-F238E27FC236}">
                <a16:creationId xmlns:a16="http://schemas.microsoft.com/office/drawing/2014/main" id="{7E7A46CC-DCC5-48A5-A1BF-26BA869C1799}"/>
              </a:ext>
            </a:extLst>
          </p:cNvPr>
          <p:cNvSpPr>
            <a:spLocks noGrp="1"/>
          </p:cNvSpPr>
          <p:nvPr>
            <p:ph type="pic" idx="12"/>
          </p:nvPr>
        </p:nvSpPr>
        <p:spPr/>
      </p:sp>
    </p:spTree>
    <p:extLst>
      <p:ext uri="{BB962C8B-B14F-4D97-AF65-F5344CB8AC3E}">
        <p14:creationId xmlns:p14="http://schemas.microsoft.com/office/powerpoint/2010/main" val="2655545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ción de imagen 1"/>
          <p:cNvPicPr>
            <a:picLocks noGrp="1" noChangeAspect="1"/>
          </p:cNvPicPr>
          <p:nvPr>
            <p:ph type="pic" idx="1"/>
          </p:nvPr>
        </p:nvPicPr>
        <p:blipFill>
          <a:blip r:embed="rId2">
            <a:extLst>
              <a:ext uri="{28A0092B-C50C-407E-A947-70E740481C1C}">
                <a14:useLocalDpi xmlns:a14="http://schemas.microsoft.com/office/drawing/2010/main" val="0"/>
              </a:ext>
            </a:extLst>
          </a:blip>
          <a:srcRect l="5556" r="5556"/>
          <a:stretch>
            <a:fillRect/>
          </a:stretch>
        </p:blipFill>
        <p:spPr/>
      </p:pic>
      <p:sp>
        <p:nvSpPr>
          <p:cNvPr id="8" name="Round Same Side Corner Rectangle 7"/>
          <p:cNvSpPr/>
          <p:nvPr/>
        </p:nvSpPr>
        <p:spPr>
          <a:xfrm rot="16200000">
            <a:off x="6044531" y="1560576"/>
            <a:ext cx="1249304" cy="4949508"/>
          </a:xfrm>
          <a:prstGeom prst="round2SameRect">
            <a:avLst>
              <a:gd name="adj1" fmla="val 50000"/>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dirty="0">
              <a:solidFill>
                <a:schemeClr val="bg1"/>
              </a:solidFill>
            </a:endParaRPr>
          </a:p>
        </p:txBody>
      </p:sp>
      <p:sp>
        <p:nvSpPr>
          <p:cNvPr id="9" name="제목 1"/>
          <p:cNvSpPr txBox="1">
            <a:spLocks/>
          </p:cNvSpPr>
          <p:nvPr/>
        </p:nvSpPr>
        <p:spPr>
          <a:xfrm>
            <a:off x="4589529" y="3662345"/>
            <a:ext cx="4554408" cy="533308"/>
          </a:xfrm>
          <a:prstGeom prst="rect">
            <a:avLst/>
          </a:prstGeom>
        </p:spPr>
        <p:txBody>
          <a:bodyPr anchor="ctr">
            <a:noAutofit/>
          </a:bodyPr>
          <a:lstStyle>
            <a:lvl1pPr algn="l" defTabSz="914400" rtl="0" eaLnBrk="1" latinLnBrk="1" hangingPunct="1">
              <a:spcBef>
                <a:spcPct val="0"/>
              </a:spcBef>
              <a:buNone/>
              <a:defRPr sz="3600" b="1" kern="1200" baseline="0">
                <a:solidFill>
                  <a:schemeClr val="bg1"/>
                </a:solidFill>
                <a:effectLst/>
                <a:latin typeface="+mj-lt"/>
                <a:ea typeface="+mj-ea"/>
                <a:cs typeface="+mj-cs"/>
              </a:defRPr>
            </a:lvl1pPr>
          </a:lstStyle>
          <a:p>
            <a:r>
              <a:rPr lang="en-US" altLang="ko-KR" dirty="0">
                <a:solidFill>
                  <a:srgbClr val="FFC000"/>
                </a:solidFill>
              </a:rPr>
              <a:t>SECTION BREAK</a:t>
            </a:r>
            <a:endParaRPr lang="ko-KR" altLang="en-US" dirty="0">
              <a:solidFill>
                <a:srgbClr val="FFC000"/>
              </a:solidFill>
            </a:endParaRPr>
          </a:p>
        </p:txBody>
      </p:sp>
      <p:sp>
        <p:nvSpPr>
          <p:cNvPr id="10" name="Text Placeholder 9"/>
          <p:cNvSpPr txBox="1">
            <a:spLocks/>
          </p:cNvSpPr>
          <p:nvPr/>
        </p:nvSpPr>
        <p:spPr>
          <a:xfrm>
            <a:off x="4589529" y="4156877"/>
            <a:ext cx="4554408" cy="263475"/>
          </a:xfrm>
          <a:prstGeom prst="rect">
            <a:avLst/>
          </a:prstGeom>
        </p:spPr>
        <p:txBody>
          <a:bodyPr lIns="108000" anchor="ctr"/>
          <a:lstStyle>
            <a:lvl1pPr marL="0" indent="0" algn="l" defTabSz="914400" rtl="0" eaLnBrk="1" latinLnBrk="1" hangingPunct="1">
              <a:spcBef>
                <a:spcPct val="20000"/>
              </a:spcBef>
              <a:buFont typeface="Arial" pitchFamily="34" charset="0"/>
              <a:buNone/>
              <a:defRPr sz="1400" kern="1200" baseline="0">
                <a:solidFill>
                  <a:schemeClr val="bg1"/>
                </a:solidFill>
                <a:effectLst/>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latin typeface="Arial" pitchFamily="34" charset="0"/>
                <a:cs typeface="Arial" pitchFamily="34" charset="0"/>
              </a:rPr>
              <a:t>This text can be replaced with your own text.</a:t>
            </a:r>
            <a:endParaRPr lang="ko-KR" altLang="en-US" dirty="0">
              <a:latin typeface="Arial" pitchFamily="34" charset="0"/>
              <a:cs typeface="Arial" pitchFamily="34" charset="0"/>
            </a:endParaRPr>
          </a:p>
        </p:txBody>
      </p:sp>
    </p:spTree>
    <p:extLst>
      <p:ext uri="{BB962C8B-B14F-4D97-AF65-F5344CB8AC3E}">
        <p14:creationId xmlns:p14="http://schemas.microsoft.com/office/powerpoint/2010/main" val="1883148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Infographic Layout</a:t>
            </a:r>
            <a:endParaRPr lang="ko-KR" altLang="en-US" dirty="0">
              <a:solidFill>
                <a:schemeClr val="bg1"/>
              </a:solidFill>
            </a:endParaRPr>
          </a:p>
        </p:txBody>
      </p:sp>
      <p:grpSp>
        <p:nvGrpSpPr>
          <p:cNvPr id="34" name="Group 33"/>
          <p:cNvGrpSpPr/>
          <p:nvPr/>
        </p:nvGrpSpPr>
        <p:grpSpPr>
          <a:xfrm>
            <a:off x="3008858" y="1491630"/>
            <a:ext cx="2859431" cy="2991670"/>
            <a:chOff x="2947227" y="1344690"/>
            <a:chExt cx="2859431" cy="2991670"/>
          </a:xfrm>
        </p:grpSpPr>
        <p:sp>
          <p:nvSpPr>
            <p:cNvPr id="14" name="Diamond 13"/>
            <p:cNvSpPr/>
            <p:nvPr/>
          </p:nvSpPr>
          <p:spPr>
            <a:xfrm>
              <a:off x="4243508" y="3582967"/>
              <a:ext cx="753394" cy="753393"/>
            </a:xfrm>
            <a:prstGeom prst="diamon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06471" y="1344690"/>
              <a:ext cx="1027469" cy="1027468"/>
            </a:xfrm>
            <a:prstGeom prst="diamon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Diamond 10"/>
            <p:cNvSpPr/>
            <p:nvPr/>
          </p:nvSpPr>
          <p:spPr>
            <a:xfrm>
              <a:off x="3280024" y="1693140"/>
              <a:ext cx="958864" cy="95886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Diamond 11"/>
            <p:cNvSpPr/>
            <p:nvPr/>
          </p:nvSpPr>
          <p:spPr>
            <a:xfrm>
              <a:off x="2947227" y="2526624"/>
              <a:ext cx="890374" cy="890374"/>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Diamond 12"/>
            <p:cNvSpPr/>
            <p:nvPr/>
          </p:nvSpPr>
          <p:spPr>
            <a:xfrm>
              <a:off x="3417004" y="3299184"/>
              <a:ext cx="821884" cy="821882"/>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Diamond 14"/>
            <p:cNvSpPr/>
            <p:nvPr/>
          </p:nvSpPr>
          <p:spPr>
            <a:xfrm>
              <a:off x="4955684" y="3220209"/>
              <a:ext cx="684903" cy="684903"/>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Diamond 15"/>
            <p:cNvSpPr/>
            <p:nvPr/>
          </p:nvSpPr>
          <p:spPr>
            <a:xfrm>
              <a:off x="5190245" y="2603554"/>
              <a:ext cx="616413" cy="616413"/>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9" name="Group 18"/>
          <p:cNvGrpSpPr/>
          <p:nvPr/>
        </p:nvGrpSpPr>
        <p:grpSpPr>
          <a:xfrm>
            <a:off x="5618469" y="3861409"/>
            <a:ext cx="2949954" cy="657032"/>
            <a:chOff x="2551705" y="4283314"/>
            <a:chExt cx="2357003" cy="657032"/>
          </a:xfrm>
        </p:grpSpPr>
        <p:sp>
          <p:nvSpPr>
            <p:cNvPr id="20" name="TextBox 19"/>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5922869" y="3082084"/>
            <a:ext cx="2949954" cy="657032"/>
            <a:chOff x="2551705" y="4283314"/>
            <a:chExt cx="2357003" cy="657032"/>
          </a:xfrm>
        </p:grpSpPr>
        <p:sp>
          <p:nvSpPr>
            <p:cNvPr id="26" name="TextBox 25"/>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922869" y="2302759"/>
            <a:ext cx="2949954" cy="657032"/>
            <a:chOff x="2551705" y="4283314"/>
            <a:chExt cx="2357003" cy="657032"/>
          </a:xfrm>
        </p:grpSpPr>
        <p:sp>
          <p:nvSpPr>
            <p:cNvPr id="29" name="TextBox 28"/>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0" name="TextBox 29"/>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5436097" y="1523434"/>
            <a:ext cx="2949954" cy="657032"/>
            <a:chOff x="2551705" y="4283314"/>
            <a:chExt cx="2357003" cy="657032"/>
          </a:xfrm>
        </p:grpSpPr>
        <p:sp>
          <p:nvSpPr>
            <p:cNvPr id="32" name="TextBox 31"/>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3" name="TextBox 3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6" name="TextBox 35"/>
          <p:cNvSpPr txBox="1"/>
          <p:nvPr/>
        </p:nvSpPr>
        <p:spPr>
          <a:xfrm>
            <a:off x="4461263" y="1823712"/>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01</a:t>
            </a:r>
            <a:endParaRPr lang="ko-KR" altLang="en-US" b="1" dirty="0">
              <a:solidFill>
                <a:schemeClr val="bg1"/>
              </a:solidFill>
              <a:latin typeface="Arial" pitchFamily="34" charset="0"/>
              <a:cs typeface="Arial" pitchFamily="34" charset="0"/>
            </a:endParaRPr>
          </a:p>
        </p:txBody>
      </p:sp>
      <p:sp>
        <p:nvSpPr>
          <p:cNvPr id="37" name="TextBox 36"/>
          <p:cNvSpPr txBox="1"/>
          <p:nvPr/>
        </p:nvSpPr>
        <p:spPr>
          <a:xfrm>
            <a:off x="3600514" y="2158091"/>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02</a:t>
            </a:r>
            <a:endParaRPr lang="ko-KR" altLang="en-US" b="1" dirty="0">
              <a:solidFill>
                <a:schemeClr val="bg1"/>
              </a:solidFill>
              <a:latin typeface="Arial" pitchFamily="34" charset="0"/>
              <a:cs typeface="Arial" pitchFamily="34" charset="0"/>
            </a:endParaRPr>
          </a:p>
        </p:txBody>
      </p:sp>
      <p:sp>
        <p:nvSpPr>
          <p:cNvPr id="38" name="TextBox 37"/>
          <p:cNvSpPr txBox="1"/>
          <p:nvPr/>
        </p:nvSpPr>
        <p:spPr>
          <a:xfrm>
            <a:off x="3233472" y="2934085"/>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03</a:t>
            </a:r>
            <a:endParaRPr lang="ko-KR" altLang="en-US" b="1" dirty="0">
              <a:solidFill>
                <a:schemeClr val="bg1"/>
              </a:solidFill>
              <a:latin typeface="Arial" pitchFamily="34" charset="0"/>
              <a:cs typeface="Arial" pitchFamily="34" charset="0"/>
            </a:endParaRPr>
          </a:p>
        </p:txBody>
      </p:sp>
      <p:sp>
        <p:nvSpPr>
          <p:cNvPr id="39" name="TextBox 38"/>
          <p:cNvSpPr txBox="1"/>
          <p:nvPr/>
        </p:nvSpPr>
        <p:spPr>
          <a:xfrm>
            <a:off x="3678659" y="3672399"/>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04</a:t>
            </a:r>
            <a:endParaRPr lang="ko-KR" altLang="en-US" b="1" dirty="0">
              <a:solidFill>
                <a:schemeClr val="bg1"/>
              </a:solidFill>
              <a:latin typeface="Arial" pitchFamily="34" charset="0"/>
              <a:cs typeface="Arial" pitchFamily="34" charset="0"/>
            </a:endParaRPr>
          </a:p>
        </p:txBody>
      </p:sp>
      <p:sp>
        <p:nvSpPr>
          <p:cNvPr id="40" name="TextBox 39"/>
          <p:cNvSpPr txBox="1"/>
          <p:nvPr/>
        </p:nvSpPr>
        <p:spPr>
          <a:xfrm>
            <a:off x="4461263" y="3921937"/>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05</a:t>
            </a:r>
            <a:endParaRPr lang="ko-KR" altLang="en-US" b="1" dirty="0">
              <a:solidFill>
                <a:schemeClr val="bg1"/>
              </a:solidFill>
              <a:latin typeface="Arial" pitchFamily="34" charset="0"/>
              <a:cs typeface="Arial" pitchFamily="34" charset="0"/>
            </a:endParaRPr>
          </a:p>
        </p:txBody>
      </p:sp>
      <p:sp>
        <p:nvSpPr>
          <p:cNvPr id="41" name="TextBox 40"/>
          <p:cNvSpPr txBox="1"/>
          <p:nvPr/>
        </p:nvSpPr>
        <p:spPr>
          <a:xfrm>
            <a:off x="5139193" y="3524934"/>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06</a:t>
            </a:r>
            <a:endParaRPr lang="ko-KR" altLang="en-US" b="1" dirty="0">
              <a:solidFill>
                <a:schemeClr val="bg1"/>
              </a:solidFill>
              <a:latin typeface="Arial" pitchFamily="34" charset="0"/>
              <a:cs typeface="Arial" pitchFamily="34" charset="0"/>
            </a:endParaRPr>
          </a:p>
        </p:txBody>
      </p:sp>
      <p:sp>
        <p:nvSpPr>
          <p:cNvPr id="42" name="TextBox 41"/>
          <p:cNvSpPr txBox="1"/>
          <p:nvPr/>
        </p:nvSpPr>
        <p:spPr>
          <a:xfrm>
            <a:off x="5348186" y="2870208"/>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07</a:t>
            </a:r>
            <a:endParaRPr lang="ko-KR" altLang="en-US" b="1" dirty="0">
              <a:solidFill>
                <a:schemeClr val="bg1"/>
              </a:solidFill>
              <a:latin typeface="Arial" pitchFamily="34" charset="0"/>
              <a:cs typeface="Arial" pitchFamily="34" charset="0"/>
            </a:endParaRPr>
          </a:p>
        </p:txBody>
      </p:sp>
      <p:grpSp>
        <p:nvGrpSpPr>
          <p:cNvPr id="43" name="Group 42"/>
          <p:cNvGrpSpPr/>
          <p:nvPr/>
        </p:nvGrpSpPr>
        <p:grpSpPr>
          <a:xfrm>
            <a:off x="294547" y="3557475"/>
            <a:ext cx="2949954" cy="657032"/>
            <a:chOff x="2551705" y="4283314"/>
            <a:chExt cx="2357003" cy="657032"/>
          </a:xfrm>
        </p:grpSpPr>
        <p:sp>
          <p:nvSpPr>
            <p:cNvPr id="44" name="TextBox 43"/>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5" name="TextBox 4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6" name="Group 45"/>
          <p:cNvGrpSpPr/>
          <p:nvPr/>
        </p:nvGrpSpPr>
        <p:grpSpPr>
          <a:xfrm>
            <a:off x="294548" y="2778150"/>
            <a:ext cx="2690902" cy="657032"/>
            <a:chOff x="2551705" y="4283314"/>
            <a:chExt cx="2357003" cy="657032"/>
          </a:xfrm>
        </p:grpSpPr>
        <p:sp>
          <p:nvSpPr>
            <p:cNvPr id="47" name="TextBox 46"/>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8" name="TextBox 47"/>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9" name="Group 48"/>
          <p:cNvGrpSpPr/>
          <p:nvPr/>
        </p:nvGrpSpPr>
        <p:grpSpPr>
          <a:xfrm>
            <a:off x="294547" y="1998825"/>
            <a:ext cx="2949954" cy="657032"/>
            <a:chOff x="2551705" y="4283314"/>
            <a:chExt cx="2357003" cy="657032"/>
          </a:xfrm>
        </p:grpSpPr>
        <p:sp>
          <p:nvSpPr>
            <p:cNvPr id="50" name="TextBox 49"/>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1" name="TextBox 50"/>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52" name="Block Arc 14"/>
          <p:cNvSpPr/>
          <p:nvPr/>
        </p:nvSpPr>
        <p:spPr>
          <a:xfrm rot="16200000">
            <a:off x="4273526" y="2798007"/>
            <a:ext cx="584277" cy="584662"/>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Tree>
    <p:extLst>
      <p:ext uri="{BB962C8B-B14F-4D97-AF65-F5344CB8AC3E}">
        <p14:creationId xmlns:p14="http://schemas.microsoft.com/office/powerpoint/2010/main" val="2760534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00EF1AE2-B8F3-406E-8137-2DF816A8AB1C}"/>
              </a:ext>
            </a:extLst>
          </p:cNvPr>
          <p:cNvSpPr>
            <a:spLocks noGrp="1"/>
          </p:cNvSpPr>
          <p:nvPr>
            <p:ph type="pic" idx="10"/>
          </p:nvPr>
        </p:nvSpPr>
        <p:spPr/>
      </p:sp>
      <p:sp>
        <p:nvSpPr>
          <p:cNvPr id="5" name="그림 개체 틀 4">
            <a:extLst>
              <a:ext uri="{FF2B5EF4-FFF2-40B4-BE49-F238E27FC236}">
                <a16:creationId xmlns:a16="http://schemas.microsoft.com/office/drawing/2014/main" id="{AAAE1FCA-9E9C-470B-9499-B57B1D11B2CA}"/>
              </a:ext>
            </a:extLst>
          </p:cNvPr>
          <p:cNvSpPr>
            <a:spLocks noGrp="1"/>
          </p:cNvSpPr>
          <p:nvPr>
            <p:ph type="pic" idx="1"/>
          </p:nvPr>
        </p:nvSpPr>
        <p:spPr/>
      </p:sp>
      <p:sp>
        <p:nvSpPr>
          <p:cNvPr id="6" name="Rectangle 5"/>
          <p:cNvSpPr/>
          <p:nvPr/>
        </p:nvSpPr>
        <p:spPr>
          <a:xfrm>
            <a:off x="539552" y="1794292"/>
            <a:ext cx="2880320" cy="100811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Text Placeholder 13"/>
          <p:cNvSpPr txBox="1">
            <a:spLocks/>
          </p:cNvSpPr>
          <p:nvPr/>
        </p:nvSpPr>
        <p:spPr>
          <a:xfrm>
            <a:off x="612670" y="1835171"/>
            <a:ext cx="2793714"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4" name="Text Placeholder 13"/>
          <p:cNvSpPr txBox="1">
            <a:spLocks/>
          </p:cNvSpPr>
          <p:nvPr/>
        </p:nvSpPr>
        <p:spPr>
          <a:xfrm>
            <a:off x="5724128" y="624174"/>
            <a:ext cx="2160240" cy="147831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cs typeface="Arial" pitchFamily="34" charset="0"/>
              </a:rPr>
              <a:t>Simple </a:t>
            </a:r>
            <a:r>
              <a:rPr lang="en-US" altLang="ko-KR" sz="2400" b="1" dirty="0">
                <a:solidFill>
                  <a:schemeClr val="accent1"/>
                </a:solidFill>
                <a:cs typeface="Arial" pitchFamily="34" charset="0"/>
              </a:rPr>
              <a:t>Portfolio</a:t>
            </a:r>
            <a:r>
              <a:rPr lang="en-US" altLang="ko-KR" sz="2400" b="1" dirty="0">
                <a:solidFill>
                  <a:schemeClr val="tx1">
                    <a:lumMod val="75000"/>
                    <a:lumOff val="25000"/>
                  </a:schemeClr>
                </a:solidFill>
                <a:cs typeface="Arial" pitchFamily="34" charset="0"/>
              </a:rPr>
              <a:t> Presentation</a:t>
            </a:r>
          </a:p>
        </p:txBody>
      </p:sp>
      <p:sp>
        <p:nvSpPr>
          <p:cNvPr id="15" name="TextBox 14"/>
          <p:cNvSpPr txBox="1"/>
          <p:nvPr/>
        </p:nvSpPr>
        <p:spPr>
          <a:xfrm>
            <a:off x="5724128" y="2749294"/>
            <a:ext cx="2880319"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5724128" y="2241755"/>
            <a:ext cx="2844646"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 can simply impress your audience and add a unique zing.        </a:t>
            </a:r>
            <a:endParaRPr lang="ko-KR" altLang="en-US"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67027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504" y="51470"/>
            <a:ext cx="8893175" cy="884238"/>
          </a:xfrm>
        </p:spPr>
        <p:txBody>
          <a:bodyPr/>
          <a:lstStyle/>
          <a:p>
            <a:pPr algn="ctr"/>
            <a:r>
              <a:rPr lang="en-US" altLang="ko-KR" dirty="0">
                <a:solidFill>
                  <a:schemeClr val="bg1"/>
                </a:solidFill>
              </a:rPr>
              <a:t>Chart Layout</a:t>
            </a:r>
            <a:endParaRPr lang="ko-KR" altLang="en-US" dirty="0">
              <a:solidFill>
                <a:schemeClr val="bg1"/>
              </a:solidFill>
            </a:endParaRPr>
          </a:p>
        </p:txBody>
      </p:sp>
      <p:sp>
        <p:nvSpPr>
          <p:cNvPr id="11" name="TextBox 10"/>
          <p:cNvSpPr txBox="1"/>
          <p:nvPr/>
        </p:nvSpPr>
        <p:spPr>
          <a:xfrm>
            <a:off x="540000" y="1307410"/>
            <a:ext cx="3815976" cy="1384995"/>
          </a:xfrm>
          <a:prstGeom prst="rect">
            <a:avLst/>
          </a:prstGeom>
          <a:noFill/>
        </p:spPr>
        <p:txBody>
          <a:bodyPr wrap="square" rtlCol="0">
            <a:spAutoFit/>
          </a:bodyPr>
          <a:lstStyle/>
          <a:p>
            <a:r>
              <a:rPr lang="en-US" altLang="ko-KR" sz="1200" dirty="0">
                <a:solidFill>
                  <a:schemeClr val="accent5">
                    <a:lumMod val="50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accent5">
                  <a:lumMod val="50000"/>
                </a:schemeClr>
              </a:solidFill>
              <a:cs typeface="Arial" pitchFamily="34" charset="0"/>
            </a:endParaRPr>
          </a:p>
          <a:p>
            <a:r>
              <a:rPr lang="en-US" altLang="ko-KR" sz="1200" dirty="0">
                <a:solidFill>
                  <a:schemeClr val="accent5">
                    <a:lumMod val="50000"/>
                  </a:schemeClr>
                </a:solidFill>
                <a:cs typeface="Arial" pitchFamily="34" charset="0"/>
              </a:rPr>
              <a:t>I hope and I believe that this Template will your Time, Money and Reputation.  </a:t>
            </a:r>
          </a:p>
        </p:txBody>
      </p:sp>
      <p:grpSp>
        <p:nvGrpSpPr>
          <p:cNvPr id="16" name="Group 15"/>
          <p:cNvGrpSpPr/>
          <p:nvPr/>
        </p:nvGrpSpPr>
        <p:grpSpPr>
          <a:xfrm>
            <a:off x="1746728" y="3491503"/>
            <a:ext cx="1363470" cy="823652"/>
            <a:chOff x="2079598" y="4324401"/>
            <a:chExt cx="3303211" cy="823652"/>
          </a:xfrm>
        </p:grpSpPr>
        <p:sp>
          <p:nvSpPr>
            <p:cNvPr id="17" name="TextBox 16"/>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rgbClr val="0070C0"/>
                  </a:solidFill>
                  <a:cs typeface="Arial" pitchFamily="34" charset="0"/>
                </a:rPr>
                <a:t>Easy to change colors, photos and Text.</a:t>
              </a:r>
            </a:p>
          </p:txBody>
        </p:sp>
        <p:sp>
          <p:nvSpPr>
            <p:cNvPr id="18" name="TextBox 17"/>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Content  Here</a:t>
              </a:r>
              <a:endParaRPr lang="ko-KR" altLang="en-US" sz="1200" b="1" dirty="0">
                <a:solidFill>
                  <a:srgbClr val="0070C0"/>
                </a:solidFill>
                <a:cs typeface="Arial" pitchFamily="34" charset="0"/>
              </a:endParaRPr>
            </a:p>
          </p:txBody>
        </p:sp>
      </p:grpSp>
      <p:grpSp>
        <p:nvGrpSpPr>
          <p:cNvPr id="19" name="Group 18"/>
          <p:cNvGrpSpPr/>
          <p:nvPr/>
        </p:nvGrpSpPr>
        <p:grpSpPr>
          <a:xfrm>
            <a:off x="467544" y="3491503"/>
            <a:ext cx="1363470" cy="823652"/>
            <a:chOff x="2079598" y="4324401"/>
            <a:chExt cx="3303211" cy="823652"/>
          </a:xfrm>
        </p:grpSpPr>
        <p:sp>
          <p:nvSpPr>
            <p:cNvPr id="20" name="TextBox 19"/>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rgbClr val="0070C0"/>
                  </a:solidFill>
                  <a:cs typeface="Arial" pitchFamily="34" charset="0"/>
                </a:rPr>
                <a:t>Easy to change colors, photos and Text.</a:t>
              </a:r>
            </a:p>
          </p:txBody>
        </p:sp>
        <p:sp>
          <p:nvSpPr>
            <p:cNvPr id="21" name="TextBox 20"/>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Content  Here</a:t>
              </a:r>
              <a:endParaRPr lang="ko-KR" altLang="en-US" sz="1200" b="1" dirty="0">
                <a:solidFill>
                  <a:srgbClr val="0070C0"/>
                </a:solidFill>
                <a:cs typeface="Arial" pitchFamily="34" charset="0"/>
              </a:endParaRPr>
            </a:p>
          </p:txBody>
        </p:sp>
      </p:grpSp>
      <p:grpSp>
        <p:nvGrpSpPr>
          <p:cNvPr id="22" name="Group 21"/>
          <p:cNvGrpSpPr/>
          <p:nvPr/>
        </p:nvGrpSpPr>
        <p:grpSpPr>
          <a:xfrm>
            <a:off x="3025912" y="3491503"/>
            <a:ext cx="1363470" cy="823652"/>
            <a:chOff x="2079598" y="4324401"/>
            <a:chExt cx="3303211" cy="823652"/>
          </a:xfrm>
        </p:grpSpPr>
        <p:sp>
          <p:nvSpPr>
            <p:cNvPr id="23" name="TextBox 22"/>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rgbClr val="0070C0"/>
                  </a:solidFill>
                  <a:cs typeface="Arial" pitchFamily="34" charset="0"/>
                </a:rPr>
                <a:t>Easy to change colors, photos and Text.</a:t>
              </a:r>
            </a:p>
          </p:txBody>
        </p:sp>
        <p:sp>
          <p:nvSpPr>
            <p:cNvPr id="24" name="TextBox 23"/>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Content  Here</a:t>
              </a:r>
              <a:endParaRPr lang="ko-KR" altLang="en-US" sz="1200" b="1" dirty="0">
                <a:solidFill>
                  <a:srgbClr val="0070C0"/>
                </a:solidFill>
                <a:cs typeface="Arial" pitchFamily="34" charset="0"/>
              </a:endParaRPr>
            </a:p>
          </p:txBody>
        </p:sp>
      </p:grpSp>
      <p:pic>
        <p:nvPicPr>
          <p:cNvPr id="4" name="Imagen 3"/>
          <p:cNvPicPr>
            <a:picLocks noChangeAspect="1"/>
          </p:cNvPicPr>
          <p:nvPr/>
        </p:nvPicPr>
        <p:blipFill>
          <a:blip r:embed="rId2"/>
          <a:stretch>
            <a:fillRect/>
          </a:stretch>
        </p:blipFill>
        <p:spPr>
          <a:xfrm>
            <a:off x="4803961" y="1059582"/>
            <a:ext cx="4340039" cy="3921817"/>
          </a:xfrm>
          <a:prstGeom prst="rect">
            <a:avLst/>
          </a:prstGeom>
        </p:spPr>
      </p:pic>
      <p:sp>
        <p:nvSpPr>
          <p:cNvPr id="14" name="Rounded Rectangle 2">
            <a:extLst>
              <a:ext uri="{FF2B5EF4-FFF2-40B4-BE49-F238E27FC236}">
                <a16:creationId xmlns:a16="http://schemas.microsoft.com/office/drawing/2014/main" id="{9DDD9C03-365E-4B0E-92B6-12B21751449C}"/>
              </a:ext>
            </a:extLst>
          </p:cNvPr>
          <p:cNvSpPr/>
          <p:nvPr/>
        </p:nvSpPr>
        <p:spPr>
          <a:xfrm>
            <a:off x="2267744" y="3082190"/>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5" name="Rounded Rectangle 3">
            <a:extLst>
              <a:ext uri="{FF2B5EF4-FFF2-40B4-BE49-F238E27FC236}">
                <a16:creationId xmlns:a16="http://schemas.microsoft.com/office/drawing/2014/main" id="{076879A3-5EB5-41A5-8263-16FC6A6D7DAF}"/>
              </a:ext>
            </a:extLst>
          </p:cNvPr>
          <p:cNvSpPr>
            <a:spLocks noChangeAspect="1"/>
          </p:cNvSpPr>
          <p:nvPr/>
        </p:nvSpPr>
        <p:spPr>
          <a:xfrm>
            <a:off x="999324" y="3082190"/>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5" name="Rounded Rectangle 10">
            <a:extLst>
              <a:ext uri="{FF2B5EF4-FFF2-40B4-BE49-F238E27FC236}">
                <a16:creationId xmlns:a16="http://schemas.microsoft.com/office/drawing/2014/main" id="{75F88A76-F0B4-4A69-AC96-6DDFAD1F922C}"/>
              </a:ext>
            </a:extLst>
          </p:cNvPr>
          <p:cNvSpPr>
            <a:spLocks noChangeAspect="1"/>
          </p:cNvSpPr>
          <p:nvPr/>
        </p:nvSpPr>
        <p:spPr>
          <a:xfrm>
            <a:off x="3528576" y="3078607"/>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839194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Chart Layout</a:t>
            </a:r>
            <a:endParaRPr lang="ko-KR" altLang="en-US" dirty="0">
              <a:solidFill>
                <a:schemeClr val="bg1"/>
              </a:solidFill>
            </a:endParaRPr>
          </a:p>
        </p:txBody>
      </p:sp>
      <p:graphicFrame>
        <p:nvGraphicFramePr>
          <p:cNvPr id="10" name="Chart 9"/>
          <p:cNvGraphicFramePr/>
          <p:nvPr>
            <p:extLst>
              <p:ext uri="{D42A27DB-BD31-4B8C-83A1-F6EECF244321}">
                <p14:modId xmlns:p14="http://schemas.microsoft.com/office/powerpoint/2010/main" val="699157981"/>
              </p:ext>
            </p:extLst>
          </p:nvPr>
        </p:nvGraphicFramePr>
        <p:xfrm>
          <a:off x="-155776" y="1203597"/>
          <a:ext cx="8496944" cy="3227675"/>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p:cNvGrpSpPr/>
          <p:nvPr/>
        </p:nvGrpSpPr>
        <p:grpSpPr>
          <a:xfrm>
            <a:off x="1284385" y="2316420"/>
            <a:ext cx="1512167" cy="1026364"/>
            <a:chOff x="2551705" y="4283314"/>
            <a:chExt cx="2357003" cy="1026364"/>
          </a:xfrm>
        </p:grpSpPr>
        <p:sp>
          <p:nvSpPr>
            <p:cNvPr id="12" name="TextBox 11"/>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3" name="TextBox 1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4" name="Group 13"/>
          <p:cNvGrpSpPr/>
          <p:nvPr/>
        </p:nvGrpSpPr>
        <p:grpSpPr>
          <a:xfrm>
            <a:off x="3355694" y="1859621"/>
            <a:ext cx="1512167" cy="1026364"/>
            <a:chOff x="2551705" y="4283314"/>
            <a:chExt cx="2357003" cy="1026364"/>
          </a:xfrm>
        </p:grpSpPr>
        <p:sp>
          <p:nvSpPr>
            <p:cNvPr id="15" name="TextBox 14"/>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6" name="TextBox 15"/>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7" name="Group 16"/>
          <p:cNvGrpSpPr/>
          <p:nvPr/>
        </p:nvGrpSpPr>
        <p:grpSpPr>
          <a:xfrm>
            <a:off x="5394835" y="2481490"/>
            <a:ext cx="1512167" cy="1026364"/>
            <a:chOff x="2551705" y="4283314"/>
            <a:chExt cx="2357003" cy="1026364"/>
          </a:xfrm>
        </p:grpSpPr>
        <p:sp>
          <p:nvSpPr>
            <p:cNvPr id="18" name="TextBox 17"/>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9" name="TextBox 18"/>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20" name="Group 19"/>
          <p:cNvGrpSpPr/>
          <p:nvPr/>
        </p:nvGrpSpPr>
        <p:grpSpPr>
          <a:xfrm>
            <a:off x="7405064" y="2763921"/>
            <a:ext cx="1512167" cy="1026364"/>
            <a:chOff x="2551705" y="4283314"/>
            <a:chExt cx="2357003" cy="1026364"/>
          </a:xfrm>
        </p:grpSpPr>
        <p:sp>
          <p:nvSpPr>
            <p:cNvPr id="21" name="TextBox 20"/>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22" name="TextBox 21"/>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sp>
        <p:nvSpPr>
          <p:cNvPr id="23" name="Rectangle 9">
            <a:extLst>
              <a:ext uri="{FF2B5EF4-FFF2-40B4-BE49-F238E27FC236}">
                <a16:creationId xmlns:a16="http://schemas.microsoft.com/office/drawing/2014/main" id="{BF8FC75D-E7F2-476D-80C3-A1EBED2DA9E2}"/>
              </a:ext>
            </a:extLst>
          </p:cNvPr>
          <p:cNvSpPr/>
          <p:nvPr/>
        </p:nvSpPr>
        <p:spPr>
          <a:xfrm>
            <a:off x="7966376" y="3997156"/>
            <a:ext cx="389543" cy="35964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4" name="Rectangle 30">
            <a:extLst>
              <a:ext uri="{FF2B5EF4-FFF2-40B4-BE49-F238E27FC236}">
                <a16:creationId xmlns:a16="http://schemas.microsoft.com/office/drawing/2014/main" id="{5F0DF7F9-0699-446B-80A1-E7F4D05B5D02}"/>
              </a:ext>
            </a:extLst>
          </p:cNvPr>
          <p:cNvSpPr/>
          <p:nvPr/>
        </p:nvSpPr>
        <p:spPr>
          <a:xfrm>
            <a:off x="1858082" y="3536225"/>
            <a:ext cx="364773" cy="3637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5" name="Oval 7">
            <a:extLst>
              <a:ext uri="{FF2B5EF4-FFF2-40B4-BE49-F238E27FC236}">
                <a16:creationId xmlns:a16="http://schemas.microsoft.com/office/drawing/2014/main" id="{53C7C607-702F-4B58-A608-BE791948C929}"/>
              </a:ext>
            </a:extLst>
          </p:cNvPr>
          <p:cNvSpPr/>
          <p:nvPr/>
        </p:nvSpPr>
        <p:spPr>
          <a:xfrm>
            <a:off x="3895487" y="3075249"/>
            <a:ext cx="432580" cy="4326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Oval 21">
            <a:extLst>
              <a:ext uri="{FF2B5EF4-FFF2-40B4-BE49-F238E27FC236}">
                <a16:creationId xmlns:a16="http://schemas.microsoft.com/office/drawing/2014/main" id="{1C89EC39-C182-4D78-B23F-B57D7F3E2138}"/>
              </a:ext>
            </a:extLst>
          </p:cNvPr>
          <p:cNvSpPr>
            <a:spLocks noChangeAspect="1"/>
          </p:cNvSpPr>
          <p:nvPr/>
        </p:nvSpPr>
        <p:spPr>
          <a:xfrm>
            <a:off x="5911049" y="1878168"/>
            <a:ext cx="479738" cy="48366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6955947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l="1907" t="6666" r="1907" b="-1813"/>
          <a:stretch/>
        </p:blipFill>
        <p:spPr>
          <a:xfrm flipH="1">
            <a:off x="0" y="0"/>
            <a:ext cx="2483768" cy="3579862"/>
          </a:xfrm>
        </p:spPr>
      </p:pic>
      <p:sp>
        <p:nvSpPr>
          <p:cNvPr id="8" name="Rectangle 7"/>
          <p:cNvSpPr/>
          <p:nvPr/>
        </p:nvSpPr>
        <p:spPr>
          <a:xfrm>
            <a:off x="0" y="1491630"/>
            <a:ext cx="2483768" cy="3651870"/>
          </a:xfrm>
          <a:prstGeom prst="rect">
            <a:avLst/>
          </a:prstGeom>
          <a:gradFill>
            <a:gsLst>
              <a:gs pos="0">
                <a:schemeClr val="bg1">
                  <a:lumMod val="85000"/>
                  <a:alpha val="0"/>
                </a:schemeClr>
              </a:gs>
              <a:gs pos="40000">
                <a:schemeClr val="bg1">
                  <a:lumMod val="85000"/>
                </a:schemeClr>
              </a:gs>
              <a:gs pos="100000">
                <a:schemeClr val="bg1">
                  <a:lumMod val="8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 Placeholder 13"/>
          <p:cNvSpPr txBox="1">
            <a:spLocks/>
          </p:cNvSpPr>
          <p:nvPr/>
        </p:nvSpPr>
        <p:spPr>
          <a:xfrm rot="16200000">
            <a:off x="-719194" y="2568433"/>
            <a:ext cx="3155813"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latin typeface="+mj-lt"/>
                <a:cs typeface="Arial" pitchFamily="34" charset="0"/>
              </a:rPr>
              <a:t>Simple </a:t>
            </a:r>
            <a:r>
              <a:rPr lang="en-US" altLang="ko-KR" sz="2400" b="1" dirty="0">
                <a:solidFill>
                  <a:srgbClr val="00B0F0"/>
                </a:solidFill>
                <a:latin typeface="+mj-lt"/>
                <a:cs typeface="Arial" pitchFamily="34" charset="0"/>
              </a:rPr>
              <a:t>Portfolio</a:t>
            </a:r>
            <a:r>
              <a:rPr lang="en-US" altLang="ko-KR" sz="2400" b="1" dirty="0">
                <a:solidFill>
                  <a:schemeClr val="accent1"/>
                </a:solidFill>
                <a:latin typeface="+mj-lt"/>
                <a:cs typeface="Arial" pitchFamily="34" charset="0"/>
              </a:rPr>
              <a:t> </a:t>
            </a:r>
            <a:r>
              <a:rPr lang="en-US" altLang="ko-KR" sz="2400" b="1" dirty="0">
                <a:solidFill>
                  <a:schemeClr val="tx1">
                    <a:lumMod val="75000"/>
                    <a:lumOff val="25000"/>
                  </a:schemeClr>
                </a:solidFill>
                <a:latin typeface="+mj-lt"/>
                <a:cs typeface="Arial" pitchFamily="34" charset="0"/>
              </a:rPr>
              <a:t>Presentation</a:t>
            </a:r>
          </a:p>
        </p:txBody>
      </p:sp>
      <p:sp>
        <p:nvSpPr>
          <p:cNvPr id="16" name="TextBox 15"/>
          <p:cNvSpPr txBox="1"/>
          <p:nvPr/>
        </p:nvSpPr>
        <p:spPr>
          <a:xfrm rot="16200000">
            <a:off x="147548" y="2819741"/>
            <a:ext cx="311788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2" name="Text Placeholder 13"/>
          <p:cNvSpPr txBox="1">
            <a:spLocks/>
          </p:cNvSpPr>
          <p:nvPr/>
        </p:nvSpPr>
        <p:spPr>
          <a:xfrm rot="16200000">
            <a:off x="3232064" y="2174089"/>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23" name="Text Placeholder 13"/>
          <p:cNvSpPr txBox="1">
            <a:spLocks/>
          </p:cNvSpPr>
          <p:nvPr/>
        </p:nvSpPr>
        <p:spPr>
          <a:xfrm rot="16200000">
            <a:off x="6594495" y="2175706"/>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3" name="그림 개체 틀 2">
            <a:extLst>
              <a:ext uri="{FF2B5EF4-FFF2-40B4-BE49-F238E27FC236}">
                <a16:creationId xmlns:a16="http://schemas.microsoft.com/office/drawing/2014/main" id="{77089200-EE7C-46D0-B97C-4BF1C42D209C}"/>
              </a:ext>
            </a:extLst>
          </p:cNvPr>
          <p:cNvSpPr>
            <a:spLocks noGrp="1"/>
          </p:cNvSpPr>
          <p:nvPr>
            <p:ph type="pic" idx="13"/>
          </p:nvPr>
        </p:nvSpPr>
        <p:spPr/>
      </p:sp>
      <p:sp>
        <p:nvSpPr>
          <p:cNvPr id="6" name="그림 개체 틀 5">
            <a:extLst>
              <a:ext uri="{FF2B5EF4-FFF2-40B4-BE49-F238E27FC236}">
                <a16:creationId xmlns:a16="http://schemas.microsoft.com/office/drawing/2014/main" id="{0D89B1CD-A1A2-4D1E-8377-47DC9E192A52}"/>
              </a:ext>
            </a:extLst>
          </p:cNvPr>
          <p:cNvSpPr>
            <a:spLocks noGrp="1"/>
          </p:cNvSpPr>
          <p:nvPr>
            <p:ph type="pic" idx="12"/>
          </p:nvPr>
        </p:nvSpPr>
        <p:spPr/>
      </p:sp>
    </p:spTree>
    <p:extLst>
      <p:ext uri="{BB962C8B-B14F-4D97-AF65-F5344CB8AC3E}">
        <p14:creationId xmlns:p14="http://schemas.microsoft.com/office/powerpoint/2010/main" val="35772877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772544325"/>
              </p:ext>
            </p:extLst>
          </p:nvPr>
        </p:nvGraphicFramePr>
        <p:xfrm>
          <a:off x="579755"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smtClean="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136753942"/>
              </p:ext>
            </p:extLst>
          </p:nvPr>
        </p:nvGraphicFramePr>
        <p:xfrm>
          <a:off x="2667838"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155153040"/>
              </p:ext>
            </p:extLst>
          </p:nvPr>
        </p:nvGraphicFramePr>
        <p:xfrm>
          <a:off x="4755920"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40404062"/>
              </p:ext>
            </p:extLst>
          </p:nvPr>
        </p:nvGraphicFramePr>
        <p:xfrm>
          <a:off x="6844003"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7" name="Chart 5">
            <a:extLst>
              <a:ext uri="{FF2B5EF4-FFF2-40B4-BE49-F238E27FC236}">
                <a16:creationId xmlns:a16="http://schemas.microsoft.com/office/drawing/2014/main" id="{E56A8B9F-FCF8-4193-A6E7-BEB09678746B}"/>
              </a:ext>
            </a:extLst>
          </p:cNvPr>
          <p:cNvGraphicFramePr/>
          <p:nvPr>
            <p:extLst>
              <p:ext uri="{D42A27DB-BD31-4B8C-83A1-F6EECF244321}">
                <p14:modId xmlns:p14="http://schemas.microsoft.com/office/powerpoint/2010/main" val="4108058179"/>
              </p:ext>
            </p:extLst>
          </p:nvPr>
        </p:nvGraphicFramePr>
        <p:xfrm>
          <a:off x="3075275" y="1669864"/>
          <a:ext cx="989263" cy="8615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5">
            <a:extLst>
              <a:ext uri="{FF2B5EF4-FFF2-40B4-BE49-F238E27FC236}">
                <a16:creationId xmlns:a16="http://schemas.microsoft.com/office/drawing/2014/main" id="{C86988DF-12E0-412A-A90B-7C2161D7D5DF}"/>
              </a:ext>
            </a:extLst>
          </p:cNvPr>
          <p:cNvGraphicFramePr/>
          <p:nvPr>
            <p:extLst>
              <p:ext uri="{D42A27DB-BD31-4B8C-83A1-F6EECF244321}">
                <p14:modId xmlns:p14="http://schemas.microsoft.com/office/powerpoint/2010/main" val="3104589537"/>
              </p:ext>
            </p:extLst>
          </p:nvPr>
        </p:nvGraphicFramePr>
        <p:xfrm>
          <a:off x="989999" y="1669864"/>
          <a:ext cx="989263" cy="8615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5">
            <a:extLst>
              <a:ext uri="{FF2B5EF4-FFF2-40B4-BE49-F238E27FC236}">
                <a16:creationId xmlns:a16="http://schemas.microsoft.com/office/drawing/2014/main" id="{A02CEBFB-65D0-48F2-A94B-88833F4DF161}"/>
              </a:ext>
            </a:extLst>
          </p:cNvPr>
          <p:cNvGraphicFramePr/>
          <p:nvPr>
            <p:extLst>
              <p:ext uri="{D42A27DB-BD31-4B8C-83A1-F6EECF244321}">
                <p14:modId xmlns:p14="http://schemas.microsoft.com/office/powerpoint/2010/main" val="4172559201"/>
              </p:ext>
            </p:extLst>
          </p:nvPr>
        </p:nvGraphicFramePr>
        <p:xfrm>
          <a:off x="7245828" y="1669864"/>
          <a:ext cx="989263" cy="8615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5">
            <a:extLst>
              <a:ext uri="{FF2B5EF4-FFF2-40B4-BE49-F238E27FC236}">
                <a16:creationId xmlns:a16="http://schemas.microsoft.com/office/drawing/2014/main" id="{734528B2-4292-405A-9034-011E02045345}"/>
              </a:ext>
            </a:extLst>
          </p:cNvPr>
          <p:cNvGraphicFramePr/>
          <p:nvPr>
            <p:extLst>
              <p:ext uri="{D42A27DB-BD31-4B8C-83A1-F6EECF244321}">
                <p14:modId xmlns:p14="http://schemas.microsoft.com/office/powerpoint/2010/main" val="1973045222"/>
              </p:ext>
            </p:extLst>
          </p:nvPr>
        </p:nvGraphicFramePr>
        <p:xfrm>
          <a:off x="5160551" y="1669864"/>
          <a:ext cx="989263" cy="861574"/>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Table &amp; Chart</a:t>
            </a:r>
            <a:endParaRPr lang="ko-KR" altLang="en-US" dirty="0">
              <a:solidFill>
                <a:schemeClr val="bg1"/>
              </a:solidFill>
            </a:endParaRPr>
          </a:p>
        </p:txBody>
      </p:sp>
      <p:sp>
        <p:nvSpPr>
          <p:cNvPr id="25" name="Rectangle 9"/>
          <p:cNvSpPr/>
          <p:nvPr/>
        </p:nvSpPr>
        <p:spPr>
          <a:xfrm>
            <a:off x="7594178" y="196557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Rectangle 30"/>
          <p:cNvSpPr/>
          <p:nvPr/>
        </p:nvSpPr>
        <p:spPr>
          <a:xfrm>
            <a:off x="1358340" y="1970932"/>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7" name="Oval 7"/>
          <p:cNvSpPr/>
          <p:nvPr/>
        </p:nvSpPr>
        <p:spPr>
          <a:xfrm>
            <a:off x="3405278" y="1946178"/>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8" name="Oval 21"/>
          <p:cNvSpPr>
            <a:spLocks noChangeAspect="1"/>
          </p:cNvSpPr>
          <p:nvPr/>
        </p:nvSpPr>
        <p:spPr>
          <a:xfrm>
            <a:off x="5468479" y="1927827"/>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103415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0825" y="4011910"/>
            <a:ext cx="4033143" cy="1131590"/>
          </a:xfrm>
          <a:prstGeom prst="rect">
            <a:avLst/>
          </a:prstGeom>
          <a:solidFill>
            <a:srgbClr val="787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Table Layout</a:t>
            </a:r>
            <a:endParaRPr lang="ko-KR" altLang="en-US" dirty="0">
              <a:solidFill>
                <a:schemeClr val="bg1"/>
              </a:solidFill>
            </a:endParaRPr>
          </a:p>
        </p:txBody>
      </p:sp>
      <p:graphicFrame>
        <p:nvGraphicFramePr>
          <p:cNvPr id="4" name="Diagrama 3"/>
          <p:cNvGraphicFramePr/>
          <p:nvPr>
            <p:extLst>
              <p:ext uri="{D42A27DB-BD31-4B8C-83A1-F6EECF244321}">
                <p14:modId xmlns:p14="http://schemas.microsoft.com/office/powerpoint/2010/main" val="4279154751"/>
              </p:ext>
            </p:extLst>
          </p:nvPr>
        </p:nvGraphicFramePr>
        <p:xfrm>
          <a:off x="4790102" y="1399633"/>
          <a:ext cx="3705826" cy="2470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 name="TextBox 10"/>
          <p:cNvSpPr txBox="1"/>
          <p:nvPr/>
        </p:nvSpPr>
        <p:spPr>
          <a:xfrm>
            <a:off x="4939931" y="3991921"/>
            <a:ext cx="3672408" cy="830997"/>
          </a:xfrm>
          <a:prstGeom prst="rect">
            <a:avLst/>
          </a:prstGeom>
          <a:noFill/>
        </p:spPr>
        <p:txBody>
          <a:bodyPr wrap="square" rtlCol="0">
            <a:spAutoFit/>
          </a:bodyPr>
          <a:lstStyle/>
          <a:p>
            <a:pPr algn="ctr"/>
            <a:r>
              <a:rPr lang="en-US" altLang="ko-KR" sz="1200" dirty="0" smtClean="0">
                <a:solidFill>
                  <a:srgbClr val="787878"/>
                </a:solidFill>
                <a:cs typeface="Arial" pitchFamily="34" charset="0"/>
              </a:rPr>
              <a:t>You can simply impress your audience and add a unique. This PowerPoint Template has clean and neutral design that can be adapted to any content and meets various market segments. </a:t>
            </a:r>
            <a:endParaRPr lang="en-US" altLang="ko-KR" sz="1200" dirty="0">
              <a:solidFill>
                <a:srgbClr val="787878"/>
              </a:solidFill>
              <a:cs typeface="Arial" pitchFamily="34" charset="0"/>
            </a:endParaRPr>
          </a:p>
        </p:txBody>
      </p:sp>
      <p:pic>
        <p:nvPicPr>
          <p:cNvPr id="3" name="Imagen 2"/>
          <p:cNvPicPr>
            <a:picLocks noChangeAspect="1"/>
          </p:cNvPicPr>
          <p:nvPr/>
        </p:nvPicPr>
        <p:blipFill>
          <a:blip r:embed="rId7"/>
          <a:stretch>
            <a:fillRect/>
          </a:stretch>
        </p:blipFill>
        <p:spPr>
          <a:xfrm>
            <a:off x="351754" y="1658485"/>
            <a:ext cx="3476095" cy="3505553"/>
          </a:xfrm>
          <a:prstGeom prst="rect">
            <a:avLst/>
          </a:prstGeom>
        </p:spPr>
      </p:pic>
    </p:spTree>
    <p:extLst>
      <p:ext uri="{BB962C8B-B14F-4D97-AF65-F5344CB8AC3E}">
        <p14:creationId xmlns:p14="http://schemas.microsoft.com/office/powerpoint/2010/main" val="35812392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5536" y="1384431"/>
            <a:ext cx="3600400" cy="1043303"/>
            <a:chOff x="683568" y="1554467"/>
            <a:chExt cx="4464498" cy="1043303"/>
          </a:xfrm>
        </p:grpSpPr>
        <p:sp>
          <p:nvSpPr>
            <p:cNvPr id="8" name="TextBox 7"/>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9" name="TextBox 8"/>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rgbClr val="1B9DD9"/>
                  </a:solidFill>
                  <a:cs typeface="Arial" pitchFamily="34" charset="0"/>
                </a:rPr>
                <a:t>Your Text  Here</a:t>
              </a:r>
              <a:endParaRPr lang="ko-KR" altLang="en-US" sz="1200" b="1" dirty="0">
                <a:solidFill>
                  <a:srgbClr val="1B9DD9"/>
                </a:solidFill>
                <a:cs typeface="Arial" pitchFamily="34" charset="0"/>
              </a:endParaRPr>
            </a:p>
          </p:txBody>
        </p:sp>
      </p:grpSp>
      <p:grpSp>
        <p:nvGrpSpPr>
          <p:cNvPr id="11" name="Group 10"/>
          <p:cNvGrpSpPr/>
          <p:nvPr/>
        </p:nvGrpSpPr>
        <p:grpSpPr>
          <a:xfrm>
            <a:off x="5148064" y="3384641"/>
            <a:ext cx="3672408" cy="1043303"/>
            <a:chOff x="683568" y="1554467"/>
            <a:chExt cx="4464498" cy="1043303"/>
          </a:xfrm>
        </p:grpSpPr>
        <p:sp>
          <p:nvSpPr>
            <p:cNvPr id="12" name="TextBox 11"/>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3" name="TextBox 12"/>
            <p:cNvSpPr txBox="1"/>
            <p:nvPr/>
          </p:nvSpPr>
          <p:spPr>
            <a:xfrm>
              <a:off x="683569" y="1554467"/>
              <a:ext cx="44644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5" name="Rectangle 14"/>
          <p:cNvSpPr/>
          <p:nvPr/>
        </p:nvSpPr>
        <p:spPr>
          <a:xfrm>
            <a:off x="4155380" y="1481349"/>
            <a:ext cx="864096" cy="849466"/>
          </a:xfrm>
          <a:prstGeom prst="rect">
            <a:avLst/>
          </a:pr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15"/>
          <p:cNvSpPr/>
          <p:nvPr/>
        </p:nvSpPr>
        <p:spPr>
          <a:xfrm>
            <a:off x="4155380" y="3481559"/>
            <a:ext cx="864096" cy="84946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Rectangle 9"/>
          <p:cNvSpPr/>
          <p:nvPr/>
        </p:nvSpPr>
        <p:spPr>
          <a:xfrm>
            <a:off x="4406275" y="1736508"/>
            <a:ext cx="362306" cy="33914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 name="Rectangle 30"/>
          <p:cNvSpPr/>
          <p:nvPr/>
        </p:nvSpPr>
        <p:spPr>
          <a:xfrm>
            <a:off x="4425125" y="3744463"/>
            <a:ext cx="324607" cy="323658"/>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그림 개체 틀 3">
            <a:extLst>
              <a:ext uri="{FF2B5EF4-FFF2-40B4-BE49-F238E27FC236}">
                <a16:creationId xmlns:a16="http://schemas.microsoft.com/office/drawing/2014/main" id="{A477BD80-68B0-43C5-BEC0-4134971D3B3E}"/>
              </a:ext>
            </a:extLst>
          </p:cNvPr>
          <p:cNvSpPr>
            <a:spLocks noGrp="1"/>
          </p:cNvSpPr>
          <p:nvPr>
            <p:ph type="pic" idx="10"/>
          </p:nvPr>
        </p:nvSpPr>
        <p:spPr/>
      </p:sp>
      <p:sp>
        <p:nvSpPr>
          <p:cNvPr id="19" name="그림 개체 틀 18">
            <a:extLst>
              <a:ext uri="{FF2B5EF4-FFF2-40B4-BE49-F238E27FC236}">
                <a16:creationId xmlns:a16="http://schemas.microsoft.com/office/drawing/2014/main" id="{F4AAFA69-6F5D-4BBD-8F2D-69DDAB3E0D84}"/>
              </a:ext>
            </a:extLst>
          </p:cNvPr>
          <p:cNvSpPr>
            <a:spLocks noGrp="1"/>
          </p:cNvSpPr>
          <p:nvPr>
            <p:ph type="pic" idx="1"/>
          </p:nvPr>
        </p:nvSpPr>
        <p:spPr/>
      </p:sp>
      <p:sp>
        <p:nvSpPr>
          <p:cNvPr id="20" name="Freeform 5"/>
          <p:cNvSpPr>
            <a:spLocks/>
          </p:cNvSpPr>
          <p:nvPr/>
        </p:nvSpPr>
        <p:spPr bwMode="auto">
          <a:xfrm>
            <a:off x="36512" y="84448"/>
            <a:ext cx="9107488" cy="768350"/>
          </a:xfrm>
          <a:custGeom>
            <a:avLst/>
            <a:gdLst>
              <a:gd name="T0" fmla="*/ 2473 w 2503"/>
              <a:gd name="T1" fmla="*/ 202 h 202"/>
              <a:gd name="T2" fmla="*/ 30 w 2503"/>
              <a:gd name="T3" fmla="*/ 202 h 202"/>
              <a:gd name="T4" fmla="*/ 0 w 2503"/>
              <a:gd name="T5" fmla="*/ 171 h 202"/>
              <a:gd name="T6" fmla="*/ 0 w 2503"/>
              <a:gd name="T7" fmla="*/ 30 h 202"/>
              <a:gd name="T8" fmla="*/ 30 w 2503"/>
              <a:gd name="T9" fmla="*/ 0 h 202"/>
              <a:gd name="T10" fmla="*/ 2473 w 2503"/>
              <a:gd name="T11" fmla="*/ 0 h 202"/>
              <a:gd name="T12" fmla="*/ 2503 w 2503"/>
              <a:gd name="T13" fmla="*/ 30 h 202"/>
              <a:gd name="T14" fmla="*/ 2503 w 2503"/>
              <a:gd name="T15" fmla="*/ 171 h 202"/>
              <a:gd name="T16" fmla="*/ 2473 w 2503"/>
              <a:gd name="T17"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3" h="202">
                <a:moveTo>
                  <a:pt x="2473" y="202"/>
                </a:moveTo>
                <a:cubicBezTo>
                  <a:pt x="30" y="202"/>
                  <a:pt x="30" y="202"/>
                  <a:pt x="30" y="202"/>
                </a:cubicBezTo>
                <a:cubicBezTo>
                  <a:pt x="13" y="202"/>
                  <a:pt x="0" y="188"/>
                  <a:pt x="0" y="171"/>
                </a:cubicBezTo>
                <a:cubicBezTo>
                  <a:pt x="0" y="30"/>
                  <a:pt x="0" y="30"/>
                  <a:pt x="0" y="30"/>
                </a:cubicBezTo>
                <a:cubicBezTo>
                  <a:pt x="0" y="13"/>
                  <a:pt x="13" y="0"/>
                  <a:pt x="30" y="0"/>
                </a:cubicBezTo>
                <a:cubicBezTo>
                  <a:pt x="2473" y="0"/>
                  <a:pt x="2473" y="0"/>
                  <a:pt x="2473" y="0"/>
                </a:cubicBezTo>
                <a:cubicBezTo>
                  <a:pt x="2490" y="0"/>
                  <a:pt x="2503" y="13"/>
                  <a:pt x="2503" y="30"/>
                </a:cubicBezTo>
                <a:cubicBezTo>
                  <a:pt x="2503" y="171"/>
                  <a:pt x="2503" y="171"/>
                  <a:pt x="2503" y="171"/>
                </a:cubicBezTo>
                <a:cubicBezTo>
                  <a:pt x="2503" y="188"/>
                  <a:pt x="2490" y="202"/>
                  <a:pt x="2473"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
        <p:nvSpPr>
          <p:cNvPr id="2" name="Title 1"/>
          <p:cNvSpPr>
            <a:spLocks noGrp="1"/>
          </p:cNvSpPr>
          <p:nvPr>
            <p:ph type="title"/>
          </p:nvPr>
        </p:nvSpPr>
        <p:spPr>
          <a:prstGeom prst="rect">
            <a:avLst/>
          </a:prstGeom>
        </p:spPr>
        <p:txBody>
          <a:bodyPr/>
          <a:lstStyle/>
          <a:p>
            <a:r>
              <a:rPr lang="en-US" altLang="ko-KR" dirty="0">
                <a:solidFill>
                  <a:schemeClr val="bg1"/>
                </a:solidFill>
              </a:rPr>
              <a:t>Portfolio Presentation</a:t>
            </a:r>
            <a:endParaRPr lang="ko-KR" altLang="en-US" dirty="0">
              <a:solidFill>
                <a:schemeClr val="bg1"/>
              </a:solidFill>
            </a:endParaRPr>
          </a:p>
        </p:txBody>
      </p:sp>
      <p:sp>
        <p:nvSpPr>
          <p:cNvPr id="14" name="Text Placeholder 4"/>
          <p:cNvSpPr txBox="1">
            <a:spLocks/>
          </p:cNvSpPr>
          <p:nvPr/>
        </p:nvSpPr>
        <p:spPr>
          <a:xfrm>
            <a:off x="0" y="555526"/>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bg1"/>
                </a:solidFill>
                <a:cs typeface="Arial" pitchFamily="34" charset="0"/>
              </a:rPr>
              <a:t>This text can be replaced with your own text</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15269962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0"/>
            <a:ext cx="8893175" cy="884238"/>
          </a:xfrm>
        </p:spPr>
        <p:txBody>
          <a:bodyPr/>
          <a:lstStyle/>
          <a:p>
            <a:pPr algn="ctr"/>
            <a:r>
              <a:rPr lang="en-US" altLang="ko-KR" dirty="0">
                <a:solidFill>
                  <a:schemeClr val="bg1"/>
                </a:solidFill>
              </a:rPr>
              <a:t>Table Layout</a:t>
            </a:r>
            <a:endParaRPr lang="ko-KR" altLang="en-US"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26866353"/>
              </p:ext>
            </p:extLst>
          </p:nvPr>
        </p:nvGraphicFramePr>
        <p:xfrm>
          <a:off x="625591" y="2282623"/>
          <a:ext cx="7812655" cy="1352895"/>
        </p:xfrm>
        <a:graphic>
          <a:graphicData uri="http://schemas.openxmlformats.org/drawingml/2006/table">
            <a:tbl>
              <a:tblPr firstRow="1" bandRow="1">
                <a:tableStyleId>{5C22544A-7EE6-4342-B048-85BDC9FD1C3A}</a:tableStyleId>
              </a:tblPr>
              <a:tblGrid>
                <a:gridCol w="1929630">
                  <a:extLst>
                    <a:ext uri="{9D8B030D-6E8A-4147-A177-3AD203B41FA5}">
                      <a16:colId xmlns:a16="http://schemas.microsoft.com/office/drawing/2014/main" val="20000"/>
                    </a:ext>
                  </a:extLst>
                </a:gridCol>
                <a:gridCol w="1176605">
                  <a:extLst>
                    <a:ext uri="{9D8B030D-6E8A-4147-A177-3AD203B41FA5}">
                      <a16:colId xmlns:a16="http://schemas.microsoft.com/office/drawing/2014/main" val="20001"/>
                    </a:ext>
                  </a:extLst>
                </a:gridCol>
                <a:gridCol w="1176605">
                  <a:extLst>
                    <a:ext uri="{9D8B030D-6E8A-4147-A177-3AD203B41FA5}">
                      <a16:colId xmlns:a16="http://schemas.microsoft.com/office/drawing/2014/main" val="20002"/>
                    </a:ext>
                  </a:extLst>
                </a:gridCol>
                <a:gridCol w="1176605">
                  <a:extLst>
                    <a:ext uri="{9D8B030D-6E8A-4147-A177-3AD203B41FA5}">
                      <a16:colId xmlns:a16="http://schemas.microsoft.com/office/drawing/2014/main" val="20003"/>
                    </a:ext>
                  </a:extLst>
                </a:gridCol>
                <a:gridCol w="1176605">
                  <a:extLst>
                    <a:ext uri="{9D8B030D-6E8A-4147-A177-3AD203B41FA5}">
                      <a16:colId xmlns:a16="http://schemas.microsoft.com/office/drawing/2014/main" val="20004"/>
                    </a:ext>
                  </a:extLst>
                </a:gridCol>
                <a:gridCol w="1176605">
                  <a:extLst>
                    <a:ext uri="{9D8B030D-6E8A-4147-A177-3AD203B41FA5}">
                      <a16:colId xmlns:a16="http://schemas.microsoft.com/office/drawing/2014/main" val="20005"/>
                    </a:ext>
                  </a:extLst>
                </a:gridCol>
              </a:tblGrid>
              <a:tr h="450965">
                <a:tc>
                  <a:txBody>
                    <a:bodyPr/>
                    <a:lstStyle/>
                    <a:p>
                      <a:pPr algn="ctr" latinLnBrk="1"/>
                      <a:endParaRPr lang="ko-KR" altLang="en-US" sz="1200" dirty="0">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extLst>
                  <a:ext uri="{0D108BD9-81ED-4DB2-BD59-A6C34878D82A}">
                    <a16:rowId xmlns:a16="http://schemas.microsoft.com/office/drawing/2014/main" val="10000"/>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extLst>
                  <a:ext uri="{0D108BD9-81ED-4DB2-BD59-A6C34878D82A}">
                    <a16:rowId xmlns:a16="http://schemas.microsoft.com/office/drawing/2014/main" val="10001"/>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49248798"/>
              </p:ext>
            </p:extLst>
          </p:nvPr>
        </p:nvGraphicFramePr>
        <p:xfrm>
          <a:off x="625593" y="3840743"/>
          <a:ext cx="7812653" cy="370840"/>
        </p:xfrm>
        <a:graphic>
          <a:graphicData uri="http://schemas.openxmlformats.org/drawingml/2006/table">
            <a:tbl>
              <a:tblPr firstRow="1" bandRow="1">
                <a:tableStyleId>{5C22544A-7EE6-4342-B048-85BDC9FD1C3A}</a:tableStyleId>
              </a:tblPr>
              <a:tblGrid>
                <a:gridCol w="7812653">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You can simply impress your audience and add a unique zing</a:t>
                      </a:r>
                      <a:endParaRPr lang="ko-KR" altLang="en-US" sz="1200" b="0" dirty="0">
                        <a:solidFill>
                          <a:schemeClr val="bg1"/>
                        </a:solidFill>
                        <a:latin typeface="Arial" pitchFamily="34" charset="0"/>
                        <a:cs typeface="Arial" pitchFamily="34" charset="0"/>
                      </a:endParaRPr>
                    </a:p>
                  </a:txBody>
                  <a:tcPr anchor="ctr">
                    <a:solidFill>
                      <a:schemeClr val="tx1">
                        <a:lumMod val="65000"/>
                        <a:lumOff val="35000"/>
                      </a:schemeClr>
                    </a:solidFill>
                  </a:tcPr>
                </a:tc>
                <a:extLst>
                  <a:ext uri="{0D108BD9-81ED-4DB2-BD59-A6C34878D82A}">
                    <a16:rowId xmlns:a16="http://schemas.microsoft.com/office/drawing/2014/main" val="10000"/>
                  </a:ext>
                </a:extLst>
              </a:tr>
            </a:tbl>
          </a:graphicData>
        </a:graphic>
      </p:graphicFrame>
      <p:grpSp>
        <p:nvGrpSpPr>
          <p:cNvPr id="3" name="그룹 2">
            <a:extLst>
              <a:ext uri="{FF2B5EF4-FFF2-40B4-BE49-F238E27FC236}">
                <a16:creationId xmlns:a16="http://schemas.microsoft.com/office/drawing/2014/main" id="{2FA70D21-9BF2-4198-9FA6-5CBBC894AB66}"/>
              </a:ext>
            </a:extLst>
          </p:cNvPr>
          <p:cNvGrpSpPr/>
          <p:nvPr/>
        </p:nvGrpSpPr>
        <p:grpSpPr>
          <a:xfrm>
            <a:off x="611560" y="1275606"/>
            <a:ext cx="7848872" cy="954108"/>
            <a:chOff x="611560" y="1329610"/>
            <a:chExt cx="7848872" cy="954108"/>
          </a:xfrm>
        </p:grpSpPr>
        <p:sp>
          <p:nvSpPr>
            <p:cNvPr id="11" name="TextBox 10"/>
            <p:cNvSpPr txBox="1"/>
            <p:nvPr/>
          </p:nvSpPr>
          <p:spPr>
            <a:xfrm>
              <a:off x="611560" y="1637387"/>
              <a:ext cx="784887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a:t>
              </a:r>
            </a:p>
          </p:txBody>
        </p:sp>
        <p:sp>
          <p:nvSpPr>
            <p:cNvPr id="12" name="TextBox 11"/>
            <p:cNvSpPr txBox="1"/>
            <p:nvPr/>
          </p:nvSpPr>
          <p:spPr>
            <a:xfrm>
              <a:off x="611560" y="1329610"/>
              <a:ext cx="7848872" cy="307777"/>
            </a:xfrm>
            <a:prstGeom prst="rect">
              <a:avLst/>
            </a:prstGeom>
            <a:noFill/>
          </p:spPr>
          <p:txBody>
            <a:bodyPr wrap="square" rtlCol="0" anchor="ctr">
              <a:spAutoFit/>
            </a:bodyPr>
            <a:lstStyle/>
            <a:p>
              <a:r>
                <a:rPr lang="en-US" altLang="ko-KR" sz="1400" b="1" dirty="0">
                  <a:solidFill>
                    <a:schemeClr val="tx1">
                      <a:lumMod val="65000"/>
                      <a:lumOff val="35000"/>
                    </a:schemeClr>
                  </a:solidFill>
                  <a:cs typeface="Arial" pitchFamily="34" charset="0"/>
                </a:rPr>
                <a:t>Your Content  Here</a:t>
              </a:r>
              <a:endParaRPr lang="ko-KR" altLang="en-US" sz="1400" b="1"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2577995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rgbClr val="1B9DD9"/>
                </a:solidFill>
              </a:rPr>
              <a:t>Portfolio Presentation</a:t>
            </a:r>
            <a:endParaRPr lang="ko-KR" altLang="en-US" dirty="0">
              <a:solidFill>
                <a:srgbClr val="1B9DD9"/>
              </a:solidFill>
            </a:endParaRPr>
          </a:p>
        </p:txBody>
      </p:sp>
      <p:grpSp>
        <p:nvGrpSpPr>
          <p:cNvPr id="8" name="Group 7"/>
          <p:cNvGrpSpPr/>
          <p:nvPr/>
        </p:nvGrpSpPr>
        <p:grpSpPr>
          <a:xfrm>
            <a:off x="2613154" y="3657329"/>
            <a:ext cx="1807515" cy="923330"/>
            <a:chOff x="2113657" y="4283314"/>
            <a:chExt cx="2120136" cy="923330"/>
          </a:xfrm>
          <a:solidFill>
            <a:srgbClr val="FFC000"/>
          </a:solidFill>
        </p:grpSpPr>
        <p:sp>
          <p:nvSpPr>
            <p:cNvPr id="9" name="TextBox 8"/>
            <p:cNvSpPr txBox="1"/>
            <p:nvPr/>
          </p:nvSpPr>
          <p:spPr>
            <a:xfrm>
              <a:off x="2113657" y="4560313"/>
              <a:ext cx="2120135" cy="646331"/>
            </a:xfrm>
            <a:prstGeom prst="rect">
              <a:avLst/>
            </a:prstGeom>
            <a:grp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0" name="TextBox 9"/>
            <p:cNvSpPr txBox="1"/>
            <p:nvPr/>
          </p:nvSpPr>
          <p:spPr>
            <a:xfrm>
              <a:off x="2113659" y="4283314"/>
              <a:ext cx="2120134" cy="276999"/>
            </a:xfrm>
            <a:prstGeom prst="rect">
              <a:avLst/>
            </a:prstGeom>
            <a:grp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1" name="TextBox 10"/>
          <p:cNvSpPr txBox="1"/>
          <p:nvPr/>
        </p:nvSpPr>
        <p:spPr>
          <a:xfrm>
            <a:off x="4644009" y="2794808"/>
            <a:ext cx="1746194" cy="1754326"/>
          </a:xfrm>
          <a:prstGeom prst="rect">
            <a:avLst/>
          </a:prstGeom>
          <a:noFill/>
        </p:spPr>
        <p:txBody>
          <a:bodyPr wrap="square" rtlCol="0">
            <a:spAutoFit/>
          </a:bodyPr>
          <a:lstStyle/>
          <a:p>
            <a:pPr algn="ctr"/>
            <a:r>
              <a:rPr lang="en-US" altLang="ko-KR" sz="1200" dirty="0" smtClean="0">
                <a:solidFill>
                  <a:schemeClr val="bg1"/>
                </a:solidFill>
                <a:cs typeface="Arial" pitchFamily="34" charset="0"/>
              </a:rPr>
              <a:t>You can simply impress your audience and add a unique. This PowerPoint Template has clean and neutral design that can be adapted to any content and meets various market segments. </a:t>
            </a:r>
            <a:endParaRPr lang="en-US" altLang="ko-KR" sz="1200" dirty="0">
              <a:solidFill>
                <a:schemeClr val="bg1"/>
              </a:solidFill>
              <a:cs typeface="Arial" pitchFamily="34" charset="0"/>
            </a:endParaRPr>
          </a:p>
        </p:txBody>
      </p:sp>
      <p:sp>
        <p:nvSpPr>
          <p:cNvPr id="4" name="그림 개체 틀 3">
            <a:extLst>
              <a:ext uri="{FF2B5EF4-FFF2-40B4-BE49-F238E27FC236}">
                <a16:creationId xmlns:a16="http://schemas.microsoft.com/office/drawing/2014/main" id="{40F35380-1B30-436E-B849-404AAC251733}"/>
              </a:ext>
            </a:extLst>
          </p:cNvPr>
          <p:cNvSpPr>
            <a:spLocks noGrp="1"/>
          </p:cNvSpPr>
          <p:nvPr>
            <p:ph type="pic" idx="1"/>
          </p:nvPr>
        </p:nvSpPr>
        <p:spPr/>
      </p:sp>
      <p:sp>
        <p:nvSpPr>
          <p:cNvPr id="6" name="그림 개체 틀 5">
            <a:extLst>
              <a:ext uri="{FF2B5EF4-FFF2-40B4-BE49-F238E27FC236}">
                <a16:creationId xmlns:a16="http://schemas.microsoft.com/office/drawing/2014/main" id="{802EFC8A-EE1E-4776-B302-09F6CD08910D}"/>
              </a:ext>
            </a:extLst>
          </p:cNvPr>
          <p:cNvSpPr>
            <a:spLocks noGrp="1"/>
          </p:cNvSpPr>
          <p:nvPr>
            <p:ph type="pic" idx="10"/>
          </p:nvPr>
        </p:nvSpPr>
        <p:spPr/>
      </p:sp>
      <p:sp>
        <p:nvSpPr>
          <p:cNvPr id="16" name="그림 개체 틀 15">
            <a:extLst>
              <a:ext uri="{FF2B5EF4-FFF2-40B4-BE49-F238E27FC236}">
                <a16:creationId xmlns:a16="http://schemas.microsoft.com/office/drawing/2014/main" id="{2B923D98-D097-4131-8212-CEAE2607FD9C}"/>
              </a:ext>
            </a:extLst>
          </p:cNvPr>
          <p:cNvSpPr>
            <a:spLocks noGrp="1"/>
          </p:cNvSpPr>
          <p:nvPr>
            <p:ph type="pic" idx="11"/>
          </p:nvPr>
        </p:nvSpPr>
        <p:spPr/>
      </p:sp>
      <p:sp>
        <p:nvSpPr>
          <p:cNvPr id="18" name="그림 개체 틀 17">
            <a:extLst>
              <a:ext uri="{FF2B5EF4-FFF2-40B4-BE49-F238E27FC236}">
                <a16:creationId xmlns:a16="http://schemas.microsoft.com/office/drawing/2014/main" id="{634F0892-20E4-4C7F-B6D4-6C97165C8F68}"/>
              </a:ext>
            </a:extLst>
          </p:cNvPr>
          <p:cNvSpPr>
            <a:spLocks noGrp="1"/>
          </p:cNvSpPr>
          <p:nvPr>
            <p:ph type="pic" idx="12"/>
          </p:nvPr>
        </p:nvSpPr>
        <p:spPr/>
      </p:sp>
    </p:spTree>
    <p:extLst>
      <p:ext uri="{BB962C8B-B14F-4D97-AF65-F5344CB8AC3E}">
        <p14:creationId xmlns:p14="http://schemas.microsoft.com/office/powerpoint/2010/main" val="1848657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9063"/>
            <a:ext cx="9144000" cy="884237"/>
          </a:xfrm>
        </p:spPr>
        <p:txBody>
          <a:bodyPr/>
          <a:lstStyle/>
          <a:p>
            <a:pPr algn="ctr"/>
            <a:r>
              <a:rPr lang="en-US" altLang="ko-KR" dirty="0">
                <a:solidFill>
                  <a:schemeClr val="bg1"/>
                </a:solidFill>
              </a:rPr>
              <a:t>Agenda Layout</a:t>
            </a:r>
            <a:endParaRPr lang="ko-KR" altLang="en-US" dirty="0">
              <a:solidFill>
                <a:schemeClr val="bg1"/>
              </a:solidFill>
            </a:endParaRPr>
          </a:p>
        </p:txBody>
      </p:sp>
      <p:grpSp>
        <p:nvGrpSpPr>
          <p:cNvPr id="13" name="Group 12"/>
          <p:cNvGrpSpPr/>
          <p:nvPr/>
        </p:nvGrpSpPr>
        <p:grpSpPr>
          <a:xfrm>
            <a:off x="3119345" y="1548435"/>
            <a:ext cx="914400" cy="914400"/>
            <a:chOff x="3802348" y="1197114"/>
            <a:chExt cx="914400" cy="914400"/>
          </a:xfrm>
        </p:grpSpPr>
        <p:sp>
          <p:nvSpPr>
            <p:cNvPr id="3" name="Diamond 2"/>
            <p:cNvSpPr/>
            <p:nvPr/>
          </p:nvSpPr>
          <p:spPr>
            <a:xfrm>
              <a:off x="3802348" y="1197114"/>
              <a:ext cx="914400" cy="914400"/>
            </a:xfrm>
            <a:prstGeom prst="diamond">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8" name="TextBox 7"/>
            <p:cNvSpPr txBox="1"/>
            <p:nvPr/>
          </p:nvSpPr>
          <p:spPr>
            <a:xfrm>
              <a:off x="3966840" y="1392704"/>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01</a:t>
              </a:r>
              <a:endParaRPr lang="ko-KR" altLang="en-US" sz="2800" b="1" dirty="0">
                <a:solidFill>
                  <a:schemeClr val="tx1">
                    <a:lumMod val="75000"/>
                    <a:lumOff val="25000"/>
                  </a:schemeClr>
                </a:solidFill>
                <a:cs typeface="Arial" pitchFamily="34" charset="0"/>
              </a:endParaRPr>
            </a:p>
          </p:txBody>
        </p:sp>
      </p:grpSp>
      <p:sp>
        <p:nvSpPr>
          <p:cNvPr id="5" name="Diamond 4"/>
          <p:cNvSpPr/>
          <p:nvPr/>
        </p:nvSpPr>
        <p:spPr>
          <a:xfrm>
            <a:off x="3744250" y="2160059"/>
            <a:ext cx="914400" cy="914400"/>
          </a:xfrm>
          <a:prstGeom prst="diamond">
            <a:avLst/>
          </a:prstGeom>
          <a:no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0" name="TextBox 9"/>
          <p:cNvSpPr txBox="1"/>
          <p:nvPr/>
        </p:nvSpPr>
        <p:spPr>
          <a:xfrm>
            <a:off x="3908742" y="2355649"/>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02</a:t>
            </a:r>
            <a:endParaRPr lang="ko-KR" altLang="en-US" sz="2800" b="1" dirty="0">
              <a:solidFill>
                <a:schemeClr val="tx1">
                  <a:lumMod val="75000"/>
                  <a:lumOff val="25000"/>
                </a:schemeClr>
              </a:solidFill>
              <a:cs typeface="Arial" pitchFamily="34" charset="0"/>
            </a:endParaRPr>
          </a:p>
        </p:txBody>
      </p:sp>
      <p:sp>
        <p:nvSpPr>
          <p:cNvPr id="6" name="Diamond 5"/>
          <p:cNvSpPr/>
          <p:nvPr/>
        </p:nvSpPr>
        <p:spPr>
          <a:xfrm>
            <a:off x="3119345" y="2771683"/>
            <a:ext cx="914400" cy="914400"/>
          </a:xfrm>
          <a:prstGeom prst="diamond">
            <a:avLst/>
          </a:prstGeom>
          <a:noFill/>
          <a:ln w="50800">
            <a:solidFill>
              <a:srgbClr val="5E9D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TextBox 10"/>
          <p:cNvSpPr txBox="1"/>
          <p:nvPr/>
        </p:nvSpPr>
        <p:spPr>
          <a:xfrm>
            <a:off x="3283837" y="2967273"/>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03</a:t>
            </a:r>
            <a:endParaRPr lang="ko-KR" altLang="en-US" sz="2800" b="1" dirty="0">
              <a:solidFill>
                <a:schemeClr val="tx1">
                  <a:lumMod val="75000"/>
                  <a:lumOff val="25000"/>
                </a:schemeClr>
              </a:solidFill>
              <a:cs typeface="Arial" pitchFamily="34" charset="0"/>
            </a:endParaRPr>
          </a:p>
        </p:txBody>
      </p:sp>
      <p:grpSp>
        <p:nvGrpSpPr>
          <p:cNvPr id="16" name="Group 15"/>
          <p:cNvGrpSpPr/>
          <p:nvPr/>
        </p:nvGrpSpPr>
        <p:grpSpPr>
          <a:xfrm>
            <a:off x="3744250" y="3383308"/>
            <a:ext cx="914400" cy="914400"/>
            <a:chOff x="4427253" y="3031987"/>
            <a:chExt cx="914400" cy="914400"/>
          </a:xfrm>
        </p:grpSpPr>
        <p:sp>
          <p:nvSpPr>
            <p:cNvPr id="7" name="Diamond 6"/>
            <p:cNvSpPr/>
            <p:nvPr/>
          </p:nvSpPr>
          <p:spPr>
            <a:xfrm>
              <a:off x="4427253" y="3031987"/>
              <a:ext cx="914400" cy="914400"/>
            </a:xfrm>
            <a:prstGeom prst="diamond">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 name="TextBox 11"/>
            <p:cNvSpPr txBox="1"/>
            <p:nvPr/>
          </p:nvSpPr>
          <p:spPr>
            <a:xfrm>
              <a:off x="4591745" y="3227577"/>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04</a:t>
              </a:r>
              <a:endParaRPr lang="ko-KR" altLang="en-US" sz="2800" b="1" dirty="0">
                <a:solidFill>
                  <a:schemeClr val="tx1">
                    <a:lumMod val="75000"/>
                    <a:lumOff val="25000"/>
                  </a:schemeClr>
                </a:solidFill>
                <a:cs typeface="Arial" pitchFamily="34" charset="0"/>
              </a:endParaRPr>
            </a:p>
          </p:txBody>
        </p:sp>
      </p:grpSp>
      <p:grpSp>
        <p:nvGrpSpPr>
          <p:cNvPr id="18" name="Group 17"/>
          <p:cNvGrpSpPr/>
          <p:nvPr/>
        </p:nvGrpSpPr>
        <p:grpSpPr>
          <a:xfrm>
            <a:off x="-7386" y="1583222"/>
            <a:ext cx="2981741"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7386" y="2799793"/>
            <a:ext cx="2981741" cy="858180"/>
            <a:chOff x="2113657" y="4283314"/>
            <a:chExt cx="3647460" cy="858180"/>
          </a:xfrm>
        </p:grpSpPr>
        <p:sp>
          <p:nvSpPr>
            <p:cNvPr id="26" name="TextBox 25"/>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7" name="TextBox 26"/>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4753093" y="2201525"/>
            <a:ext cx="2981741" cy="858180"/>
            <a:chOff x="2113657" y="4283314"/>
            <a:chExt cx="3647460" cy="858180"/>
          </a:xfrm>
        </p:grpSpPr>
        <p:sp>
          <p:nvSpPr>
            <p:cNvPr id="29" name="TextBox 28"/>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4753093" y="3418096"/>
            <a:ext cx="2981741" cy="858180"/>
            <a:chOff x="2113657" y="4283314"/>
            <a:chExt cx="3647460" cy="858180"/>
          </a:xfrm>
        </p:grpSpPr>
        <p:sp>
          <p:nvSpPr>
            <p:cNvPr id="32" name="TextBox 31"/>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3" name="TextBox 3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pic>
        <p:nvPicPr>
          <p:cNvPr id="4" name="Imagen 3"/>
          <p:cNvPicPr>
            <a:picLocks noChangeAspect="1"/>
          </p:cNvPicPr>
          <p:nvPr/>
        </p:nvPicPr>
        <p:blipFill>
          <a:blip r:embed="rId2"/>
          <a:stretch>
            <a:fillRect/>
          </a:stretch>
        </p:blipFill>
        <p:spPr>
          <a:xfrm>
            <a:off x="7700625" y="1583222"/>
            <a:ext cx="1218340" cy="3411353"/>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931094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884238"/>
          </a:xfrm>
        </p:spPr>
        <p:txBody>
          <a:bodyPr/>
          <a:lstStyle/>
          <a:p>
            <a:pPr algn="ctr"/>
            <a:r>
              <a:rPr lang="en-US" altLang="ko-KR" dirty="0">
                <a:solidFill>
                  <a:schemeClr val="bg1"/>
                </a:solidFill>
              </a:rPr>
              <a:t>Worldmap Infographic</a:t>
            </a:r>
            <a:endParaRPr lang="ko-KR" altLang="en-US" dirty="0">
              <a:solidFill>
                <a:schemeClr val="bg1"/>
              </a:solidFill>
            </a:endParaRPr>
          </a:p>
        </p:txBody>
      </p:sp>
      <p:grpSp>
        <p:nvGrpSpPr>
          <p:cNvPr id="10" name="그룹 10"/>
          <p:cNvGrpSpPr/>
          <p:nvPr/>
        </p:nvGrpSpPr>
        <p:grpSpPr>
          <a:xfrm>
            <a:off x="4499992" y="1134510"/>
            <a:ext cx="3837725" cy="2229705"/>
            <a:chOff x="635000" y="1382713"/>
            <a:chExt cx="7869238" cy="4572000"/>
          </a:xfrm>
          <a:solidFill>
            <a:schemeClr val="tx1">
              <a:lumMod val="75000"/>
              <a:lumOff val="25000"/>
            </a:schemeClr>
          </a:solidFill>
        </p:grpSpPr>
        <p:sp>
          <p:nvSpPr>
            <p:cNvPr id="11" name="Freeform 8"/>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2" name="Freeform 9"/>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3" name="Freeform 10"/>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4" name="Freeform 11"/>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3" name="Rectangle 2"/>
          <p:cNvSpPr/>
          <p:nvPr/>
        </p:nvSpPr>
        <p:spPr>
          <a:xfrm>
            <a:off x="73599" y="997710"/>
            <a:ext cx="4067944" cy="24398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8" name="Group 17"/>
          <p:cNvGrpSpPr/>
          <p:nvPr/>
        </p:nvGrpSpPr>
        <p:grpSpPr>
          <a:xfrm>
            <a:off x="2394377" y="2079897"/>
            <a:ext cx="1632922"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21" name="TextBox 20"/>
          <p:cNvSpPr txBox="1"/>
          <p:nvPr/>
        </p:nvSpPr>
        <p:spPr>
          <a:xfrm>
            <a:off x="914222" y="3812188"/>
            <a:ext cx="7315556" cy="830997"/>
          </a:xfrm>
          <a:prstGeom prst="rect">
            <a:avLst/>
          </a:prstGeom>
          <a:noFill/>
        </p:spPr>
        <p:txBody>
          <a:bodyPr wrap="square" rtlCol="0">
            <a:spAutoFit/>
          </a:bodyPr>
          <a:lstStyle/>
          <a:p>
            <a:pPr algn="ctr"/>
            <a:r>
              <a:rPr lang="en-US" altLang="ko-KR" sz="1200" dirty="0">
                <a:solidFill>
                  <a:srgbClr val="00B0F0"/>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
        <p:nvSpPr>
          <p:cNvPr id="23" name="TextBox 22"/>
          <p:cNvSpPr txBox="1"/>
          <p:nvPr/>
        </p:nvSpPr>
        <p:spPr>
          <a:xfrm>
            <a:off x="7020272" y="1751632"/>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4" name="TextBox 23"/>
          <p:cNvSpPr txBox="1"/>
          <p:nvPr/>
        </p:nvSpPr>
        <p:spPr>
          <a:xfrm>
            <a:off x="5368936" y="1373821"/>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5" name="TextBox 24"/>
          <p:cNvSpPr txBox="1"/>
          <p:nvPr/>
        </p:nvSpPr>
        <p:spPr>
          <a:xfrm>
            <a:off x="5905508" y="2166294"/>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6" name="TextBox 25"/>
          <p:cNvSpPr txBox="1"/>
          <p:nvPr/>
        </p:nvSpPr>
        <p:spPr>
          <a:xfrm>
            <a:off x="7245992" y="2661078"/>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7" name="TextBox 26"/>
          <p:cNvSpPr txBox="1"/>
          <p:nvPr/>
        </p:nvSpPr>
        <p:spPr>
          <a:xfrm>
            <a:off x="5197943" y="2859088"/>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pic>
        <p:nvPicPr>
          <p:cNvPr id="5" name="Imagen 4"/>
          <p:cNvPicPr>
            <a:picLocks noChangeAspect="1"/>
          </p:cNvPicPr>
          <p:nvPr/>
        </p:nvPicPr>
        <p:blipFill>
          <a:blip r:embed="rId2"/>
          <a:stretch>
            <a:fillRect/>
          </a:stretch>
        </p:blipFill>
        <p:spPr>
          <a:xfrm>
            <a:off x="323528" y="1375151"/>
            <a:ext cx="1688393" cy="1684947"/>
          </a:xfrm>
          <a:prstGeom prst="rect">
            <a:avLst/>
          </a:prstGeom>
        </p:spPr>
      </p:pic>
    </p:spTree>
    <p:extLst>
      <p:ext uri="{BB962C8B-B14F-4D97-AF65-F5344CB8AC3E}">
        <p14:creationId xmlns:p14="http://schemas.microsoft.com/office/powerpoint/2010/main" val="5214866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3321" y="58674"/>
            <a:ext cx="9144000" cy="884238"/>
          </a:xfrm>
        </p:spPr>
        <p:txBody>
          <a:bodyPr/>
          <a:lstStyle/>
          <a:p>
            <a:pPr algn="ctr"/>
            <a:r>
              <a:rPr lang="en-US" altLang="ko-KR" dirty="0">
                <a:solidFill>
                  <a:schemeClr val="bg1"/>
                </a:solidFill>
              </a:rPr>
              <a:t>Worldmap Infographic</a:t>
            </a:r>
            <a:endParaRPr lang="ko-KR" altLang="en-US" dirty="0">
              <a:solidFill>
                <a:schemeClr val="bg1"/>
              </a:solidFill>
            </a:endParaRPr>
          </a:p>
        </p:txBody>
      </p:sp>
      <p:sp>
        <p:nvSpPr>
          <p:cNvPr id="26" name="Freeform 8"/>
          <p:cNvSpPr>
            <a:spLocks noEditPoints="1"/>
          </p:cNvSpPr>
          <p:nvPr/>
        </p:nvSpPr>
        <p:spPr bwMode="auto">
          <a:xfrm>
            <a:off x="1080000" y="1242679"/>
            <a:ext cx="3368740" cy="3141700"/>
          </a:xfrm>
          <a:custGeom>
            <a:avLst/>
            <a:gdLst>
              <a:gd name="T0" fmla="*/ 2730 w 3472"/>
              <a:gd name="T1" fmla="*/ 2896 h 3238"/>
              <a:gd name="T2" fmla="*/ 2953 w 3472"/>
              <a:gd name="T3" fmla="*/ 2925 h 3238"/>
              <a:gd name="T4" fmla="*/ 2904 w 3472"/>
              <a:gd name="T5" fmla="*/ 3182 h 3238"/>
              <a:gd name="T6" fmla="*/ 2840 w 3472"/>
              <a:gd name="T7" fmla="*/ 3201 h 3238"/>
              <a:gd name="T8" fmla="*/ 2774 w 3472"/>
              <a:gd name="T9" fmla="*/ 3100 h 3238"/>
              <a:gd name="T10" fmla="*/ 3013 w 3472"/>
              <a:gd name="T11" fmla="*/ 2868 h 3238"/>
              <a:gd name="T12" fmla="*/ 2986 w 3472"/>
              <a:gd name="T13" fmla="*/ 2822 h 3238"/>
              <a:gd name="T14" fmla="*/ 2131 w 3472"/>
              <a:gd name="T15" fmla="*/ 2365 h 3238"/>
              <a:gd name="T16" fmla="*/ 2004 w 3472"/>
              <a:gd name="T17" fmla="*/ 2376 h 3238"/>
              <a:gd name="T18" fmla="*/ 24 w 3472"/>
              <a:gd name="T19" fmla="*/ 1365 h 3238"/>
              <a:gd name="T20" fmla="*/ 3442 w 3472"/>
              <a:gd name="T21" fmla="*/ 1283 h 3238"/>
              <a:gd name="T22" fmla="*/ 1456 w 3472"/>
              <a:gd name="T23" fmla="*/ 58 h 3238"/>
              <a:gd name="T24" fmla="*/ 1501 w 3472"/>
              <a:gd name="T25" fmla="*/ 52 h 3238"/>
              <a:gd name="T26" fmla="*/ 1618 w 3472"/>
              <a:gd name="T27" fmla="*/ 66 h 3238"/>
              <a:gd name="T28" fmla="*/ 2566 w 3472"/>
              <a:gd name="T29" fmla="*/ 107 h 3238"/>
              <a:gd name="T30" fmla="*/ 2660 w 3472"/>
              <a:gd name="T31" fmla="*/ 321 h 3238"/>
              <a:gd name="T32" fmla="*/ 2838 w 3472"/>
              <a:gd name="T33" fmla="*/ 695 h 3238"/>
              <a:gd name="T34" fmla="*/ 3049 w 3472"/>
              <a:gd name="T35" fmla="*/ 847 h 3238"/>
              <a:gd name="T36" fmla="*/ 3199 w 3472"/>
              <a:gd name="T37" fmla="*/ 1042 h 3238"/>
              <a:gd name="T38" fmla="*/ 3388 w 3472"/>
              <a:gd name="T39" fmla="*/ 1302 h 3238"/>
              <a:gd name="T40" fmla="*/ 3447 w 3472"/>
              <a:gd name="T41" fmla="*/ 1541 h 3238"/>
              <a:gd name="T42" fmla="*/ 3418 w 3472"/>
              <a:gd name="T43" fmla="*/ 1922 h 3238"/>
              <a:gd name="T44" fmla="*/ 3255 w 3472"/>
              <a:gd name="T45" fmla="*/ 2182 h 3238"/>
              <a:gd name="T46" fmla="*/ 3145 w 3472"/>
              <a:gd name="T47" fmla="*/ 2545 h 3238"/>
              <a:gd name="T48" fmla="*/ 2831 w 3472"/>
              <a:gd name="T49" fmla="*/ 2676 h 3238"/>
              <a:gd name="T50" fmla="*/ 2742 w 3472"/>
              <a:gd name="T51" fmla="*/ 2639 h 3238"/>
              <a:gd name="T52" fmla="*/ 2634 w 3472"/>
              <a:gd name="T53" fmla="*/ 2660 h 3238"/>
              <a:gd name="T54" fmla="*/ 2328 w 3472"/>
              <a:gd name="T55" fmla="*/ 2582 h 3238"/>
              <a:gd name="T56" fmla="*/ 2208 w 3472"/>
              <a:gd name="T57" fmla="*/ 2330 h 3238"/>
              <a:gd name="T58" fmla="*/ 2131 w 3472"/>
              <a:gd name="T59" fmla="*/ 2192 h 3238"/>
              <a:gd name="T60" fmla="*/ 2072 w 3472"/>
              <a:gd name="T61" fmla="*/ 2274 h 3238"/>
              <a:gd name="T62" fmla="*/ 2119 w 3472"/>
              <a:gd name="T63" fmla="*/ 2051 h 3238"/>
              <a:gd name="T64" fmla="*/ 1894 w 3472"/>
              <a:gd name="T65" fmla="*/ 2178 h 3238"/>
              <a:gd name="T66" fmla="*/ 1768 w 3472"/>
              <a:gd name="T67" fmla="*/ 1999 h 3238"/>
              <a:gd name="T68" fmla="*/ 1484 w 3472"/>
              <a:gd name="T69" fmla="*/ 1920 h 3238"/>
              <a:gd name="T70" fmla="*/ 906 w 3472"/>
              <a:gd name="T71" fmla="*/ 2149 h 3238"/>
              <a:gd name="T72" fmla="*/ 552 w 3472"/>
              <a:gd name="T73" fmla="*/ 2177 h 3238"/>
              <a:gd name="T74" fmla="*/ 255 w 3472"/>
              <a:gd name="T75" fmla="*/ 2266 h 3238"/>
              <a:gd name="T76" fmla="*/ 211 w 3472"/>
              <a:gd name="T77" fmla="*/ 1932 h 3238"/>
              <a:gd name="T78" fmla="*/ 35 w 3472"/>
              <a:gd name="T79" fmla="*/ 1442 h 3238"/>
              <a:gd name="T80" fmla="*/ 3 w 3472"/>
              <a:gd name="T81" fmla="*/ 1220 h 3238"/>
              <a:gd name="T82" fmla="*/ 63 w 3472"/>
              <a:gd name="T83" fmla="*/ 998 h 3238"/>
              <a:gd name="T84" fmla="*/ 335 w 3472"/>
              <a:gd name="T85" fmla="*/ 887 h 3238"/>
              <a:gd name="T86" fmla="*/ 756 w 3472"/>
              <a:gd name="T87" fmla="*/ 672 h 3238"/>
              <a:gd name="T88" fmla="*/ 904 w 3472"/>
              <a:gd name="T89" fmla="*/ 564 h 3238"/>
              <a:gd name="T90" fmla="*/ 979 w 3472"/>
              <a:gd name="T91" fmla="*/ 485 h 3238"/>
              <a:gd name="T92" fmla="*/ 1002 w 3472"/>
              <a:gd name="T93" fmla="*/ 405 h 3238"/>
              <a:gd name="T94" fmla="*/ 1063 w 3472"/>
              <a:gd name="T95" fmla="*/ 332 h 3238"/>
              <a:gd name="T96" fmla="*/ 1253 w 3472"/>
              <a:gd name="T97" fmla="*/ 318 h 3238"/>
              <a:gd name="T98" fmla="*/ 1347 w 3472"/>
              <a:gd name="T99" fmla="*/ 375 h 3238"/>
              <a:gd name="T100" fmla="*/ 1419 w 3472"/>
              <a:gd name="T101" fmla="*/ 351 h 3238"/>
              <a:gd name="T102" fmla="*/ 1450 w 3472"/>
              <a:gd name="T103" fmla="*/ 197 h 3238"/>
              <a:gd name="T104" fmla="*/ 1520 w 3472"/>
              <a:gd name="T105" fmla="*/ 159 h 3238"/>
              <a:gd name="T106" fmla="*/ 1646 w 3472"/>
              <a:gd name="T107" fmla="*/ 140 h 3238"/>
              <a:gd name="T108" fmla="*/ 1747 w 3472"/>
              <a:gd name="T109" fmla="*/ 91 h 3238"/>
              <a:gd name="T110" fmla="*/ 1939 w 3472"/>
              <a:gd name="T111" fmla="*/ 124 h 3238"/>
              <a:gd name="T112" fmla="*/ 2021 w 3472"/>
              <a:gd name="T113" fmla="*/ 127 h 3238"/>
              <a:gd name="T114" fmla="*/ 1978 w 3472"/>
              <a:gd name="T115" fmla="*/ 201 h 3238"/>
              <a:gd name="T116" fmla="*/ 1923 w 3472"/>
              <a:gd name="T117" fmla="*/ 379 h 3238"/>
              <a:gd name="T118" fmla="*/ 2225 w 3472"/>
              <a:gd name="T119" fmla="*/ 574 h 3238"/>
              <a:gd name="T120" fmla="*/ 2444 w 3472"/>
              <a:gd name="T121" fmla="*/ 391 h 3238"/>
              <a:gd name="T122" fmla="*/ 2447 w 3472"/>
              <a:gd name="T123" fmla="*/ 185 h 3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72" h="3238">
                <a:moveTo>
                  <a:pt x="2918" y="3206"/>
                </a:moveTo>
                <a:lnTo>
                  <a:pt x="2922" y="3208"/>
                </a:lnTo>
                <a:lnTo>
                  <a:pt x="2925" y="3210"/>
                </a:lnTo>
                <a:lnTo>
                  <a:pt x="2925" y="3210"/>
                </a:lnTo>
                <a:lnTo>
                  <a:pt x="2927" y="3212"/>
                </a:lnTo>
                <a:lnTo>
                  <a:pt x="2929" y="3215"/>
                </a:lnTo>
                <a:lnTo>
                  <a:pt x="2931" y="3219"/>
                </a:lnTo>
                <a:lnTo>
                  <a:pt x="2915" y="3219"/>
                </a:lnTo>
                <a:lnTo>
                  <a:pt x="2918" y="3206"/>
                </a:lnTo>
                <a:close/>
                <a:moveTo>
                  <a:pt x="2962" y="3168"/>
                </a:moveTo>
                <a:lnTo>
                  <a:pt x="2972" y="3168"/>
                </a:lnTo>
                <a:lnTo>
                  <a:pt x="2974" y="3172"/>
                </a:lnTo>
                <a:lnTo>
                  <a:pt x="2976" y="3173"/>
                </a:lnTo>
                <a:lnTo>
                  <a:pt x="2978" y="3173"/>
                </a:lnTo>
                <a:lnTo>
                  <a:pt x="2978" y="3175"/>
                </a:lnTo>
                <a:lnTo>
                  <a:pt x="2979" y="3179"/>
                </a:lnTo>
                <a:lnTo>
                  <a:pt x="2981" y="3184"/>
                </a:lnTo>
                <a:lnTo>
                  <a:pt x="2976" y="3184"/>
                </a:lnTo>
                <a:lnTo>
                  <a:pt x="2976" y="3187"/>
                </a:lnTo>
                <a:lnTo>
                  <a:pt x="2966" y="3187"/>
                </a:lnTo>
                <a:lnTo>
                  <a:pt x="2962" y="3168"/>
                </a:lnTo>
                <a:close/>
                <a:moveTo>
                  <a:pt x="2704" y="2892"/>
                </a:moveTo>
                <a:lnTo>
                  <a:pt x="2730" y="2896"/>
                </a:lnTo>
                <a:lnTo>
                  <a:pt x="2749" y="2903"/>
                </a:lnTo>
                <a:lnTo>
                  <a:pt x="2768" y="2913"/>
                </a:lnTo>
                <a:lnTo>
                  <a:pt x="2784" y="2924"/>
                </a:lnTo>
                <a:lnTo>
                  <a:pt x="2801" y="2932"/>
                </a:lnTo>
                <a:lnTo>
                  <a:pt x="2819" y="2941"/>
                </a:lnTo>
                <a:lnTo>
                  <a:pt x="2833" y="2945"/>
                </a:lnTo>
                <a:lnTo>
                  <a:pt x="2845" y="2945"/>
                </a:lnTo>
                <a:lnTo>
                  <a:pt x="2856" y="2943"/>
                </a:lnTo>
                <a:lnTo>
                  <a:pt x="2870" y="2941"/>
                </a:lnTo>
                <a:lnTo>
                  <a:pt x="2875" y="2943"/>
                </a:lnTo>
                <a:lnTo>
                  <a:pt x="2878" y="2945"/>
                </a:lnTo>
                <a:lnTo>
                  <a:pt x="2882" y="2945"/>
                </a:lnTo>
                <a:lnTo>
                  <a:pt x="2885" y="2946"/>
                </a:lnTo>
                <a:lnTo>
                  <a:pt x="2889" y="2946"/>
                </a:lnTo>
                <a:lnTo>
                  <a:pt x="2892" y="2945"/>
                </a:lnTo>
                <a:lnTo>
                  <a:pt x="2896" y="2945"/>
                </a:lnTo>
                <a:lnTo>
                  <a:pt x="2896" y="2941"/>
                </a:lnTo>
                <a:lnTo>
                  <a:pt x="2894" y="2939"/>
                </a:lnTo>
                <a:lnTo>
                  <a:pt x="2892" y="2938"/>
                </a:lnTo>
                <a:lnTo>
                  <a:pt x="2890" y="2936"/>
                </a:lnTo>
                <a:lnTo>
                  <a:pt x="2889" y="2934"/>
                </a:lnTo>
                <a:lnTo>
                  <a:pt x="2946" y="2934"/>
                </a:lnTo>
                <a:lnTo>
                  <a:pt x="2953" y="2925"/>
                </a:lnTo>
                <a:lnTo>
                  <a:pt x="2964" y="2918"/>
                </a:lnTo>
                <a:lnTo>
                  <a:pt x="2978" y="2913"/>
                </a:lnTo>
                <a:lnTo>
                  <a:pt x="2990" y="2910"/>
                </a:lnTo>
                <a:lnTo>
                  <a:pt x="3000" y="2911"/>
                </a:lnTo>
                <a:lnTo>
                  <a:pt x="3009" y="2924"/>
                </a:lnTo>
                <a:lnTo>
                  <a:pt x="3014" y="2941"/>
                </a:lnTo>
                <a:lnTo>
                  <a:pt x="3016" y="2962"/>
                </a:lnTo>
                <a:lnTo>
                  <a:pt x="3016" y="2985"/>
                </a:lnTo>
                <a:lnTo>
                  <a:pt x="3016" y="3007"/>
                </a:lnTo>
                <a:lnTo>
                  <a:pt x="3014" y="3030"/>
                </a:lnTo>
                <a:lnTo>
                  <a:pt x="3000" y="3048"/>
                </a:lnTo>
                <a:lnTo>
                  <a:pt x="2990" y="3070"/>
                </a:lnTo>
                <a:lnTo>
                  <a:pt x="2983" y="3095"/>
                </a:lnTo>
                <a:lnTo>
                  <a:pt x="2978" y="3121"/>
                </a:lnTo>
                <a:lnTo>
                  <a:pt x="2972" y="3149"/>
                </a:lnTo>
                <a:lnTo>
                  <a:pt x="2957" y="3147"/>
                </a:lnTo>
                <a:lnTo>
                  <a:pt x="2938" y="3145"/>
                </a:lnTo>
                <a:lnTo>
                  <a:pt x="2932" y="3161"/>
                </a:lnTo>
                <a:lnTo>
                  <a:pt x="2924" y="3177"/>
                </a:lnTo>
                <a:lnTo>
                  <a:pt x="2915" y="3191"/>
                </a:lnTo>
                <a:lnTo>
                  <a:pt x="2911" y="3187"/>
                </a:lnTo>
                <a:lnTo>
                  <a:pt x="2908" y="3184"/>
                </a:lnTo>
                <a:lnTo>
                  <a:pt x="2904" y="3182"/>
                </a:lnTo>
                <a:lnTo>
                  <a:pt x="2899" y="3184"/>
                </a:lnTo>
                <a:lnTo>
                  <a:pt x="2896" y="3184"/>
                </a:lnTo>
                <a:lnTo>
                  <a:pt x="2899" y="3187"/>
                </a:lnTo>
                <a:lnTo>
                  <a:pt x="2901" y="3193"/>
                </a:lnTo>
                <a:lnTo>
                  <a:pt x="2904" y="3196"/>
                </a:lnTo>
                <a:lnTo>
                  <a:pt x="2904" y="3198"/>
                </a:lnTo>
                <a:lnTo>
                  <a:pt x="2904" y="3203"/>
                </a:lnTo>
                <a:lnTo>
                  <a:pt x="2904" y="3206"/>
                </a:lnTo>
                <a:lnTo>
                  <a:pt x="2892" y="3238"/>
                </a:lnTo>
                <a:lnTo>
                  <a:pt x="2875" y="3233"/>
                </a:lnTo>
                <a:lnTo>
                  <a:pt x="2859" y="3227"/>
                </a:lnTo>
                <a:lnTo>
                  <a:pt x="2842" y="3224"/>
                </a:lnTo>
                <a:lnTo>
                  <a:pt x="2819" y="3222"/>
                </a:lnTo>
                <a:lnTo>
                  <a:pt x="2815" y="3206"/>
                </a:lnTo>
                <a:lnTo>
                  <a:pt x="2821" y="3206"/>
                </a:lnTo>
                <a:lnTo>
                  <a:pt x="2824" y="3208"/>
                </a:lnTo>
                <a:lnTo>
                  <a:pt x="2828" y="3210"/>
                </a:lnTo>
                <a:lnTo>
                  <a:pt x="2829" y="3210"/>
                </a:lnTo>
                <a:lnTo>
                  <a:pt x="2831" y="3208"/>
                </a:lnTo>
                <a:lnTo>
                  <a:pt x="2833" y="3206"/>
                </a:lnTo>
                <a:lnTo>
                  <a:pt x="2835" y="3203"/>
                </a:lnTo>
                <a:lnTo>
                  <a:pt x="2838" y="3203"/>
                </a:lnTo>
                <a:lnTo>
                  <a:pt x="2840" y="3201"/>
                </a:lnTo>
                <a:lnTo>
                  <a:pt x="2840" y="3199"/>
                </a:lnTo>
                <a:lnTo>
                  <a:pt x="2838" y="3199"/>
                </a:lnTo>
                <a:lnTo>
                  <a:pt x="2836" y="3199"/>
                </a:lnTo>
                <a:lnTo>
                  <a:pt x="2835" y="3199"/>
                </a:lnTo>
                <a:lnTo>
                  <a:pt x="2835" y="3199"/>
                </a:lnTo>
                <a:lnTo>
                  <a:pt x="2829" y="3198"/>
                </a:lnTo>
                <a:lnTo>
                  <a:pt x="2826" y="3196"/>
                </a:lnTo>
                <a:lnTo>
                  <a:pt x="2821" y="3198"/>
                </a:lnTo>
                <a:lnTo>
                  <a:pt x="2815" y="3198"/>
                </a:lnTo>
                <a:lnTo>
                  <a:pt x="2808" y="3199"/>
                </a:lnTo>
                <a:lnTo>
                  <a:pt x="2794" y="3179"/>
                </a:lnTo>
                <a:lnTo>
                  <a:pt x="2782" y="3161"/>
                </a:lnTo>
                <a:lnTo>
                  <a:pt x="2768" y="3142"/>
                </a:lnTo>
                <a:lnTo>
                  <a:pt x="2758" y="3121"/>
                </a:lnTo>
                <a:lnTo>
                  <a:pt x="2751" y="3095"/>
                </a:lnTo>
                <a:lnTo>
                  <a:pt x="2765" y="3095"/>
                </a:lnTo>
                <a:lnTo>
                  <a:pt x="2767" y="3098"/>
                </a:lnTo>
                <a:lnTo>
                  <a:pt x="2768" y="3102"/>
                </a:lnTo>
                <a:lnTo>
                  <a:pt x="2768" y="3102"/>
                </a:lnTo>
                <a:lnTo>
                  <a:pt x="2770" y="3103"/>
                </a:lnTo>
                <a:lnTo>
                  <a:pt x="2770" y="3105"/>
                </a:lnTo>
                <a:lnTo>
                  <a:pt x="2774" y="3107"/>
                </a:lnTo>
                <a:lnTo>
                  <a:pt x="2774" y="3100"/>
                </a:lnTo>
                <a:lnTo>
                  <a:pt x="2775" y="3097"/>
                </a:lnTo>
                <a:lnTo>
                  <a:pt x="2775" y="3095"/>
                </a:lnTo>
                <a:lnTo>
                  <a:pt x="2775" y="3093"/>
                </a:lnTo>
                <a:lnTo>
                  <a:pt x="2777" y="3091"/>
                </a:lnTo>
                <a:lnTo>
                  <a:pt x="2777" y="3088"/>
                </a:lnTo>
                <a:lnTo>
                  <a:pt x="2765" y="3074"/>
                </a:lnTo>
                <a:lnTo>
                  <a:pt x="2751" y="3056"/>
                </a:lnTo>
                <a:lnTo>
                  <a:pt x="2737" y="3035"/>
                </a:lnTo>
                <a:lnTo>
                  <a:pt x="2723" y="3011"/>
                </a:lnTo>
                <a:lnTo>
                  <a:pt x="2711" y="2987"/>
                </a:lnTo>
                <a:lnTo>
                  <a:pt x="2700" y="2962"/>
                </a:lnTo>
                <a:lnTo>
                  <a:pt x="2697" y="2936"/>
                </a:lnTo>
                <a:lnTo>
                  <a:pt x="2697" y="2913"/>
                </a:lnTo>
                <a:lnTo>
                  <a:pt x="2704" y="2892"/>
                </a:lnTo>
                <a:close/>
                <a:moveTo>
                  <a:pt x="3023" y="2857"/>
                </a:moveTo>
                <a:lnTo>
                  <a:pt x="3021" y="2861"/>
                </a:lnTo>
                <a:lnTo>
                  <a:pt x="3021" y="2864"/>
                </a:lnTo>
                <a:lnTo>
                  <a:pt x="3021" y="2864"/>
                </a:lnTo>
                <a:lnTo>
                  <a:pt x="3021" y="2866"/>
                </a:lnTo>
                <a:lnTo>
                  <a:pt x="3020" y="2866"/>
                </a:lnTo>
                <a:lnTo>
                  <a:pt x="3018" y="2866"/>
                </a:lnTo>
                <a:lnTo>
                  <a:pt x="3014" y="2868"/>
                </a:lnTo>
                <a:lnTo>
                  <a:pt x="3013" y="2868"/>
                </a:lnTo>
                <a:lnTo>
                  <a:pt x="3013" y="2866"/>
                </a:lnTo>
                <a:lnTo>
                  <a:pt x="3013" y="2866"/>
                </a:lnTo>
                <a:lnTo>
                  <a:pt x="3011" y="2866"/>
                </a:lnTo>
                <a:lnTo>
                  <a:pt x="3007" y="2864"/>
                </a:lnTo>
                <a:lnTo>
                  <a:pt x="3009" y="2863"/>
                </a:lnTo>
                <a:lnTo>
                  <a:pt x="3009" y="2863"/>
                </a:lnTo>
                <a:lnTo>
                  <a:pt x="3009" y="2863"/>
                </a:lnTo>
                <a:lnTo>
                  <a:pt x="3009" y="2863"/>
                </a:lnTo>
                <a:lnTo>
                  <a:pt x="3009" y="2863"/>
                </a:lnTo>
                <a:lnTo>
                  <a:pt x="3011" y="2861"/>
                </a:lnTo>
                <a:lnTo>
                  <a:pt x="3013" y="2859"/>
                </a:lnTo>
                <a:lnTo>
                  <a:pt x="3014" y="2859"/>
                </a:lnTo>
                <a:lnTo>
                  <a:pt x="3016" y="2859"/>
                </a:lnTo>
                <a:lnTo>
                  <a:pt x="3020" y="2857"/>
                </a:lnTo>
                <a:lnTo>
                  <a:pt x="3023" y="2857"/>
                </a:lnTo>
                <a:close/>
                <a:moveTo>
                  <a:pt x="2983" y="2795"/>
                </a:moveTo>
                <a:lnTo>
                  <a:pt x="2986" y="2795"/>
                </a:lnTo>
                <a:lnTo>
                  <a:pt x="2988" y="2796"/>
                </a:lnTo>
                <a:lnTo>
                  <a:pt x="2999" y="2809"/>
                </a:lnTo>
                <a:lnTo>
                  <a:pt x="3007" y="2824"/>
                </a:lnTo>
                <a:lnTo>
                  <a:pt x="3011" y="2845"/>
                </a:lnTo>
                <a:lnTo>
                  <a:pt x="2995" y="2845"/>
                </a:lnTo>
                <a:lnTo>
                  <a:pt x="2986" y="2822"/>
                </a:lnTo>
                <a:lnTo>
                  <a:pt x="2972" y="2803"/>
                </a:lnTo>
                <a:lnTo>
                  <a:pt x="2974" y="2802"/>
                </a:lnTo>
                <a:lnTo>
                  <a:pt x="2974" y="2802"/>
                </a:lnTo>
                <a:lnTo>
                  <a:pt x="2974" y="2802"/>
                </a:lnTo>
                <a:lnTo>
                  <a:pt x="2974" y="2802"/>
                </a:lnTo>
                <a:lnTo>
                  <a:pt x="2976" y="2802"/>
                </a:lnTo>
                <a:lnTo>
                  <a:pt x="2976" y="2800"/>
                </a:lnTo>
                <a:lnTo>
                  <a:pt x="2979" y="2796"/>
                </a:lnTo>
                <a:lnTo>
                  <a:pt x="2981" y="2795"/>
                </a:lnTo>
                <a:lnTo>
                  <a:pt x="2983" y="2795"/>
                </a:lnTo>
                <a:close/>
                <a:moveTo>
                  <a:pt x="2643" y="2777"/>
                </a:moveTo>
                <a:lnTo>
                  <a:pt x="2650" y="2777"/>
                </a:lnTo>
                <a:lnTo>
                  <a:pt x="2650" y="2819"/>
                </a:lnTo>
                <a:lnTo>
                  <a:pt x="2646" y="2819"/>
                </a:lnTo>
                <a:lnTo>
                  <a:pt x="2646" y="2822"/>
                </a:lnTo>
                <a:lnTo>
                  <a:pt x="2636" y="2812"/>
                </a:lnTo>
                <a:lnTo>
                  <a:pt x="2632" y="2802"/>
                </a:lnTo>
                <a:lnTo>
                  <a:pt x="2636" y="2789"/>
                </a:lnTo>
                <a:lnTo>
                  <a:pt x="2643" y="2777"/>
                </a:lnTo>
                <a:close/>
                <a:moveTo>
                  <a:pt x="2112" y="2362"/>
                </a:moveTo>
                <a:lnTo>
                  <a:pt x="2128" y="2362"/>
                </a:lnTo>
                <a:lnTo>
                  <a:pt x="2128" y="2365"/>
                </a:lnTo>
                <a:lnTo>
                  <a:pt x="2131" y="2365"/>
                </a:lnTo>
                <a:lnTo>
                  <a:pt x="2131" y="2374"/>
                </a:lnTo>
                <a:lnTo>
                  <a:pt x="2112" y="2374"/>
                </a:lnTo>
                <a:lnTo>
                  <a:pt x="2112" y="2362"/>
                </a:lnTo>
                <a:close/>
                <a:moveTo>
                  <a:pt x="2082" y="2346"/>
                </a:moveTo>
                <a:lnTo>
                  <a:pt x="2086" y="2353"/>
                </a:lnTo>
                <a:lnTo>
                  <a:pt x="2089" y="2360"/>
                </a:lnTo>
                <a:lnTo>
                  <a:pt x="2095" y="2365"/>
                </a:lnTo>
                <a:lnTo>
                  <a:pt x="2102" y="2370"/>
                </a:lnTo>
                <a:lnTo>
                  <a:pt x="2102" y="2374"/>
                </a:lnTo>
                <a:lnTo>
                  <a:pt x="2098" y="2374"/>
                </a:lnTo>
                <a:lnTo>
                  <a:pt x="2089" y="2383"/>
                </a:lnTo>
                <a:lnTo>
                  <a:pt x="2079" y="2388"/>
                </a:lnTo>
                <a:lnTo>
                  <a:pt x="2067" y="2393"/>
                </a:lnTo>
                <a:lnTo>
                  <a:pt x="2054" y="2386"/>
                </a:lnTo>
                <a:lnTo>
                  <a:pt x="2042" y="2386"/>
                </a:lnTo>
                <a:lnTo>
                  <a:pt x="2028" y="2390"/>
                </a:lnTo>
                <a:lnTo>
                  <a:pt x="2012" y="2393"/>
                </a:lnTo>
                <a:lnTo>
                  <a:pt x="2011" y="2390"/>
                </a:lnTo>
                <a:lnTo>
                  <a:pt x="2009" y="2386"/>
                </a:lnTo>
                <a:lnTo>
                  <a:pt x="2007" y="2384"/>
                </a:lnTo>
                <a:lnTo>
                  <a:pt x="2007" y="2381"/>
                </a:lnTo>
                <a:lnTo>
                  <a:pt x="2006" y="2377"/>
                </a:lnTo>
                <a:lnTo>
                  <a:pt x="2004" y="2376"/>
                </a:lnTo>
                <a:lnTo>
                  <a:pt x="2004" y="2374"/>
                </a:lnTo>
                <a:lnTo>
                  <a:pt x="2002" y="2372"/>
                </a:lnTo>
                <a:lnTo>
                  <a:pt x="2002" y="2369"/>
                </a:lnTo>
                <a:lnTo>
                  <a:pt x="2002" y="2365"/>
                </a:lnTo>
                <a:lnTo>
                  <a:pt x="2021" y="2362"/>
                </a:lnTo>
                <a:lnTo>
                  <a:pt x="2040" y="2355"/>
                </a:lnTo>
                <a:lnTo>
                  <a:pt x="2058" y="2349"/>
                </a:lnTo>
                <a:lnTo>
                  <a:pt x="2082" y="2346"/>
                </a:lnTo>
                <a:close/>
                <a:moveTo>
                  <a:pt x="0" y="1402"/>
                </a:moveTo>
                <a:lnTo>
                  <a:pt x="9" y="1409"/>
                </a:lnTo>
                <a:lnTo>
                  <a:pt x="14" y="1419"/>
                </a:lnTo>
                <a:lnTo>
                  <a:pt x="16" y="1433"/>
                </a:lnTo>
                <a:lnTo>
                  <a:pt x="9" y="1433"/>
                </a:lnTo>
                <a:lnTo>
                  <a:pt x="9" y="1430"/>
                </a:lnTo>
                <a:lnTo>
                  <a:pt x="5" y="1424"/>
                </a:lnTo>
                <a:lnTo>
                  <a:pt x="3" y="1421"/>
                </a:lnTo>
                <a:lnTo>
                  <a:pt x="2" y="1416"/>
                </a:lnTo>
                <a:lnTo>
                  <a:pt x="2" y="1410"/>
                </a:lnTo>
                <a:lnTo>
                  <a:pt x="0" y="1402"/>
                </a:lnTo>
                <a:close/>
                <a:moveTo>
                  <a:pt x="12" y="1348"/>
                </a:moveTo>
                <a:lnTo>
                  <a:pt x="16" y="1348"/>
                </a:lnTo>
                <a:lnTo>
                  <a:pt x="16" y="1353"/>
                </a:lnTo>
                <a:lnTo>
                  <a:pt x="24" y="1365"/>
                </a:lnTo>
                <a:lnTo>
                  <a:pt x="28" y="1382"/>
                </a:lnTo>
                <a:lnTo>
                  <a:pt x="16" y="1382"/>
                </a:lnTo>
                <a:lnTo>
                  <a:pt x="16" y="1375"/>
                </a:lnTo>
                <a:lnTo>
                  <a:pt x="12" y="1369"/>
                </a:lnTo>
                <a:lnTo>
                  <a:pt x="10" y="1365"/>
                </a:lnTo>
                <a:lnTo>
                  <a:pt x="10" y="1360"/>
                </a:lnTo>
                <a:lnTo>
                  <a:pt x="12" y="1355"/>
                </a:lnTo>
                <a:lnTo>
                  <a:pt x="12" y="1348"/>
                </a:lnTo>
                <a:close/>
                <a:moveTo>
                  <a:pt x="3442" y="1283"/>
                </a:moveTo>
                <a:lnTo>
                  <a:pt x="3444" y="1285"/>
                </a:lnTo>
                <a:lnTo>
                  <a:pt x="3446" y="1286"/>
                </a:lnTo>
                <a:lnTo>
                  <a:pt x="3447" y="1288"/>
                </a:lnTo>
                <a:lnTo>
                  <a:pt x="3447" y="1290"/>
                </a:lnTo>
                <a:lnTo>
                  <a:pt x="3447" y="1293"/>
                </a:lnTo>
                <a:lnTo>
                  <a:pt x="3449" y="1299"/>
                </a:lnTo>
                <a:lnTo>
                  <a:pt x="3439" y="1311"/>
                </a:lnTo>
                <a:lnTo>
                  <a:pt x="3432" y="1328"/>
                </a:lnTo>
                <a:lnTo>
                  <a:pt x="3426" y="1348"/>
                </a:lnTo>
                <a:lnTo>
                  <a:pt x="3418" y="1348"/>
                </a:lnTo>
                <a:lnTo>
                  <a:pt x="3418" y="1321"/>
                </a:lnTo>
                <a:lnTo>
                  <a:pt x="3428" y="1311"/>
                </a:lnTo>
                <a:lnTo>
                  <a:pt x="3435" y="1297"/>
                </a:lnTo>
                <a:lnTo>
                  <a:pt x="3442" y="1283"/>
                </a:lnTo>
                <a:close/>
                <a:moveTo>
                  <a:pt x="2006" y="269"/>
                </a:moveTo>
                <a:lnTo>
                  <a:pt x="2012" y="269"/>
                </a:lnTo>
                <a:lnTo>
                  <a:pt x="2014" y="272"/>
                </a:lnTo>
                <a:lnTo>
                  <a:pt x="2016" y="276"/>
                </a:lnTo>
                <a:lnTo>
                  <a:pt x="2018" y="279"/>
                </a:lnTo>
                <a:lnTo>
                  <a:pt x="2019" y="283"/>
                </a:lnTo>
                <a:lnTo>
                  <a:pt x="2021" y="288"/>
                </a:lnTo>
                <a:lnTo>
                  <a:pt x="2018" y="292"/>
                </a:lnTo>
                <a:lnTo>
                  <a:pt x="2018" y="297"/>
                </a:lnTo>
                <a:lnTo>
                  <a:pt x="2018" y="300"/>
                </a:lnTo>
                <a:lnTo>
                  <a:pt x="2016" y="307"/>
                </a:lnTo>
                <a:lnTo>
                  <a:pt x="2002" y="307"/>
                </a:lnTo>
                <a:lnTo>
                  <a:pt x="1997" y="297"/>
                </a:lnTo>
                <a:lnTo>
                  <a:pt x="1997" y="293"/>
                </a:lnTo>
                <a:lnTo>
                  <a:pt x="1995" y="292"/>
                </a:lnTo>
                <a:lnTo>
                  <a:pt x="1995" y="290"/>
                </a:lnTo>
                <a:lnTo>
                  <a:pt x="1995" y="288"/>
                </a:lnTo>
                <a:lnTo>
                  <a:pt x="1993" y="285"/>
                </a:lnTo>
                <a:lnTo>
                  <a:pt x="1997" y="281"/>
                </a:lnTo>
                <a:lnTo>
                  <a:pt x="2000" y="278"/>
                </a:lnTo>
                <a:lnTo>
                  <a:pt x="2002" y="274"/>
                </a:lnTo>
                <a:lnTo>
                  <a:pt x="2006" y="269"/>
                </a:lnTo>
                <a:close/>
                <a:moveTo>
                  <a:pt x="1456" y="58"/>
                </a:moveTo>
                <a:lnTo>
                  <a:pt x="1468" y="58"/>
                </a:lnTo>
                <a:lnTo>
                  <a:pt x="1468" y="65"/>
                </a:lnTo>
                <a:lnTo>
                  <a:pt x="1470" y="70"/>
                </a:lnTo>
                <a:lnTo>
                  <a:pt x="1471" y="73"/>
                </a:lnTo>
                <a:lnTo>
                  <a:pt x="1473" y="79"/>
                </a:lnTo>
                <a:lnTo>
                  <a:pt x="1475" y="86"/>
                </a:lnTo>
                <a:lnTo>
                  <a:pt x="1456" y="86"/>
                </a:lnTo>
                <a:lnTo>
                  <a:pt x="1456" y="58"/>
                </a:lnTo>
                <a:close/>
                <a:moveTo>
                  <a:pt x="1545" y="38"/>
                </a:moveTo>
                <a:lnTo>
                  <a:pt x="1553" y="44"/>
                </a:lnTo>
                <a:lnTo>
                  <a:pt x="1560" y="49"/>
                </a:lnTo>
                <a:lnTo>
                  <a:pt x="1567" y="54"/>
                </a:lnTo>
                <a:lnTo>
                  <a:pt x="1555" y="73"/>
                </a:lnTo>
                <a:lnTo>
                  <a:pt x="1538" y="87"/>
                </a:lnTo>
                <a:lnTo>
                  <a:pt x="1513" y="96"/>
                </a:lnTo>
                <a:lnTo>
                  <a:pt x="1505" y="86"/>
                </a:lnTo>
                <a:lnTo>
                  <a:pt x="1494" y="77"/>
                </a:lnTo>
                <a:lnTo>
                  <a:pt x="1485" y="68"/>
                </a:lnTo>
                <a:lnTo>
                  <a:pt x="1477" y="58"/>
                </a:lnTo>
                <a:lnTo>
                  <a:pt x="1471" y="42"/>
                </a:lnTo>
                <a:lnTo>
                  <a:pt x="1478" y="42"/>
                </a:lnTo>
                <a:lnTo>
                  <a:pt x="1489" y="49"/>
                </a:lnTo>
                <a:lnTo>
                  <a:pt x="1501" y="52"/>
                </a:lnTo>
                <a:lnTo>
                  <a:pt x="1515" y="54"/>
                </a:lnTo>
                <a:lnTo>
                  <a:pt x="1531" y="56"/>
                </a:lnTo>
                <a:lnTo>
                  <a:pt x="1545" y="58"/>
                </a:lnTo>
                <a:lnTo>
                  <a:pt x="1545" y="38"/>
                </a:lnTo>
                <a:close/>
                <a:moveTo>
                  <a:pt x="1632" y="35"/>
                </a:moveTo>
                <a:lnTo>
                  <a:pt x="1637" y="35"/>
                </a:lnTo>
                <a:lnTo>
                  <a:pt x="1641" y="38"/>
                </a:lnTo>
                <a:lnTo>
                  <a:pt x="1646" y="42"/>
                </a:lnTo>
                <a:lnTo>
                  <a:pt x="1649" y="47"/>
                </a:lnTo>
                <a:lnTo>
                  <a:pt x="1653" y="51"/>
                </a:lnTo>
                <a:lnTo>
                  <a:pt x="1656" y="58"/>
                </a:lnTo>
                <a:lnTo>
                  <a:pt x="1632" y="58"/>
                </a:lnTo>
                <a:lnTo>
                  <a:pt x="1632" y="35"/>
                </a:lnTo>
                <a:close/>
                <a:moveTo>
                  <a:pt x="1599" y="35"/>
                </a:moveTo>
                <a:lnTo>
                  <a:pt x="1613" y="35"/>
                </a:lnTo>
                <a:lnTo>
                  <a:pt x="1615" y="40"/>
                </a:lnTo>
                <a:lnTo>
                  <a:pt x="1618" y="45"/>
                </a:lnTo>
                <a:lnTo>
                  <a:pt x="1620" y="51"/>
                </a:lnTo>
                <a:lnTo>
                  <a:pt x="1622" y="54"/>
                </a:lnTo>
                <a:lnTo>
                  <a:pt x="1622" y="58"/>
                </a:lnTo>
                <a:lnTo>
                  <a:pt x="1622" y="61"/>
                </a:lnTo>
                <a:lnTo>
                  <a:pt x="1622" y="66"/>
                </a:lnTo>
                <a:lnTo>
                  <a:pt x="1618" y="66"/>
                </a:lnTo>
                <a:lnTo>
                  <a:pt x="1618" y="61"/>
                </a:lnTo>
                <a:lnTo>
                  <a:pt x="1611" y="56"/>
                </a:lnTo>
                <a:lnTo>
                  <a:pt x="1606" y="51"/>
                </a:lnTo>
                <a:lnTo>
                  <a:pt x="1601" y="44"/>
                </a:lnTo>
                <a:lnTo>
                  <a:pt x="1599" y="35"/>
                </a:lnTo>
                <a:close/>
                <a:moveTo>
                  <a:pt x="2515" y="0"/>
                </a:moveTo>
                <a:lnTo>
                  <a:pt x="2517" y="5"/>
                </a:lnTo>
                <a:lnTo>
                  <a:pt x="2519" y="9"/>
                </a:lnTo>
                <a:lnTo>
                  <a:pt x="2520" y="11"/>
                </a:lnTo>
                <a:lnTo>
                  <a:pt x="2520" y="12"/>
                </a:lnTo>
                <a:lnTo>
                  <a:pt x="2522" y="11"/>
                </a:lnTo>
                <a:lnTo>
                  <a:pt x="2524" y="11"/>
                </a:lnTo>
                <a:lnTo>
                  <a:pt x="2526" y="11"/>
                </a:lnTo>
                <a:lnTo>
                  <a:pt x="2527" y="12"/>
                </a:lnTo>
                <a:lnTo>
                  <a:pt x="2531" y="16"/>
                </a:lnTo>
                <a:lnTo>
                  <a:pt x="2540" y="30"/>
                </a:lnTo>
                <a:lnTo>
                  <a:pt x="2543" y="49"/>
                </a:lnTo>
                <a:lnTo>
                  <a:pt x="2543" y="70"/>
                </a:lnTo>
                <a:lnTo>
                  <a:pt x="2543" y="93"/>
                </a:lnTo>
                <a:lnTo>
                  <a:pt x="2548" y="96"/>
                </a:lnTo>
                <a:lnTo>
                  <a:pt x="2555" y="98"/>
                </a:lnTo>
                <a:lnTo>
                  <a:pt x="2561" y="103"/>
                </a:lnTo>
                <a:lnTo>
                  <a:pt x="2566" y="107"/>
                </a:lnTo>
                <a:lnTo>
                  <a:pt x="2569" y="112"/>
                </a:lnTo>
                <a:lnTo>
                  <a:pt x="2568" y="117"/>
                </a:lnTo>
                <a:lnTo>
                  <a:pt x="2564" y="124"/>
                </a:lnTo>
                <a:lnTo>
                  <a:pt x="2564" y="131"/>
                </a:lnTo>
                <a:lnTo>
                  <a:pt x="2562" y="138"/>
                </a:lnTo>
                <a:lnTo>
                  <a:pt x="2576" y="147"/>
                </a:lnTo>
                <a:lnTo>
                  <a:pt x="2587" y="159"/>
                </a:lnTo>
                <a:lnTo>
                  <a:pt x="2595" y="176"/>
                </a:lnTo>
                <a:lnTo>
                  <a:pt x="2602" y="197"/>
                </a:lnTo>
                <a:lnTo>
                  <a:pt x="2606" y="218"/>
                </a:lnTo>
                <a:lnTo>
                  <a:pt x="2608" y="237"/>
                </a:lnTo>
                <a:lnTo>
                  <a:pt x="2608" y="244"/>
                </a:lnTo>
                <a:lnTo>
                  <a:pt x="2606" y="248"/>
                </a:lnTo>
                <a:lnTo>
                  <a:pt x="2604" y="251"/>
                </a:lnTo>
                <a:lnTo>
                  <a:pt x="2602" y="255"/>
                </a:lnTo>
                <a:lnTo>
                  <a:pt x="2601" y="257"/>
                </a:lnTo>
                <a:lnTo>
                  <a:pt x="2601" y="260"/>
                </a:lnTo>
                <a:lnTo>
                  <a:pt x="2601" y="265"/>
                </a:lnTo>
                <a:lnTo>
                  <a:pt x="2606" y="283"/>
                </a:lnTo>
                <a:lnTo>
                  <a:pt x="2618" y="300"/>
                </a:lnTo>
                <a:lnTo>
                  <a:pt x="2634" y="314"/>
                </a:lnTo>
                <a:lnTo>
                  <a:pt x="2646" y="326"/>
                </a:lnTo>
                <a:lnTo>
                  <a:pt x="2660" y="321"/>
                </a:lnTo>
                <a:lnTo>
                  <a:pt x="2671" y="314"/>
                </a:lnTo>
                <a:lnTo>
                  <a:pt x="2681" y="307"/>
                </a:lnTo>
                <a:lnTo>
                  <a:pt x="2697" y="304"/>
                </a:lnTo>
                <a:lnTo>
                  <a:pt x="2709" y="321"/>
                </a:lnTo>
                <a:lnTo>
                  <a:pt x="2723" y="332"/>
                </a:lnTo>
                <a:lnTo>
                  <a:pt x="2739" y="342"/>
                </a:lnTo>
                <a:lnTo>
                  <a:pt x="2753" y="351"/>
                </a:lnTo>
                <a:lnTo>
                  <a:pt x="2761" y="365"/>
                </a:lnTo>
                <a:lnTo>
                  <a:pt x="2763" y="375"/>
                </a:lnTo>
                <a:lnTo>
                  <a:pt x="2761" y="389"/>
                </a:lnTo>
                <a:lnTo>
                  <a:pt x="2760" y="407"/>
                </a:lnTo>
                <a:lnTo>
                  <a:pt x="2761" y="422"/>
                </a:lnTo>
                <a:lnTo>
                  <a:pt x="2767" y="445"/>
                </a:lnTo>
                <a:lnTo>
                  <a:pt x="2768" y="463"/>
                </a:lnTo>
                <a:lnTo>
                  <a:pt x="2768" y="482"/>
                </a:lnTo>
                <a:lnTo>
                  <a:pt x="2765" y="506"/>
                </a:lnTo>
                <a:lnTo>
                  <a:pt x="2784" y="522"/>
                </a:lnTo>
                <a:lnTo>
                  <a:pt x="2798" y="543"/>
                </a:lnTo>
                <a:lnTo>
                  <a:pt x="2808" y="566"/>
                </a:lnTo>
                <a:lnTo>
                  <a:pt x="2815" y="592"/>
                </a:lnTo>
                <a:lnTo>
                  <a:pt x="2812" y="665"/>
                </a:lnTo>
                <a:lnTo>
                  <a:pt x="2835" y="684"/>
                </a:lnTo>
                <a:lnTo>
                  <a:pt x="2838" y="695"/>
                </a:lnTo>
                <a:lnTo>
                  <a:pt x="2838" y="703"/>
                </a:lnTo>
                <a:lnTo>
                  <a:pt x="2836" y="710"/>
                </a:lnTo>
                <a:lnTo>
                  <a:pt x="2838" y="717"/>
                </a:lnTo>
                <a:lnTo>
                  <a:pt x="2857" y="740"/>
                </a:lnTo>
                <a:lnTo>
                  <a:pt x="2883" y="756"/>
                </a:lnTo>
                <a:lnTo>
                  <a:pt x="2913" y="768"/>
                </a:lnTo>
                <a:lnTo>
                  <a:pt x="2946" y="775"/>
                </a:lnTo>
                <a:lnTo>
                  <a:pt x="2957" y="810"/>
                </a:lnTo>
                <a:lnTo>
                  <a:pt x="2976" y="813"/>
                </a:lnTo>
                <a:lnTo>
                  <a:pt x="2988" y="817"/>
                </a:lnTo>
                <a:lnTo>
                  <a:pt x="2999" y="824"/>
                </a:lnTo>
                <a:lnTo>
                  <a:pt x="3006" y="831"/>
                </a:lnTo>
                <a:lnTo>
                  <a:pt x="3014" y="840"/>
                </a:lnTo>
                <a:lnTo>
                  <a:pt x="3027" y="845"/>
                </a:lnTo>
                <a:lnTo>
                  <a:pt x="3027" y="845"/>
                </a:lnTo>
                <a:lnTo>
                  <a:pt x="3028" y="841"/>
                </a:lnTo>
                <a:lnTo>
                  <a:pt x="3030" y="840"/>
                </a:lnTo>
                <a:lnTo>
                  <a:pt x="3032" y="838"/>
                </a:lnTo>
                <a:lnTo>
                  <a:pt x="3034" y="836"/>
                </a:lnTo>
                <a:lnTo>
                  <a:pt x="3034" y="838"/>
                </a:lnTo>
                <a:lnTo>
                  <a:pt x="3034" y="841"/>
                </a:lnTo>
                <a:lnTo>
                  <a:pt x="3042" y="843"/>
                </a:lnTo>
                <a:lnTo>
                  <a:pt x="3049" y="847"/>
                </a:lnTo>
                <a:lnTo>
                  <a:pt x="3053" y="850"/>
                </a:lnTo>
                <a:lnTo>
                  <a:pt x="3058" y="857"/>
                </a:lnTo>
                <a:lnTo>
                  <a:pt x="3048" y="871"/>
                </a:lnTo>
                <a:lnTo>
                  <a:pt x="3042" y="887"/>
                </a:lnTo>
                <a:lnTo>
                  <a:pt x="3067" y="906"/>
                </a:lnTo>
                <a:lnTo>
                  <a:pt x="3086" y="930"/>
                </a:lnTo>
                <a:lnTo>
                  <a:pt x="3103" y="957"/>
                </a:lnTo>
                <a:lnTo>
                  <a:pt x="3117" y="986"/>
                </a:lnTo>
                <a:lnTo>
                  <a:pt x="3130" y="1018"/>
                </a:lnTo>
                <a:lnTo>
                  <a:pt x="3142" y="1049"/>
                </a:lnTo>
                <a:lnTo>
                  <a:pt x="3151" y="1047"/>
                </a:lnTo>
                <a:lnTo>
                  <a:pt x="3158" y="1049"/>
                </a:lnTo>
                <a:lnTo>
                  <a:pt x="3164" y="1051"/>
                </a:lnTo>
                <a:lnTo>
                  <a:pt x="3173" y="1056"/>
                </a:lnTo>
                <a:lnTo>
                  <a:pt x="3173" y="1049"/>
                </a:lnTo>
                <a:lnTo>
                  <a:pt x="3170" y="1044"/>
                </a:lnTo>
                <a:lnTo>
                  <a:pt x="3166" y="1039"/>
                </a:lnTo>
                <a:lnTo>
                  <a:pt x="3166" y="1033"/>
                </a:lnTo>
                <a:lnTo>
                  <a:pt x="3166" y="1030"/>
                </a:lnTo>
                <a:lnTo>
                  <a:pt x="3168" y="1025"/>
                </a:lnTo>
                <a:lnTo>
                  <a:pt x="3173" y="1021"/>
                </a:lnTo>
                <a:lnTo>
                  <a:pt x="3185" y="1033"/>
                </a:lnTo>
                <a:lnTo>
                  <a:pt x="3199" y="1042"/>
                </a:lnTo>
                <a:lnTo>
                  <a:pt x="3213" y="1049"/>
                </a:lnTo>
                <a:lnTo>
                  <a:pt x="3226" y="1060"/>
                </a:lnTo>
                <a:lnTo>
                  <a:pt x="3231" y="1074"/>
                </a:lnTo>
                <a:lnTo>
                  <a:pt x="3231" y="1089"/>
                </a:lnTo>
                <a:lnTo>
                  <a:pt x="3231" y="1105"/>
                </a:lnTo>
                <a:lnTo>
                  <a:pt x="3229" y="1121"/>
                </a:lnTo>
                <a:lnTo>
                  <a:pt x="3234" y="1136"/>
                </a:lnTo>
                <a:lnTo>
                  <a:pt x="3247" y="1154"/>
                </a:lnTo>
                <a:lnTo>
                  <a:pt x="3262" y="1170"/>
                </a:lnTo>
                <a:lnTo>
                  <a:pt x="3278" y="1185"/>
                </a:lnTo>
                <a:lnTo>
                  <a:pt x="3292" y="1203"/>
                </a:lnTo>
                <a:lnTo>
                  <a:pt x="3297" y="1199"/>
                </a:lnTo>
                <a:lnTo>
                  <a:pt x="3301" y="1197"/>
                </a:lnTo>
                <a:lnTo>
                  <a:pt x="3304" y="1197"/>
                </a:lnTo>
                <a:lnTo>
                  <a:pt x="3306" y="1197"/>
                </a:lnTo>
                <a:lnTo>
                  <a:pt x="3311" y="1197"/>
                </a:lnTo>
                <a:lnTo>
                  <a:pt x="3320" y="1211"/>
                </a:lnTo>
                <a:lnTo>
                  <a:pt x="3325" y="1225"/>
                </a:lnTo>
                <a:lnTo>
                  <a:pt x="3334" y="1241"/>
                </a:lnTo>
                <a:lnTo>
                  <a:pt x="3376" y="1271"/>
                </a:lnTo>
                <a:lnTo>
                  <a:pt x="3381" y="1283"/>
                </a:lnTo>
                <a:lnTo>
                  <a:pt x="3384" y="1293"/>
                </a:lnTo>
                <a:lnTo>
                  <a:pt x="3388" y="1302"/>
                </a:lnTo>
                <a:lnTo>
                  <a:pt x="3398" y="1309"/>
                </a:lnTo>
                <a:lnTo>
                  <a:pt x="3402" y="1311"/>
                </a:lnTo>
                <a:lnTo>
                  <a:pt x="3402" y="1313"/>
                </a:lnTo>
                <a:lnTo>
                  <a:pt x="3404" y="1313"/>
                </a:lnTo>
                <a:lnTo>
                  <a:pt x="3407" y="1313"/>
                </a:lnTo>
                <a:lnTo>
                  <a:pt x="3411" y="1313"/>
                </a:lnTo>
                <a:lnTo>
                  <a:pt x="3407" y="1353"/>
                </a:lnTo>
                <a:lnTo>
                  <a:pt x="3409" y="1356"/>
                </a:lnTo>
                <a:lnTo>
                  <a:pt x="3414" y="1360"/>
                </a:lnTo>
                <a:lnTo>
                  <a:pt x="3419" y="1363"/>
                </a:lnTo>
                <a:lnTo>
                  <a:pt x="3423" y="1369"/>
                </a:lnTo>
                <a:lnTo>
                  <a:pt x="3428" y="1374"/>
                </a:lnTo>
                <a:lnTo>
                  <a:pt x="3430" y="1379"/>
                </a:lnTo>
                <a:lnTo>
                  <a:pt x="3426" y="1440"/>
                </a:lnTo>
                <a:lnTo>
                  <a:pt x="3430" y="1451"/>
                </a:lnTo>
                <a:lnTo>
                  <a:pt x="3433" y="1465"/>
                </a:lnTo>
                <a:lnTo>
                  <a:pt x="3433" y="1478"/>
                </a:lnTo>
                <a:lnTo>
                  <a:pt x="3432" y="1485"/>
                </a:lnTo>
                <a:lnTo>
                  <a:pt x="3428" y="1491"/>
                </a:lnTo>
                <a:lnTo>
                  <a:pt x="3425" y="1498"/>
                </a:lnTo>
                <a:lnTo>
                  <a:pt x="3423" y="1506"/>
                </a:lnTo>
                <a:lnTo>
                  <a:pt x="3437" y="1520"/>
                </a:lnTo>
                <a:lnTo>
                  <a:pt x="3447" y="1541"/>
                </a:lnTo>
                <a:lnTo>
                  <a:pt x="3454" y="1566"/>
                </a:lnTo>
                <a:lnTo>
                  <a:pt x="3456" y="1594"/>
                </a:lnTo>
                <a:lnTo>
                  <a:pt x="3463" y="1597"/>
                </a:lnTo>
                <a:lnTo>
                  <a:pt x="3465" y="1604"/>
                </a:lnTo>
                <a:lnTo>
                  <a:pt x="3465" y="1615"/>
                </a:lnTo>
                <a:lnTo>
                  <a:pt x="3465" y="1629"/>
                </a:lnTo>
                <a:lnTo>
                  <a:pt x="3468" y="1632"/>
                </a:lnTo>
                <a:lnTo>
                  <a:pt x="3470" y="1636"/>
                </a:lnTo>
                <a:lnTo>
                  <a:pt x="3472" y="1641"/>
                </a:lnTo>
                <a:lnTo>
                  <a:pt x="3472" y="1648"/>
                </a:lnTo>
                <a:lnTo>
                  <a:pt x="3472" y="1655"/>
                </a:lnTo>
                <a:lnTo>
                  <a:pt x="3459" y="1669"/>
                </a:lnTo>
                <a:lnTo>
                  <a:pt x="3454" y="1684"/>
                </a:lnTo>
                <a:lnTo>
                  <a:pt x="3451" y="1700"/>
                </a:lnTo>
                <a:lnTo>
                  <a:pt x="3449" y="1719"/>
                </a:lnTo>
                <a:lnTo>
                  <a:pt x="3446" y="1744"/>
                </a:lnTo>
                <a:lnTo>
                  <a:pt x="3437" y="1770"/>
                </a:lnTo>
                <a:lnTo>
                  <a:pt x="3426" y="1793"/>
                </a:lnTo>
                <a:lnTo>
                  <a:pt x="3418" y="1817"/>
                </a:lnTo>
                <a:lnTo>
                  <a:pt x="3414" y="1843"/>
                </a:lnTo>
                <a:lnTo>
                  <a:pt x="3416" y="1869"/>
                </a:lnTo>
                <a:lnTo>
                  <a:pt x="3418" y="1896"/>
                </a:lnTo>
                <a:lnTo>
                  <a:pt x="3418" y="1922"/>
                </a:lnTo>
                <a:lnTo>
                  <a:pt x="3411" y="1948"/>
                </a:lnTo>
                <a:lnTo>
                  <a:pt x="3407" y="1951"/>
                </a:lnTo>
                <a:lnTo>
                  <a:pt x="3402" y="1957"/>
                </a:lnTo>
                <a:lnTo>
                  <a:pt x="3397" y="1960"/>
                </a:lnTo>
                <a:lnTo>
                  <a:pt x="3391" y="1965"/>
                </a:lnTo>
                <a:lnTo>
                  <a:pt x="3386" y="1969"/>
                </a:lnTo>
                <a:lnTo>
                  <a:pt x="3384" y="1974"/>
                </a:lnTo>
                <a:lnTo>
                  <a:pt x="3379" y="1988"/>
                </a:lnTo>
                <a:lnTo>
                  <a:pt x="3379" y="1999"/>
                </a:lnTo>
                <a:lnTo>
                  <a:pt x="3379" y="2007"/>
                </a:lnTo>
                <a:lnTo>
                  <a:pt x="3379" y="2016"/>
                </a:lnTo>
                <a:lnTo>
                  <a:pt x="3376" y="2025"/>
                </a:lnTo>
                <a:lnTo>
                  <a:pt x="3365" y="2035"/>
                </a:lnTo>
                <a:lnTo>
                  <a:pt x="3344" y="2049"/>
                </a:lnTo>
                <a:lnTo>
                  <a:pt x="3322" y="2063"/>
                </a:lnTo>
                <a:lnTo>
                  <a:pt x="3301" y="2079"/>
                </a:lnTo>
                <a:lnTo>
                  <a:pt x="3283" y="2096"/>
                </a:lnTo>
                <a:lnTo>
                  <a:pt x="3280" y="2109"/>
                </a:lnTo>
                <a:lnTo>
                  <a:pt x="3278" y="2123"/>
                </a:lnTo>
                <a:lnTo>
                  <a:pt x="3278" y="2137"/>
                </a:lnTo>
                <a:lnTo>
                  <a:pt x="3276" y="2150"/>
                </a:lnTo>
                <a:lnTo>
                  <a:pt x="3267" y="2168"/>
                </a:lnTo>
                <a:lnTo>
                  <a:pt x="3255" y="2182"/>
                </a:lnTo>
                <a:lnTo>
                  <a:pt x="3243" y="2196"/>
                </a:lnTo>
                <a:lnTo>
                  <a:pt x="3234" y="2212"/>
                </a:lnTo>
                <a:lnTo>
                  <a:pt x="3231" y="2226"/>
                </a:lnTo>
                <a:lnTo>
                  <a:pt x="3233" y="2241"/>
                </a:lnTo>
                <a:lnTo>
                  <a:pt x="3233" y="2259"/>
                </a:lnTo>
                <a:lnTo>
                  <a:pt x="3231" y="2273"/>
                </a:lnTo>
                <a:lnTo>
                  <a:pt x="3224" y="2283"/>
                </a:lnTo>
                <a:lnTo>
                  <a:pt x="3215" y="2290"/>
                </a:lnTo>
                <a:lnTo>
                  <a:pt x="3206" y="2297"/>
                </a:lnTo>
                <a:lnTo>
                  <a:pt x="3199" y="2304"/>
                </a:lnTo>
                <a:lnTo>
                  <a:pt x="3192" y="2318"/>
                </a:lnTo>
                <a:lnTo>
                  <a:pt x="3184" y="2335"/>
                </a:lnTo>
                <a:lnTo>
                  <a:pt x="3177" y="2351"/>
                </a:lnTo>
                <a:lnTo>
                  <a:pt x="3173" y="2365"/>
                </a:lnTo>
                <a:lnTo>
                  <a:pt x="3173" y="2419"/>
                </a:lnTo>
                <a:lnTo>
                  <a:pt x="3166" y="2435"/>
                </a:lnTo>
                <a:lnTo>
                  <a:pt x="3159" y="2452"/>
                </a:lnTo>
                <a:lnTo>
                  <a:pt x="3154" y="2470"/>
                </a:lnTo>
                <a:lnTo>
                  <a:pt x="3151" y="2494"/>
                </a:lnTo>
                <a:lnTo>
                  <a:pt x="3154" y="2519"/>
                </a:lnTo>
                <a:lnTo>
                  <a:pt x="3154" y="2541"/>
                </a:lnTo>
                <a:lnTo>
                  <a:pt x="3149" y="2543"/>
                </a:lnTo>
                <a:lnTo>
                  <a:pt x="3145" y="2545"/>
                </a:lnTo>
                <a:lnTo>
                  <a:pt x="3144" y="2548"/>
                </a:lnTo>
                <a:lnTo>
                  <a:pt x="3142" y="2552"/>
                </a:lnTo>
                <a:lnTo>
                  <a:pt x="3142" y="2555"/>
                </a:lnTo>
                <a:lnTo>
                  <a:pt x="3140" y="2559"/>
                </a:lnTo>
                <a:lnTo>
                  <a:pt x="3138" y="2562"/>
                </a:lnTo>
                <a:lnTo>
                  <a:pt x="3135" y="2566"/>
                </a:lnTo>
                <a:lnTo>
                  <a:pt x="3130" y="2569"/>
                </a:lnTo>
                <a:lnTo>
                  <a:pt x="3077" y="2569"/>
                </a:lnTo>
                <a:lnTo>
                  <a:pt x="3062" y="2575"/>
                </a:lnTo>
                <a:lnTo>
                  <a:pt x="3042" y="2576"/>
                </a:lnTo>
                <a:lnTo>
                  <a:pt x="3021" y="2576"/>
                </a:lnTo>
                <a:lnTo>
                  <a:pt x="3000" y="2578"/>
                </a:lnTo>
                <a:lnTo>
                  <a:pt x="2985" y="2582"/>
                </a:lnTo>
                <a:lnTo>
                  <a:pt x="2967" y="2590"/>
                </a:lnTo>
                <a:lnTo>
                  <a:pt x="2955" y="2603"/>
                </a:lnTo>
                <a:lnTo>
                  <a:pt x="2941" y="2618"/>
                </a:lnTo>
                <a:lnTo>
                  <a:pt x="2931" y="2634"/>
                </a:lnTo>
                <a:lnTo>
                  <a:pt x="2917" y="2648"/>
                </a:lnTo>
                <a:lnTo>
                  <a:pt x="2903" y="2660"/>
                </a:lnTo>
                <a:lnTo>
                  <a:pt x="2885" y="2665"/>
                </a:lnTo>
                <a:lnTo>
                  <a:pt x="2870" y="2671"/>
                </a:lnTo>
                <a:lnTo>
                  <a:pt x="2849" y="2674"/>
                </a:lnTo>
                <a:lnTo>
                  <a:pt x="2831" y="2676"/>
                </a:lnTo>
                <a:lnTo>
                  <a:pt x="2831" y="2688"/>
                </a:lnTo>
                <a:lnTo>
                  <a:pt x="2808" y="2688"/>
                </a:lnTo>
                <a:lnTo>
                  <a:pt x="2808" y="2681"/>
                </a:lnTo>
                <a:lnTo>
                  <a:pt x="2807" y="2678"/>
                </a:lnTo>
                <a:lnTo>
                  <a:pt x="2805" y="2674"/>
                </a:lnTo>
                <a:lnTo>
                  <a:pt x="2805" y="2671"/>
                </a:lnTo>
                <a:lnTo>
                  <a:pt x="2803" y="2665"/>
                </a:lnTo>
                <a:lnTo>
                  <a:pt x="2777" y="2669"/>
                </a:lnTo>
                <a:lnTo>
                  <a:pt x="2775" y="2665"/>
                </a:lnTo>
                <a:lnTo>
                  <a:pt x="2772" y="2662"/>
                </a:lnTo>
                <a:lnTo>
                  <a:pt x="2770" y="2657"/>
                </a:lnTo>
                <a:lnTo>
                  <a:pt x="2772" y="2651"/>
                </a:lnTo>
                <a:lnTo>
                  <a:pt x="2774" y="2646"/>
                </a:lnTo>
                <a:lnTo>
                  <a:pt x="2777" y="2643"/>
                </a:lnTo>
                <a:lnTo>
                  <a:pt x="2779" y="2637"/>
                </a:lnTo>
                <a:lnTo>
                  <a:pt x="2780" y="2630"/>
                </a:lnTo>
                <a:lnTo>
                  <a:pt x="2775" y="2627"/>
                </a:lnTo>
                <a:lnTo>
                  <a:pt x="2772" y="2625"/>
                </a:lnTo>
                <a:lnTo>
                  <a:pt x="2767" y="2622"/>
                </a:lnTo>
                <a:lnTo>
                  <a:pt x="2761" y="2620"/>
                </a:lnTo>
                <a:lnTo>
                  <a:pt x="2754" y="2618"/>
                </a:lnTo>
                <a:lnTo>
                  <a:pt x="2749" y="2630"/>
                </a:lnTo>
                <a:lnTo>
                  <a:pt x="2742" y="2639"/>
                </a:lnTo>
                <a:lnTo>
                  <a:pt x="2733" y="2646"/>
                </a:lnTo>
                <a:lnTo>
                  <a:pt x="2719" y="2650"/>
                </a:lnTo>
                <a:lnTo>
                  <a:pt x="2716" y="2643"/>
                </a:lnTo>
                <a:lnTo>
                  <a:pt x="2726" y="2636"/>
                </a:lnTo>
                <a:lnTo>
                  <a:pt x="2735" y="2627"/>
                </a:lnTo>
                <a:lnTo>
                  <a:pt x="2740" y="2615"/>
                </a:lnTo>
                <a:lnTo>
                  <a:pt x="2742" y="2599"/>
                </a:lnTo>
                <a:lnTo>
                  <a:pt x="2733" y="2594"/>
                </a:lnTo>
                <a:lnTo>
                  <a:pt x="2725" y="2589"/>
                </a:lnTo>
                <a:lnTo>
                  <a:pt x="2712" y="2585"/>
                </a:lnTo>
                <a:lnTo>
                  <a:pt x="2702" y="2596"/>
                </a:lnTo>
                <a:lnTo>
                  <a:pt x="2690" y="2604"/>
                </a:lnTo>
                <a:lnTo>
                  <a:pt x="2674" y="2608"/>
                </a:lnTo>
                <a:lnTo>
                  <a:pt x="2674" y="2618"/>
                </a:lnTo>
                <a:lnTo>
                  <a:pt x="2704" y="2618"/>
                </a:lnTo>
                <a:lnTo>
                  <a:pt x="2704" y="2623"/>
                </a:lnTo>
                <a:lnTo>
                  <a:pt x="2697" y="2623"/>
                </a:lnTo>
                <a:lnTo>
                  <a:pt x="2686" y="2627"/>
                </a:lnTo>
                <a:lnTo>
                  <a:pt x="2674" y="2630"/>
                </a:lnTo>
                <a:lnTo>
                  <a:pt x="2662" y="2634"/>
                </a:lnTo>
                <a:lnTo>
                  <a:pt x="2657" y="2639"/>
                </a:lnTo>
                <a:lnTo>
                  <a:pt x="2646" y="2648"/>
                </a:lnTo>
                <a:lnTo>
                  <a:pt x="2634" y="2660"/>
                </a:lnTo>
                <a:lnTo>
                  <a:pt x="2622" y="2671"/>
                </a:lnTo>
                <a:lnTo>
                  <a:pt x="2611" y="2681"/>
                </a:lnTo>
                <a:lnTo>
                  <a:pt x="2604" y="2688"/>
                </a:lnTo>
                <a:lnTo>
                  <a:pt x="2592" y="2683"/>
                </a:lnTo>
                <a:lnTo>
                  <a:pt x="2583" y="2676"/>
                </a:lnTo>
                <a:lnTo>
                  <a:pt x="2573" y="2669"/>
                </a:lnTo>
                <a:lnTo>
                  <a:pt x="2534" y="2650"/>
                </a:lnTo>
                <a:lnTo>
                  <a:pt x="2492" y="2634"/>
                </a:lnTo>
                <a:lnTo>
                  <a:pt x="2447" y="2623"/>
                </a:lnTo>
                <a:lnTo>
                  <a:pt x="2442" y="2629"/>
                </a:lnTo>
                <a:lnTo>
                  <a:pt x="2437" y="2634"/>
                </a:lnTo>
                <a:lnTo>
                  <a:pt x="2431" y="2639"/>
                </a:lnTo>
                <a:lnTo>
                  <a:pt x="2417" y="2632"/>
                </a:lnTo>
                <a:lnTo>
                  <a:pt x="2405" y="2623"/>
                </a:lnTo>
                <a:lnTo>
                  <a:pt x="2396" y="2617"/>
                </a:lnTo>
                <a:lnTo>
                  <a:pt x="2386" y="2610"/>
                </a:lnTo>
                <a:lnTo>
                  <a:pt x="2372" y="2604"/>
                </a:lnTo>
                <a:lnTo>
                  <a:pt x="2355" y="2604"/>
                </a:lnTo>
                <a:lnTo>
                  <a:pt x="2349" y="2599"/>
                </a:lnTo>
                <a:lnTo>
                  <a:pt x="2344" y="2594"/>
                </a:lnTo>
                <a:lnTo>
                  <a:pt x="2337" y="2590"/>
                </a:lnTo>
                <a:lnTo>
                  <a:pt x="2332" y="2585"/>
                </a:lnTo>
                <a:lnTo>
                  <a:pt x="2328" y="2582"/>
                </a:lnTo>
                <a:lnTo>
                  <a:pt x="2325" y="2571"/>
                </a:lnTo>
                <a:lnTo>
                  <a:pt x="2323" y="2561"/>
                </a:lnTo>
                <a:lnTo>
                  <a:pt x="2320" y="2550"/>
                </a:lnTo>
                <a:lnTo>
                  <a:pt x="2311" y="2540"/>
                </a:lnTo>
                <a:lnTo>
                  <a:pt x="2299" y="2531"/>
                </a:lnTo>
                <a:lnTo>
                  <a:pt x="2288" y="2522"/>
                </a:lnTo>
                <a:lnTo>
                  <a:pt x="2281" y="2508"/>
                </a:lnTo>
                <a:lnTo>
                  <a:pt x="2285" y="2435"/>
                </a:lnTo>
                <a:lnTo>
                  <a:pt x="2274" y="2404"/>
                </a:lnTo>
                <a:lnTo>
                  <a:pt x="2260" y="2377"/>
                </a:lnTo>
                <a:lnTo>
                  <a:pt x="2239" y="2355"/>
                </a:lnTo>
                <a:lnTo>
                  <a:pt x="2246" y="2320"/>
                </a:lnTo>
                <a:lnTo>
                  <a:pt x="2243" y="2318"/>
                </a:lnTo>
                <a:lnTo>
                  <a:pt x="2241" y="2316"/>
                </a:lnTo>
                <a:lnTo>
                  <a:pt x="2238" y="2315"/>
                </a:lnTo>
                <a:lnTo>
                  <a:pt x="2234" y="2313"/>
                </a:lnTo>
                <a:lnTo>
                  <a:pt x="2231" y="2313"/>
                </a:lnTo>
                <a:lnTo>
                  <a:pt x="2224" y="2313"/>
                </a:lnTo>
                <a:lnTo>
                  <a:pt x="2220" y="2315"/>
                </a:lnTo>
                <a:lnTo>
                  <a:pt x="2217" y="2316"/>
                </a:lnTo>
                <a:lnTo>
                  <a:pt x="2213" y="2320"/>
                </a:lnTo>
                <a:lnTo>
                  <a:pt x="2208" y="2320"/>
                </a:lnTo>
                <a:lnTo>
                  <a:pt x="2208" y="2330"/>
                </a:lnTo>
                <a:lnTo>
                  <a:pt x="2187" y="2335"/>
                </a:lnTo>
                <a:lnTo>
                  <a:pt x="2168" y="2344"/>
                </a:lnTo>
                <a:lnTo>
                  <a:pt x="2147" y="2351"/>
                </a:lnTo>
                <a:lnTo>
                  <a:pt x="2145" y="2348"/>
                </a:lnTo>
                <a:lnTo>
                  <a:pt x="2143" y="2344"/>
                </a:lnTo>
                <a:lnTo>
                  <a:pt x="2142" y="2342"/>
                </a:lnTo>
                <a:lnTo>
                  <a:pt x="2142" y="2339"/>
                </a:lnTo>
                <a:lnTo>
                  <a:pt x="2140" y="2335"/>
                </a:lnTo>
                <a:lnTo>
                  <a:pt x="2150" y="2327"/>
                </a:lnTo>
                <a:lnTo>
                  <a:pt x="2161" y="2315"/>
                </a:lnTo>
                <a:lnTo>
                  <a:pt x="2170" y="2299"/>
                </a:lnTo>
                <a:lnTo>
                  <a:pt x="2175" y="2280"/>
                </a:lnTo>
                <a:lnTo>
                  <a:pt x="2173" y="2260"/>
                </a:lnTo>
                <a:lnTo>
                  <a:pt x="2166" y="2243"/>
                </a:lnTo>
                <a:lnTo>
                  <a:pt x="2159" y="2224"/>
                </a:lnTo>
                <a:lnTo>
                  <a:pt x="2149" y="2206"/>
                </a:lnTo>
                <a:lnTo>
                  <a:pt x="2136" y="2192"/>
                </a:lnTo>
                <a:lnTo>
                  <a:pt x="2136" y="2189"/>
                </a:lnTo>
                <a:lnTo>
                  <a:pt x="2135" y="2189"/>
                </a:lnTo>
                <a:lnTo>
                  <a:pt x="2133" y="2189"/>
                </a:lnTo>
                <a:lnTo>
                  <a:pt x="2133" y="2189"/>
                </a:lnTo>
                <a:lnTo>
                  <a:pt x="2131" y="2191"/>
                </a:lnTo>
                <a:lnTo>
                  <a:pt x="2131" y="2192"/>
                </a:lnTo>
                <a:lnTo>
                  <a:pt x="2131" y="2192"/>
                </a:lnTo>
                <a:lnTo>
                  <a:pt x="2122" y="2210"/>
                </a:lnTo>
                <a:lnTo>
                  <a:pt x="2117" y="2231"/>
                </a:lnTo>
                <a:lnTo>
                  <a:pt x="2112" y="2253"/>
                </a:lnTo>
                <a:lnTo>
                  <a:pt x="2107" y="2274"/>
                </a:lnTo>
                <a:lnTo>
                  <a:pt x="2098" y="2294"/>
                </a:lnTo>
                <a:lnTo>
                  <a:pt x="2082" y="2299"/>
                </a:lnTo>
                <a:lnTo>
                  <a:pt x="2063" y="2302"/>
                </a:lnTo>
                <a:lnTo>
                  <a:pt x="2044" y="2306"/>
                </a:lnTo>
                <a:lnTo>
                  <a:pt x="2028" y="2308"/>
                </a:lnTo>
                <a:lnTo>
                  <a:pt x="2028" y="2301"/>
                </a:lnTo>
                <a:lnTo>
                  <a:pt x="2032" y="2297"/>
                </a:lnTo>
                <a:lnTo>
                  <a:pt x="2035" y="2292"/>
                </a:lnTo>
                <a:lnTo>
                  <a:pt x="2039" y="2288"/>
                </a:lnTo>
                <a:lnTo>
                  <a:pt x="2042" y="2283"/>
                </a:lnTo>
                <a:lnTo>
                  <a:pt x="2046" y="2280"/>
                </a:lnTo>
                <a:lnTo>
                  <a:pt x="2051" y="2278"/>
                </a:lnTo>
                <a:lnTo>
                  <a:pt x="2056" y="2276"/>
                </a:lnTo>
                <a:lnTo>
                  <a:pt x="2060" y="2276"/>
                </a:lnTo>
                <a:lnTo>
                  <a:pt x="2063" y="2276"/>
                </a:lnTo>
                <a:lnTo>
                  <a:pt x="2067" y="2276"/>
                </a:lnTo>
                <a:lnTo>
                  <a:pt x="2070" y="2276"/>
                </a:lnTo>
                <a:lnTo>
                  <a:pt x="2072" y="2274"/>
                </a:lnTo>
                <a:lnTo>
                  <a:pt x="2075" y="2271"/>
                </a:lnTo>
                <a:lnTo>
                  <a:pt x="2079" y="2266"/>
                </a:lnTo>
                <a:lnTo>
                  <a:pt x="2084" y="2248"/>
                </a:lnTo>
                <a:lnTo>
                  <a:pt x="2082" y="2229"/>
                </a:lnTo>
                <a:lnTo>
                  <a:pt x="2079" y="2210"/>
                </a:lnTo>
                <a:lnTo>
                  <a:pt x="2082" y="2189"/>
                </a:lnTo>
                <a:lnTo>
                  <a:pt x="2089" y="2175"/>
                </a:lnTo>
                <a:lnTo>
                  <a:pt x="2098" y="2163"/>
                </a:lnTo>
                <a:lnTo>
                  <a:pt x="2108" y="2150"/>
                </a:lnTo>
                <a:lnTo>
                  <a:pt x="2117" y="2137"/>
                </a:lnTo>
                <a:lnTo>
                  <a:pt x="2124" y="2119"/>
                </a:lnTo>
                <a:lnTo>
                  <a:pt x="2121" y="2117"/>
                </a:lnTo>
                <a:lnTo>
                  <a:pt x="2117" y="2114"/>
                </a:lnTo>
                <a:lnTo>
                  <a:pt x="2115" y="2110"/>
                </a:lnTo>
                <a:lnTo>
                  <a:pt x="2114" y="2107"/>
                </a:lnTo>
                <a:lnTo>
                  <a:pt x="2112" y="2102"/>
                </a:lnTo>
                <a:lnTo>
                  <a:pt x="2119" y="2098"/>
                </a:lnTo>
                <a:lnTo>
                  <a:pt x="2122" y="2095"/>
                </a:lnTo>
                <a:lnTo>
                  <a:pt x="2126" y="2093"/>
                </a:lnTo>
                <a:lnTo>
                  <a:pt x="2129" y="2088"/>
                </a:lnTo>
                <a:lnTo>
                  <a:pt x="2131" y="2082"/>
                </a:lnTo>
                <a:lnTo>
                  <a:pt x="2122" y="2068"/>
                </a:lnTo>
                <a:lnTo>
                  <a:pt x="2119" y="2051"/>
                </a:lnTo>
                <a:lnTo>
                  <a:pt x="2117" y="2032"/>
                </a:lnTo>
                <a:lnTo>
                  <a:pt x="2105" y="2032"/>
                </a:lnTo>
                <a:lnTo>
                  <a:pt x="2105" y="2074"/>
                </a:lnTo>
                <a:lnTo>
                  <a:pt x="2086" y="2088"/>
                </a:lnTo>
                <a:lnTo>
                  <a:pt x="2074" y="2103"/>
                </a:lnTo>
                <a:lnTo>
                  <a:pt x="2063" y="2124"/>
                </a:lnTo>
                <a:lnTo>
                  <a:pt x="2054" y="2147"/>
                </a:lnTo>
                <a:lnTo>
                  <a:pt x="2030" y="2150"/>
                </a:lnTo>
                <a:lnTo>
                  <a:pt x="2011" y="2161"/>
                </a:lnTo>
                <a:lnTo>
                  <a:pt x="1997" y="2173"/>
                </a:lnTo>
                <a:lnTo>
                  <a:pt x="1983" y="2189"/>
                </a:lnTo>
                <a:lnTo>
                  <a:pt x="1972" y="2206"/>
                </a:lnTo>
                <a:lnTo>
                  <a:pt x="1962" y="2226"/>
                </a:lnTo>
                <a:lnTo>
                  <a:pt x="1951" y="2243"/>
                </a:lnTo>
                <a:lnTo>
                  <a:pt x="1946" y="2248"/>
                </a:lnTo>
                <a:lnTo>
                  <a:pt x="1939" y="2255"/>
                </a:lnTo>
                <a:lnTo>
                  <a:pt x="1930" y="2262"/>
                </a:lnTo>
                <a:lnTo>
                  <a:pt x="1922" y="2266"/>
                </a:lnTo>
                <a:lnTo>
                  <a:pt x="1916" y="2266"/>
                </a:lnTo>
                <a:lnTo>
                  <a:pt x="1908" y="2246"/>
                </a:lnTo>
                <a:lnTo>
                  <a:pt x="1904" y="2224"/>
                </a:lnTo>
                <a:lnTo>
                  <a:pt x="1901" y="2199"/>
                </a:lnTo>
                <a:lnTo>
                  <a:pt x="1894" y="2178"/>
                </a:lnTo>
                <a:lnTo>
                  <a:pt x="1885" y="2166"/>
                </a:lnTo>
                <a:lnTo>
                  <a:pt x="1873" y="2157"/>
                </a:lnTo>
                <a:lnTo>
                  <a:pt x="1861" y="2147"/>
                </a:lnTo>
                <a:lnTo>
                  <a:pt x="1852" y="2135"/>
                </a:lnTo>
                <a:lnTo>
                  <a:pt x="1848" y="2093"/>
                </a:lnTo>
                <a:lnTo>
                  <a:pt x="1841" y="2088"/>
                </a:lnTo>
                <a:lnTo>
                  <a:pt x="1831" y="2086"/>
                </a:lnTo>
                <a:lnTo>
                  <a:pt x="1819" y="2084"/>
                </a:lnTo>
                <a:lnTo>
                  <a:pt x="1808" y="2082"/>
                </a:lnTo>
                <a:lnTo>
                  <a:pt x="1801" y="2077"/>
                </a:lnTo>
                <a:lnTo>
                  <a:pt x="1794" y="2065"/>
                </a:lnTo>
                <a:lnTo>
                  <a:pt x="1796" y="2054"/>
                </a:lnTo>
                <a:lnTo>
                  <a:pt x="1801" y="2042"/>
                </a:lnTo>
                <a:lnTo>
                  <a:pt x="1805" y="2028"/>
                </a:lnTo>
                <a:lnTo>
                  <a:pt x="1800" y="2023"/>
                </a:lnTo>
                <a:lnTo>
                  <a:pt x="1794" y="2018"/>
                </a:lnTo>
                <a:lnTo>
                  <a:pt x="1791" y="2013"/>
                </a:lnTo>
                <a:lnTo>
                  <a:pt x="1787" y="2014"/>
                </a:lnTo>
                <a:lnTo>
                  <a:pt x="1784" y="2014"/>
                </a:lnTo>
                <a:lnTo>
                  <a:pt x="1780" y="2016"/>
                </a:lnTo>
                <a:lnTo>
                  <a:pt x="1775" y="2016"/>
                </a:lnTo>
                <a:lnTo>
                  <a:pt x="1775" y="2004"/>
                </a:lnTo>
                <a:lnTo>
                  <a:pt x="1768" y="1999"/>
                </a:lnTo>
                <a:lnTo>
                  <a:pt x="1761" y="1993"/>
                </a:lnTo>
                <a:lnTo>
                  <a:pt x="1756" y="1986"/>
                </a:lnTo>
                <a:lnTo>
                  <a:pt x="1752" y="1978"/>
                </a:lnTo>
                <a:lnTo>
                  <a:pt x="1742" y="1985"/>
                </a:lnTo>
                <a:lnTo>
                  <a:pt x="1731" y="1990"/>
                </a:lnTo>
                <a:lnTo>
                  <a:pt x="1721" y="1990"/>
                </a:lnTo>
                <a:lnTo>
                  <a:pt x="1705" y="1985"/>
                </a:lnTo>
                <a:lnTo>
                  <a:pt x="1695" y="1978"/>
                </a:lnTo>
                <a:lnTo>
                  <a:pt x="1684" y="1971"/>
                </a:lnTo>
                <a:lnTo>
                  <a:pt x="1674" y="1964"/>
                </a:lnTo>
                <a:lnTo>
                  <a:pt x="1660" y="1958"/>
                </a:lnTo>
                <a:lnTo>
                  <a:pt x="1646" y="1965"/>
                </a:lnTo>
                <a:lnTo>
                  <a:pt x="1628" y="1971"/>
                </a:lnTo>
                <a:lnTo>
                  <a:pt x="1620" y="1958"/>
                </a:lnTo>
                <a:lnTo>
                  <a:pt x="1609" y="1951"/>
                </a:lnTo>
                <a:lnTo>
                  <a:pt x="1599" y="1943"/>
                </a:lnTo>
                <a:lnTo>
                  <a:pt x="1578" y="1931"/>
                </a:lnTo>
                <a:lnTo>
                  <a:pt x="1562" y="1922"/>
                </a:lnTo>
                <a:lnTo>
                  <a:pt x="1550" y="1917"/>
                </a:lnTo>
                <a:lnTo>
                  <a:pt x="1536" y="1915"/>
                </a:lnTo>
                <a:lnTo>
                  <a:pt x="1522" y="1917"/>
                </a:lnTo>
                <a:lnTo>
                  <a:pt x="1506" y="1918"/>
                </a:lnTo>
                <a:lnTo>
                  <a:pt x="1484" y="1920"/>
                </a:lnTo>
                <a:lnTo>
                  <a:pt x="1456" y="1920"/>
                </a:lnTo>
                <a:lnTo>
                  <a:pt x="1353" y="1924"/>
                </a:lnTo>
                <a:lnTo>
                  <a:pt x="1318" y="1941"/>
                </a:lnTo>
                <a:lnTo>
                  <a:pt x="1283" y="1960"/>
                </a:lnTo>
                <a:lnTo>
                  <a:pt x="1248" y="1978"/>
                </a:lnTo>
                <a:lnTo>
                  <a:pt x="1210" y="1993"/>
                </a:lnTo>
                <a:lnTo>
                  <a:pt x="1190" y="1995"/>
                </a:lnTo>
                <a:lnTo>
                  <a:pt x="1168" y="1993"/>
                </a:lnTo>
                <a:lnTo>
                  <a:pt x="1145" y="1990"/>
                </a:lnTo>
                <a:lnTo>
                  <a:pt x="1124" y="1986"/>
                </a:lnTo>
                <a:lnTo>
                  <a:pt x="1103" y="1986"/>
                </a:lnTo>
                <a:lnTo>
                  <a:pt x="1084" y="1993"/>
                </a:lnTo>
                <a:lnTo>
                  <a:pt x="1056" y="2025"/>
                </a:lnTo>
                <a:lnTo>
                  <a:pt x="1023" y="2032"/>
                </a:lnTo>
                <a:lnTo>
                  <a:pt x="1012" y="2039"/>
                </a:lnTo>
                <a:lnTo>
                  <a:pt x="1005" y="2046"/>
                </a:lnTo>
                <a:lnTo>
                  <a:pt x="998" y="2054"/>
                </a:lnTo>
                <a:lnTo>
                  <a:pt x="991" y="2061"/>
                </a:lnTo>
                <a:lnTo>
                  <a:pt x="937" y="2074"/>
                </a:lnTo>
                <a:lnTo>
                  <a:pt x="930" y="2089"/>
                </a:lnTo>
                <a:lnTo>
                  <a:pt x="923" y="2110"/>
                </a:lnTo>
                <a:lnTo>
                  <a:pt x="916" y="2131"/>
                </a:lnTo>
                <a:lnTo>
                  <a:pt x="906" y="2149"/>
                </a:lnTo>
                <a:lnTo>
                  <a:pt x="895" y="2163"/>
                </a:lnTo>
                <a:lnTo>
                  <a:pt x="881" y="2170"/>
                </a:lnTo>
                <a:lnTo>
                  <a:pt x="869" y="2173"/>
                </a:lnTo>
                <a:lnTo>
                  <a:pt x="859" y="2171"/>
                </a:lnTo>
                <a:lnTo>
                  <a:pt x="848" y="2168"/>
                </a:lnTo>
                <a:lnTo>
                  <a:pt x="836" y="2164"/>
                </a:lnTo>
                <a:lnTo>
                  <a:pt x="822" y="2164"/>
                </a:lnTo>
                <a:lnTo>
                  <a:pt x="803" y="2166"/>
                </a:lnTo>
                <a:lnTo>
                  <a:pt x="761" y="2178"/>
                </a:lnTo>
                <a:lnTo>
                  <a:pt x="759" y="2171"/>
                </a:lnTo>
                <a:lnTo>
                  <a:pt x="758" y="2168"/>
                </a:lnTo>
                <a:lnTo>
                  <a:pt x="756" y="2164"/>
                </a:lnTo>
                <a:lnTo>
                  <a:pt x="752" y="2163"/>
                </a:lnTo>
                <a:lnTo>
                  <a:pt x="749" y="2159"/>
                </a:lnTo>
                <a:lnTo>
                  <a:pt x="724" y="2161"/>
                </a:lnTo>
                <a:lnTo>
                  <a:pt x="695" y="2161"/>
                </a:lnTo>
                <a:lnTo>
                  <a:pt x="663" y="2163"/>
                </a:lnTo>
                <a:lnTo>
                  <a:pt x="634" y="2166"/>
                </a:lnTo>
                <a:lnTo>
                  <a:pt x="616" y="2168"/>
                </a:lnTo>
                <a:lnTo>
                  <a:pt x="597" y="2166"/>
                </a:lnTo>
                <a:lnTo>
                  <a:pt x="579" y="2166"/>
                </a:lnTo>
                <a:lnTo>
                  <a:pt x="566" y="2170"/>
                </a:lnTo>
                <a:lnTo>
                  <a:pt x="552" y="2177"/>
                </a:lnTo>
                <a:lnTo>
                  <a:pt x="541" y="2187"/>
                </a:lnTo>
                <a:lnTo>
                  <a:pt x="532" y="2198"/>
                </a:lnTo>
                <a:lnTo>
                  <a:pt x="524" y="2208"/>
                </a:lnTo>
                <a:lnTo>
                  <a:pt x="513" y="2215"/>
                </a:lnTo>
                <a:lnTo>
                  <a:pt x="496" y="2220"/>
                </a:lnTo>
                <a:lnTo>
                  <a:pt x="490" y="2217"/>
                </a:lnTo>
                <a:lnTo>
                  <a:pt x="487" y="2217"/>
                </a:lnTo>
                <a:lnTo>
                  <a:pt x="482" y="2217"/>
                </a:lnTo>
                <a:lnTo>
                  <a:pt x="476" y="2220"/>
                </a:lnTo>
                <a:lnTo>
                  <a:pt x="461" y="2229"/>
                </a:lnTo>
                <a:lnTo>
                  <a:pt x="449" y="2243"/>
                </a:lnTo>
                <a:lnTo>
                  <a:pt x="436" y="2257"/>
                </a:lnTo>
                <a:lnTo>
                  <a:pt x="422" y="2269"/>
                </a:lnTo>
                <a:lnTo>
                  <a:pt x="403" y="2278"/>
                </a:lnTo>
                <a:lnTo>
                  <a:pt x="391" y="2280"/>
                </a:lnTo>
                <a:lnTo>
                  <a:pt x="375" y="2278"/>
                </a:lnTo>
                <a:lnTo>
                  <a:pt x="361" y="2276"/>
                </a:lnTo>
                <a:lnTo>
                  <a:pt x="351" y="2273"/>
                </a:lnTo>
                <a:lnTo>
                  <a:pt x="330" y="2271"/>
                </a:lnTo>
                <a:lnTo>
                  <a:pt x="309" y="2273"/>
                </a:lnTo>
                <a:lnTo>
                  <a:pt x="288" y="2273"/>
                </a:lnTo>
                <a:lnTo>
                  <a:pt x="271" y="2271"/>
                </a:lnTo>
                <a:lnTo>
                  <a:pt x="255" y="2266"/>
                </a:lnTo>
                <a:lnTo>
                  <a:pt x="239" y="2255"/>
                </a:lnTo>
                <a:lnTo>
                  <a:pt x="227" y="2243"/>
                </a:lnTo>
                <a:lnTo>
                  <a:pt x="215" y="2229"/>
                </a:lnTo>
                <a:lnTo>
                  <a:pt x="202" y="2219"/>
                </a:lnTo>
                <a:lnTo>
                  <a:pt x="188" y="2208"/>
                </a:lnTo>
                <a:lnTo>
                  <a:pt x="169" y="2201"/>
                </a:lnTo>
                <a:lnTo>
                  <a:pt x="147" y="2196"/>
                </a:lnTo>
                <a:lnTo>
                  <a:pt x="145" y="2170"/>
                </a:lnTo>
                <a:lnTo>
                  <a:pt x="145" y="2145"/>
                </a:lnTo>
                <a:lnTo>
                  <a:pt x="147" y="2119"/>
                </a:lnTo>
                <a:lnTo>
                  <a:pt x="150" y="2119"/>
                </a:lnTo>
                <a:lnTo>
                  <a:pt x="154" y="2124"/>
                </a:lnTo>
                <a:lnTo>
                  <a:pt x="157" y="2128"/>
                </a:lnTo>
                <a:lnTo>
                  <a:pt x="161" y="2130"/>
                </a:lnTo>
                <a:lnTo>
                  <a:pt x="166" y="2130"/>
                </a:lnTo>
                <a:lnTo>
                  <a:pt x="169" y="2128"/>
                </a:lnTo>
                <a:lnTo>
                  <a:pt x="183" y="2121"/>
                </a:lnTo>
                <a:lnTo>
                  <a:pt x="192" y="2112"/>
                </a:lnTo>
                <a:lnTo>
                  <a:pt x="199" y="2103"/>
                </a:lnTo>
                <a:lnTo>
                  <a:pt x="208" y="2093"/>
                </a:lnTo>
                <a:lnTo>
                  <a:pt x="201" y="2035"/>
                </a:lnTo>
                <a:lnTo>
                  <a:pt x="211" y="2032"/>
                </a:lnTo>
                <a:lnTo>
                  <a:pt x="211" y="1932"/>
                </a:lnTo>
                <a:lnTo>
                  <a:pt x="201" y="1904"/>
                </a:lnTo>
                <a:lnTo>
                  <a:pt x="183" y="1878"/>
                </a:lnTo>
                <a:lnTo>
                  <a:pt x="168" y="1852"/>
                </a:lnTo>
                <a:lnTo>
                  <a:pt x="154" y="1824"/>
                </a:lnTo>
                <a:lnTo>
                  <a:pt x="150" y="1801"/>
                </a:lnTo>
                <a:lnTo>
                  <a:pt x="150" y="1777"/>
                </a:lnTo>
                <a:lnTo>
                  <a:pt x="154" y="1751"/>
                </a:lnTo>
                <a:lnTo>
                  <a:pt x="154" y="1726"/>
                </a:lnTo>
                <a:lnTo>
                  <a:pt x="150" y="1702"/>
                </a:lnTo>
                <a:lnTo>
                  <a:pt x="143" y="1688"/>
                </a:lnTo>
                <a:lnTo>
                  <a:pt x="134" y="1676"/>
                </a:lnTo>
                <a:lnTo>
                  <a:pt x="124" y="1663"/>
                </a:lnTo>
                <a:lnTo>
                  <a:pt x="115" y="1651"/>
                </a:lnTo>
                <a:lnTo>
                  <a:pt x="112" y="1636"/>
                </a:lnTo>
                <a:lnTo>
                  <a:pt x="110" y="1620"/>
                </a:lnTo>
                <a:lnTo>
                  <a:pt x="105" y="1606"/>
                </a:lnTo>
                <a:lnTo>
                  <a:pt x="77" y="1581"/>
                </a:lnTo>
                <a:lnTo>
                  <a:pt x="73" y="1517"/>
                </a:lnTo>
                <a:lnTo>
                  <a:pt x="65" y="1498"/>
                </a:lnTo>
                <a:lnTo>
                  <a:pt x="52" y="1480"/>
                </a:lnTo>
                <a:lnTo>
                  <a:pt x="38" y="1463"/>
                </a:lnTo>
                <a:lnTo>
                  <a:pt x="28" y="1444"/>
                </a:lnTo>
                <a:lnTo>
                  <a:pt x="35" y="1442"/>
                </a:lnTo>
                <a:lnTo>
                  <a:pt x="38" y="1438"/>
                </a:lnTo>
                <a:lnTo>
                  <a:pt x="42" y="1435"/>
                </a:lnTo>
                <a:lnTo>
                  <a:pt x="44" y="1431"/>
                </a:lnTo>
                <a:lnTo>
                  <a:pt x="45" y="1428"/>
                </a:lnTo>
                <a:lnTo>
                  <a:pt x="47" y="1424"/>
                </a:lnTo>
                <a:lnTo>
                  <a:pt x="51" y="1421"/>
                </a:lnTo>
                <a:lnTo>
                  <a:pt x="54" y="1417"/>
                </a:lnTo>
                <a:lnTo>
                  <a:pt x="58" y="1421"/>
                </a:lnTo>
                <a:lnTo>
                  <a:pt x="61" y="1423"/>
                </a:lnTo>
                <a:lnTo>
                  <a:pt x="63" y="1423"/>
                </a:lnTo>
                <a:lnTo>
                  <a:pt x="66" y="1423"/>
                </a:lnTo>
                <a:lnTo>
                  <a:pt x="70" y="1421"/>
                </a:lnTo>
                <a:lnTo>
                  <a:pt x="75" y="1410"/>
                </a:lnTo>
                <a:lnTo>
                  <a:pt x="77" y="1396"/>
                </a:lnTo>
                <a:lnTo>
                  <a:pt x="79" y="1381"/>
                </a:lnTo>
                <a:lnTo>
                  <a:pt x="82" y="1367"/>
                </a:lnTo>
                <a:lnTo>
                  <a:pt x="72" y="1358"/>
                </a:lnTo>
                <a:lnTo>
                  <a:pt x="58" y="1341"/>
                </a:lnTo>
                <a:lnTo>
                  <a:pt x="44" y="1320"/>
                </a:lnTo>
                <a:lnTo>
                  <a:pt x="30" y="1295"/>
                </a:lnTo>
                <a:lnTo>
                  <a:pt x="17" y="1269"/>
                </a:lnTo>
                <a:lnTo>
                  <a:pt x="7" y="1243"/>
                </a:lnTo>
                <a:lnTo>
                  <a:pt x="3" y="1220"/>
                </a:lnTo>
                <a:lnTo>
                  <a:pt x="5" y="1197"/>
                </a:lnTo>
                <a:lnTo>
                  <a:pt x="7" y="1187"/>
                </a:lnTo>
                <a:lnTo>
                  <a:pt x="10" y="1173"/>
                </a:lnTo>
                <a:lnTo>
                  <a:pt x="16" y="1161"/>
                </a:lnTo>
                <a:lnTo>
                  <a:pt x="19" y="1156"/>
                </a:lnTo>
                <a:lnTo>
                  <a:pt x="23" y="1154"/>
                </a:lnTo>
                <a:lnTo>
                  <a:pt x="28" y="1150"/>
                </a:lnTo>
                <a:lnTo>
                  <a:pt x="33" y="1149"/>
                </a:lnTo>
                <a:lnTo>
                  <a:pt x="37" y="1145"/>
                </a:lnTo>
                <a:lnTo>
                  <a:pt x="38" y="1140"/>
                </a:lnTo>
                <a:lnTo>
                  <a:pt x="40" y="1128"/>
                </a:lnTo>
                <a:lnTo>
                  <a:pt x="38" y="1115"/>
                </a:lnTo>
                <a:lnTo>
                  <a:pt x="35" y="1107"/>
                </a:lnTo>
                <a:lnTo>
                  <a:pt x="31" y="1082"/>
                </a:lnTo>
                <a:lnTo>
                  <a:pt x="31" y="1061"/>
                </a:lnTo>
                <a:lnTo>
                  <a:pt x="35" y="1044"/>
                </a:lnTo>
                <a:lnTo>
                  <a:pt x="44" y="1026"/>
                </a:lnTo>
                <a:lnTo>
                  <a:pt x="45" y="1019"/>
                </a:lnTo>
                <a:lnTo>
                  <a:pt x="47" y="1014"/>
                </a:lnTo>
                <a:lnTo>
                  <a:pt x="49" y="1009"/>
                </a:lnTo>
                <a:lnTo>
                  <a:pt x="52" y="1005"/>
                </a:lnTo>
                <a:lnTo>
                  <a:pt x="56" y="1002"/>
                </a:lnTo>
                <a:lnTo>
                  <a:pt x="63" y="998"/>
                </a:lnTo>
                <a:lnTo>
                  <a:pt x="63" y="995"/>
                </a:lnTo>
                <a:lnTo>
                  <a:pt x="66" y="995"/>
                </a:lnTo>
                <a:lnTo>
                  <a:pt x="66" y="1014"/>
                </a:lnTo>
                <a:lnTo>
                  <a:pt x="63" y="1025"/>
                </a:lnTo>
                <a:lnTo>
                  <a:pt x="61" y="1039"/>
                </a:lnTo>
                <a:lnTo>
                  <a:pt x="63" y="1053"/>
                </a:lnTo>
                <a:lnTo>
                  <a:pt x="82" y="1053"/>
                </a:lnTo>
                <a:lnTo>
                  <a:pt x="91" y="1033"/>
                </a:lnTo>
                <a:lnTo>
                  <a:pt x="98" y="1014"/>
                </a:lnTo>
                <a:lnTo>
                  <a:pt x="108" y="995"/>
                </a:lnTo>
                <a:lnTo>
                  <a:pt x="120" y="986"/>
                </a:lnTo>
                <a:lnTo>
                  <a:pt x="136" y="979"/>
                </a:lnTo>
                <a:lnTo>
                  <a:pt x="154" y="976"/>
                </a:lnTo>
                <a:lnTo>
                  <a:pt x="171" y="971"/>
                </a:lnTo>
                <a:lnTo>
                  <a:pt x="185" y="964"/>
                </a:lnTo>
                <a:lnTo>
                  <a:pt x="223" y="918"/>
                </a:lnTo>
                <a:lnTo>
                  <a:pt x="243" y="909"/>
                </a:lnTo>
                <a:lnTo>
                  <a:pt x="262" y="904"/>
                </a:lnTo>
                <a:lnTo>
                  <a:pt x="281" y="895"/>
                </a:lnTo>
                <a:lnTo>
                  <a:pt x="284" y="883"/>
                </a:lnTo>
                <a:lnTo>
                  <a:pt x="302" y="878"/>
                </a:lnTo>
                <a:lnTo>
                  <a:pt x="319" y="882"/>
                </a:lnTo>
                <a:lnTo>
                  <a:pt x="335" y="887"/>
                </a:lnTo>
                <a:lnTo>
                  <a:pt x="353" y="892"/>
                </a:lnTo>
                <a:lnTo>
                  <a:pt x="370" y="892"/>
                </a:lnTo>
                <a:lnTo>
                  <a:pt x="380" y="885"/>
                </a:lnTo>
                <a:lnTo>
                  <a:pt x="389" y="875"/>
                </a:lnTo>
                <a:lnTo>
                  <a:pt x="398" y="864"/>
                </a:lnTo>
                <a:lnTo>
                  <a:pt x="408" y="857"/>
                </a:lnTo>
                <a:lnTo>
                  <a:pt x="476" y="852"/>
                </a:lnTo>
                <a:lnTo>
                  <a:pt x="482" y="841"/>
                </a:lnTo>
                <a:lnTo>
                  <a:pt x="489" y="833"/>
                </a:lnTo>
                <a:lnTo>
                  <a:pt x="497" y="826"/>
                </a:lnTo>
                <a:lnTo>
                  <a:pt x="511" y="822"/>
                </a:lnTo>
                <a:lnTo>
                  <a:pt x="529" y="831"/>
                </a:lnTo>
                <a:lnTo>
                  <a:pt x="546" y="831"/>
                </a:lnTo>
                <a:lnTo>
                  <a:pt x="564" y="827"/>
                </a:lnTo>
                <a:lnTo>
                  <a:pt x="581" y="822"/>
                </a:lnTo>
                <a:lnTo>
                  <a:pt x="606" y="815"/>
                </a:lnTo>
                <a:lnTo>
                  <a:pt x="632" y="808"/>
                </a:lnTo>
                <a:lnTo>
                  <a:pt x="655" y="799"/>
                </a:lnTo>
                <a:lnTo>
                  <a:pt x="675" y="787"/>
                </a:lnTo>
                <a:lnTo>
                  <a:pt x="691" y="772"/>
                </a:lnTo>
                <a:lnTo>
                  <a:pt x="735" y="688"/>
                </a:lnTo>
                <a:lnTo>
                  <a:pt x="745" y="679"/>
                </a:lnTo>
                <a:lnTo>
                  <a:pt x="756" y="672"/>
                </a:lnTo>
                <a:lnTo>
                  <a:pt x="768" y="665"/>
                </a:lnTo>
                <a:lnTo>
                  <a:pt x="777" y="658"/>
                </a:lnTo>
                <a:lnTo>
                  <a:pt x="784" y="646"/>
                </a:lnTo>
                <a:lnTo>
                  <a:pt x="777" y="637"/>
                </a:lnTo>
                <a:lnTo>
                  <a:pt x="770" y="623"/>
                </a:lnTo>
                <a:lnTo>
                  <a:pt x="764" y="607"/>
                </a:lnTo>
                <a:lnTo>
                  <a:pt x="764" y="590"/>
                </a:lnTo>
                <a:lnTo>
                  <a:pt x="768" y="576"/>
                </a:lnTo>
                <a:lnTo>
                  <a:pt x="778" y="560"/>
                </a:lnTo>
                <a:lnTo>
                  <a:pt x="792" y="545"/>
                </a:lnTo>
                <a:lnTo>
                  <a:pt x="810" y="527"/>
                </a:lnTo>
                <a:lnTo>
                  <a:pt x="822" y="506"/>
                </a:lnTo>
                <a:lnTo>
                  <a:pt x="831" y="506"/>
                </a:lnTo>
                <a:lnTo>
                  <a:pt x="840" y="534"/>
                </a:lnTo>
                <a:lnTo>
                  <a:pt x="852" y="557"/>
                </a:lnTo>
                <a:lnTo>
                  <a:pt x="866" y="580"/>
                </a:lnTo>
                <a:lnTo>
                  <a:pt x="880" y="604"/>
                </a:lnTo>
                <a:lnTo>
                  <a:pt x="888" y="604"/>
                </a:lnTo>
                <a:lnTo>
                  <a:pt x="888" y="576"/>
                </a:lnTo>
                <a:lnTo>
                  <a:pt x="892" y="553"/>
                </a:lnTo>
                <a:lnTo>
                  <a:pt x="895" y="557"/>
                </a:lnTo>
                <a:lnTo>
                  <a:pt x="901" y="560"/>
                </a:lnTo>
                <a:lnTo>
                  <a:pt x="904" y="564"/>
                </a:lnTo>
                <a:lnTo>
                  <a:pt x="908" y="566"/>
                </a:lnTo>
                <a:lnTo>
                  <a:pt x="915" y="569"/>
                </a:lnTo>
                <a:lnTo>
                  <a:pt x="915" y="560"/>
                </a:lnTo>
                <a:lnTo>
                  <a:pt x="913" y="557"/>
                </a:lnTo>
                <a:lnTo>
                  <a:pt x="913" y="553"/>
                </a:lnTo>
                <a:lnTo>
                  <a:pt x="913" y="548"/>
                </a:lnTo>
                <a:lnTo>
                  <a:pt x="913" y="543"/>
                </a:lnTo>
                <a:lnTo>
                  <a:pt x="913" y="538"/>
                </a:lnTo>
                <a:lnTo>
                  <a:pt x="911" y="534"/>
                </a:lnTo>
                <a:lnTo>
                  <a:pt x="906" y="529"/>
                </a:lnTo>
                <a:lnTo>
                  <a:pt x="902" y="525"/>
                </a:lnTo>
                <a:lnTo>
                  <a:pt x="897" y="524"/>
                </a:lnTo>
                <a:lnTo>
                  <a:pt x="894" y="517"/>
                </a:lnTo>
                <a:lnTo>
                  <a:pt x="892" y="503"/>
                </a:lnTo>
                <a:lnTo>
                  <a:pt x="908" y="494"/>
                </a:lnTo>
                <a:lnTo>
                  <a:pt x="922" y="484"/>
                </a:lnTo>
                <a:lnTo>
                  <a:pt x="939" y="489"/>
                </a:lnTo>
                <a:lnTo>
                  <a:pt x="955" y="492"/>
                </a:lnTo>
                <a:lnTo>
                  <a:pt x="972" y="494"/>
                </a:lnTo>
                <a:lnTo>
                  <a:pt x="995" y="496"/>
                </a:lnTo>
                <a:lnTo>
                  <a:pt x="995" y="489"/>
                </a:lnTo>
                <a:lnTo>
                  <a:pt x="988" y="489"/>
                </a:lnTo>
                <a:lnTo>
                  <a:pt x="979" y="485"/>
                </a:lnTo>
                <a:lnTo>
                  <a:pt x="969" y="484"/>
                </a:lnTo>
                <a:lnTo>
                  <a:pt x="956" y="484"/>
                </a:lnTo>
                <a:lnTo>
                  <a:pt x="962" y="471"/>
                </a:lnTo>
                <a:lnTo>
                  <a:pt x="970" y="463"/>
                </a:lnTo>
                <a:lnTo>
                  <a:pt x="977" y="452"/>
                </a:lnTo>
                <a:lnTo>
                  <a:pt x="984" y="438"/>
                </a:lnTo>
                <a:lnTo>
                  <a:pt x="979" y="438"/>
                </a:lnTo>
                <a:lnTo>
                  <a:pt x="979" y="435"/>
                </a:lnTo>
                <a:lnTo>
                  <a:pt x="976" y="436"/>
                </a:lnTo>
                <a:lnTo>
                  <a:pt x="974" y="438"/>
                </a:lnTo>
                <a:lnTo>
                  <a:pt x="970" y="440"/>
                </a:lnTo>
                <a:lnTo>
                  <a:pt x="967" y="440"/>
                </a:lnTo>
                <a:lnTo>
                  <a:pt x="960" y="442"/>
                </a:lnTo>
                <a:lnTo>
                  <a:pt x="960" y="436"/>
                </a:lnTo>
                <a:lnTo>
                  <a:pt x="958" y="431"/>
                </a:lnTo>
                <a:lnTo>
                  <a:pt x="956" y="426"/>
                </a:lnTo>
                <a:lnTo>
                  <a:pt x="956" y="419"/>
                </a:lnTo>
                <a:lnTo>
                  <a:pt x="969" y="414"/>
                </a:lnTo>
                <a:lnTo>
                  <a:pt x="976" y="409"/>
                </a:lnTo>
                <a:lnTo>
                  <a:pt x="983" y="402"/>
                </a:lnTo>
                <a:lnTo>
                  <a:pt x="991" y="396"/>
                </a:lnTo>
                <a:lnTo>
                  <a:pt x="997" y="400"/>
                </a:lnTo>
                <a:lnTo>
                  <a:pt x="1002" y="405"/>
                </a:lnTo>
                <a:lnTo>
                  <a:pt x="1007" y="407"/>
                </a:lnTo>
                <a:lnTo>
                  <a:pt x="1012" y="409"/>
                </a:lnTo>
                <a:lnTo>
                  <a:pt x="1018" y="407"/>
                </a:lnTo>
                <a:lnTo>
                  <a:pt x="1019" y="405"/>
                </a:lnTo>
                <a:lnTo>
                  <a:pt x="1021" y="405"/>
                </a:lnTo>
                <a:lnTo>
                  <a:pt x="1021" y="403"/>
                </a:lnTo>
                <a:lnTo>
                  <a:pt x="1021" y="403"/>
                </a:lnTo>
                <a:lnTo>
                  <a:pt x="1023" y="400"/>
                </a:lnTo>
                <a:lnTo>
                  <a:pt x="1018" y="395"/>
                </a:lnTo>
                <a:lnTo>
                  <a:pt x="1014" y="389"/>
                </a:lnTo>
                <a:lnTo>
                  <a:pt x="1012" y="384"/>
                </a:lnTo>
                <a:lnTo>
                  <a:pt x="1011" y="377"/>
                </a:lnTo>
                <a:lnTo>
                  <a:pt x="1023" y="377"/>
                </a:lnTo>
                <a:lnTo>
                  <a:pt x="1026" y="379"/>
                </a:lnTo>
                <a:lnTo>
                  <a:pt x="1030" y="379"/>
                </a:lnTo>
                <a:lnTo>
                  <a:pt x="1035" y="381"/>
                </a:lnTo>
                <a:lnTo>
                  <a:pt x="1042" y="381"/>
                </a:lnTo>
                <a:lnTo>
                  <a:pt x="1046" y="372"/>
                </a:lnTo>
                <a:lnTo>
                  <a:pt x="1035" y="365"/>
                </a:lnTo>
                <a:lnTo>
                  <a:pt x="1028" y="354"/>
                </a:lnTo>
                <a:lnTo>
                  <a:pt x="1023" y="342"/>
                </a:lnTo>
                <a:lnTo>
                  <a:pt x="1044" y="333"/>
                </a:lnTo>
                <a:lnTo>
                  <a:pt x="1063" y="332"/>
                </a:lnTo>
                <a:lnTo>
                  <a:pt x="1080" y="332"/>
                </a:lnTo>
                <a:lnTo>
                  <a:pt x="1091" y="330"/>
                </a:lnTo>
                <a:lnTo>
                  <a:pt x="1103" y="314"/>
                </a:lnTo>
                <a:lnTo>
                  <a:pt x="1114" y="299"/>
                </a:lnTo>
                <a:lnTo>
                  <a:pt x="1126" y="285"/>
                </a:lnTo>
                <a:lnTo>
                  <a:pt x="1129" y="288"/>
                </a:lnTo>
                <a:lnTo>
                  <a:pt x="1133" y="292"/>
                </a:lnTo>
                <a:lnTo>
                  <a:pt x="1138" y="293"/>
                </a:lnTo>
                <a:lnTo>
                  <a:pt x="1142" y="295"/>
                </a:lnTo>
                <a:lnTo>
                  <a:pt x="1145" y="297"/>
                </a:lnTo>
                <a:lnTo>
                  <a:pt x="1148" y="297"/>
                </a:lnTo>
                <a:lnTo>
                  <a:pt x="1155" y="286"/>
                </a:lnTo>
                <a:lnTo>
                  <a:pt x="1161" y="276"/>
                </a:lnTo>
                <a:lnTo>
                  <a:pt x="1168" y="265"/>
                </a:lnTo>
                <a:lnTo>
                  <a:pt x="1176" y="257"/>
                </a:lnTo>
                <a:lnTo>
                  <a:pt x="1185" y="269"/>
                </a:lnTo>
                <a:lnTo>
                  <a:pt x="1192" y="274"/>
                </a:lnTo>
                <a:lnTo>
                  <a:pt x="1199" y="278"/>
                </a:lnTo>
                <a:lnTo>
                  <a:pt x="1208" y="278"/>
                </a:lnTo>
                <a:lnTo>
                  <a:pt x="1217" y="281"/>
                </a:lnTo>
                <a:lnTo>
                  <a:pt x="1229" y="288"/>
                </a:lnTo>
                <a:lnTo>
                  <a:pt x="1243" y="302"/>
                </a:lnTo>
                <a:lnTo>
                  <a:pt x="1253" y="318"/>
                </a:lnTo>
                <a:lnTo>
                  <a:pt x="1265" y="333"/>
                </a:lnTo>
                <a:lnTo>
                  <a:pt x="1279" y="346"/>
                </a:lnTo>
                <a:lnTo>
                  <a:pt x="1274" y="368"/>
                </a:lnTo>
                <a:lnTo>
                  <a:pt x="1271" y="389"/>
                </a:lnTo>
                <a:lnTo>
                  <a:pt x="1267" y="415"/>
                </a:lnTo>
                <a:lnTo>
                  <a:pt x="1276" y="415"/>
                </a:lnTo>
                <a:lnTo>
                  <a:pt x="1279" y="407"/>
                </a:lnTo>
                <a:lnTo>
                  <a:pt x="1285" y="400"/>
                </a:lnTo>
                <a:lnTo>
                  <a:pt x="1288" y="395"/>
                </a:lnTo>
                <a:lnTo>
                  <a:pt x="1292" y="384"/>
                </a:lnTo>
                <a:lnTo>
                  <a:pt x="1290" y="382"/>
                </a:lnTo>
                <a:lnTo>
                  <a:pt x="1288" y="381"/>
                </a:lnTo>
                <a:lnTo>
                  <a:pt x="1288" y="379"/>
                </a:lnTo>
                <a:lnTo>
                  <a:pt x="1288" y="377"/>
                </a:lnTo>
                <a:lnTo>
                  <a:pt x="1286" y="372"/>
                </a:lnTo>
                <a:lnTo>
                  <a:pt x="1306" y="377"/>
                </a:lnTo>
                <a:lnTo>
                  <a:pt x="1302" y="354"/>
                </a:lnTo>
                <a:lnTo>
                  <a:pt x="1318" y="354"/>
                </a:lnTo>
                <a:lnTo>
                  <a:pt x="1330" y="356"/>
                </a:lnTo>
                <a:lnTo>
                  <a:pt x="1340" y="361"/>
                </a:lnTo>
                <a:lnTo>
                  <a:pt x="1342" y="365"/>
                </a:lnTo>
                <a:lnTo>
                  <a:pt x="1346" y="370"/>
                </a:lnTo>
                <a:lnTo>
                  <a:pt x="1347" y="375"/>
                </a:lnTo>
                <a:lnTo>
                  <a:pt x="1349" y="381"/>
                </a:lnTo>
                <a:lnTo>
                  <a:pt x="1375" y="384"/>
                </a:lnTo>
                <a:lnTo>
                  <a:pt x="1375" y="361"/>
                </a:lnTo>
                <a:lnTo>
                  <a:pt x="1382" y="361"/>
                </a:lnTo>
                <a:lnTo>
                  <a:pt x="1391" y="374"/>
                </a:lnTo>
                <a:lnTo>
                  <a:pt x="1403" y="384"/>
                </a:lnTo>
                <a:lnTo>
                  <a:pt x="1417" y="391"/>
                </a:lnTo>
                <a:lnTo>
                  <a:pt x="1417" y="384"/>
                </a:lnTo>
                <a:lnTo>
                  <a:pt x="1414" y="381"/>
                </a:lnTo>
                <a:lnTo>
                  <a:pt x="1412" y="377"/>
                </a:lnTo>
                <a:lnTo>
                  <a:pt x="1412" y="375"/>
                </a:lnTo>
                <a:lnTo>
                  <a:pt x="1412" y="372"/>
                </a:lnTo>
                <a:lnTo>
                  <a:pt x="1414" y="368"/>
                </a:lnTo>
                <a:lnTo>
                  <a:pt x="1417" y="365"/>
                </a:lnTo>
                <a:lnTo>
                  <a:pt x="1421" y="361"/>
                </a:lnTo>
                <a:lnTo>
                  <a:pt x="1424" y="360"/>
                </a:lnTo>
                <a:lnTo>
                  <a:pt x="1428" y="358"/>
                </a:lnTo>
                <a:lnTo>
                  <a:pt x="1430" y="354"/>
                </a:lnTo>
                <a:lnTo>
                  <a:pt x="1433" y="349"/>
                </a:lnTo>
                <a:lnTo>
                  <a:pt x="1428" y="349"/>
                </a:lnTo>
                <a:lnTo>
                  <a:pt x="1424" y="351"/>
                </a:lnTo>
                <a:lnTo>
                  <a:pt x="1423" y="351"/>
                </a:lnTo>
                <a:lnTo>
                  <a:pt x="1419" y="351"/>
                </a:lnTo>
                <a:lnTo>
                  <a:pt x="1417" y="351"/>
                </a:lnTo>
                <a:lnTo>
                  <a:pt x="1414" y="349"/>
                </a:lnTo>
                <a:lnTo>
                  <a:pt x="1414" y="346"/>
                </a:lnTo>
                <a:lnTo>
                  <a:pt x="1414" y="342"/>
                </a:lnTo>
                <a:lnTo>
                  <a:pt x="1414" y="340"/>
                </a:lnTo>
                <a:lnTo>
                  <a:pt x="1414" y="339"/>
                </a:lnTo>
                <a:lnTo>
                  <a:pt x="1416" y="335"/>
                </a:lnTo>
                <a:lnTo>
                  <a:pt x="1417" y="330"/>
                </a:lnTo>
                <a:lnTo>
                  <a:pt x="1405" y="330"/>
                </a:lnTo>
                <a:lnTo>
                  <a:pt x="1396" y="326"/>
                </a:lnTo>
                <a:lnTo>
                  <a:pt x="1389" y="321"/>
                </a:lnTo>
                <a:lnTo>
                  <a:pt x="1382" y="314"/>
                </a:lnTo>
                <a:lnTo>
                  <a:pt x="1396" y="299"/>
                </a:lnTo>
                <a:lnTo>
                  <a:pt x="1407" y="283"/>
                </a:lnTo>
                <a:lnTo>
                  <a:pt x="1417" y="265"/>
                </a:lnTo>
                <a:lnTo>
                  <a:pt x="1426" y="243"/>
                </a:lnTo>
                <a:lnTo>
                  <a:pt x="1442" y="241"/>
                </a:lnTo>
                <a:lnTo>
                  <a:pt x="1450" y="236"/>
                </a:lnTo>
                <a:lnTo>
                  <a:pt x="1456" y="223"/>
                </a:lnTo>
                <a:lnTo>
                  <a:pt x="1456" y="208"/>
                </a:lnTo>
                <a:lnTo>
                  <a:pt x="1454" y="204"/>
                </a:lnTo>
                <a:lnTo>
                  <a:pt x="1450" y="201"/>
                </a:lnTo>
                <a:lnTo>
                  <a:pt x="1450" y="197"/>
                </a:lnTo>
                <a:lnTo>
                  <a:pt x="1449" y="192"/>
                </a:lnTo>
                <a:lnTo>
                  <a:pt x="1456" y="192"/>
                </a:lnTo>
                <a:lnTo>
                  <a:pt x="1463" y="190"/>
                </a:lnTo>
                <a:lnTo>
                  <a:pt x="1466" y="189"/>
                </a:lnTo>
                <a:lnTo>
                  <a:pt x="1470" y="185"/>
                </a:lnTo>
                <a:lnTo>
                  <a:pt x="1470" y="180"/>
                </a:lnTo>
                <a:lnTo>
                  <a:pt x="1471" y="173"/>
                </a:lnTo>
                <a:lnTo>
                  <a:pt x="1471" y="166"/>
                </a:lnTo>
                <a:lnTo>
                  <a:pt x="1478" y="166"/>
                </a:lnTo>
                <a:lnTo>
                  <a:pt x="1484" y="168"/>
                </a:lnTo>
                <a:lnTo>
                  <a:pt x="1487" y="169"/>
                </a:lnTo>
                <a:lnTo>
                  <a:pt x="1492" y="171"/>
                </a:lnTo>
                <a:lnTo>
                  <a:pt x="1498" y="173"/>
                </a:lnTo>
                <a:lnTo>
                  <a:pt x="1498" y="157"/>
                </a:lnTo>
                <a:lnTo>
                  <a:pt x="1505" y="159"/>
                </a:lnTo>
                <a:lnTo>
                  <a:pt x="1508" y="161"/>
                </a:lnTo>
                <a:lnTo>
                  <a:pt x="1512" y="161"/>
                </a:lnTo>
                <a:lnTo>
                  <a:pt x="1513" y="162"/>
                </a:lnTo>
                <a:lnTo>
                  <a:pt x="1517" y="166"/>
                </a:lnTo>
                <a:lnTo>
                  <a:pt x="1519" y="162"/>
                </a:lnTo>
                <a:lnTo>
                  <a:pt x="1519" y="161"/>
                </a:lnTo>
                <a:lnTo>
                  <a:pt x="1519" y="161"/>
                </a:lnTo>
                <a:lnTo>
                  <a:pt x="1520" y="159"/>
                </a:lnTo>
                <a:lnTo>
                  <a:pt x="1522" y="157"/>
                </a:lnTo>
                <a:lnTo>
                  <a:pt x="1520" y="152"/>
                </a:lnTo>
                <a:lnTo>
                  <a:pt x="1519" y="147"/>
                </a:lnTo>
                <a:lnTo>
                  <a:pt x="1517" y="143"/>
                </a:lnTo>
                <a:lnTo>
                  <a:pt x="1513" y="138"/>
                </a:lnTo>
                <a:lnTo>
                  <a:pt x="1520" y="136"/>
                </a:lnTo>
                <a:lnTo>
                  <a:pt x="1524" y="134"/>
                </a:lnTo>
                <a:lnTo>
                  <a:pt x="1527" y="133"/>
                </a:lnTo>
                <a:lnTo>
                  <a:pt x="1529" y="131"/>
                </a:lnTo>
                <a:lnTo>
                  <a:pt x="1532" y="127"/>
                </a:lnTo>
                <a:lnTo>
                  <a:pt x="1536" y="126"/>
                </a:lnTo>
                <a:lnTo>
                  <a:pt x="1541" y="122"/>
                </a:lnTo>
                <a:lnTo>
                  <a:pt x="1553" y="133"/>
                </a:lnTo>
                <a:lnTo>
                  <a:pt x="1567" y="134"/>
                </a:lnTo>
                <a:lnTo>
                  <a:pt x="1583" y="133"/>
                </a:lnTo>
                <a:lnTo>
                  <a:pt x="1597" y="129"/>
                </a:lnTo>
                <a:lnTo>
                  <a:pt x="1613" y="126"/>
                </a:lnTo>
                <a:lnTo>
                  <a:pt x="1625" y="124"/>
                </a:lnTo>
                <a:lnTo>
                  <a:pt x="1637" y="127"/>
                </a:lnTo>
                <a:lnTo>
                  <a:pt x="1639" y="129"/>
                </a:lnTo>
                <a:lnTo>
                  <a:pt x="1641" y="133"/>
                </a:lnTo>
                <a:lnTo>
                  <a:pt x="1642" y="136"/>
                </a:lnTo>
                <a:lnTo>
                  <a:pt x="1646" y="140"/>
                </a:lnTo>
                <a:lnTo>
                  <a:pt x="1648" y="143"/>
                </a:lnTo>
                <a:lnTo>
                  <a:pt x="1649" y="136"/>
                </a:lnTo>
                <a:lnTo>
                  <a:pt x="1651" y="131"/>
                </a:lnTo>
                <a:lnTo>
                  <a:pt x="1653" y="126"/>
                </a:lnTo>
                <a:lnTo>
                  <a:pt x="1655" y="122"/>
                </a:lnTo>
                <a:lnTo>
                  <a:pt x="1660" y="119"/>
                </a:lnTo>
                <a:lnTo>
                  <a:pt x="1663" y="121"/>
                </a:lnTo>
                <a:lnTo>
                  <a:pt x="1665" y="122"/>
                </a:lnTo>
                <a:lnTo>
                  <a:pt x="1667" y="122"/>
                </a:lnTo>
                <a:lnTo>
                  <a:pt x="1669" y="121"/>
                </a:lnTo>
                <a:lnTo>
                  <a:pt x="1672" y="121"/>
                </a:lnTo>
                <a:lnTo>
                  <a:pt x="1676" y="119"/>
                </a:lnTo>
                <a:lnTo>
                  <a:pt x="1670" y="105"/>
                </a:lnTo>
                <a:lnTo>
                  <a:pt x="1667" y="87"/>
                </a:lnTo>
                <a:lnTo>
                  <a:pt x="1663" y="70"/>
                </a:lnTo>
                <a:lnTo>
                  <a:pt x="1695" y="54"/>
                </a:lnTo>
                <a:lnTo>
                  <a:pt x="1695" y="63"/>
                </a:lnTo>
                <a:lnTo>
                  <a:pt x="1698" y="70"/>
                </a:lnTo>
                <a:lnTo>
                  <a:pt x="1702" y="73"/>
                </a:lnTo>
                <a:lnTo>
                  <a:pt x="1705" y="79"/>
                </a:lnTo>
                <a:lnTo>
                  <a:pt x="1714" y="80"/>
                </a:lnTo>
                <a:lnTo>
                  <a:pt x="1730" y="89"/>
                </a:lnTo>
                <a:lnTo>
                  <a:pt x="1747" y="91"/>
                </a:lnTo>
                <a:lnTo>
                  <a:pt x="1766" y="89"/>
                </a:lnTo>
                <a:lnTo>
                  <a:pt x="1766" y="100"/>
                </a:lnTo>
                <a:lnTo>
                  <a:pt x="1794" y="100"/>
                </a:lnTo>
                <a:lnTo>
                  <a:pt x="1800" y="110"/>
                </a:lnTo>
                <a:lnTo>
                  <a:pt x="1807" y="115"/>
                </a:lnTo>
                <a:lnTo>
                  <a:pt x="1817" y="115"/>
                </a:lnTo>
                <a:lnTo>
                  <a:pt x="1833" y="115"/>
                </a:lnTo>
                <a:lnTo>
                  <a:pt x="1843" y="112"/>
                </a:lnTo>
                <a:lnTo>
                  <a:pt x="1852" y="114"/>
                </a:lnTo>
                <a:lnTo>
                  <a:pt x="1862" y="121"/>
                </a:lnTo>
                <a:lnTo>
                  <a:pt x="1876" y="126"/>
                </a:lnTo>
                <a:lnTo>
                  <a:pt x="1890" y="131"/>
                </a:lnTo>
                <a:lnTo>
                  <a:pt x="1890" y="127"/>
                </a:lnTo>
                <a:lnTo>
                  <a:pt x="1894" y="127"/>
                </a:lnTo>
                <a:lnTo>
                  <a:pt x="1894" y="115"/>
                </a:lnTo>
                <a:lnTo>
                  <a:pt x="1925" y="112"/>
                </a:lnTo>
                <a:lnTo>
                  <a:pt x="1925" y="117"/>
                </a:lnTo>
                <a:lnTo>
                  <a:pt x="1925" y="121"/>
                </a:lnTo>
                <a:lnTo>
                  <a:pt x="1927" y="124"/>
                </a:lnTo>
                <a:lnTo>
                  <a:pt x="1929" y="127"/>
                </a:lnTo>
                <a:lnTo>
                  <a:pt x="1932" y="126"/>
                </a:lnTo>
                <a:lnTo>
                  <a:pt x="1936" y="126"/>
                </a:lnTo>
                <a:lnTo>
                  <a:pt x="1939" y="124"/>
                </a:lnTo>
                <a:lnTo>
                  <a:pt x="1941" y="124"/>
                </a:lnTo>
                <a:lnTo>
                  <a:pt x="1944" y="126"/>
                </a:lnTo>
                <a:lnTo>
                  <a:pt x="1948" y="127"/>
                </a:lnTo>
                <a:lnTo>
                  <a:pt x="1953" y="136"/>
                </a:lnTo>
                <a:lnTo>
                  <a:pt x="1958" y="141"/>
                </a:lnTo>
                <a:lnTo>
                  <a:pt x="1965" y="145"/>
                </a:lnTo>
                <a:lnTo>
                  <a:pt x="1978" y="147"/>
                </a:lnTo>
                <a:lnTo>
                  <a:pt x="1990" y="122"/>
                </a:lnTo>
                <a:lnTo>
                  <a:pt x="1985" y="122"/>
                </a:lnTo>
                <a:lnTo>
                  <a:pt x="1983" y="121"/>
                </a:lnTo>
                <a:lnTo>
                  <a:pt x="1981" y="121"/>
                </a:lnTo>
                <a:lnTo>
                  <a:pt x="1979" y="119"/>
                </a:lnTo>
                <a:lnTo>
                  <a:pt x="1978" y="117"/>
                </a:lnTo>
                <a:lnTo>
                  <a:pt x="1974" y="115"/>
                </a:lnTo>
                <a:lnTo>
                  <a:pt x="1974" y="112"/>
                </a:lnTo>
                <a:lnTo>
                  <a:pt x="1978" y="112"/>
                </a:lnTo>
                <a:lnTo>
                  <a:pt x="1983" y="110"/>
                </a:lnTo>
                <a:lnTo>
                  <a:pt x="1986" y="108"/>
                </a:lnTo>
                <a:lnTo>
                  <a:pt x="1992" y="108"/>
                </a:lnTo>
                <a:lnTo>
                  <a:pt x="1997" y="108"/>
                </a:lnTo>
                <a:lnTo>
                  <a:pt x="2007" y="121"/>
                </a:lnTo>
                <a:lnTo>
                  <a:pt x="2014" y="126"/>
                </a:lnTo>
                <a:lnTo>
                  <a:pt x="2021" y="127"/>
                </a:lnTo>
                <a:lnTo>
                  <a:pt x="2026" y="129"/>
                </a:lnTo>
                <a:lnTo>
                  <a:pt x="2032" y="134"/>
                </a:lnTo>
                <a:lnTo>
                  <a:pt x="2035" y="134"/>
                </a:lnTo>
                <a:lnTo>
                  <a:pt x="2037" y="136"/>
                </a:lnTo>
                <a:lnTo>
                  <a:pt x="2037" y="138"/>
                </a:lnTo>
                <a:lnTo>
                  <a:pt x="2035" y="138"/>
                </a:lnTo>
                <a:lnTo>
                  <a:pt x="2033" y="138"/>
                </a:lnTo>
                <a:lnTo>
                  <a:pt x="2033" y="138"/>
                </a:lnTo>
                <a:lnTo>
                  <a:pt x="2032" y="138"/>
                </a:lnTo>
                <a:lnTo>
                  <a:pt x="2026" y="143"/>
                </a:lnTo>
                <a:lnTo>
                  <a:pt x="2021" y="147"/>
                </a:lnTo>
                <a:lnTo>
                  <a:pt x="2014" y="152"/>
                </a:lnTo>
                <a:lnTo>
                  <a:pt x="2009" y="155"/>
                </a:lnTo>
                <a:lnTo>
                  <a:pt x="2006" y="162"/>
                </a:lnTo>
                <a:lnTo>
                  <a:pt x="2002" y="175"/>
                </a:lnTo>
                <a:lnTo>
                  <a:pt x="2000" y="187"/>
                </a:lnTo>
                <a:lnTo>
                  <a:pt x="1997" y="199"/>
                </a:lnTo>
                <a:lnTo>
                  <a:pt x="1990" y="208"/>
                </a:lnTo>
                <a:lnTo>
                  <a:pt x="1986" y="204"/>
                </a:lnTo>
                <a:lnTo>
                  <a:pt x="1985" y="201"/>
                </a:lnTo>
                <a:lnTo>
                  <a:pt x="1983" y="199"/>
                </a:lnTo>
                <a:lnTo>
                  <a:pt x="1978" y="196"/>
                </a:lnTo>
                <a:lnTo>
                  <a:pt x="1978" y="201"/>
                </a:lnTo>
                <a:lnTo>
                  <a:pt x="1978" y="204"/>
                </a:lnTo>
                <a:lnTo>
                  <a:pt x="1976" y="208"/>
                </a:lnTo>
                <a:lnTo>
                  <a:pt x="1974" y="211"/>
                </a:lnTo>
                <a:lnTo>
                  <a:pt x="1955" y="208"/>
                </a:lnTo>
                <a:lnTo>
                  <a:pt x="1950" y="215"/>
                </a:lnTo>
                <a:lnTo>
                  <a:pt x="1946" y="222"/>
                </a:lnTo>
                <a:lnTo>
                  <a:pt x="1944" y="229"/>
                </a:lnTo>
                <a:lnTo>
                  <a:pt x="1944" y="243"/>
                </a:lnTo>
                <a:lnTo>
                  <a:pt x="1943" y="251"/>
                </a:lnTo>
                <a:lnTo>
                  <a:pt x="1944" y="260"/>
                </a:lnTo>
                <a:lnTo>
                  <a:pt x="1950" y="271"/>
                </a:lnTo>
                <a:lnTo>
                  <a:pt x="1955" y="281"/>
                </a:lnTo>
                <a:lnTo>
                  <a:pt x="1943" y="293"/>
                </a:lnTo>
                <a:lnTo>
                  <a:pt x="1932" y="309"/>
                </a:lnTo>
                <a:lnTo>
                  <a:pt x="1925" y="326"/>
                </a:lnTo>
                <a:lnTo>
                  <a:pt x="1916" y="342"/>
                </a:lnTo>
                <a:lnTo>
                  <a:pt x="1906" y="358"/>
                </a:lnTo>
                <a:lnTo>
                  <a:pt x="1906" y="360"/>
                </a:lnTo>
                <a:lnTo>
                  <a:pt x="1906" y="361"/>
                </a:lnTo>
                <a:lnTo>
                  <a:pt x="1908" y="363"/>
                </a:lnTo>
                <a:lnTo>
                  <a:pt x="1908" y="363"/>
                </a:lnTo>
                <a:lnTo>
                  <a:pt x="1910" y="365"/>
                </a:lnTo>
                <a:lnTo>
                  <a:pt x="1923" y="379"/>
                </a:lnTo>
                <a:lnTo>
                  <a:pt x="1943" y="389"/>
                </a:lnTo>
                <a:lnTo>
                  <a:pt x="1960" y="400"/>
                </a:lnTo>
                <a:lnTo>
                  <a:pt x="1978" y="412"/>
                </a:lnTo>
                <a:lnTo>
                  <a:pt x="1988" y="422"/>
                </a:lnTo>
                <a:lnTo>
                  <a:pt x="1997" y="435"/>
                </a:lnTo>
                <a:lnTo>
                  <a:pt x="2006" y="449"/>
                </a:lnTo>
                <a:lnTo>
                  <a:pt x="2016" y="457"/>
                </a:lnTo>
                <a:lnTo>
                  <a:pt x="2051" y="457"/>
                </a:lnTo>
                <a:lnTo>
                  <a:pt x="2067" y="477"/>
                </a:lnTo>
                <a:lnTo>
                  <a:pt x="2079" y="482"/>
                </a:lnTo>
                <a:lnTo>
                  <a:pt x="2093" y="484"/>
                </a:lnTo>
                <a:lnTo>
                  <a:pt x="2105" y="489"/>
                </a:lnTo>
                <a:lnTo>
                  <a:pt x="2114" y="496"/>
                </a:lnTo>
                <a:lnTo>
                  <a:pt x="2119" y="506"/>
                </a:lnTo>
                <a:lnTo>
                  <a:pt x="2126" y="515"/>
                </a:lnTo>
                <a:lnTo>
                  <a:pt x="2136" y="522"/>
                </a:lnTo>
                <a:lnTo>
                  <a:pt x="2156" y="529"/>
                </a:lnTo>
                <a:lnTo>
                  <a:pt x="2175" y="531"/>
                </a:lnTo>
                <a:lnTo>
                  <a:pt x="2196" y="534"/>
                </a:lnTo>
                <a:lnTo>
                  <a:pt x="2213" y="541"/>
                </a:lnTo>
                <a:lnTo>
                  <a:pt x="2220" y="550"/>
                </a:lnTo>
                <a:lnTo>
                  <a:pt x="2224" y="562"/>
                </a:lnTo>
                <a:lnTo>
                  <a:pt x="2225" y="574"/>
                </a:lnTo>
                <a:lnTo>
                  <a:pt x="2232" y="583"/>
                </a:lnTo>
                <a:lnTo>
                  <a:pt x="2238" y="587"/>
                </a:lnTo>
                <a:lnTo>
                  <a:pt x="2248" y="594"/>
                </a:lnTo>
                <a:lnTo>
                  <a:pt x="2262" y="599"/>
                </a:lnTo>
                <a:lnTo>
                  <a:pt x="2280" y="606"/>
                </a:lnTo>
                <a:lnTo>
                  <a:pt x="2294" y="611"/>
                </a:lnTo>
                <a:lnTo>
                  <a:pt x="2306" y="616"/>
                </a:lnTo>
                <a:lnTo>
                  <a:pt x="2313" y="618"/>
                </a:lnTo>
                <a:lnTo>
                  <a:pt x="2334" y="607"/>
                </a:lnTo>
                <a:lnTo>
                  <a:pt x="2356" y="597"/>
                </a:lnTo>
                <a:lnTo>
                  <a:pt x="2377" y="588"/>
                </a:lnTo>
                <a:lnTo>
                  <a:pt x="2383" y="567"/>
                </a:lnTo>
                <a:lnTo>
                  <a:pt x="2390" y="550"/>
                </a:lnTo>
                <a:lnTo>
                  <a:pt x="2398" y="536"/>
                </a:lnTo>
                <a:lnTo>
                  <a:pt x="2409" y="522"/>
                </a:lnTo>
                <a:lnTo>
                  <a:pt x="2416" y="506"/>
                </a:lnTo>
                <a:lnTo>
                  <a:pt x="2419" y="491"/>
                </a:lnTo>
                <a:lnTo>
                  <a:pt x="2419" y="471"/>
                </a:lnTo>
                <a:lnTo>
                  <a:pt x="2417" y="452"/>
                </a:lnTo>
                <a:lnTo>
                  <a:pt x="2419" y="435"/>
                </a:lnTo>
                <a:lnTo>
                  <a:pt x="2426" y="419"/>
                </a:lnTo>
                <a:lnTo>
                  <a:pt x="2437" y="405"/>
                </a:lnTo>
                <a:lnTo>
                  <a:pt x="2444" y="391"/>
                </a:lnTo>
                <a:lnTo>
                  <a:pt x="2445" y="377"/>
                </a:lnTo>
                <a:lnTo>
                  <a:pt x="2444" y="367"/>
                </a:lnTo>
                <a:lnTo>
                  <a:pt x="2438" y="356"/>
                </a:lnTo>
                <a:lnTo>
                  <a:pt x="2433" y="347"/>
                </a:lnTo>
                <a:lnTo>
                  <a:pt x="2430" y="335"/>
                </a:lnTo>
                <a:lnTo>
                  <a:pt x="2431" y="323"/>
                </a:lnTo>
                <a:lnTo>
                  <a:pt x="2435" y="314"/>
                </a:lnTo>
                <a:lnTo>
                  <a:pt x="2440" y="302"/>
                </a:lnTo>
                <a:lnTo>
                  <a:pt x="2438" y="288"/>
                </a:lnTo>
                <a:lnTo>
                  <a:pt x="2435" y="283"/>
                </a:lnTo>
                <a:lnTo>
                  <a:pt x="2430" y="276"/>
                </a:lnTo>
                <a:lnTo>
                  <a:pt x="2426" y="267"/>
                </a:lnTo>
                <a:lnTo>
                  <a:pt x="2428" y="253"/>
                </a:lnTo>
                <a:lnTo>
                  <a:pt x="2430" y="248"/>
                </a:lnTo>
                <a:lnTo>
                  <a:pt x="2435" y="243"/>
                </a:lnTo>
                <a:lnTo>
                  <a:pt x="2440" y="237"/>
                </a:lnTo>
                <a:lnTo>
                  <a:pt x="2444" y="232"/>
                </a:lnTo>
                <a:lnTo>
                  <a:pt x="2447" y="227"/>
                </a:lnTo>
                <a:lnTo>
                  <a:pt x="2447" y="217"/>
                </a:lnTo>
                <a:lnTo>
                  <a:pt x="2445" y="208"/>
                </a:lnTo>
                <a:lnTo>
                  <a:pt x="2444" y="199"/>
                </a:lnTo>
                <a:lnTo>
                  <a:pt x="2444" y="189"/>
                </a:lnTo>
                <a:lnTo>
                  <a:pt x="2447" y="185"/>
                </a:lnTo>
                <a:lnTo>
                  <a:pt x="2449" y="183"/>
                </a:lnTo>
                <a:lnTo>
                  <a:pt x="2452" y="180"/>
                </a:lnTo>
                <a:lnTo>
                  <a:pt x="2454" y="176"/>
                </a:lnTo>
                <a:lnTo>
                  <a:pt x="2470" y="185"/>
                </a:lnTo>
                <a:lnTo>
                  <a:pt x="2470" y="176"/>
                </a:lnTo>
                <a:lnTo>
                  <a:pt x="2458" y="166"/>
                </a:lnTo>
                <a:lnTo>
                  <a:pt x="2451" y="150"/>
                </a:lnTo>
                <a:lnTo>
                  <a:pt x="2447" y="131"/>
                </a:lnTo>
                <a:lnTo>
                  <a:pt x="2452" y="126"/>
                </a:lnTo>
                <a:lnTo>
                  <a:pt x="2456" y="119"/>
                </a:lnTo>
                <a:lnTo>
                  <a:pt x="2458" y="112"/>
                </a:lnTo>
                <a:lnTo>
                  <a:pt x="2473" y="119"/>
                </a:lnTo>
                <a:lnTo>
                  <a:pt x="2475" y="93"/>
                </a:lnTo>
                <a:lnTo>
                  <a:pt x="2479" y="70"/>
                </a:lnTo>
                <a:lnTo>
                  <a:pt x="2482" y="47"/>
                </a:lnTo>
                <a:lnTo>
                  <a:pt x="2486" y="23"/>
                </a:lnTo>
                <a:lnTo>
                  <a:pt x="2499" y="12"/>
                </a:lnTo>
                <a:lnTo>
                  <a:pt x="2515"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27" name="TextBox 26"/>
          <p:cNvSpPr txBox="1"/>
          <p:nvPr/>
        </p:nvSpPr>
        <p:spPr>
          <a:xfrm>
            <a:off x="4860031" y="1683553"/>
            <a:ext cx="3216985"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
        <p:nvSpPr>
          <p:cNvPr id="28" name="Title 3"/>
          <p:cNvSpPr txBox="1">
            <a:spLocks/>
          </p:cNvSpPr>
          <p:nvPr/>
        </p:nvSpPr>
        <p:spPr>
          <a:xfrm>
            <a:off x="4860032" y="1189792"/>
            <a:ext cx="3216985" cy="517862"/>
          </a:xfrm>
          <a:prstGeom prst="rect">
            <a:avLst/>
          </a:prstGeom>
        </p:spPr>
        <p:txBody>
          <a:bodyPr anchor="ctr"/>
          <a:lst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pPr algn="l">
              <a:lnSpc>
                <a:spcPct val="110000"/>
              </a:lnSpc>
            </a:pPr>
            <a:r>
              <a:rPr lang="en-US" altLang="ko-KR" sz="2000" dirty="0">
                <a:solidFill>
                  <a:schemeClr val="tx1">
                    <a:lumMod val="75000"/>
                    <a:lumOff val="25000"/>
                  </a:schemeClr>
                </a:solidFill>
                <a:latin typeface="+mn-lt"/>
              </a:rPr>
              <a:t>Simple</a:t>
            </a:r>
            <a:r>
              <a:rPr lang="en-US" altLang="ko-KR" sz="2000" dirty="0">
                <a:solidFill>
                  <a:schemeClr val="tx1">
                    <a:lumMod val="65000"/>
                    <a:lumOff val="35000"/>
                  </a:schemeClr>
                </a:solidFill>
                <a:latin typeface="+mn-lt"/>
              </a:rPr>
              <a:t> </a:t>
            </a:r>
            <a:r>
              <a:rPr lang="en-US" altLang="ko-KR" sz="2000" dirty="0">
                <a:solidFill>
                  <a:schemeClr val="accent1"/>
                </a:solidFill>
                <a:latin typeface="+mn-lt"/>
              </a:rPr>
              <a:t>Presentation</a:t>
            </a:r>
          </a:p>
        </p:txBody>
      </p:sp>
      <p:sp>
        <p:nvSpPr>
          <p:cNvPr id="29" name="Round Same Side Corner Rectangle 8"/>
          <p:cNvSpPr/>
          <p:nvPr/>
        </p:nvSpPr>
        <p:spPr>
          <a:xfrm>
            <a:off x="6591442" y="3042295"/>
            <a:ext cx="284814" cy="75012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0" name="Round Same Side Corner Rectangle 20"/>
          <p:cNvSpPr/>
          <p:nvPr/>
        </p:nvSpPr>
        <p:spPr>
          <a:xfrm rot="10800000">
            <a:off x="5345587" y="3038832"/>
            <a:ext cx="354891" cy="75705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1B9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1" name="TextBox 30"/>
          <p:cNvSpPr txBox="1"/>
          <p:nvPr/>
        </p:nvSpPr>
        <p:spPr>
          <a:xfrm>
            <a:off x="5748494"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40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32" name="TextBox 31"/>
          <p:cNvSpPr txBox="1"/>
          <p:nvPr/>
        </p:nvSpPr>
        <p:spPr>
          <a:xfrm>
            <a:off x="6959311"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60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22" name="Oval 21"/>
          <p:cNvSpPr/>
          <p:nvPr/>
        </p:nvSpPr>
        <p:spPr>
          <a:xfrm>
            <a:off x="2462064" y="1969482"/>
            <a:ext cx="914400" cy="914400"/>
          </a:xfrm>
          <a:prstGeom prst="ellipse">
            <a:avLst/>
          </a:prstGeom>
          <a:solidFill>
            <a:srgbClr val="1B9DD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TextBox 33"/>
          <p:cNvSpPr txBox="1"/>
          <p:nvPr/>
        </p:nvSpPr>
        <p:spPr>
          <a:xfrm>
            <a:off x="2485614" y="2284747"/>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5" name="Oval 34"/>
          <p:cNvSpPr/>
          <p:nvPr/>
        </p:nvSpPr>
        <p:spPr>
          <a:xfrm>
            <a:off x="3498908" y="3098977"/>
            <a:ext cx="744187" cy="744187"/>
          </a:xfrm>
          <a:prstGeom prst="ellipse">
            <a:avLst/>
          </a:prstGeom>
          <a:solidFill>
            <a:srgbClr val="1B9DD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3433527" y="3310100"/>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7" name="TextBox 36"/>
          <p:cNvSpPr txBox="1"/>
          <p:nvPr/>
        </p:nvSpPr>
        <p:spPr>
          <a:xfrm>
            <a:off x="4860030" y="3843164"/>
            <a:ext cx="3216985"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 </a:t>
            </a:r>
          </a:p>
        </p:txBody>
      </p:sp>
      <p:pic>
        <p:nvPicPr>
          <p:cNvPr id="3" name="Imagen 2"/>
          <p:cNvPicPr>
            <a:picLocks noChangeAspect="1"/>
          </p:cNvPicPr>
          <p:nvPr/>
        </p:nvPicPr>
        <p:blipFill>
          <a:blip r:embed="rId2"/>
          <a:stretch>
            <a:fillRect/>
          </a:stretch>
        </p:blipFill>
        <p:spPr>
          <a:xfrm>
            <a:off x="212857" y="2932214"/>
            <a:ext cx="2286697" cy="2138782"/>
          </a:xfrm>
          <a:prstGeom prst="rect">
            <a:avLst/>
          </a:prstGeom>
        </p:spPr>
      </p:pic>
    </p:spTree>
    <p:extLst>
      <p:ext uri="{BB962C8B-B14F-4D97-AF65-F5344CB8AC3E}">
        <p14:creationId xmlns:p14="http://schemas.microsoft.com/office/powerpoint/2010/main" val="8673318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19" y="928382"/>
            <a:ext cx="3419749" cy="2017712"/>
          </a:xfrm>
        </p:spPr>
        <p:txBody>
          <a:bodyPr/>
          <a:lstStyle/>
          <a:p>
            <a:r>
              <a:rPr lang="en-US" altLang="ko-KR" dirty="0">
                <a:solidFill>
                  <a:schemeClr val="tx1">
                    <a:lumMod val="75000"/>
                    <a:lumOff val="25000"/>
                  </a:schemeClr>
                </a:solidFill>
              </a:rPr>
              <a:t>One</a:t>
            </a:r>
            <a:r>
              <a:rPr lang="en-US" altLang="ko-KR" dirty="0">
                <a:solidFill>
                  <a:srgbClr val="E54632"/>
                </a:solidFill>
              </a:rPr>
              <a:t> </a:t>
            </a:r>
            <a:br>
              <a:rPr lang="en-US" altLang="ko-KR" dirty="0">
                <a:solidFill>
                  <a:srgbClr val="E54632"/>
                </a:solidFill>
              </a:rPr>
            </a:br>
            <a:r>
              <a:rPr lang="en-US" altLang="ko-KR" dirty="0">
                <a:solidFill>
                  <a:schemeClr val="accent1"/>
                </a:solidFill>
              </a:rPr>
              <a:t>Columns </a:t>
            </a:r>
            <a:br>
              <a:rPr lang="en-US" altLang="ko-KR" dirty="0">
                <a:solidFill>
                  <a:schemeClr val="accent1"/>
                </a:solidFill>
              </a:rPr>
            </a:br>
            <a:r>
              <a:rPr lang="en-US" altLang="ko-KR" dirty="0">
                <a:solidFill>
                  <a:schemeClr val="tx1">
                    <a:lumMod val="65000"/>
                    <a:lumOff val="35000"/>
                  </a:schemeClr>
                </a:solidFill>
              </a:rPr>
              <a:t>Layout</a:t>
            </a:r>
            <a:endParaRPr lang="ko-KR" altLang="en-US" dirty="0"/>
          </a:p>
        </p:txBody>
      </p:sp>
      <p:sp>
        <p:nvSpPr>
          <p:cNvPr id="3" name="Rectangle 2"/>
          <p:cNvSpPr/>
          <p:nvPr/>
        </p:nvSpPr>
        <p:spPr>
          <a:xfrm>
            <a:off x="3466379" y="928382"/>
            <a:ext cx="4932000"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1" name="Group 10"/>
          <p:cNvGrpSpPr/>
          <p:nvPr/>
        </p:nvGrpSpPr>
        <p:grpSpPr>
          <a:xfrm>
            <a:off x="4433725" y="1729045"/>
            <a:ext cx="4298421" cy="2811806"/>
            <a:chOff x="2910293" y="1908684"/>
            <a:chExt cx="6160540" cy="2811806"/>
          </a:xfrm>
        </p:grpSpPr>
        <p:sp>
          <p:nvSpPr>
            <p:cNvPr id="12" name="TextBox 11"/>
            <p:cNvSpPr txBox="1"/>
            <p:nvPr/>
          </p:nvSpPr>
          <p:spPr>
            <a:xfrm>
              <a:off x="2910293" y="2227500"/>
              <a:ext cx="6160540" cy="249299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3" name="TextBox 12"/>
            <p:cNvSpPr txBox="1"/>
            <p:nvPr/>
          </p:nvSpPr>
          <p:spPr>
            <a:xfrm>
              <a:off x="2910293" y="1908684"/>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pic>
        <p:nvPicPr>
          <p:cNvPr id="5" name="Imagen 4"/>
          <p:cNvPicPr>
            <a:picLocks noChangeAspect="1"/>
          </p:cNvPicPr>
          <p:nvPr/>
        </p:nvPicPr>
        <p:blipFill>
          <a:blip r:embed="rId2"/>
          <a:stretch>
            <a:fillRect/>
          </a:stretch>
        </p:blipFill>
        <p:spPr>
          <a:xfrm>
            <a:off x="554711" y="2958454"/>
            <a:ext cx="3410578" cy="1918449"/>
          </a:xfrm>
          <a:prstGeom prst="rect">
            <a:avLst/>
          </a:prstGeom>
        </p:spPr>
      </p:pic>
      <p:sp>
        <p:nvSpPr>
          <p:cNvPr id="8" name="Title 1"/>
          <p:cNvSpPr txBox="1">
            <a:spLocks/>
          </p:cNvSpPr>
          <p:nvPr/>
        </p:nvSpPr>
        <p:spPr>
          <a:xfrm>
            <a:off x="107504" y="-524594"/>
            <a:ext cx="6127022" cy="20177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ko-KR" altLang="en-US" sz="3600" dirty="0">
              <a:solidFill>
                <a:schemeClr val="bg1"/>
              </a:solidFill>
            </a:endParaRPr>
          </a:p>
        </p:txBody>
      </p:sp>
    </p:spTree>
    <p:extLst>
      <p:ext uri="{BB962C8B-B14F-4D97-AF65-F5344CB8AC3E}">
        <p14:creationId xmlns:p14="http://schemas.microsoft.com/office/powerpoint/2010/main" val="14326768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524594"/>
            <a:ext cx="5203272" cy="2017751"/>
          </a:xfrm>
          <a:prstGeom prst="rect">
            <a:avLst/>
          </a:prstGeom>
        </p:spPr>
        <p:txBody>
          <a:bodyPr anchor="ctr"/>
          <a:lstStyle>
            <a:lvl1pPr algn="l"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r>
              <a:rPr lang="en-US" altLang="ko-KR" dirty="0">
                <a:solidFill>
                  <a:schemeClr val="tx1">
                    <a:lumMod val="75000"/>
                    <a:lumOff val="25000"/>
                  </a:schemeClr>
                </a:solidFill>
                <a:latin typeface="+mj-lt"/>
              </a:rPr>
              <a:t>Two</a:t>
            </a:r>
            <a:r>
              <a:rPr lang="en-US" altLang="ko-KR" dirty="0">
                <a:solidFill>
                  <a:srgbClr val="E54632"/>
                </a:solidFill>
                <a:latin typeface="+mj-lt"/>
              </a:rPr>
              <a:t> </a:t>
            </a:r>
            <a:r>
              <a:rPr lang="en-US" altLang="ko-KR" b="0" dirty="0" smtClean="0">
                <a:solidFill>
                  <a:schemeClr val="bg1"/>
                </a:solidFill>
                <a:latin typeface="+mj-lt"/>
              </a:rPr>
              <a:t>Columns</a:t>
            </a:r>
            <a:r>
              <a:rPr lang="en-US" altLang="ko-KR" dirty="0" smtClean="0">
                <a:solidFill>
                  <a:schemeClr val="accent1"/>
                </a:solidFill>
                <a:latin typeface="+mj-lt"/>
              </a:rPr>
              <a:t> </a:t>
            </a:r>
            <a:r>
              <a:rPr lang="en-US" altLang="ko-KR" dirty="0" smtClean="0">
                <a:solidFill>
                  <a:schemeClr val="tx1">
                    <a:lumMod val="65000"/>
                    <a:lumOff val="35000"/>
                  </a:schemeClr>
                </a:solidFill>
                <a:latin typeface="+mj-lt"/>
              </a:rPr>
              <a:t>Layout</a:t>
            </a:r>
            <a:endParaRPr lang="ko-KR" altLang="en-US" dirty="0">
              <a:latin typeface="+mj-lt"/>
            </a:endParaRPr>
          </a:p>
        </p:txBody>
      </p:sp>
      <p:grpSp>
        <p:nvGrpSpPr>
          <p:cNvPr id="8" name="Group 7"/>
          <p:cNvGrpSpPr/>
          <p:nvPr/>
        </p:nvGrpSpPr>
        <p:grpSpPr>
          <a:xfrm>
            <a:off x="3274805" y="1057472"/>
            <a:ext cx="2593340" cy="3530502"/>
            <a:chOff x="3274805" y="801339"/>
            <a:chExt cx="2593340" cy="3530502"/>
          </a:xfrm>
        </p:grpSpPr>
        <p:sp>
          <p:nvSpPr>
            <p:cNvPr id="5" name="Rectangle 4"/>
            <p:cNvSpPr/>
            <p:nvPr/>
          </p:nvSpPr>
          <p:spPr>
            <a:xfrm>
              <a:off x="3274805" y="801339"/>
              <a:ext cx="2593340" cy="3530502"/>
            </a:xfrm>
            <a:prstGeom prst="rect">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9" name="Group 8"/>
          <p:cNvGrpSpPr/>
          <p:nvPr/>
        </p:nvGrpSpPr>
        <p:grpSpPr>
          <a:xfrm>
            <a:off x="5998553" y="1057472"/>
            <a:ext cx="2593340" cy="3530502"/>
            <a:chOff x="3274805" y="801339"/>
            <a:chExt cx="2593340" cy="3530502"/>
          </a:xfrm>
        </p:grpSpPr>
        <p:sp>
          <p:nvSpPr>
            <p:cNvPr id="10" name="Rectangle 9"/>
            <p:cNvSpPr/>
            <p:nvPr/>
          </p:nvSpPr>
          <p:spPr>
            <a:xfrm>
              <a:off x="3274805" y="801339"/>
              <a:ext cx="2593340" cy="3530502"/>
            </a:xfrm>
            <a:prstGeom prst="rect">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a:off x="3783169" y="1132551"/>
            <a:ext cx="1724935" cy="2996472"/>
            <a:chOff x="2227884" y="1338988"/>
            <a:chExt cx="6160540" cy="2996472"/>
          </a:xfrm>
        </p:grpSpPr>
        <p:sp>
          <p:nvSpPr>
            <p:cNvPr id="13" name="TextBox 12"/>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4" name="TextBox 13"/>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5" name="Group 14"/>
          <p:cNvGrpSpPr/>
          <p:nvPr/>
        </p:nvGrpSpPr>
        <p:grpSpPr>
          <a:xfrm>
            <a:off x="6449312" y="1132551"/>
            <a:ext cx="1724935" cy="2996472"/>
            <a:chOff x="2227884" y="1338988"/>
            <a:chExt cx="6160540" cy="2996472"/>
          </a:xfrm>
        </p:grpSpPr>
        <p:sp>
          <p:nvSpPr>
            <p:cNvPr id="16" name="TextBox 15"/>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7" name="TextBox 16"/>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pic>
        <p:nvPicPr>
          <p:cNvPr id="2" name="Imagen 1"/>
          <p:cNvPicPr>
            <a:picLocks noChangeAspect="1"/>
          </p:cNvPicPr>
          <p:nvPr/>
        </p:nvPicPr>
        <p:blipFill>
          <a:blip r:embed="rId2"/>
          <a:stretch>
            <a:fillRect/>
          </a:stretch>
        </p:blipFill>
        <p:spPr>
          <a:xfrm>
            <a:off x="0" y="2275157"/>
            <a:ext cx="3230880" cy="2888881"/>
          </a:xfrm>
          <a:prstGeom prst="rect">
            <a:avLst/>
          </a:prstGeom>
        </p:spPr>
      </p:pic>
    </p:spTree>
    <p:extLst>
      <p:ext uri="{BB962C8B-B14F-4D97-AF65-F5344CB8AC3E}">
        <p14:creationId xmlns:p14="http://schemas.microsoft.com/office/powerpoint/2010/main" val="2672371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ipse 9"/>
          <p:cNvSpPr/>
          <p:nvPr/>
        </p:nvSpPr>
        <p:spPr>
          <a:xfrm>
            <a:off x="323528" y="4443958"/>
            <a:ext cx="5008268" cy="13385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Title 1"/>
          <p:cNvSpPr txBox="1">
            <a:spLocks/>
          </p:cNvSpPr>
          <p:nvPr/>
        </p:nvSpPr>
        <p:spPr>
          <a:xfrm>
            <a:off x="1691680" y="215203"/>
            <a:ext cx="5472608" cy="542078"/>
          </a:xfrm>
          <a:prstGeom prst="rect">
            <a:avLst/>
          </a:prstGeom>
        </p:spPr>
        <p:txBody>
          <a:bodyPr anchor="ctr"/>
          <a:lstStyle>
            <a:lvl1pPr algn="ctr" defTabSz="914400" rtl="0" eaLnBrk="1" latinLnBrk="1" hangingPunct="1">
              <a:spcBef>
                <a:spcPct val="0"/>
              </a:spcBef>
              <a:buNone/>
              <a:defRPr sz="3600" b="1" kern="1200" baseline="0">
                <a:solidFill>
                  <a:schemeClr val="tx1">
                    <a:lumMod val="75000"/>
                    <a:lumOff val="25000"/>
                  </a:schemeClr>
                </a:solidFill>
                <a:latin typeface="Arial" pitchFamily="34" charset="0"/>
                <a:ea typeface="+mj-ea"/>
                <a:cs typeface="Arial" pitchFamily="34" charset="0"/>
              </a:defRPr>
            </a:lvl1pPr>
          </a:lstStyle>
          <a:p>
            <a:r>
              <a:rPr lang="en-US" altLang="ko-KR" dirty="0" smtClean="0">
                <a:solidFill>
                  <a:schemeClr val="bg1"/>
                </a:solidFill>
                <a:latin typeface="+mj-lt"/>
              </a:rPr>
              <a:t>Free One Titulo</a:t>
            </a:r>
            <a:endParaRPr lang="ko-KR" altLang="en-US" dirty="0">
              <a:solidFill>
                <a:schemeClr val="bg1"/>
              </a:solidFill>
              <a:latin typeface="+mj-lt"/>
            </a:endParaRPr>
          </a:p>
        </p:txBody>
      </p:sp>
      <p:pic>
        <p:nvPicPr>
          <p:cNvPr id="2" name="Imagen 1"/>
          <p:cNvPicPr>
            <a:picLocks noChangeAspect="1"/>
          </p:cNvPicPr>
          <p:nvPr/>
        </p:nvPicPr>
        <p:blipFill>
          <a:blip r:embed="rId3"/>
          <a:stretch>
            <a:fillRect/>
          </a:stretch>
        </p:blipFill>
        <p:spPr>
          <a:xfrm>
            <a:off x="3880085" y="868783"/>
            <a:ext cx="750756" cy="1565136"/>
          </a:xfrm>
          <a:prstGeom prst="rect">
            <a:avLst/>
          </a:prstGeom>
        </p:spPr>
      </p:pic>
      <p:pic>
        <p:nvPicPr>
          <p:cNvPr id="4" name="Imagen 3"/>
          <p:cNvPicPr>
            <a:picLocks noChangeAspect="1"/>
          </p:cNvPicPr>
          <p:nvPr/>
        </p:nvPicPr>
        <p:blipFill>
          <a:blip r:embed="rId4"/>
          <a:stretch>
            <a:fillRect/>
          </a:stretch>
        </p:blipFill>
        <p:spPr>
          <a:xfrm flipH="1">
            <a:off x="877422" y="2656924"/>
            <a:ext cx="3753419" cy="1885689"/>
          </a:xfrm>
          <a:prstGeom prst="rect">
            <a:avLst/>
          </a:prstGeom>
        </p:spPr>
      </p:pic>
      <p:sp>
        <p:nvSpPr>
          <p:cNvPr id="13" name="TextBox 14"/>
          <p:cNvSpPr txBox="1"/>
          <p:nvPr/>
        </p:nvSpPr>
        <p:spPr>
          <a:xfrm>
            <a:off x="5741965" y="2941458"/>
            <a:ext cx="2880319" cy="1569660"/>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4" name="TextBox 15"/>
          <p:cNvSpPr txBox="1"/>
          <p:nvPr/>
        </p:nvSpPr>
        <p:spPr>
          <a:xfrm>
            <a:off x="5741965" y="2433919"/>
            <a:ext cx="2844646" cy="461665"/>
          </a:xfrm>
          <a:prstGeom prst="rect">
            <a:avLst/>
          </a:prstGeom>
          <a:noFill/>
        </p:spPr>
        <p:txBody>
          <a:bodyPr wrap="square" rtlCol="0">
            <a:spAutoFit/>
          </a:bodyPr>
          <a:lstStyle/>
          <a:p>
            <a:pPr algn="r"/>
            <a:r>
              <a:rPr lang="en-US" altLang="ko-KR" sz="1200" b="1" dirty="0">
                <a:solidFill>
                  <a:srgbClr val="FFC000"/>
                </a:solidFill>
                <a:cs typeface="Arial" pitchFamily="34" charset="0"/>
              </a:rPr>
              <a:t>You can simply impress your audience and add a unique zing.        </a:t>
            </a:r>
            <a:endParaRPr lang="ko-KR" altLang="en-US" sz="1200" b="1" dirty="0">
              <a:solidFill>
                <a:srgbClr val="FFC000"/>
              </a:solidFill>
              <a:cs typeface="Arial" pitchFamily="34" charset="0"/>
            </a:endParaRPr>
          </a:p>
        </p:txBody>
      </p:sp>
    </p:spTree>
    <p:extLst>
      <p:ext uri="{BB962C8B-B14F-4D97-AF65-F5344CB8AC3E}">
        <p14:creationId xmlns:p14="http://schemas.microsoft.com/office/powerpoint/2010/main" val="17359502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5292080" y="3579862"/>
            <a:ext cx="7177175" cy="923330"/>
          </a:xfrm>
          <a:prstGeom prst="rect">
            <a:avLst/>
          </a:prstGeom>
          <a:noFill/>
        </p:spPr>
        <p:txBody>
          <a:bodyPr wrap="square" rtlCol="0">
            <a:spAutoFit/>
          </a:bodyPr>
          <a:lstStyle/>
          <a:p>
            <a:r>
              <a:rPr lang="es-PE" sz="5400" b="1" dirty="0" smtClean="0">
                <a:solidFill>
                  <a:schemeClr val="bg2">
                    <a:lumMod val="25000"/>
                  </a:schemeClr>
                </a:solidFill>
              </a:rPr>
              <a:t> </a:t>
            </a:r>
            <a:r>
              <a:rPr lang="es-PE" sz="5400" b="1" dirty="0">
                <a:solidFill>
                  <a:schemeClr val="bg2">
                    <a:lumMod val="25000"/>
                  </a:schemeClr>
                </a:solidFill>
              </a:rPr>
              <a:t>THANK YOU</a:t>
            </a:r>
          </a:p>
        </p:txBody>
      </p:sp>
    </p:spTree>
    <p:extLst>
      <p:ext uri="{BB962C8B-B14F-4D97-AF65-F5344CB8AC3E}">
        <p14:creationId xmlns:p14="http://schemas.microsoft.com/office/powerpoint/2010/main" val="14641637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323528" y="266412"/>
            <a:ext cx="7886700" cy="993775"/>
          </a:xfrm>
        </p:spPr>
        <p:txBody>
          <a:bodyPr>
            <a:normAutofit/>
          </a:bodyPr>
          <a:lstStyle/>
          <a:p>
            <a:r>
              <a:rPr lang="es-PE" sz="2800" dirty="0" smtClean="0">
                <a:solidFill>
                  <a:srgbClr val="0070C0"/>
                </a:solidFill>
              </a:rPr>
              <a:t>EDITABLES</a:t>
            </a:r>
            <a:endParaRPr lang="es-PE" sz="2800" dirty="0">
              <a:solidFill>
                <a:srgbClr val="0070C0"/>
              </a:solidFill>
            </a:endParaRPr>
          </a:p>
        </p:txBody>
      </p:sp>
      <p:sp>
        <p:nvSpPr>
          <p:cNvPr id="3" name="Text Placeholder 2"/>
          <p:cNvSpPr>
            <a:spLocks noGrp="1"/>
          </p:cNvSpPr>
          <p:nvPr>
            <p:ph type="body" sz="quarter" idx="4294967295"/>
          </p:nvPr>
        </p:nvSpPr>
        <p:spPr>
          <a:xfrm>
            <a:off x="0" y="268288"/>
            <a:ext cx="9144000" cy="576262"/>
          </a:xfrm>
        </p:spPr>
        <p:txBody>
          <a:bodyPr/>
          <a:lstStyle/>
          <a:p>
            <a:pPr marL="0" indent="0" algn="ctr">
              <a:buNone/>
            </a:pPr>
            <a:r>
              <a:rPr lang="en-US" altLang="ko-KR" dirty="0">
                <a:solidFill>
                  <a:schemeClr val="bg1"/>
                </a:solidFill>
              </a:rPr>
              <a:t>Fully </a:t>
            </a:r>
            <a:r>
              <a:rPr lang="en-US" altLang="ko-KR" dirty="0" smtClean="0">
                <a:solidFill>
                  <a:schemeClr val="bg1"/>
                </a:solidFill>
              </a:rPr>
              <a:t>Editable</a:t>
            </a:r>
            <a:endParaRPr lang="ko-KR" altLang="en-US" dirty="0">
              <a:solidFill>
                <a:schemeClr val="bg1"/>
              </a:solidFill>
            </a:endParaRPr>
          </a:p>
        </p:txBody>
      </p:sp>
      <p:pic>
        <p:nvPicPr>
          <p:cNvPr id="9" name="Imagen 8"/>
          <p:cNvPicPr>
            <a:picLocks noChangeAspect="1"/>
          </p:cNvPicPr>
          <p:nvPr/>
        </p:nvPicPr>
        <p:blipFill>
          <a:blip r:embed="rId2"/>
          <a:stretch>
            <a:fillRect/>
          </a:stretch>
        </p:blipFill>
        <p:spPr>
          <a:xfrm>
            <a:off x="302894" y="1260187"/>
            <a:ext cx="3063762" cy="1305531"/>
          </a:xfrm>
          <a:prstGeom prst="rect">
            <a:avLst/>
          </a:prstGeom>
        </p:spPr>
      </p:pic>
      <p:pic>
        <p:nvPicPr>
          <p:cNvPr id="10" name="Imagen 9"/>
          <p:cNvPicPr>
            <a:picLocks noChangeAspect="1"/>
          </p:cNvPicPr>
          <p:nvPr/>
        </p:nvPicPr>
        <p:blipFill>
          <a:blip r:embed="rId3"/>
          <a:stretch>
            <a:fillRect/>
          </a:stretch>
        </p:blipFill>
        <p:spPr>
          <a:xfrm>
            <a:off x="700017" y="2602592"/>
            <a:ext cx="2269515" cy="2124932"/>
          </a:xfrm>
          <a:prstGeom prst="rect">
            <a:avLst/>
          </a:prstGeom>
        </p:spPr>
      </p:pic>
      <p:pic>
        <p:nvPicPr>
          <p:cNvPr id="11" name="Imagen 10"/>
          <p:cNvPicPr>
            <a:picLocks noChangeAspect="1"/>
          </p:cNvPicPr>
          <p:nvPr/>
        </p:nvPicPr>
        <p:blipFill>
          <a:blip r:embed="rId4"/>
          <a:stretch>
            <a:fillRect/>
          </a:stretch>
        </p:blipFill>
        <p:spPr>
          <a:xfrm>
            <a:off x="3522937" y="2828128"/>
            <a:ext cx="2098126" cy="1899396"/>
          </a:xfrm>
          <a:prstGeom prst="rect">
            <a:avLst/>
          </a:prstGeom>
        </p:spPr>
      </p:pic>
      <p:pic>
        <p:nvPicPr>
          <p:cNvPr id="12" name="Imagen 11"/>
          <p:cNvPicPr>
            <a:picLocks noChangeAspect="1"/>
          </p:cNvPicPr>
          <p:nvPr/>
        </p:nvPicPr>
        <p:blipFill>
          <a:blip r:embed="rId5"/>
          <a:stretch>
            <a:fillRect/>
          </a:stretch>
        </p:blipFill>
        <p:spPr>
          <a:xfrm>
            <a:off x="3788545" y="898915"/>
            <a:ext cx="1778962" cy="1666803"/>
          </a:xfrm>
          <a:prstGeom prst="rect">
            <a:avLst/>
          </a:prstGeom>
        </p:spPr>
      </p:pic>
      <p:pic>
        <p:nvPicPr>
          <p:cNvPr id="14" name="Imagen 13"/>
          <p:cNvPicPr>
            <a:picLocks noChangeAspect="1"/>
          </p:cNvPicPr>
          <p:nvPr/>
        </p:nvPicPr>
        <p:blipFill>
          <a:blip r:embed="rId6"/>
          <a:stretch>
            <a:fillRect/>
          </a:stretch>
        </p:blipFill>
        <p:spPr>
          <a:xfrm>
            <a:off x="6247493" y="844550"/>
            <a:ext cx="2286263" cy="1491710"/>
          </a:xfrm>
          <a:prstGeom prst="rect">
            <a:avLst/>
          </a:prstGeom>
        </p:spPr>
      </p:pic>
      <p:pic>
        <p:nvPicPr>
          <p:cNvPr id="15" name="Imagen 14"/>
          <p:cNvPicPr>
            <a:picLocks noChangeAspect="1"/>
          </p:cNvPicPr>
          <p:nvPr/>
        </p:nvPicPr>
        <p:blipFill>
          <a:blip r:embed="rId7"/>
          <a:stretch>
            <a:fillRect/>
          </a:stretch>
        </p:blipFill>
        <p:spPr>
          <a:xfrm>
            <a:off x="6247493" y="2583929"/>
            <a:ext cx="2314725" cy="2329406"/>
          </a:xfrm>
          <a:prstGeom prst="rect">
            <a:avLst/>
          </a:prstGeom>
        </p:spPr>
      </p:pic>
    </p:spTree>
    <p:extLst>
      <p:ext uri="{BB962C8B-B14F-4D97-AF65-F5344CB8AC3E}">
        <p14:creationId xmlns:p14="http://schemas.microsoft.com/office/powerpoint/2010/main" val="2494965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323528" y="266412"/>
            <a:ext cx="7886700" cy="993775"/>
          </a:xfrm>
        </p:spPr>
        <p:txBody>
          <a:bodyPr>
            <a:normAutofit/>
          </a:bodyPr>
          <a:lstStyle/>
          <a:p>
            <a:r>
              <a:rPr lang="es-PE" sz="2800" dirty="0" smtClean="0">
                <a:solidFill>
                  <a:srgbClr val="0070C0"/>
                </a:solidFill>
              </a:rPr>
              <a:t>EDITABLES</a:t>
            </a:r>
            <a:endParaRPr lang="es-PE" sz="2800" dirty="0">
              <a:solidFill>
                <a:srgbClr val="0070C0"/>
              </a:solidFill>
            </a:endParaRPr>
          </a:p>
        </p:txBody>
      </p:sp>
      <p:sp>
        <p:nvSpPr>
          <p:cNvPr id="3" name="Text Placeholder 2"/>
          <p:cNvSpPr>
            <a:spLocks noGrp="1"/>
          </p:cNvSpPr>
          <p:nvPr>
            <p:ph type="body" sz="quarter" idx="4294967295"/>
          </p:nvPr>
        </p:nvSpPr>
        <p:spPr>
          <a:xfrm>
            <a:off x="0" y="268288"/>
            <a:ext cx="9144000" cy="576262"/>
          </a:xfrm>
        </p:spPr>
        <p:txBody>
          <a:bodyPr/>
          <a:lstStyle/>
          <a:p>
            <a:pPr marL="0" indent="0" algn="ctr">
              <a:buNone/>
            </a:pPr>
            <a:r>
              <a:rPr lang="en-US" altLang="ko-KR" dirty="0">
                <a:solidFill>
                  <a:schemeClr val="bg1"/>
                </a:solidFill>
              </a:rPr>
              <a:t>Fully </a:t>
            </a:r>
            <a:r>
              <a:rPr lang="en-US" altLang="ko-KR" dirty="0" smtClean="0">
                <a:solidFill>
                  <a:schemeClr val="bg1"/>
                </a:solidFill>
              </a:rPr>
              <a:t>Editable</a:t>
            </a:r>
            <a:endParaRPr lang="ko-KR" altLang="en-US" dirty="0">
              <a:solidFill>
                <a:schemeClr val="bg1"/>
              </a:solidFill>
            </a:endParaRPr>
          </a:p>
        </p:txBody>
      </p:sp>
      <p:pic>
        <p:nvPicPr>
          <p:cNvPr id="2" name="Imagen 1"/>
          <p:cNvPicPr>
            <a:picLocks noChangeAspect="1"/>
          </p:cNvPicPr>
          <p:nvPr/>
        </p:nvPicPr>
        <p:blipFill>
          <a:blip r:embed="rId2"/>
          <a:stretch>
            <a:fillRect/>
          </a:stretch>
        </p:blipFill>
        <p:spPr>
          <a:xfrm>
            <a:off x="611560" y="1260187"/>
            <a:ext cx="1798410" cy="1794740"/>
          </a:xfrm>
          <a:prstGeom prst="rect">
            <a:avLst/>
          </a:prstGeom>
        </p:spPr>
      </p:pic>
      <p:pic>
        <p:nvPicPr>
          <p:cNvPr id="4" name="Imagen 3"/>
          <p:cNvPicPr>
            <a:picLocks noChangeAspect="1"/>
          </p:cNvPicPr>
          <p:nvPr/>
        </p:nvPicPr>
        <p:blipFill>
          <a:blip r:embed="rId3"/>
          <a:stretch>
            <a:fillRect/>
          </a:stretch>
        </p:blipFill>
        <p:spPr>
          <a:xfrm>
            <a:off x="6516216" y="2787774"/>
            <a:ext cx="2429386" cy="2166505"/>
          </a:xfrm>
          <a:prstGeom prst="rect">
            <a:avLst/>
          </a:prstGeom>
        </p:spPr>
      </p:pic>
      <p:pic>
        <p:nvPicPr>
          <p:cNvPr id="5" name="Imagen 4"/>
          <p:cNvPicPr>
            <a:picLocks noChangeAspect="1"/>
          </p:cNvPicPr>
          <p:nvPr/>
        </p:nvPicPr>
        <p:blipFill>
          <a:blip r:embed="rId4"/>
          <a:stretch>
            <a:fillRect/>
          </a:stretch>
        </p:blipFill>
        <p:spPr>
          <a:xfrm>
            <a:off x="7096991" y="486569"/>
            <a:ext cx="1418068" cy="2021685"/>
          </a:xfrm>
          <a:prstGeom prst="rect">
            <a:avLst/>
          </a:prstGeom>
        </p:spPr>
      </p:pic>
      <p:pic>
        <p:nvPicPr>
          <p:cNvPr id="6" name="Imagen 5"/>
          <p:cNvPicPr>
            <a:picLocks noChangeAspect="1"/>
          </p:cNvPicPr>
          <p:nvPr/>
        </p:nvPicPr>
        <p:blipFill>
          <a:blip r:embed="rId5"/>
          <a:stretch>
            <a:fillRect/>
          </a:stretch>
        </p:blipFill>
        <p:spPr>
          <a:xfrm>
            <a:off x="3707904" y="3506301"/>
            <a:ext cx="2210072" cy="1447978"/>
          </a:xfrm>
          <a:prstGeom prst="rect">
            <a:avLst/>
          </a:prstGeom>
        </p:spPr>
      </p:pic>
      <p:pic>
        <p:nvPicPr>
          <p:cNvPr id="7" name="Imagen 6"/>
          <p:cNvPicPr>
            <a:picLocks noChangeAspect="1"/>
          </p:cNvPicPr>
          <p:nvPr/>
        </p:nvPicPr>
        <p:blipFill>
          <a:blip r:embed="rId6"/>
          <a:stretch>
            <a:fillRect/>
          </a:stretch>
        </p:blipFill>
        <p:spPr>
          <a:xfrm>
            <a:off x="870097" y="3087667"/>
            <a:ext cx="1526909" cy="1566717"/>
          </a:xfrm>
          <a:prstGeom prst="rect">
            <a:avLst/>
          </a:prstGeom>
        </p:spPr>
      </p:pic>
      <p:pic>
        <p:nvPicPr>
          <p:cNvPr id="9" name="Imagen 8"/>
          <p:cNvPicPr>
            <a:picLocks noChangeAspect="1"/>
          </p:cNvPicPr>
          <p:nvPr/>
        </p:nvPicPr>
        <p:blipFill>
          <a:blip r:embed="rId7"/>
          <a:stretch>
            <a:fillRect/>
          </a:stretch>
        </p:blipFill>
        <p:spPr>
          <a:xfrm>
            <a:off x="4863231" y="1084074"/>
            <a:ext cx="1438425" cy="2146967"/>
          </a:xfrm>
          <a:prstGeom prst="rect">
            <a:avLst/>
          </a:prstGeom>
        </p:spPr>
      </p:pic>
      <p:pic>
        <p:nvPicPr>
          <p:cNvPr id="10" name="Imagen 9"/>
          <p:cNvPicPr>
            <a:picLocks noChangeAspect="1"/>
          </p:cNvPicPr>
          <p:nvPr/>
        </p:nvPicPr>
        <p:blipFill>
          <a:blip r:embed="rId8"/>
          <a:stretch>
            <a:fillRect/>
          </a:stretch>
        </p:blipFill>
        <p:spPr>
          <a:xfrm>
            <a:off x="2864677" y="1990969"/>
            <a:ext cx="1707323" cy="1034570"/>
          </a:xfrm>
          <a:prstGeom prst="rect">
            <a:avLst/>
          </a:prstGeom>
        </p:spPr>
      </p:pic>
    </p:spTree>
    <p:extLst>
      <p:ext uri="{BB962C8B-B14F-4D97-AF65-F5344CB8AC3E}">
        <p14:creationId xmlns:p14="http://schemas.microsoft.com/office/powerpoint/2010/main" val="1737631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267494"/>
            <a:ext cx="9144000" cy="576263"/>
          </a:xfrm>
        </p:spPr>
        <p:txBody>
          <a:bodyPr/>
          <a:lstStyle/>
          <a:p>
            <a:pPr marL="0" indent="0" algn="ctr">
              <a:buNone/>
            </a:pPr>
            <a:r>
              <a:rPr lang="en-US" altLang="ko-KR" dirty="0">
                <a:solidFill>
                  <a:schemeClr val="bg1"/>
                </a:solidFill>
              </a:rPr>
              <a:t>Fully </a:t>
            </a:r>
            <a:r>
              <a:rPr lang="en-US" altLang="ko-KR" dirty="0" smtClean="0">
                <a:solidFill>
                  <a:schemeClr val="bg1"/>
                </a:solidFill>
              </a:rPr>
              <a:t>Editable</a:t>
            </a:r>
            <a:endParaRPr lang="ko-KR" altLang="en-US" dirty="0">
              <a:solidFill>
                <a:schemeClr val="bg1"/>
              </a:solidFill>
            </a:endParaRPr>
          </a:p>
        </p:txBody>
      </p:sp>
      <p:pic>
        <p:nvPicPr>
          <p:cNvPr id="2" name="Imagen 1"/>
          <p:cNvPicPr>
            <a:picLocks noChangeAspect="1"/>
          </p:cNvPicPr>
          <p:nvPr/>
        </p:nvPicPr>
        <p:blipFill>
          <a:blip r:embed="rId2"/>
          <a:stretch>
            <a:fillRect/>
          </a:stretch>
        </p:blipFill>
        <p:spPr>
          <a:xfrm>
            <a:off x="611560" y="1419622"/>
            <a:ext cx="3356840" cy="1615984"/>
          </a:xfrm>
          <a:prstGeom prst="rect">
            <a:avLst/>
          </a:prstGeom>
        </p:spPr>
      </p:pic>
      <p:pic>
        <p:nvPicPr>
          <p:cNvPr id="4" name="Imagen 3"/>
          <p:cNvPicPr>
            <a:picLocks noChangeAspect="1"/>
          </p:cNvPicPr>
          <p:nvPr/>
        </p:nvPicPr>
        <p:blipFill>
          <a:blip r:embed="rId3"/>
          <a:stretch>
            <a:fillRect/>
          </a:stretch>
        </p:blipFill>
        <p:spPr>
          <a:xfrm>
            <a:off x="5796136" y="1435443"/>
            <a:ext cx="2900015" cy="3200325"/>
          </a:xfrm>
          <a:prstGeom prst="rect">
            <a:avLst/>
          </a:prstGeom>
        </p:spPr>
      </p:pic>
      <p:pic>
        <p:nvPicPr>
          <p:cNvPr id="5" name="Imagen 4"/>
          <p:cNvPicPr>
            <a:picLocks noChangeAspect="1"/>
          </p:cNvPicPr>
          <p:nvPr/>
        </p:nvPicPr>
        <p:blipFill>
          <a:blip r:embed="rId4"/>
          <a:stretch>
            <a:fillRect/>
          </a:stretch>
        </p:blipFill>
        <p:spPr>
          <a:xfrm>
            <a:off x="1205184" y="3249616"/>
            <a:ext cx="2169592" cy="1417197"/>
          </a:xfrm>
          <a:prstGeom prst="rect">
            <a:avLst/>
          </a:prstGeom>
        </p:spPr>
      </p:pic>
      <p:pic>
        <p:nvPicPr>
          <p:cNvPr id="6" name="Imagen 5"/>
          <p:cNvPicPr>
            <a:picLocks noChangeAspect="1"/>
          </p:cNvPicPr>
          <p:nvPr/>
        </p:nvPicPr>
        <p:blipFill>
          <a:blip r:embed="rId5"/>
          <a:stretch>
            <a:fillRect/>
          </a:stretch>
        </p:blipFill>
        <p:spPr>
          <a:xfrm>
            <a:off x="4251168" y="3509232"/>
            <a:ext cx="1262201" cy="1190455"/>
          </a:xfrm>
          <a:prstGeom prst="rect">
            <a:avLst/>
          </a:prstGeom>
        </p:spPr>
      </p:pic>
      <p:pic>
        <p:nvPicPr>
          <p:cNvPr id="7" name="Imagen 6"/>
          <p:cNvPicPr>
            <a:picLocks noChangeAspect="1"/>
          </p:cNvPicPr>
          <p:nvPr/>
        </p:nvPicPr>
        <p:blipFill>
          <a:blip r:embed="rId6"/>
          <a:stretch>
            <a:fillRect/>
          </a:stretch>
        </p:blipFill>
        <p:spPr>
          <a:xfrm>
            <a:off x="4447530" y="2268721"/>
            <a:ext cx="1065839" cy="766884"/>
          </a:xfrm>
          <a:prstGeom prst="rect">
            <a:avLst/>
          </a:prstGeom>
        </p:spPr>
      </p:pic>
    </p:spTree>
    <p:extLst>
      <p:ext uri="{BB962C8B-B14F-4D97-AF65-F5344CB8AC3E}">
        <p14:creationId xmlns:p14="http://schemas.microsoft.com/office/powerpoint/2010/main" val="29542765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268288"/>
            <a:ext cx="9144000" cy="576262"/>
          </a:xfrm>
        </p:spPr>
        <p:txBody>
          <a:bodyPr/>
          <a:lstStyle/>
          <a:p>
            <a:pPr marL="0" indent="0" algn="ctr">
              <a:buNone/>
            </a:pPr>
            <a:r>
              <a:rPr lang="en-US" altLang="ko-KR" dirty="0">
                <a:solidFill>
                  <a:schemeClr val="bg1"/>
                </a:solidFill>
              </a:rPr>
              <a:t>Fully </a:t>
            </a:r>
            <a:r>
              <a:rPr lang="en-US" altLang="ko-KR" dirty="0" smtClean="0">
                <a:solidFill>
                  <a:schemeClr val="bg1"/>
                </a:solidFill>
              </a:rPr>
              <a:t>Editable</a:t>
            </a:r>
            <a:endParaRPr lang="ko-KR" altLang="en-US" dirty="0">
              <a:solidFill>
                <a:schemeClr val="bg1"/>
              </a:solidFill>
            </a:endParaRPr>
          </a:p>
        </p:txBody>
      </p:sp>
      <p:pic>
        <p:nvPicPr>
          <p:cNvPr id="2" name="Imagen 1"/>
          <p:cNvPicPr>
            <a:picLocks noChangeAspect="1"/>
          </p:cNvPicPr>
          <p:nvPr/>
        </p:nvPicPr>
        <p:blipFill>
          <a:blip r:embed="rId2"/>
          <a:stretch>
            <a:fillRect/>
          </a:stretch>
        </p:blipFill>
        <p:spPr>
          <a:xfrm>
            <a:off x="323528" y="3219822"/>
            <a:ext cx="1821697" cy="1634856"/>
          </a:xfrm>
          <a:prstGeom prst="rect">
            <a:avLst/>
          </a:prstGeom>
        </p:spPr>
      </p:pic>
      <p:pic>
        <p:nvPicPr>
          <p:cNvPr id="4" name="Imagen 3"/>
          <p:cNvPicPr>
            <a:picLocks noChangeAspect="1"/>
          </p:cNvPicPr>
          <p:nvPr/>
        </p:nvPicPr>
        <p:blipFill>
          <a:blip r:embed="rId3"/>
          <a:stretch>
            <a:fillRect/>
          </a:stretch>
        </p:blipFill>
        <p:spPr>
          <a:xfrm>
            <a:off x="313171" y="1117129"/>
            <a:ext cx="2555333" cy="1830114"/>
          </a:xfrm>
          <a:prstGeom prst="rect">
            <a:avLst/>
          </a:prstGeom>
        </p:spPr>
      </p:pic>
      <p:pic>
        <p:nvPicPr>
          <p:cNvPr id="5" name="Imagen 4"/>
          <p:cNvPicPr>
            <a:picLocks noChangeAspect="1"/>
          </p:cNvPicPr>
          <p:nvPr/>
        </p:nvPicPr>
        <p:blipFill>
          <a:blip r:embed="rId4"/>
          <a:stretch>
            <a:fillRect/>
          </a:stretch>
        </p:blipFill>
        <p:spPr>
          <a:xfrm>
            <a:off x="2556487" y="3250955"/>
            <a:ext cx="2015513" cy="1575536"/>
          </a:xfrm>
          <a:prstGeom prst="rect">
            <a:avLst/>
          </a:prstGeom>
        </p:spPr>
      </p:pic>
      <p:pic>
        <p:nvPicPr>
          <p:cNvPr id="6" name="Imagen 5"/>
          <p:cNvPicPr>
            <a:picLocks noChangeAspect="1"/>
          </p:cNvPicPr>
          <p:nvPr/>
        </p:nvPicPr>
        <p:blipFill>
          <a:blip r:embed="rId5"/>
          <a:stretch>
            <a:fillRect/>
          </a:stretch>
        </p:blipFill>
        <p:spPr>
          <a:xfrm>
            <a:off x="5076056" y="3618267"/>
            <a:ext cx="3641074" cy="1208224"/>
          </a:xfrm>
          <a:prstGeom prst="rect">
            <a:avLst/>
          </a:prstGeom>
        </p:spPr>
      </p:pic>
      <p:pic>
        <p:nvPicPr>
          <p:cNvPr id="7" name="Imagen 6"/>
          <p:cNvPicPr>
            <a:picLocks noChangeAspect="1"/>
          </p:cNvPicPr>
          <p:nvPr/>
        </p:nvPicPr>
        <p:blipFill>
          <a:blip r:embed="rId6"/>
          <a:stretch>
            <a:fillRect/>
          </a:stretch>
        </p:blipFill>
        <p:spPr>
          <a:xfrm>
            <a:off x="6731048" y="1419622"/>
            <a:ext cx="1956842" cy="1956842"/>
          </a:xfrm>
          <a:prstGeom prst="rect">
            <a:avLst/>
          </a:prstGeom>
        </p:spPr>
      </p:pic>
      <p:pic>
        <p:nvPicPr>
          <p:cNvPr id="8" name="Imagen 7"/>
          <p:cNvPicPr>
            <a:picLocks noChangeAspect="1"/>
          </p:cNvPicPr>
          <p:nvPr/>
        </p:nvPicPr>
        <p:blipFill>
          <a:blip r:embed="rId7"/>
          <a:stretch>
            <a:fillRect/>
          </a:stretch>
        </p:blipFill>
        <p:spPr>
          <a:xfrm>
            <a:off x="3781369" y="1419622"/>
            <a:ext cx="2036814" cy="1553858"/>
          </a:xfrm>
          <a:prstGeom prst="rect">
            <a:avLst/>
          </a:prstGeom>
        </p:spPr>
      </p:pic>
    </p:spTree>
    <p:extLst>
      <p:ext uri="{BB962C8B-B14F-4D97-AF65-F5344CB8AC3E}">
        <p14:creationId xmlns:p14="http://schemas.microsoft.com/office/powerpoint/2010/main" val="2605185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p:cNvPicPr>
            <a:picLocks noGrp="1" noChangeAspect="1"/>
          </p:cNvPicPr>
          <p:nvPr>
            <p:ph type="pic" idx="1"/>
          </p:nvPr>
        </p:nvPicPr>
        <p:blipFill>
          <a:blip r:embed="rId2">
            <a:extLst>
              <a:ext uri="{28A0092B-C50C-407E-A947-70E740481C1C}">
                <a14:useLocalDpi xmlns:a14="http://schemas.microsoft.com/office/drawing/2010/main" val="0"/>
              </a:ext>
            </a:extLst>
          </a:blip>
          <a:srcRect l="97" r="97"/>
          <a:stretch>
            <a:fillRect/>
          </a:stretch>
        </p:blipFill>
        <p:spPr/>
      </p:pic>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b="9940"/>
          <a:stretch/>
        </p:blipFill>
        <p:spPr>
          <a:xfrm>
            <a:off x="0" y="-2"/>
            <a:ext cx="9144000" cy="5143500"/>
          </a:xfrm>
          <a:prstGeom prst="rect">
            <a:avLst/>
          </a:prstGeom>
        </p:spPr>
      </p:pic>
      <p:grpSp>
        <p:nvGrpSpPr>
          <p:cNvPr id="8" name="Grupo 7"/>
          <p:cNvGrpSpPr/>
          <p:nvPr/>
        </p:nvGrpSpPr>
        <p:grpSpPr>
          <a:xfrm>
            <a:off x="0" y="1439509"/>
            <a:ext cx="9144000" cy="2264482"/>
            <a:chOff x="0" y="1439509"/>
            <a:chExt cx="9144000" cy="2264482"/>
          </a:xfrm>
        </p:grpSpPr>
        <p:sp>
          <p:nvSpPr>
            <p:cNvPr id="13" name="Rectangle 12"/>
            <p:cNvSpPr/>
            <p:nvPr/>
          </p:nvSpPr>
          <p:spPr>
            <a:xfrm>
              <a:off x="0" y="1439509"/>
              <a:ext cx="9144000" cy="2264482"/>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Rectangle 2"/>
            <p:cNvSpPr/>
            <p:nvPr/>
          </p:nvSpPr>
          <p:spPr>
            <a:xfrm>
              <a:off x="0" y="1611796"/>
              <a:ext cx="9144000" cy="1919908"/>
            </a:xfrm>
            <a:prstGeom prst="rect">
              <a:avLst/>
            </a:prstGeom>
            <a:solidFill>
              <a:srgbClr val="FFC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Text Placeholder 13"/>
            <p:cNvSpPr txBox="1">
              <a:spLocks/>
            </p:cNvSpPr>
            <p:nvPr/>
          </p:nvSpPr>
          <p:spPr>
            <a:xfrm>
              <a:off x="2305033" y="1780481"/>
              <a:ext cx="4529562" cy="576064"/>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3600" b="1" dirty="0">
                  <a:solidFill>
                    <a:schemeClr val="bg1"/>
                  </a:solidFill>
                  <a:latin typeface="Arial" pitchFamily="34" charset="0"/>
                  <a:cs typeface="Arial" pitchFamily="34" charset="0"/>
                </a:rPr>
                <a:t>Welcome!!</a:t>
              </a:r>
              <a:endParaRPr lang="ko-KR" altLang="en-US" sz="3600" b="1" dirty="0">
                <a:solidFill>
                  <a:schemeClr val="bg1"/>
                </a:solidFill>
                <a:latin typeface="Arial" pitchFamily="34" charset="0"/>
                <a:cs typeface="Arial" pitchFamily="34" charset="0"/>
              </a:endParaRPr>
            </a:p>
          </p:txBody>
        </p:sp>
        <p:sp>
          <p:nvSpPr>
            <p:cNvPr id="15" name="TextBox 14"/>
            <p:cNvSpPr txBox="1"/>
            <p:nvPr/>
          </p:nvSpPr>
          <p:spPr>
            <a:xfrm>
              <a:off x="2305033" y="2475359"/>
              <a:ext cx="4529562"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grpSp>
    </p:spTree>
    <p:extLst>
      <p:ext uri="{BB962C8B-B14F-4D97-AF65-F5344CB8AC3E}">
        <p14:creationId xmlns:p14="http://schemas.microsoft.com/office/powerpoint/2010/main" val="1123758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268288"/>
            <a:ext cx="9144000" cy="576262"/>
          </a:xfrm>
        </p:spPr>
        <p:txBody>
          <a:bodyPr/>
          <a:lstStyle/>
          <a:p>
            <a:pPr marL="0" indent="0" algn="ctr">
              <a:buNone/>
            </a:pPr>
            <a:r>
              <a:rPr lang="en-US" altLang="ko-KR" dirty="0">
                <a:solidFill>
                  <a:schemeClr val="bg1"/>
                </a:solidFill>
              </a:rPr>
              <a:t>Fully </a:t>
            </a:r>
            <a:r>
              <a:rPr lang="en-US" altLang="ko-KR" dirty="0" smtClean="0">
                <a:solidFill>
                  <a:schemeClr val="bg1"/>
                </a:solidFill>
              </a:rPr>
              <a:t>Editable</a:t>
            </a:r>
            <a:endParaRPr lang="ko-KR" altLang="en-US" dirty="0">
              <a:solidFill>
                <a:schemeClr val="bg1"/>
              </a:solidFill>
            </a:endParaRPr>
          </a:p>
        </p:txBody>
      </p:sp>
      <p:pic>
        <p:nvPicPr>
          <p:cNvPr id="4" name="Imagen 3"/>
          <p:cNvPicPr>
            <a:picLocks noChangeAspect="1"/>
          </p:cNvPicPr>
          <p:nvPr/>
        </p:nvPicPr>
        <p:blipFill>
          <a:blip r:embed="rId2"/>
          <a:stretch>
            <a:fillRect/>
          </a:stretch>
        </p:blipFill>
        <p:spPr>
          <a:xfrm>
            <a:off x="395536" y="2347417"/>
            <a:ext cx="2983022" cy="2322658"/>
          </a:xfrm>
          <a:prstGeom prst="rect">
            <a:avLst/>
          </a:prstGeom>
        </p:spPr>
      </p:pic>
      <p:pic>
        <p:nvPicPr>
          <p:cNvPr id="5" name="Imagen 4"/>
          <p:cNvPicPr>
            <a:picLocks noChangeAspect="1"/>
          </p:cNvPicPr>
          <p:nvPr/>
        </p:nvPicPr>
        <p:blipFill>
          <a:blip r:embed="rId3"/>
          <a:stretch>
            <a:fillRect/>
          </a:stretch>
        </p:blipFill>
        <p:spPr>
          <a:xfrm>
            <a:off x="3635896" y="1983724"/>
            <a:ext cx="2504239" cy="2827754"/>
          </a:xfrm>
          <a:prstGeom prst="rect">
            <a:avLst/>
          </a:prstGeom>
        </p:spPr>
      </p:pic>
      <p:pic>
        <p:nvPicPr>
          <p:cNvPr id="6" name="Imagen 5"/>
          <p:cNvPicPr>
            <a:picLocks noChangeAspect="1"/>
          </p:cNvPicPr>
          <p:nvPr/>
        </p:nvPicPr>
        <p:blipFill>
          <a:blip r:embed="rId4"/>
          <a:stretch>
            <a:fillRect/>
          </a:stretch>
        </p:blipFill>
        <p:spPr>
          <a:xfrm>
            <a:off x="5250616" y="1152576"/>
            <a:ext cx="3498920" cy="3517499"/>
          </a:xfrm>
          <a:prstGeom prst="rect">
            <a:avLst/>
          </a:prstGeom>
        </p:spPr>
      </p:pic>
    </p:spTree>
    <p:extLst>
      <p:ext uri="{BB962C8B-B14F-4D97-AF65-F5344CB8AC3E}">
        <p14:creationId xmlns:p14="http://schemas.microsoft.com/office/powerpoint/2010/main" val="37548579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123825"/>
            <a:ext cx="9144000" cy="576263"/>
          </a:xfrm>
        </p:spPr>
        <p:txBody>
          <a:bodyPr/>
          <a:lstStyle/>
          <a:p>
            <a:pPr algn="ctr"/>
            <a:r>
              <a:rPr lang="en-US" altLang="ko-KR" dirty="0">
                <a:solidFill>
                  <a:schemeClr val="bg1"/>
                </a:solidFill>
              </a:rPr>
              <a:t>Fully Editable Icon Sets : A</a:t>
            </a:r>
            <a:endParaRPr lang="ko-KR" altLang="en-US" dirty="0">
              <a:solidFill>
                <a:schemeClr val="bg1"/>
              </a:solidFill>
            </a:endParaRPr>
          </a:p>
        </p:txBody>
      </p:sp>
      <p:sp>
        <p:nvSpPr>
          <p:cNvPr id="53" name="Diamond 5">
            <a:extLst>
              <a:ext uri="{FF2B5EF4-FFF2-40B4-BE49-F238E27FC236}">
                <a16:creationId xmlns:a16="http://schemas.microsoft.com/office/drawing/2014/main" id="{F5135B91-A802-4562-9250-958C8EFE7038}"/>
              </a:ext>
            </a:extLst>
          </p:cNvPr>
          <p:cNvSpPr/>
          <p:nvPr/>
        </p:nvSpPr>
        <p:spPr>
          <a:xfrm>
            <a:off x="3436988" y="1368904"/>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Isosceles Triangle 51">
            <a:extLst>
              <a:ext uri="{FF2B5EF4-FFF2-40B4-BE49-F238E27FC236}">
                <a16:creationId xmlns:a16="http://schemas.microsoft.com/office/drawing/2014/main" id="{28135C26-EFE9-4D77-A8AD-D55E9050CD22}"/>
              </a:ext>
            </a:extLst>
          </p:cNvPr>
          <p:cNvSpPr/>
          <p:nvPr/>
        </p:nvSpPr>
        <p:spPr>
          <a:xfrm>
            <a:off x="2864191" y="1417073"/>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57">
            <a:extLst>
              <a:ext uri="{FF2B5EF4-FFF2-40B4-BE49-F238E27FC236}">
                <a16:creationId xmlns:a16="http://schemas.microsoft.com/office/drawing/2014/main" id="{73492198-1B49-425B-BD6C-EAD2B00A37F6}"/>
              </a:ext>
            </a:extLst>
          </p:cNvPr>
          <p:cNvSpPr/>
          <p:nvPr/>
        </p:nvSpPr>
        <p:spPr>
          <a:xfrm>
            <a:off x="3438413" y="3436807"/>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Rectangle 7">
            <a:extLst>
              <a:ext uri="{FF2B5EF4-FFF2-40B4-BE49-F238E27FC236}">
                <a16:creationId xmlns:a16="http://schemas.microsoft.com/office/drawing/2014/main" id="{D1AF80DF-ADD1-41B7-9D5A-53602186586A}"/>
              </a:ext>
            </a:extLst>
          </p:cNvPr>
          <p:cNvSpPr/>
          <p:nvPr/>
        </p:nvSpPr>
        <p:spPr>
          <a:xfrm rot="18900000">
            <a:off x="5809206" y="2845644"/>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7" name="Parallelogram 15">
            <a:extLst>
              <a:ext uri="{FF2B5EF4-FFF2-40B4-BE49-F238E27FC236}">
                <a16:creationId xmlns:a16="http://schemas.microsoft.com/office/drawing/2014/main" id="{D2BC2D84-9E3F-4158-8799-8C7CD72FC3BA}"/>
              </a:ext>
            </a:extLst>
          </p:cNvPr>
          <p:cNvSpPr/>
          <p:nvPr/>
        </p:nvSpPr>
        <p:spPr>
          <a:xfrm flipH="1">
            <a:off x="2859895" y="3519920"/>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Freeform 19">
            <a:extLst>
              <a:ext uri="{FF2B5EF4-FFF2-40B4-BE49-F238E27FC236}">
                <a16:creationId xmlns:a16="http://schemas.microsoft.com/office/drawing/2014/main" id="{014D6532-7982-43EB-A621-42F978FFA1F2}"/>
              </a:ext>
            </a:extLst>
          </p:cNvPr>
          <p:cNvSpPr/>
          <p:nvPr/>
        </p:nvSpPr>
        <p:spPr>
          <a:xfrm>
            <a:off x="4552421" y="2837413"/>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Rectangle 30">
            <a:extLst>
              <a:ext uri="{FF2B5EF4-FFF2-40B4-BE49-F238E27FC236}">
                <a16:creationId xmlns:a16="http://schemas.microsoft.com/office/drawing/2014/main" id="{F4017F6D-0CE6-4EAA-9181-6EBEC2A4ACB9}"/>
              </a:ext>
            </a:extLst>
          </p:cNvPr>
          <p:cNvSpPr/>
          <p:nvPr/>
        </p:nvSpPr>
        <p:spPr>
          <a:xfrm>
            <a:off x="6818530" y="2808771"/>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ectangle 7">
            <a:extLst>
              <a:ext uri="{FF2B5EF4-FFF2-40B4-BE49-F238E27FC236}">
                <a16:creationId xmlns:a16="http://schemas.microsoft.com/office/drawing/2014/main" id="{9BC57D54-E3BA-4912-AE77-CF6FEC0A0592}"/>
              </a:ext>
            </a:extLst>
          </p:cNvPr>
          <p:cNvSpPr/>
          <p:nvPr/>
        </p:nvSpPr>
        <p:spPr>
          <a:xfrm>
            <a:off x="4009786" y="1387045"/>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Rectangle 15">
            <a:extLst>
              <a:ext uri="{FF2B5EF4-FFF2-40B4-BE49-F238E27FC236}">
                <a16:creationId xmlns:a16="http://schemas.microsoft.com/office/drawing/2014/main" id="{B902DCA0-1D60-4981-86FD-95B60F4F15E3}"/>
              </a:ext>
            </a:extLst>
          </p:cNvPr>
          <p:cNvSpPr/>
          <p:nvPr/>
        </p:nvSpPr>
        <p:spPr>
          <a:xfrm rot="5400000">
            <a:off x="4547144" y="1387045"/>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Pie 24">
            <a:extLst>
              <a:ext uri="{FF2B5EF4-FFF2-40B4-BE49-F238E27FC236}">
                <a16:creationId xmlns:a16="http://schemas.microsoft.com/office/drawing/2014/main" id="{52EB5C23-A73F-4377-86DC-64A83FF118DA}"/>
              </a:ext>
            </a:extLst>
          </p:cNvPr>
          <p:cNvSpPr/>
          <p:nvPr/>
        </p:nvSpPr>
        <p:spPr>
          <a:xfrm>
            <a:off x="3913565" y="3504264"/>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3" name="Parallelogram 30">
            <a:extLst>
              <a:ext uri="{FF2B5EF4-FFF2-40B4-BE49-F238E27FC236}">
                <a16:creationId xmlns:a16="http://schemas.microsoft.com/office/drawing/2014/main" id="{8E20C5C8-85F8-4064-B92A-E3DCFFA11F0D}"/>
              </a:ext>
            </a:extLst>
          </p:cNvPr>
          <p:cNvSpPr/>
          <p:nvPr/>
        </p:nvSpPr>
        <p:spPr>
          <a:xfrm flipH="1">
            <a:off x="6801292" y="2076140"/>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Block Arc 14">
            <a:extLst>
              <a:ext uri="{FF2B5EF4-FFF2-40B4-BE49-F238E27FC236}">
                <a16:creationId xmlns:a16="http://schemas.microsoft.com/office/drawing/2014/main" id="{5F358B3A-DBDE-4369-A776-445CB8984EE7}"/>
              </a:ext>
            </a:extLst>
          </p:cNvPr>
          <p:cNvSpPr/>
          <p:nvPr/>
        </p:nvSpPr>
        <p:spPr>
          <a:xfrm rot="16200000">
            <a:off x="5085059" y="1354195"/>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5" name="Block Arc 41">
            <a:extLst>
              <a:ext uri="{FF2B5EF4-FFF2-40B4-BE49-F238E27FC236}">
                <a16:creationId xmlns:a16="http://schemas.microsoft.com/office/drawing/2014/main" id="{28A18921-87CD-4212-A4F8-E67AE10BD83E}"/>
              </a:ext>
            </a:extLst>
          </p:cNvPr>
          <p:cNvSpPr/>
          <p:nvPr/>
        </p:nvSpPr>
        <p:spPr>
          <a:xfrm>
            <a:off x="5688204" y="1322569"/>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6" name="Right Triangle 17">
            <a:extLst>
              <a:ext uri="{FF2B5EF4-FFF2-40B4-BE49-F238E27FC236}">
                <a16:creationId xmlns:a16="http://schemas.microsoft.com/office/drawing/2014/main" id="{035E823B-4766-4FB9-A104-320E11B8B2A6}"/>
              </a:ext>
            </a:extLst>
          </p:cNvPr>
          <p:cNvSpPr/>
          <p:nvPr/>
        </p:nvSpPr>
        <p:spPr>
          <a:xfrm>
            <a:off x="4525334" y="3491955"/>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Oval 27">
            <a:extLst>
              <a:ext uri="{FF2B5EF4-FFF2-40B4-BE49-F238E27FC236}">
                <a16:creationId xmlns:a16="http://schemas.microsoft.com/office/drawing/2014/main" id="{70184821-2995-4DB5-B511-8769F29E109D}"/>
              </a:ext>
            </a:extLst>
          </p:cNvPr>
          <p:cNvSpPr/>
          <p:nvPr/>
        </p:nvSpPr>
        <p:spPr>
          <a:xfrm>
            <a:off x="2280422" y="4084879"/>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Parallelogram 15">
            <a:extLst>
              <a:ext uri="{FF2B5EF4-FFF2-40B4-BE49-F238E27FC236}">
                <a16:creationId xmlns:a16="http://schemas.microsoft.com/office/drawing/2014/main" id="{8E598582-3855-4E8A-BC56-7E16A6C2D78A}"/>
              </a:ext>
            </a:extLst>
          </p:cNvPr>
          <p:cNvSpPr/>
          <p:nvPr/>
        </p:nvSpPr>
        <p:spPr>
          <a:xfrm rot="16200000">
            <a:off x="5092916" y="2770914"/>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ound Same Side Corner Rectangle 21">
            <a:extLst>
              <a:ext uri="{FF2B5EF4-FFF2-40B4-BE49-F238E27FC236}">
                <a16:creationId xmlns:a16="http://schemas.microsoft.com/office/drawing/2014/main" id="{FC9FA7AF-A6CA-47A5-8E33-116D2ADBA41A}"/>
              </a:ext>
            </a:extLst>
          </p:cNvPr>
          <p:cNvSpPr/>
          <p:nvPr/>
        </p:nvSpPr>
        <p:spPr>
          <a:xfrm rot="10800000">
            <a:off x="5621628" y="2087180"/>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Oval 26">
            <a:extLst>
              <a:ext uri="{FF2B5EF4-FFF2-40B4-BE49-F238E27FC236}">
                <a16:creationId xmlns:a16="http://schemas.microsoft.com/office/drawing/2014/main" id="{B74E57DF-B0AC-48A8-B719-4FA1993454AE}"/>
              </a:ext>
            </a:extLst>
          </p:cNvPr>
          <p:cNvSpPr/>
          <p:nvPr/>
        </p:nvSpPr>
        <p:spPr>
          <a:xfrm>
            <a:off x="4020793" y="2799695"/>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Freeform 32">
            <a:extLst>
              <a:ext uri="{FF2B5EF4-FFF2-40B4-BE49-F238E27FC236}">
                <a16:creationId xmlns:a16="http://schemas.microsoft.com/office/drawing/2014/main" id="{F2936C19-D755-402D-A678-C7CAAE3A0D70}"/>
              </a:ext>
            </a:extLst>
          </p:cNvPr>
          <p:cNvSpPr/>
          <p:nvPr/>
        </p:nvSpPr>
        <p:spPr>
          <a:xfrm>
            <a:off x="2240626" y="1361193"/>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10">
            <a:extLst>
              <a:ext uri="{FF2B5EF4-FFF2-40B4-BE49-F238E27FC236}">
                <a16:creationId xmlns:a16="http://schemas.microsoft.com/office/drawing/2014/main" id="{60D7CFB0-7CE5-4C5E-8F0A-AF9C4724685D}"/>
              </a:ext>
            </a:extLst>
          </p:cNvPr>
          <p:cNvSpPr/>
          <p:nvPr/>
        </p:nvSpPr>
        <p:spPr>
          <a:xfrm>
            <a:off x="5091098" y="2068097"/>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32">
            <a:extLst>
              <a:ext uri="{FF2B5EF4-FFF2-40B4-BE49-F238E27FC236}">
                <a16:creationId xmlns:a16="http://schemas.microsoft.com/office/drawing/2014/main" id="{C295A1C6-BC0F-46B0-A930-A48659BA58E1}"/>
              </a:ext>
            </a:extLst>
          </p:cNvPr>
          <p:cNvSpPr/>
          <p:nvPr/>
        </p:nvSpPr>
        <p:spPr>
          <a:xfrm>
            <a:off x="6214761" y="2824403"/>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rapezoid 13">
            <a:extLst>
              <a:ext uri="{FF2B5EF4-FFF2-40B4-BE49-F238E27FC236}">
                <a16:creationId xmlns:a16="http://schemas.microsoft.com/office/drawing/2014/main" id="{D6042340-01A4-4072-A0A4-AAAE7EBAD480}"/>
              </a:ext>
            </a:extLst>
          </p:cNvPr>
          <p:cNvSpPr/>
          <p:nvPr/>
        </p:nvSpPr>
        <p:spPr>
          <a:xfrm>
            <a:off x="2898952" y="2083295"/>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Rounded Rectangle 7">
            <a:extLst>
              <a:ext uri="{FF2B5EF4-FFF2-40B4-BE49-F238E27FC236}">
                <a16:creationId xmlns:a16="http://schemas.microsoft.com/office/drawing/2014/main" id="{A1A01BBE-D48C-4B74-AF1D-EA54C65E2B19}"/>
              </a:ext>
            </a:extLst>
          </p:cNvPr>
          <p:cNvSpPr/>
          <p:nvPr/>
        </p:nvSpPr>
        <p:spPr>
          <a:xfrm>
            <a:off x="4629457" y="2075961"/>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6" name="Rectangle 18">
            <a:extLst>
              <a:ext uri="{FF2B5EF4-FFF2-40B4-BE49-F238E27FC236}">
                <a16:creationId xmlns:a16="http://schemas.microsoft.com/office/drawing/2014/main" id="{D761C3BB-9DAB-4E65-B425-D86FBD0CFDE6}"/>
              </a:ext>
            </a:extLst>
          </p:cNvPr>
          <p:cNvSpPr/>
          <p:nvPr/>
        </p:nvSpPr>
        <p:spPr>
          <a:xfrm>
            <a:off x="3537160" y="2103053"/>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Rounded Rectangle 25">
            <a:extLst>
              <a:ext uri="{FF2B5EF4-FFF2-40B4-BE49-F238E27FC236}">
                <a16:creationId xmlns:a16="http://schemas.microsoft.com/office/drawing/2014/main" id="{FC812594-9B41-4961-AD94-B6C78E2E9878}"/>
              </a:ext>
            </a:extLst>
          </p:cNvPr>
          <p:cNvSpPr/>
          <p:nvPr/>
        </p:nvSpPr>
        <p:spPr>
          <a:xfrm>
            <a:off x="4148878" y="2092705"/>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8" name="Chord 14">
            <a:extLst>
              <a:ext uri="{FF2B5EF4-FFF2-40B4-BE49-F238E27FC236}">
                <a16:creationId xmlns:a16="http://schemas.microsoft.com/office/drawing/2014/main" id="{1588F35C-805E-409F-9517-42399D652D6D}"/>
              </a:ext>
            </a:extLst>
          </p:cNvPr>
          <p:cNvSpPr/>
          <p:nvPr/>
        </p:nvSpPr>
        <p:spPr>
          <a:xfrm>
            <a:off x="3305783" y="4130056"/>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Rounded Rectangle 6">
            <a:extLst>
              <a:ext uri="{FF2B5EF4-FFF2-40B4-BE49-F238E27FC236}">
                <a16:creationId xmlns:a16="http://schemas.microsoft.com/office/drawing/2014/main" id="{ACC667A6-C66E-46EE-B8BE-0381900D76C4}"/>
              </a:ext>
            </a:extLst>
          </p:cNvPr>
          <p:cNvSpPr/>
          <p:nvPr/>
        </p:nvSpPr>
        <p:spPr>
          <a:xfrm>
            <a:off x="2275557" y="2037808"/>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0" name="Oval 66">
            <a:extLst>
              <a:ext uri="{FF2B5EF4-FFF2-40B4-BE49-F238E27FC236}">
                <a16:creationId xmlns:a16="http://schemas.microsoft.com/office/drawing/2014/main" id="{5A75124D-39E0-4CCC-9A73-EDFC8A05613E}"/>
              </a:ext>
            </a:extLst>
          </p:cNvPr>
          <p:cNvSpPr/>
          <p:nvPr/>
        </p:nvSpPr>
        <p:spPr>
          <a:xfrm rot="20700000">
            <a:off x="3454380" y="2831745"/>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1" name="Isosceles Triangle 13">
            <a:extLst>
              <a:ext uri="{FF2B5EF4-FFF2-40B4-BE49-F238E27FC236}">
                <a16:creationId xmlns:a16="http://schemas.microsoft.com/office/drawing/2014/main" id="{ED934624-51C1-4057-AD20-DF26CFEE1C66}"/>
              </a:ext>
            </a:extLst>
          </p:cNvPr>
          <p:cNvSpPr/>
          <p:nvPr/>
        </p:nvSpPr>
        <p:spPr>
          <a:xfrm rot="10800000">
            <a:off x="2806078" y="4096323"/>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2" name="Smiley Face 14">
            <a:extLst>
              <a:ext uri="{FF2B5EF4-FFF2-40B4-BE49-F238E27FC236}">
                <a16:creationId xmlns:a16="http://schemas.microsoft.com/office/drawing/2014/main" id="{9AC71092-889D-49BE-9C49-9A0DFD8BE482}"/>
              </a:ext>
            </a:extLst>
          </p:cNvPr>
          <p:cNvSpPr/>
          <p:nvPr/>
        </p:nvSpPr>
        <p:spPr>
          <a:xfrm>
            <a:off x="4464756" y="4159755"/>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3" name="Smiley Face 12">
            <a:extLst>
              <a:ext uri="{FF2B5EF4-FFF2-40B4-BE49-F238E27FC236}">
                <a16:creationId xmlns:a16="http://schemas.microsoft.com/office/drawing/2014/main" id="{818F93D0-9633-4799-92E7-9C3E8D370967}"/>
              </a:ext>
            </a:extLst>
          </p:cNvPr>
          <p:cNvSpPr/>
          <p:nvPr/>
        </p:nvSpPr>
        <p:spPr>
          <a:xfrm>
            <a:off x="6201804" y="4159755"/>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4" name="Smiley Face 15">
            <a:extLst>
              <a:ext uri="{FF2B5EF4-FFF2-40B4-BE49-F238E27FC236}">
                <a16:creationId xmlns:a16="http://schemas.microsoft.com/office/drawing/2014/main" id="{5B9436D1-46D8-4CD2-A740-31A4434E4D78}"/>
              </a:ext>
            </a:extLst>
          </p:cNvPr>
          <p:cNvSpPr/>
          <p:nvPr/>
        </p:nvSpPr>
        <p:spPr>
          <a:xfrm>
            <a:off x="5046568" y="4161852"/>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5" name="Oval 37">
            <a:extLst>
              <a:ext uri="{FF2B5EF4-FFF2-40B4-BE49-F238E27FC236}">
                <a16:creationId xmlns:a16="http://schemas.microsoft.com/office/drawing/2014/main" id="{6C2AB647-CC9A-47C1-B3C7-316B23411B83}"/>
              </a:ext>
            </a:extLst>
          </p:cNvPr>
          <p:cNvSpPr/>
          <p:nvPr/>
        </p:nvSpPr>
        <p:spPr>
          <a:xfrm>
            <a:off x="6783617" y="4157431"/>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Smiley Face 14">
            <a:extLst>
              <a:ext uri="{FF2B5EF4-FFF2-40B4-BE49-F238E27FC236}">
                <a16:creationId xmlns:a16="http://schemas.microsoft.com/office/drawing/2014/main" id="{83F2B370-3618-4973-A9F6-E506F2AEEFC7}"/>
              </a:ext>
            </a:extLst>
          </p:cNvPr>
          <p:cNvSpPr/>
          <p:nvPr/>
        </p:nvSpPr>
        <p:spPr>
          <a:xfrm>
            <a:off x="5624186" y="4161852"/>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ectangle 16">
            <a:extLst>
              <a:ext uri="{FF2B5EF4-FFF2-40B4-BE49-F238E27FC236}">
                <a16:creationId xmlns:a16="http://schemas.microsoft.com/office/drawing/2014/main" id="{CF85C54C-1915-4273-9DCE-ABC6AB6675CD}"/>
              </a:ext>
            </a:extLst>
          </p:cNvPr>
          <p:cNvSpPr/>
          <p:nvPr/>
        </p:nvSpPr>
        <p:spPr>
          <a:xfrm rot="2700000">
            <a:off x="2899963" y="2753854"/>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Rectangle 9">
            <a:extLst>
              <a:ext uri="{FF2B5EF4-FFF2-40B4-BE49-F238E27FC236}">
                <a16:creationId xmlns:a16="http://schemas.microsoft.com/office/drawing/2014/main" id="{11B554B9-DEB7-401E-A938-B38ABC596B8B}"/>
              </a:ext>
            </a:extLst>
          </p:cNvPr>
          <p:cNvSpPr/>
          <p:nvPr/>
        </p:nvSpPr>
        <p:spPr>
          <a:xfrm>
            <a:off x="2268592" y="2770993"/>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9" name="Round Same Side Corner Rectangle 6">
            <a:extLst>
              <a:ext uri="{FF2B5EF4-FFF2-40B4-BE49-F238E27FC236}">
                <a16:creationId xmlns:a16="http://schemas.microsoft.com/office/drawing/2014/main" id="{1839B9A1-8059-48CE-93FF-2BF6FCA1E697}"/>
              </a:ext>
            </a:extLst>
          </p:cNvPr>
          <p:cNvSpPr/>
          <p:nvPr/>
        </p:nvSpPr>
        <p:spPr>
          <a:xfrm rot="2700000">
            <a:off x="4029047" y="4089862"/>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Frame 17">
            <a:extLst>
              <a:ext uri="{FF2B5EF4-FFF2-40B4-BE49-F238E27FC236}">
                <a16:creationId xmlns:a16="http://schemas.microsoft.com/office/drawing/2014/main" id="{D39903B9-0045-4264-AE9F-E60EFCFF2DD2}"/>
              </a:ext>
            </a:extLst>
          </p:cNvPr>
          <p:cNvSpPr/>
          <p:nvPr/>
        </p:nvSpPr>
        <p:spPr>
          <a:xfrm>
            <a:off x="2251561" y="3500462"/>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Rounded Rectangle 5">
            <a:extLst>
              <a:ext uri="{FF2B5EF4-FFF2-40B4-BE49-F238E27FC236}">
                <a16:creationId xmlns:a16="http://schemas.microsoft.com/office/drawing/2014/main" id="{3A5C88CB-778D-453E-9C49-0EF56A6C3C22}"/>
              </a:ext>
            </a:extLst>
          </p:cNvPr>
          <p:cNvSpPr/>
          <p:nvPr/>
        </p:nvSpPr>
        <p:spPr>
          <a:xfrm flipH="1">
            <a:off x="6162057" y="2094128"/>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2" name="Teardrop 1">
            <a:extLst>
              <a:ext uri="{FF2B5EF4-FFF2-40B4-BE49-F238E27FC236}">
                <a16:creationId xmlns:a16="http://schemas.microsoft.com/office/drawing/2014/main" id="{48C4978C-2D49-4DCA-9EB3-AE5D5963F06E}"/>
              </a:ext>
            </a:extLst>
          </p:cNvPr>
          <p:cNvSpPr/>
          <p:nvPr/>
        </p:nvSpPr>
        <p:spPr>
          <a:xfrm rot="18805991">
            <a:off x="6178633" y="1401135"/>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3" name="Rectangle 130">
            <a:extLst>
              <a:ext uri="{FF2B5EF4-FFF2-40B4-BE49-F238E27FC236}">
                <a16:creationId xmlns:a16="http://schemas.microsoft.com/office/drawing/2014/main" id="{1E211B04-41E8-4CD9-9298-D48C328F21D7}"/>
              </a:ext>
            </a:extLst>
          </p:cNvPr>
          <p:cNvSpPr/>
          <p:nvPr/>
        </p:nvSpPr>
        <p:spPr>
          <a:xfrm>
            <a:off x="6729150" y="1401180"/>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Right Triangle 17">
            <a:extLst>
              <a:ext uri="{FF2B5EF4-FFF2-40B4-BE49-F238E27FC236}">
                <a16:creationId xmlns:a16="http://schemas.microsoft.com/office/drawing/2014/main" id="{9A51D61C-A45F-47FF-81E2-0E96101065F6}"/>
              </a:ext>
            </a:extLst>
          </p:cNvPr>
          <p:cNvSpPr>
            <a:spLocks noChangeAspect="1"/>
          </p:cNvSpPr>
          <p:nvPr/>
        </p:nvSpPr>
        <p:spPr>
          <a:xfrm>
            <a:off x="5657420" y="3476294"/>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Right Triangle 17">
            <a:extLst>
              <a:ext uri="{FF2B5EF4-FFF2-40B4-BE49-F238E27FC236}">
                <a16:creationId xmlns:a16="http://schemas.microsoft.com/office/drawing/2014/main" id="{AFD7AB75-EB41-4B48-99C7-B343BFF1E9AE}"/>
              </a:ext>
            </a:extLst>
          </p:cNvPr>
          <p:cNvSpPr>
            <a:spLocks noChangeAspect="1"/>
          </p:cNvSpPr>
          <p:nvPr/>
        </p:nvSpPr>
        <p:spPr>
          <a:xfrm>
            <a:off x="5059841" y="3476294"/>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Right Triangle 17">
            <a:extLst>
              <a:ext uri="{FF2B5EF4-FFF2-40B4-BE49-F238E27FC236}">
                <a16:creationId xmlns:a16="http://schemas.microsoft.com/office/drawing/2014/main" id="{AC228657-EFFC-443F-9C74-3E79D950B7F3}"/>
              </a:ext>
            </a:extLst>
          </p:cNvPr>
          <p:cNvSpPr>
            <a:spLocks noChangeAspect="1"/>
          </p:cNvSpPr>
          <p:nvPr/>
        </p:nvSpPr>
        <p:spPr>
          <a:xfrm>
            <a:off x="6254999" y="3476294"/>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44">
            <a:extLst>
              <a:ext uri="{FF2B5EF4-FFF2-40B4-BE49-F238E27FC236}">
                <a16:creationId xmlns:a16="http://schemas.microsoft.com/office/drawing/2014/main" id="{447C4C62-486D-4D6B-AFE9-DBF54681467C}"/>
              </a:ext>
            </a:extLst>
          </p:cNvPr>
          <p:cNvSpPr>
            <a:spLocks noChangeAspect="1"/>
          </p:cNvSpPr>
          <p:nvPr/>
        </p:nvSpPr>
        <p:spPr>
          <a:xfrm>
            <a:off x="6852578" y="3476294"/>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0045384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123825"/>
            <a:ext cx="9144000" cy="576263"/>
          </a:xfrm>
        </p:spPr>
        <p:txBody>
          <a:bodyPr/>
          <a:lstStyle/>
          <a:p>
            <a:pPr algn="ctr"/>
            <a:r>
              <a:rPr lang="en-US" altLang="ko-KR" dirty="0">
                <a:solidFill>
                  <a:schemeClr val="bg1"/>
                </a:solidFill>
              </a:rPr>
              <a:t>Fully Editable Icon Sets : B</a:t>
            </a:r>
            <a:endParaRPr lang="ko-KR" altLang="en-US" dirty="0">
              <a:solidFill>
                <a:schemeClr val="bg1"/>
              </a:solidFill>
            </a:endParaRPr>
          </a:p>
        </p:txBody>
      </p:sp>
      <p:sp>
        <p:nvSpPr>
          <p:cNvPr id="53" name="Isosceles Triangle 68">
            <a:extLst>
              <a:ext uri="{FF2B5EF4-FFF2-40B4-BE49-F238E27FC236}">
                <a16:creationId xmlns:a16="http://schemas.microsoft.com/office/drawing/2014/main" id="{696EBB54-0AD8-424E-9B9D-C9750602BE36}"/>
              </a:ext>
            </a:extLst>
          </p:cNvPr>
          <p:cNvSpPr/>
          <p:nvPr/>
        </p:nvSpPr>
        <p:spPr>
          <a:xfrm rot="10800000">
            <a:off x="4574512" y="3620050"/>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Rectangle 9">
            <a:extLst>
              <a:ext uri="{FF2B5EF4-FFF2-40B4-BE49-F238E27FC236}">
                <a16:creationId xmlns:a16="http://schemas.microsoft.com/office/drawing/2014/main" id="{A0BE1C65-CC06-498F-81FF-087D59759A54}"/>
              </a:ext>
            </a:extLst>
          </p:cNvPr>
          <p:cNvSpPr/>
          <p:nvPr/>
        </p:nvSpPr>
        <p:spPr>
          <a:xfrm>
            <a:off x="4970267" y="3675770"/>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8">
            <a:extLst>
              <a:ext uri="{FF2B5EF4-FFF2-40B4-BE49-F238E27FC236}">
                <a16:creationId xmlns:a16="http://schemas.microsoft.com/office/drawing/2014/main" id="{07A570FE-0362-4B7C-BEFA-615D0FDD3278}"/>
              </a:ext>
            </a:extLst>
          </p:cNvPr>
          <p:cNvSpPr/>
          <p:nvPr/>
        </p:nvSpPr>
        <p:spPr>
          <a:xfrm rot="16200000">
            <a:off x="2108004" y="2934810"/>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Donut 8">
            <a:extLst>
              <a:ext uri="{FF2B5EF4-FFF2-40B4-BE49-F238E27FC236}">
                <a16:creationId xmlns:a16="http://schemas.microsoft.com/office/drawing/2014/main" id="{9197A5AD-ADE0-4887-8DFA-5820FACDDCA4}"/>
              </a:ext>
            </a:extLst>
          </p:cNvPr>
          <p:cNvSpPr/>
          <p:nvPr/>
        </p:nvSpPr>
        <p:spPr>
          <a:xfrm>
            <a:off x="5700253" y="2916678"/>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7" name="Freeform 18">
            <a:extLst>
              <a:ext uri="{FF2B5EF4-FFF2-40B4-BE49-F238E27FC236}">
                <a16:creationId xmlns:a16="http://schemas.microsoft.com/office/drawing/2014/main" id="{8860B733-2089-4F10-B528-1ED086356DC2}"/>
              </a:ext>
            </a:extLst>
          </p:cNvPr>
          <p:cNvSpPr/>
          <p:nvPr/>
        </p:nvSpPr>
        <p:spPr>
          <a:xfrm>
            <a:off x="6142492" y="3716472"/>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Oval 7">
            <a:extLst>
              <a:ext uri="{FF2B5EF4-FFF2-40B4-BE49-F238E27FC236}">
                <a16:creationId xmlns:a16="http://schemas.microsoft.com/office/drawing/2014/main" id="{36B3DF5B-5C60-4FD3-B45D-90B9DE0F4C18}"/>
              </a:ext>
            </a:extLst>
          </p:cNvPr>
          <p:cNvSpPr/>
          <p:nvPr/>
        </p:nvSpPr>
        <p:spPr>
          <a:xfrm>
            <a:off x="6245945" y="2940089"/>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Freeform 20">
            <a:extLst>
              <a:ext uri="{FF2B5EF4-FFF2-40B4-BE49-F238E27FC236}">
                <a16:creationId xmlns:a16="http://schemas.microsoft.com/office/drawing/2014/main" id="{265ECBB3-BD83-47AF-B37F-2F9AF04F2A0D}"/>
              </a:ext>
            </a:extLst>
          </p:cNvPr>
          <p:cNvSpPr/>
          <p:nvPr/>
        </p:nvSpPr>
        <p:spPr>
          <a:xfrm>
            <a:off x="6769736" y="4352098"/>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ounded Rectangle 25">
            <a:extLst>
              <a:ext uri="{FF2B5EF4-FFF2-40B4-BE49-F238E27FC236}">
                <a16:creationId xmlns:a16="http://schemas.microsoft.com/office/drawing/2014/main" id="{2A834AFD-5ADF-42DD-A97E-4F540A3A90D4}"/>
              </a:ext>
            </a:extLst>
          </p:cNvPr>
          <p:cNvSpPr/>
          <p:nvPr/>
        </p:nvSpPr>
        <p:spPr>
          <a:xfrm>
            <a:off x="6751987" y="2237155"/>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Block Arc 41">
            <a:extLst>
              <a:ext uri="{FF2B5EF4-FFF2-40B4-BE49-F238E27FC236}">
                <a16:creationId xmlns:a16="http://schemas.microsoft.com/office/drawing/2014/main" id="{50CCC325-E5F5-4075-B875-00B7B4D9F6CE}"/>
              </a:ext>
            </a:extLst>
          </p:cNvPr>
          <p:cNvSpPr/>
          <p:nvPr/>
        </p:nvSpPr>
        <p:spPr>
          <a:xfrm>
            <a:off x="5685473" y="4353094"/>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2" name="Round Same Side Corner Rectangle 11">
            <a:extLst>
              <a:ext uri="{FF2B5EF4-FFF2-40B4-BE49-F238E27FC236}">
                <a16:creationId xmlns:a16="http://schemas.microsoft.com/office/drawing/2014/main" id="{321AD930-B3D0-4D36-82E0-0D6DF11A5400}"/>
              </a:ext>
            </a:extLst>
          </p:cNvPr>
          <p:cNvSpPr/>
          <p:nvPr/>
        </p:nvSpPr>
        <p:spPr>
          <a:xfrm rot="9900000">
            <a:off x="6215498" y="1460657"/>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Donut 39">
            <a:extLst>
              <a:ext uri="{FF2B5EF4-FFF2-40B4-BE49-F238E27FC236}">
                <a16:creationId xmlns:a16="http://schemas.microsoft.com/office/drawing/2014/main" id="{5B9B86F3-C8CB-486C-81DC-FC14B188DCA8}"/>
              </a:ext>
            </a:extLst>
          </p:cNvPr>
          <p:cNvSpPr/>
          <p:nvPr/>
        </p:nvSpPr>
        <p:spPr>
          <a:xfrm>
            <a:off x="2028653" y="3659293"/>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4" name="Freeform 25">
            <a:extLst>
              <a:ext uri="{FF2B5EF4-FFF2-40B4-BE49-F238E27FC236}">
                <a16:creationId xmlns:a16="http://schemas.microsoft.com/office/drawing/2014/main" id="{88347043-0531-4530-AB8B-AE70817108CA}"/>
              </a:ext>
            </a:extLst>
          </p:cNvPr>
          <p:cNvSpPr/>
          <p:nvPr/>
        </p:nvSpPr>
        <p:spPr>
          <a:xfrm>
            <a:off x="5202562" y="2939188"/>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Rectangle 36">
            <a:extLst>
              <a:ext uri="{FF2B5EF4-FFF2-40B4-BE49-F238E27FC236}">
                <a16:creationId xmlns:a16="http://schemas.microsoft.com/office/drawing/2014/main" id="{36532C1D-4765-4BA0-BCE7-A85A40174093}"/>
              </a:ext>
            </a:extLst>
          </p:cNvPr>
          <p:cNvSpPr/>
          <p:nvPr/>
        </p:nvSpPr>
        <p:spPr>
          <a:xfrm>
            <a:off x="2673566" y="3689337"/>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Rounded Rectangle 27">
            <a:extLst>
              <a:ext uri="{FF2B5EF4-FFF2-40B4-BE49-F238E27FC236}">
                <a16:creationId xmlns:a16="http://schemas.microsoft.com/office/drawing/2014/main" id="{7EE9801D-AF2F-4D09-AA09-7621DD1EDC05}"/>
              </a:ext>
            </a:extLst>
          </p:cNvPr>
          <p:cNvSpPr/>
          <p:nvPr/>
        </p:nvSpPr>
        <p:spPr>
          <a:xfrm>
            <a:off x="4886647" y="1470319"/>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Rounded Rectangle 7">
            <a:extLst>
              <a:ext uri="{FF2B5EF4-FFF2-40B4-BE49-F238E27FC236}">
                <a16:creationId xmlns:a16="http://schemas.microsoft.com/office/drawing/2014/main" id="{A69EBC3C-DAE6-4AC6-929D-CF94CCC54B9C}"/>
              </a:ext>
            </a:extLst>
          </p:cNvPr>
          <p:cNvSpPr/>
          <p:nvPr/>
        </p:nvSpPr>
        <p:spPr>
          <a:xfrm>
            <a:off x="5547526" y="1447100"/>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Chord 15">
            <a:extLst>
              <a:ext uri="{FF2B5EF4-FFF2-40B4-BE49-F238E27FC236}">
                <a16:creationId xmlns:a16="http://schemas.microsoft.com/office/drawing/2014/main" id="{29CA4647-1D42-48AE-94F0-B2A8F4300CCE}"/>
              </a:ext>
            </a:extLst>
          </p:cNvPr>
          <p:cNvSpPr/>
          <p:nvPr/>
        </p:nvSpPr>
        <p:spPr>
          <a:xfrm>
            <a:off x="6858509" y="1416491"/>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16">
            <a:extLst>
              <a:ext uri="{FF2B5EF4-FFF2-40B4-BE49-F238E27FC236}">
                <a16:creationId xmlns:a16="http://schemas.microsoft.com/office/drawing/2014/main" id="{0553A683-EFA2-4BA9-B5ED-66BE8F44A105}"/>
              </a:ext>
            </a:extLst>
          </p:cNvPr>
          <p:cNvSpPr/>
          <p:nvPr/>
        </p:nvSpPr>
        <p:spPr>
          <a:xfrm>
            <a:off x="3325922" y="3719357"/>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Rounded Rectangle 6">
            <a:extLst>
              <a:ext uri="{FF2B5EF4-FFF2-40B4-BE49-F238E27FC236}">
                <a16:creationId xmlns:a16="http://schemas.microsoft.com/office/drawing/2014/main" id="{CE61F2F9-D224-4FE6-A5D3-3C33B22EED89}"/>
              </a:ext>
            </a:extLst>
          </p:cNvPr>
          <p:cNvSpPr/>
          <p:nvPr/>
        </p:nvSpPr>
        <p:spPr>
          <a:xfrm>
            <a:off x="2654138" y="3016488"/>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ounded Rectangle 6">
            <a:extLst>
              <a:ext uri="{FF2B5EF4-FFF2-40B4-BE49-F238E27FC236}">
                <a16:creationId xmlns:a16="http://schemas.microsoft.com/office/drawing/2014/main" id="{1660CE61-2F03-42FD-AFDF-3D75697BDDDF}"/>
              </a:ext>
            </a:extLst>
          </p:cNvPr>
          <p:cNvSpPr/>
          <p:nvPr/>
        </p:nvSpPr>
        <p:spPr>
          <a:xfrm>
            <a:off x="3291244" y="3016488"/>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6">
            <a:extLst>
              <a:ext uri="{FF2B5EF4-FFF2-40B4-BE49-F238E27FC236}">
                <a16:creationId xmlns:a16="http://schemas.microsoft.com/office/drawing/2014/main" id="{B8744A25-0BBF-4F83-BF7B-40E3A22C4C44}"/>
              </a:ext>
            </a:extLst>
          </p:cNvPr>
          <p:cNvSpPr/>
          <p:nvPr/>
        </p:nvSpPr>
        <p:spPr>
          <a:xfrm>
            <a:off x="3928350" y="3016488"/>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6">
            <a:extLst>
              <a:ext uri="{FF2B5EF4-FFF2-40B4-BE49-F238E27FC236}">
                <a16:creationId xmlns:a16="http://schemas.microsoft.com/office/drawing/2014/main" id="{438F4AE4-0B13-4C5F-AD7E-C97E3F797AEC}"/>
              </a:ext>
            </a:extLst>
          </p:cNvPr>
          <p:cNvSpPr/>
          <p:nvPr/>
        </p:nvSpPr>
        <p:spPr>
          <a:xfrm>
            <a:off x="4565456" y="3016488"/>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eardrop 6">
            <a:extLst>
              <a:ext uri="{FF2B5EF4-FFF2-40B4-BE49-F238E27FC236}">
                <a16:creationId xmlns:a16="http://schemas.microsoft.com/office/drawing/2014/main" id="{2143D437-944B-4827-8E0D-735A2BCCC14C}"/>
              </a:ext>
            </a:extLst>
          </p:cNvPr>
          <p:cNvSpPr/>
          <p:nvPr/>
        </p:nvSpPr>
        <p:spPr>
          <a:xfrm rot="8100000">
            <a:off x="6811499" y="2974155"/>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Donut 24">
            <a:extLst>
              <a:ext uri="{FF2B5EF4-FFF2-40B4-BE49-F238E27FC236}">
                <a16:creationId xmlns:a16="http://schemas.microsoft.com/office/drawing/2014/main" id="{AC6ACD51-6E36-4090-B928-E4A54F336C22}"/>
              </a:ext>
            </a:extLst>
          </p:cNvPr>
          <p:cNvSpPr/>
          <p:nvPr/>
        </p:nvSpPr>
        <p:spPr>
          <a:xfrm>
            <a:off x="3101100" y="2169615"/>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76" name="Chord 38">
            <a:extLst>
              <a:ext uri="{FF2B5EF4-FFF2-40B4-BE49-F238E27FC236}">
                <a16:creationId xmlns:a16="http://schemas.microsoft.com/office/drawing/2014/main" id="{7078C0F3-7834-44B7-9E35-F12A8A2CA1B9}"/>
              </a:ext>
            </a:extLst>
          </p:cNvPr>
          <p:cNvSpPr/>
          <p:nvPr/>
        </p:nvSpPr>
        <p:spPr>
          <a:xfrm>
            <a:off x="3775086" y="2169246"/>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7" name="Heart 38">
            <a:extLst>
              <a:ext uri="{FF2B5EF4-FFF2-40B4-BE49-F238E27FC236}">
                <a16:creationId xmlns:a16="http://schemas.microsoft.com/office/drawing/2014/main" id="{4617ED3F-F5C2-4BB0-B7BD-6DB008922724}"/>
              </a:ext>
            </a:extLst>
          </p:cNvPr>
          <p:cNvSpPr/>
          <p:nvPr/>
        </p:nvSpPr>
        <p:spPr>
          <a:xfrm>
            <a:off x="4268629" y="1442474"/>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8" name="Round Same Side Corner Rectangle 19">
            <a:extLst>
              <a:ext uri="{FF2B5EF4-FFF2-40B4-BE49-F238E27FC236}">
                <a16:creationId xmlns:a16="http://schemas.microsoft.com/office/drawing/2014/main" id="{6E52B0B3-58A1-4104-A8DF-9A934D877C88}"/>
              </a:ext>
            </a:extLst>
          </p:cNvPr>
          <p:cNvSpPr/>
          <p:nvPr/>
        </p:nvSpPr>
        <p:spPr>
          <a:xfrm>
            <a:off x="6280837" y="4374787"/>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9" name="Rectangle 23">
            <a:extLst>
              <a:ext uri="{FF2B5EF4-FFF2-40B4-BE49-F238E27FC236}">
                <a16:creationId xmlns:a16="http://schemas.microsoft.com/office/drawing/2014/main" id="{D79A5AA6-E61F-41A6-BB5E-89FAE6360BED}"/>
              </a:ext>
            </a:extLst>
          </p:cNvPr>
          <p:cNvSpPr/>
          <p:nvPr/>
        </p:nvSpPr>
        <p:spPr>
          <a:xfrm>
            <a:off x="2025864" y="4413336"/>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0" name="Oval 31">
            <a:extLst>
              <a:ext uri="{FF2B5EF4-FFF2-40B4-BE49-F238E27FC236}">
                <a16:creationId xmlns:a16="http://schemas.microsoft.com/office/drawing/2014/main" id="{6D05835E-D5B5-4E03-8501-C82522B28FDD}"/>
              </a:ext>
            </a:extLst>
          </p:cNvPr>
          <p:cNvSpPr/>
          <p:nvPr/>
        </p:nvSpPr>
        <p:spPr>
          <a:xfrm>
            <a:off x="5131411" y="4374583"/>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Rectangle 23">
            <a:extLst>
              <a:ext uri="{FF2B5EF4-FFF2-40B4-BE49-F238E27FC236}">
                <a16:creationId xmlns:a16="http://schemas.microsoft.com/office/drawing/2014/main" id="{6748B424-FAC8-4738-9B88-2A944D91DB08}"/>
              </a:ext>
            </a:extLst>
          </p:cNvPr>
          <p:cNvSpPr/>
          <p:nvPr/>
        </p:nvSpPr>
        <p:spPr>
          <a:xfrm>
            <a:off x="3234212" y="4396829"/>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2" name="Oval 31">
            <a:extLst>
              <a:ext uri="{FF2B5EF4-FFF2-40B4-BE49-F238E27FC236}">
                <a16:creationId xmlns:a16="http://schemas.microsoft.com/office/drawing/2014/main" id="{68E39CD9-F80D-4E58-8F08-48F10CD1236E}"/>
              </a:ext>
            </a:extLst>
          </p:cNvPr>
          <p:cNvSpPr/>
          <p:nvPr/>
        </p:nvSpPr>
        <p:spPr>
          <a:xfrm>
            <a:off x="3919847" y="4352525"/>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3" name="Teardrop 17">
            <a:extLst>
              <a:ext uri="{FF2B5EF4-FFF2-40B4-BE49-F238E27FC236}">
                <a16:creationId xmlns:a16="http://schemas.microsoft.com/office/drawing/2014/main" id="{EE7611D1-6861-4480-BDCE-3AF18795DDE4}"/>
              </a:ext>
            </a:extLst>
          </p:cNvPr>
          <p:cNvSpPr/>
          <p:nvPr/>
        </p:nvSpPr>
        <p:spPr>
          <a:xfrm rot="18900000">
            <a:off x="2701823" y="4384474"/>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Rectangle 23">
            <a:extLst>
              <a:ext uri="{FF2B5EF4-FFF2-40B4-BE49-F238E27FC236}">
                <a16:creationId xmlns:a16="http://schemas.microsoft.com/office/drawing/2014/main" id="{B9E36C91-4EFE-4E46-9A31-3F3992C8CB69}"/>
              </a:ext>
            </a:extLst>
          </p:cNvPr>
          <p:cNvSpPr/>
          <p:nvPr/>
        </p:nvSpPr>
        <p:spPr>
          <a:xfrm>
            <a:off x="4526831" y="4349795"/>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5" name="Round Same Side Corner Rectangle 8">
            <a:extLst>
              <a:ext uri="{FF2B5EF4-FFF2-40B4-BE49-F238E27FC236}">
                <a16:creationId xmlns:a16="http://schemas.microsoft.com/office/drawing/2014/main" id="{C802C4F5-D3C9-4731-9FE0-46625D3F734A}"/>
              </a:ext>
            </a:extLst>
          </p:cNvPr>
          <p:cNvSpPr/>
          <p:nvPr/>
        </p:nvSpPr>
        <p:spPr>
          <a:xfrm>
            <a:off x="2175710" y="1401188"/>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Round Same Side Corner Rectangle 20">
            <a:extLst>
              <a:ext uri="{FF2B5EF4-FFF2-40B4-BE49-F238E27FC236}">
                <a16:creationId xmlns:a16="http://schemas.microsoft.com/office/drawing/2014/main" id="{5914F390-697D-4F4F-847F-A3EAFF8870C6}"/>
              </a:ext>
            </a:extLst>
          </p:cNvPr>
          <p:cNvSpPr/>
          <p:nvPr/>
        </p:nvSpPr>
        <p:spPr>
          <a:xfrm rot="10800000">
            <a:off x="2588007" y="1399042"/>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7" name="Donut 87">
            <a:extLst>
              <a:ext uri="{FF2B5EF4-FFF2-40B4-BE49-F238E27FC236}">
                <a16:creationId xmlns:a16="http://schemas.microsoft.com/office/drawing/2014/main" id="{C63762F3-3137-46E2-9398-C95A408CB6F8}"/>
              </a:ext>
            </a:extLst>
          </p:cNvPr>
          <p:cNvSpPr/>
          <p:nvPr/>
        </p:nvSpPr>
        <p:spPr>
          <a:xfrm>
            <a:off x="3043723" y="1464137"/>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8" name="Donut 90">
            <a:extLst>
              <a:ext uri="{FF2B5EF4-FFF2-40B4-BE49-F238E27FC236}">
                <a16:creationId xmlns:a16="http://schemas.microsoft.com/office/drawing/2014/main" id="{9FC32E4B-CDFB-40D8-8624-B1489471D974}"/>
              </a:ext>
            </a:extLst>
          </p:cNvPr>
          <p:cNvSpPr/>
          <p:nvPr/>
        </p:nvSpPr>
        <p:spPr>
          <a:xfrm>
            <a:off x="3659194" y="1437408"/>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9" name="Oval 6">
            <a:extLst>
              <a:ext uri="{FF2B5EF4-FFF2-40B4-BE49-F238E27FC236}">
                <a16:creationId xmlns:a16="http://schemas.microsoft.com/office/drawing/2014/main" id="{8CBB79B0-E2A7-4A6D-BD47-7A37C83B030C}"/>
              </a:ext>
            </a:extLst>
          </p:cNvPr>
          <p:cNvSpPr/>
          <p:nvPr/>
        </p:nvSpPr>
        <p:spPr>
          <a:xfrm>
            <a:off x="4355976" y="2211710"/>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0" name="Block Arc 25">
            <a:extLst>
              <a:ext uri="{FF2B5EF4-FFF2-40B4-BE49-F238E27FC236}">
                <a16:creationId xmlns:a16="http://schemas.microsoft.com/office/drawing/2014/main" id="{DF82891C-5A5B-49BC-9942-F3DCBD51CFA5}"/>
              </a:ext>
            </a:extLst>
          </p:cNvPr>
          <p:cNvSpPr/>
          <p:nvPr/>
        </p:nvSpPr>
        <p:spPr>
          <a:xfrm>
            <a:off x="2615324" y="2210922"/>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Block Arc 31">
            <a:extLst>
              <a:ext uri="{FF2B5EF4-FFF2-40B4-BE49-F238E27FC236}">
                <a16:creationId xmlns:a16="http://schemas.microsoft.com/office/drawing/2014/main" id="{5B8D08C4-0583-4EAB-B27B-7F6952F388AD}"/>
              </a:ext>
            </a:extLst>
          </p:cNvPr>
          <p:cNvSpPr/>
          <p:nvPr/>
        </p:nvSpPr>
        <p:spPr>
          <a:xfrm>
            <a:off x="4953039" y="2210922"/>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2" name="Freeform 53">
            <a:extLst>
              <a:ext uri="{FF2B5EF4-FFF2-40B4-BE49-F238E27FC236}">
                <a16:creationId xmlns:a16="http://schemas.microsoft.com/office/drawing/2014/main" id="{B42AF06F-7DD6-413D-997D-C8BA5A4F6FF3}"/>
              </a:ext>
            </a:extLst>
          </p:cNvPr>
          <p:cNvSpPr/>
          <p:nvPr/>
        </p:nvSpPr>
        <p:spPr>
          <a:xfrm>
            <a:off x="6160749" y="2208315"/>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3" name="Block Arc 10">
            <a:extLst>
              <a:ext uri="{FF2B5EF4-FFF2-40B4-BE49-F238E27FC236}">
                <a16:creationId xmlns:a16="http://schemas.microsoft.com/office/drawing/2014/main" id="{DAC16072-199D-45CB-8F86-2C0315BDB6B7}"/>
              </a:ext>
            </a:extLst>
          </p:cNvPr>
          <p:cNvSpPr/>
          <p:nvPr/>
        </p:nvSpPr>
        <p:spPr>
          <a:xfrm>
            <a:off x="6742317" y="3715219"/>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Freeform 55">
            <a:extLst>
              <a:ext uri="{FF2B5EF4-FFF2-40B4-BE49-F238E27FC236}">
                <a16:creationId xmlns:a16="http://schemas.microsoft.com/office/drawing/2014/main" id="{8E39F010-160B-42C5-9C39-FAF65EB1DA2B}"/>
              </a:ext>
            </a:extLst>
          </p:cNvPr>
          <p:cNvSpPr/>
          <p:nvPr/>
        </p:nvSpPr>
        <p:spPr>
          <a:xfrm>
            <a:off x="2152938" y="2116190"/>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5" name="Round Same Side Corner Rectangle 36">
            <a:extLst>
              <a:ext uri="{FF2B5EF4-FFF2-40B4-BE49-F238E27FC236}">
                <a16:creationId xmlns:a16="http://schemas.microsoft.com/office/drawing/2014/main" id="{2E8C48A3-9860-4E49-A6AC-E9A75CE8C11F}"/>
              </a:ext>
            </a:extLst>
          </p:cNvPr>
          <p:cNvSpPr/>
          <p:nvPr/>
        </p:nvSpPr>
        <p:spPr>
          <a:xfrm>
            <a:off x="5513588" y="2227379"/>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6" name="Oval 21">
            <a:extLst>
              <a:ext uri="{FF2B5EF4-FFF2-40B4-BE49-F238E27FC236}">
                <a16:creationId xmlns:a16="http://schemas.microsoft.com/office/drawing/2014/main" id="{96DF1C7E-D10E-4230-854A-8A9005159FE7}"/>
              </a:ext>
            </a:extLst>
          </p:cNvPr>
          <p:cNvSpPr>
            <a:spLocks noChangeAspect="1"/>
          </p:cNvSpPr>
          <p:nvPr/>
        </p:nvSpPr>
        <p:spPr>
          <a:xfrm>
            <a:off x="3998838" y="3692514"/>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32">
            <a:extLst>
              <a:ext uri="{FF2B5EF4-FFF2-40B4-BE49-F238E27FC236}">
                <a16:creationId xmlns:a16="http://schemas.microsoft.com/office/drawing/2014/main" id="{820B136C-09A1-42B2-A4CA-128736818A98}"/>
              </a:ext>
            </a:extLst>
          </p:cNvPr>
          <p:cNvSpPr/>
          <p:nvPr/>
        </p:nvSpPr>
        <p:spPr>
          <a:xfrm>
            <a:off x="5582830" y="3669549"/>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967562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123825"/>
            <a:ext cx="9144000" cy="576263"/>
          </a:xfrm>
        </p:spPr>
        <p:txBody>
          <a:bodyPr/>
          <a:lstStyle/>
          <a:p>
            <a:pPr algn="ctr"/>
            <a:r>
              <a:rPr lang="en-US" altLang="ko-KR" dirty="0">
                <a:solidFill>
                  <a:schemeClr val="bg1"/>
                </a:solidFill>
              </a:rPr>
              <a:t>Fully Editable Icon Sets : C</a:t>
            </a:r>
            <a:endParaRPr lang="ko-KR" altLang="en-US" dirty="0">
              <a:solidFill>
                <a:schemeClr val="bg1"/>
              </a:solidFill>
            </a:endParaRPr>
          </a:p>
        </p:txBody>
      </p:sp>
      <p:sp>
        <p:nvSpPr>
          <p:cNvPr id="100" name="Freeform 47">
            <a:extLst>
              <a:ext uri="{FF2B5EF4-FFF2-40B4-BE49-F238E27FC236}">
                <a16:creationId xmlns:a16="http://schemas.microsoft.com/office/drawing/2014/main" id="{5FB48A02-AB62-4AFC-88E8-8B217A066A61}"/>
              </a:ext>
            </a:extLst>
          </p:cNvPr>
          <p:cNvSpPr>
            <a:spLocks noChangeAspect="1"/>
          </p:cNvSpPr>
          <p:nvPr/>
        </p:nvSpPr>
        <p:spPr>
          <a:xfrm>
            <a:off x="2128437" y="1375630"/>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Freeform 48">
            <a:extLst>
              <a:ext uri="{FF2B5EF4-FFF2-40B4-BE49-F238E27FC236}">
                <a16:creationId xmlns:a16="http://schemas.microsoft.com/office/drawing/2014/main" id="{439694D3-0642-434B-B0D3-16D3A2171339}"/>
              </a:ext>
            </a:extLst>
          </p:cNvPr>
          <p:cNvSpPr>
            <a:spLocks noChangeAspect="1"/>
          </p:cNvSpPr>
          <p:nvPr/>
        </p:nvSpPr>
        <p:spPr>
          <a:xfrm>
            <a:off x="2704059" y="1405723"/>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2" name="Freeform 49">
            <a:extLst>
              <a:ext uri="{FF2B5EF4-FFF2-40B4-BE49-F238E27FC236}">
                <a16:creationId xmlns:a16="http://schemas.microsoft.com/office/drawing/2014/main" id="{E8E1B879-3F7C-4E48-B66A-97BBEB117EE8}"/>
              </a:ext>
            </a:extLst>
          </p:cNvPr>
          <p:cNvSpPr>
            <a:spLocks noChangeAspect="1"/>
          </p:cNvSpPr>
          <p:nvPr/>
        </p:nvSpPr>
        <p:spPr>
          <a:xfrm>
            <a:off x="3871029" y="1395643"/>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3" name="Freeform 50">
            <a:extLst>
              <a:ext uri="{FF2B5EF4-FFF2-40B4-BE49-F238E27FC236}">
                <a16:creationId xmlns:a16="http://schemas.microsoft.com/office/drawing/2014/main" id="{F0606BD4-911E-4093-8E17-7BC02E19FE47}"/>
              </a:ext>
            </a:extLst>
          </p:cNvPr>
          <p:cNvSpPr>
            <a:spLocks noChangeAspect="1"/>
          </p:cNvSpPr>
          <p:nvPr/>
        </p:nvSpPr>
        <p:spPr>
          <a:xfrm>
            <a:off x="3273459" y="1403630"/>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4" name="Teardrop 9">
            <a:extLst>
              <a:ext uri="{FF2B5EF4-FFF2-40B4-BE49-F238E27FC236}">
                <a16:creationId xmlns:a16="http://schemas.microsoft.com/office/drawing/2014/main" id="{6E9050C0-2551-441F-879B-828B5FC4C1FE}"/>
              </a:ext>
            </a:extLst>
          </p:cNvPr>
          <p:cNvSpPr>
            <a:spLocks noChangeAspect="1"/>
          </p:cNvSpPr>
          <p:nvPr/>
        </p:nvSpPr>
        <p:spPr>
          <a:xfrm rot="18900000">
            <a:off x="4445416" y="2098998"/>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5" name="Freeform 97">
            <a:extLst>
              <a:ext uri="{FF2B5EF4-FFF2-40B4-BE49-F238E27FC236}">
                <a16:creationId xmlns:a16="http://schemas.microsoft.com/office/drawing/2014/main" id="{7C842582-F90A-4779-9DA6-C905332020DF}"/>
              </a:ext>
            </a:extLst>
          </p:cNvPr>
          <p:cNvSpPr>
            <a:spLocks noChangeAspect="1"/>
          </p:cNvSpPr>
          <p:nvPr/>
        </p:nvSpPr>
        <p:spPr>
          <a:xfrm>
            <a:off x="4934682" y="1398453"/>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6" name="Donut 22">
            <a:extLst>
              <a:ext uri="{FF2B5EF4-FFF2-40B4-BE49-F238E27FC236}">
                <a16:creationId xmlns:a16="http://schemas.microsoft.com/office/drawing/2014/main" id="{C20FD55D-CACA-4C3F-9438-7DDE7C09042D}"/>
              </a:ext>
            </a:extLst>
          </p:cNvPr>
          <p:cNvSpPr>
            <a:spLocks noChangeAspect="1"/>
          </p:cNvSpPr>
          <p:nvPr/>
        </p:nvSpPr>
        <p:spPr>
          <a:xfrm>
            <a:off x="6101104" y="1463434"/>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7" name="Freeform 99">
            <a:extLst>
              <a:ext uri="{FF2B5EF4-FFF2-40B4-BE49-F238E27FC236}">
                <a16:creationId xmlns:a16="http://schemas.microsoft.com/office/drawing/2014/main" id="{3DB77FD7-608B-4C54-ADDE-A883D3D0C940}"/>
              </a:ext>
            </a:extLst>
          </p:cNvPr>
          <p:cNvSpPr>
            <a:spLocks noChangeAspect="1"/>
          </p:cNvSpPr>
          <p:nvPr/>
        </p:nvSpPr>
        <p:spPr>
          <a:xfrm>
            <a:off x="4487581" y="1390365"/>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8" name="Oval 10">
            <a:extLst>
              <a:ext uri="{FF2B5EF4-FFF2-40B4-BE49-F238E27FC236}">
                <a16:creationId xmlns:a16="http://schemas.microsoft.com/office/drawing/2014/main" id="{3A444D04-6426-4A5E-9C98-56E42AC2A92B}"/>
              </a:ext>
            </a:extLst>
          </p:cNvPr>
          <p:cNvSpPr/>
          <p:nvPr/>
        </p:nvSpPr>
        <p:spPr>
          <a:xfrm>
            <a:off x="5545876" y="1391056"/>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9" name="Freeform 101">
            <a:extLst>
              <a:ext uri="{FF2B5EF4-FFF2-40B4-BE49-F238E27FC236}">
                <a16:creationId xmlns:a16="http://schemas.microsoft.com/office/drawing/2014/main" id="{0B54624E-0CD7-461D-8E6E-ECEC2DBB7A83}"/>
              </a:ext>
            </a:extLst>
          </p:cNvPr>
          <p:cNvSpPr/>
          <p:nvPr/>
        </p:nvSpPr>
        <p:spPr>
          <a:xfrm>
            <a:off x="6714752" y="1426858"/>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0" name="Group 102">
            <a:extLst>
              <a:ext uri="{FF2B5EF4-FFF2-40B4-BE49-F238E27FC236}">
                <a16:creationId xmlns:a16="http://schemas.microsoft.com/office/drawing/2014/main" id="{5937D4E5-A929-443E-AE2E-948390CE0900}"/>
              </a:ext>
            </a:extLst>
          </p:cNvPr>
          <p:cNvGrpSpPr>
            <a:grpSpLocks noChangeAspect="1"/>
          </p:cNvGrpSpPr>
          <p:nvPr/>
        </p:nvGrpSpPr>
        <p:grpSpPr>
          <a:xfrm>
            <a:off x="5034353" y="2067714"/>
            <a:ext cx="221332" cy="360000"/>
            <a:chOff x="2071598" y="2060848"/>
            <a:chExt cx="1917605" cy="3137144"/>
          </a:xfrm>
          <a:solidFill>
            <a:schemeClr val="accent4"/>
          </a:solidFill>
        </p:grpSpPr>
        <p:sp>
          <p:nvSpPr>
            <p:cNvPr id="111" name="Freeform 103">
              <a:extLst>
                <a:ext uri="{FF2B5EF4-FFF2-40B4-BE49-F238E27FC236}">
                  <a16:creationId xmlns:a16="http://schemas.microsoft.com/office/drawing/2014/main" id="{B601B6EC-F35F-48E5-A0AA-31E6CFACE20C}"/>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2" name="Freeform 104">
              <a:extLst>
                <a:ext uri="{FF2B5EF4-FFF2-40B4-BE49-F238E27FC236}">
                  <a16:creationId xmlns:a16="http://schemas.microsoft.com/office/drawing/2014/main" id="{E374189E-C50E-4F97-8A76-EC72507A83C2}"/>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3" name="Freeform 105">
              <a:extLst>
                <a:ext uri="{FF2B5EF4-FFF2-40B4-BE49-F238E27FC236}">
                  <a16:creationId xmlns:a16="http://schemas.microsoft.com/office/drawing/2014/main" id="{61AE1678-CD1F-4FB1-984E-FF7813829A49}"/>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4" name="Freeform 106">
              <a:extLst>
                <a:ext uri="{FF2B5EF4-FFF2-40B4-BE49-F238E27FC236}">
                  <a16:creationId xmlns:a16="http://schemas.microsoft.com/office/drawing/2014/main" id="{CD74FF52-252D-4AE2-9FCE-ECA70131BA41}"/>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15" name="Freeform 107">
            <a:extLst>
              <a:ext uri="{FF2B5EF4-FFF2-40B4-BE49-F238E27FC236}">
                <a16:creationId xmlns:a16="http://schemas.microsoft.com/office/drawing/2014/main" id="{7B23C0B2-B4DE-4249-97F7-8B438CDC5B64}"/>
              </a:ext>
            </a:extLst>
          </p:cNvPr>
          <p:cNvSpPr>
            <a:spLocks noChangeAspect="1"/>
          </p:cNvSpPr>
          <p:nvPr/>
        </p:nvSpPr>
        <p:spPr>
          <a:xfrm>
            <a:off x="5653493" y="2067714"/>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6" name="Freeform 108">
            <a:extLst>
              <a:ext uri="{FF2B5EF4-FFF2-40B4-BE49-F238E27FC236}">
                <a16:creationId xmlns:a16="http://schemas.microsoft.com/office/drawing/2014/main" id="{6929CC91-B19F-4B7A-8E82-84D4C60CC119}"/>
              </a:ext>
            </a:extLst>
          </p:cNvPr>
          <p:cNvSpPr/>
          <p:nvPr/>
        </p:nvSpPr>
        <p:spPr>
          <a:xfrm>
            <a:off x="3282957" y="2059308"/>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7" name="Oval 8">
            <a:extLst>
              <a:ext uri="{FF2B5EF4-FFF2-40B4-BE49-F238E27FC236}">
                <a16:creationId xmlns:a16="http://schemas.microsoft.com/office/drawing/2014/main" id="{3C6B6CE9-F53E-425B-B3A7-7C22BD39CA76}"/>
              </a:ext>
            </a:extLst>
          </p:cNvPr>
          <p:cNvSpPr/>
          <p:nvPr/>
        </p:nvSpPr>
        <p:spPr>
          <a:xfrm>
            <a:off x="3851920" y="2067694"/>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8" name="Group 110">
            <a:extLst>
              <a:ext uri="{FF2B5EF4-FFF2-40B4-BE49-F238E27FC236}">
                <a16:creationId xmlns:a16="http://schemas.microsoft.com/office/drawing/2014/main" id="{2417651A-DC01-445B-8A8D-1CF1CE0EE87C}"/>
              </a:ext>
            </a:extLst>
          </p:cNvPr>
          <p:cNvGrpSpPr/>
          <p:nvPr/>
        </p:nvGrpSpPr>
        <p:grpSpPr>
          <a:xfrm>
            <a:off x="2713557" y="2059308"/>
            <a:ext cx="341005" cy="376812"/>
            <a:chOff x="4835382" y="73243"/>
            <a:chExt cx="2920830" cy="3227535"/>
          </a:xfrm>
          <a:solidFill>
            <a:schemeClr val="accent4"/>
          </a:solidFill>
        </p:grpSpPr>
        <p:sp>
          <p:nvSpPr>
            <p:cNvPr id="119" name="Freeform 111">
              <a:extLst>
                <a:ext uri="{FF2B5EF4-FFF2-40B4-BE49-F238E27FC236}">
                  <a16:creationId xmlns:a16="http://schemas.microsoft.com/office/drawing/2014/main" id="{20920623-522C-448E-A66D-E0383BAB5F59}"/>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0" name="Oval 37">
              <a:extLst>
                <a:ext uri="{FF2B5EF4-FFF2-40B4-BE49-F238E27FC236}">
                  <a16:creationId xmlns:a16="http://schemas.microsoft.com/office/drawing/2014/main" id="{995877BE-CCFF-4E33-AAC3-E95A49FE0F12}"/>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1" name="Rectangle 19">
            <a:extLst>
              <a:ext uri="{FF2B5EF4-FFF2-40B4-BE49-F238E27FC236}">
                <a16:creationId xmlns:a16="http://schemas.microsoft.com/office/drawing/2014/main" id="{4D01928F-F86A-46BC-9DB1-C09F50E965C5}"/>
              </a:ext>
            </a:extLst>
          </p:cNvPr>
          <p:cNvSpPr/>
          <p:nvPr/>
        </p:nvSpPr>
        <p:spPr>
          <a:xfrm>
            <a:off x="2155746" y="2079755"/>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2" name="Freeform 114">
            <a:extLst>
              <a:ext uri="{FF2B5EF4-FFF2-40B4-BE49-F238E27FC236}">
                <a16:creationId xmlns:a16="http://schemas.microsoft.com/office/drawing/2014/main" id="{9DDB37A8-FB46-4C36-B419-AFD308A85F59}"/>
              </a:ext>
            </a:extLst>
          </p:cNvPr>
          <p:cNvSpPr>
            <a:spLocks noChangeAspect="1"/>
          </p:cNvSpPr>
          <p:nvPr/>
        </p:nvSpPr>
        <p:spPr>
          <a:xfrm>
            <a:off x="6094456" y="2067714"/>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Rounded Rectangle 31">
            <a:extLst>
              <a:ext uri="{FF2B5EF4-FFF2-40B4-BE49-F238E27FC236}">
                <a16:creationId xmlns:a16="http://schemas.microsoft.com/office/drawing/2014/main" id="{1E3A959F-A6B4-4132-9A46-D53E0E73D9B0}"/>
              </a:ext>
            </a:extLst>
          </p:cNvPr>
          <p:cNvSpPr>
            <a:spLocks noChangeAspect="1"/>
          </p:cNvSpPr>
          <p:nvPr/>
        </p:nvSpPr>
        <p:spPr>
          <a:xfrm>
            <a:off x="2181946" y="2843623"/>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4" name="Oval 47">
            <a:extLst>
              <a:ext uri="{FF2B5EF4-FFF2-40B4-BE49-F238E27FC236}">
                <a16:creationId xmlns:a16="http://schemas.microsoft.com/office/drawing/2014/main" id="{31B6C544-F4FD-4249-A94C-A8527D59F856}"/>
              </a:ext>
            </a:extLst>
          </p:cNvPr>
          <p:cNvSpPr>
            <a:spLocks noChangeAspect="1"/>
          </p:cNvSpPr>
          <p:nvPr/>
        </p:nvSpPr>
        <p:spPr>
          <a:xfrm>
            <a:off x="6631474" y="2067714"/>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5" name="Oval 50">
            <a:extLst>
              <a:ext uri="{FF2B5EF4-FFF2-40B4-BE49-F238E27FC236}">
                <a16:creationId xmlns:a16="http://schemas.microsoft.com/office/drawing/2014/main" id="{1DA3E621-F890-4806-B760-49F5851BA528}"/>
              </a:ext>
            </a:extLst>
          </p:cNvPr>
          <p:cNvSpPr>
            <a:spLocks noChangeAspect="1"/>
          </p:cNvSpPr>
          <p:nvPr/>
        </p:nvSpPr>
        <p:spPr>
          <a:xfrm>
            <a:off x="2724688" y="2843623"/>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6" name="Heart 17">
            <a:extLst>
              <a:ext uri="{FF2B5EF4-FFF2-40B4-BE49-F238E27FC236}">
                <a16:creationId xmlns:a16="http://schemas.microsoft.com/office/drawing/2014/main" id="{0F37D409-99FE-4050-A9FC-BAAB70E9FD85}"/>
              </a:ext>
            </a:extLst>
          </p:cNvPr>
          <p:cNvSpPr/>
          <p:nvPr/>
        </p:nvSpPr>
        <p:spPr>
          <a:xfrm>
            <a:off x="4449349" y="2855507"/>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7" name="Rounded Rectangle 25">
            <a:extLst>
              <a:ext uri="{FF2B5EF4-FFF2-40B4-BE49-F238E27FC236}">
                <a16:creationId xmlns:a16="http://schemas.microsoft.com/office/drawing/2014/main" id="{052F68D7-A93B-4C58-B3DA-F3143985761D}"/>
              </a:ext>
            </a:extLst>
          </p:cNvPr>
          <p:cNvSpPr/>
          <p:nvPr/>
        </p:nvSpPr>
        <p:spPr>
          <a:xfrm>
            <a:off x="3861936" y="2881124"/>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8" name="Chord 32">
            <a:extLst>
              <a:ext uri="{FF2B5EF4-FFF2-40B4-BE49-F238E27FC236}">
                <a16:creationId xmlns:a16="http://schemas.microsoft.com/office/drawing/2014/main" id="{B425D9AF-A457-4885-ADF0-FE24CE04D075}"/>
              </a:ext>
            </a:extLst>
          </p:cNvPr>
          <p:cNvSpPr/>
          <p:nvPr/>
        </p:nvSpPr>
        <p:spPr>
          <a:xfrm>
            <a:off x="3284379" y="2856026"/>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9" name="Rounded Rectangle 40">
            <a:extLst>
              <a:ext uri="{FF2B5EF4-FFF2-40B4-BE49-F238E27FC236}">
                <a16:creationId xmlns:a16="http://schemas.microsoft.com/office/drawing/2014/main" id="{1878C5CE-CDCE-4154-AD48-994174EA9BD6}"/>
              </a:ext>
            </a:extLst>
          </p:cNvPr>
          <p:cNvSpPr/>
          <p:nvPr/>
        </p:nvSpPr>
        <p:spPr>
          <a:xfrm rot="2942052">
            <a:off x="4987853" y="2856422"/>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0" name="Rounded Rectangle 7">
            <a:extLst>
              <a:ext uri="{FF2B5EF4-FFF2-40B4-BE49-F238E27FC236}">
                <a16:creationId xmlns:a16="http://schemas.microsoft.com/office/drawing/2014/main" id="{4B43A1D3-1B32-45EE-B570-6075F3A1155F}"/>
              </a:ext>
            </a:extLst>
          </p:cNvPr>
          <p:cNvSpPr>
            <a:spLocks noChangeAspect="1"/>
          </p:cNvSpPr>
          <p:nvPr/>
        </p:nvSpPr>
        <p:spPr>
          <a:xfrm rot="18924894" flipH="1">
            <a:off x="3398232" y="3557751"/>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1" name="Rounded Rectangle 17">
            <a:extLst>
              <a:ext uri="{FF2B5EF4-FFF2-40B4-BE49-F238E27FC236}">
                <a16:creationId xmlns:a16="http://schemas.microsoft.com/office/drawing/2014/main" id="{2528F7F9-0893-4F15-9072-8C993F32FD41}"/>
              </a:ext>
            </a:extLst>
          </p:cNvPr>
          <p:cNvSpPr>
            <a:spLocks noChangeAspect="1"/>
          </p:cNvSpPr>
          <p:nvPr/>
        </p:nvSpPr>
        <p:spPr>
          <a:xfrm>
            <a:off x="6698343" y="2843623"/>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2" name="Oval 21">
            <a:extLst>
              <a:ext uri="{FF2B5EF4-FFF2-40B4-BE49-F238E27FC236}">
                <a16:creationId xmlns:a16="http://schemas.microsoft.com/office/drawing/2014/main" id="{344F090B-EDC3-4D84-A896-978D895ABDBD}"/>
              </a:ext>
            </a:extLst>
          </p:cNvPr>
          <p:cNvSpPr>
            <a:spLocks noChangeAspect="1"/>
          </p:cNvSpPr>
          <p:nvPr/>
        </p:nvSpPr>
        <p:spPr>
          <a:xfrm>
            <a:off x="5531213" y="2843623"/>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3" name="Oval 25">
            <a:extLst>
              <a:ext uri="{FF2B5EF4-FFF2-40B4-BE49-F238E27FC236}">
                <a16:creationId xmlns:a16="http://schemas.microsoft.com/office/drawing/2014/main" id="{A0C9DD42-261C-48EF-A5B3-CB61305A1FF0}"/>
              </a:ext>
            </a:extLst>
          </p:cNvPr>
          <p:cNvSpPr>
            <a:spLocks noChangeAspect="1"/>
          </p:cNvSpPr>
          <p:nvPr/>
        </p:nvSpPr>
        <p:spPr>
          <a:xfrm>
            <a:off x="6101349" y="2843623"/>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Block Arc 20">
            <a:extLst>
              <a:ext uri="{FF2B5EF4-FFF2-40B4-BE49-F238E27FC236}">
                <a16:creationId xmlns:a16="http://schemas.microsoft.com/office/drawing/2014/main" id="{A531770F-DFDC-4C1C-B1CA-D10188E4FDDA}"/>
              </a:ext>
            </a:extLst>
          </p:cNvPr>
          <p:cNvSpPr>
            <a:spLocks noChangeAspect="1"/>
          </p:cNvSpPr>
          <p:nvPr/>
        </p:nvSpPr>
        <p:spPr>
          <a:xfrm rot="10800000">
            <a:off x="2718055" y="3593751"/>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5" name="Block Arc 11">
            <a:extLst>
              <a:ext uri="{FF2B5EF4-FFF2-40B4-BE49-F238E27FC236}">
                <a16:creationId xmlns:a16="http://schemas.microsoft.com/office/drawing/2014/main" id="{D1C55A4D-74A8-4575-8FFD-2924E25F6BAC}"/>
              </a:ext>
            </a:extLst>
          </p:cNvPr>
          <p:cNvSpPr/>
          <p:nvPr/>
        </p:nvSpPr>
        <p:spPr>
          <a:xfrm rot="10800000">
            <a:off x="5036266" y="3583113"/>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6" name="Rectangle 21">
            <a:extLst>
              <a:ext uri="{FF2B5EF4-FFF2-40B4-BE49-F238E27FC236}">
                <a16:creationId xmlns:a16="http://schemas.microsoft.com/office/drawing/2014/main" id="{5D92FBCF-975A-4948-907B-6491FAB456A6}"/>
              </a:ext>
            </a:extLst>
          </p:cNvPr>
          <p:cNvSpPr/>
          <p:nvPr/>
        </p:nvSpPr>
        <p:spPr>
          <a:xfrm>
            <a:off x="3859141" y="3677468"/>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7" name="Round Same Side Corner Rectangle 8">
            <a:extLst>
              <a:ext uri="{FF2B5EF4-FFF2-40B4-BE49-F238E27FC236}">
                <a16:creationId xmlns:a16="http://schemas.microsoft.com/office/drawing/2014/main" id="{3BCB163D-5B9F-438E-92FD-9595B200D4EA}"/>
              </a:ext>
            </a:extLst>
          </p:cNvPr>
          <p:cNvSpPr/>
          <p:nvPr/>
        </p:nvSpPr>
        <p:spPr>
          <a:xfrm>
            <a:off x="6633978" y="3610820"/>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8" name="Rounded Rectangle 51">
            <a:extLst>
              <a:ext uri="{FF2B5EF4-FFF2-40B4-BE49-F238E27FC236}">
                <a16:creationId xmlns:a16="http://schemas.microsoft.com/office/drawing/2014/main" id="{45D6D9B9-C236-4135-B215-58CEDFB0F3D4}"/>
              </a:ext>
            </a:extLst>
          </p:cNvPr>
          <p:cNvSpPr/>
          <p:nvPr/>
        </p:nvSpPr>
        <p:spPr>
          <a:xfrm rot="16200000" flipH="1">
            <a:off x="5533941" y="4241476"/>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9" name="Isosceles Triangle 5">
            <a:extLst>
              <a:ext uri="{FF2B5EF4-FFF2-40B4-BE49-F238E27FC236}">
                <a16:creationId xmlns:a16="http://schemas.microsoft.com/office/drawing/2014/main" id="{B6F85CB1-F8D3-40BF-9743-4C4AD7FC74FA}"/>
              </a:ext>
            </a:extLst>
          </p:cNvPr>
          <p:cNvSpPr>
            <a:spLocks noChangeAspect="1"/>
          </p:cNvSpPr>
          <p:nvPr/>
        </p:nvSpPr>
        <p:spPr>
          <a:xfrm>
            <a:off x="4482331" y="3636569"/>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Trapezoid 22">
            <a:extLst>
              <a:ext uri="{FF2B5EF4-FFF2-40B4-BE49-F238E27FC236}">
                <a16:creationId xmlns:a16="http://schemas.microsoft.com/office/drawing/2014/main" id="{AD6AD12A-D5C7-4BEF-B1A5-307C693A947C}"/>
              </a:ext>
            </a:extLst>
          </p:cNvPr>
          <p:cNvSpPr>
            <a:spLocks noChangeAspect="1"/>
          </p:cNvSpPr>
          <p:nvPr/>
        </p:nvSpPr>
        <p:spPr>
          <a:xfrm>
            <a:off x="5531213" y="3682182"/>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1" name="Rounded Rectangle 20">
            <a:extLst>
              <a:ext uri="{FF2B5EF4-FFF2-40B4-BE49-F238E27FC236}">
                <a16:creationId xmlns:a16="http://schemas.microsoft.com/office/drawing/2014/main" id="{67A480BC-29CB-470E-9054-59707DA20DD0}"/>
              </a:ext>
            </a:extLst>
          </p:cNvPr>
          <p:cNvSpPr>
            <a:spLocks noChangeAspect="1"/>
          </p:cNvSpPr>
          <p:nvPr/>
        </p:nvSpPr>
        <p:spPr>
          <a:xfrm rot="2160000">
            <a:off x="6114281" y="3593751"/>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2" name="Trapezoid 28">
            <a:extLst>
              <a:ext uri="{FF2B5EF4-FFF2-40B4-BE49-F238E27FC236}">
                <a16:creationId xmlns:a16="http://schemas.microsoft.com/office/drawing/2014/main" id="{F9584235-B239-4DC7-A928-5323562F4DB2}"/>
              </a:ext>
            </a:extLst>
          </p:cNvPr>
          <p:cNvSpPr>
            <a:spLocks noChangeAspect="1"/>
          </p:cNvSpPr>
          <p:nvPr/>
        </p:nvSpPr>
        <p:spPr>
          <a:xfrm>
            <a:off x="2160019" y="3593751"/>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3" name="Rounded Rectangle 2">
            <a:extLst>
              <a:ext uri="{FF2B5EF4-FFF2-40B4-BE49-F238E27FC236}">
                <a16:creationId xmlns:a16="http://schemas.microsoft.com/office/drawing/2014/main" id="{E196CAA6-74B8-415A-A5AA-17FF268BC8F3}"/>
              </a:ext>
            </a:extLst>
          </p:cNvPr>
          <p:cNvSpPr/>
          <p:nvPr/>
        </p:nvSpPr>
        <p:spPr>
          <a:xfrm>
            <a:off x="2707642" y="4245913"/>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4" name="Rounded Rectangle 8">
            <a:extLst>
              <a:ext uri="{FF2B5EF4-FFF2-40B4-BE49-F238E27FC236}">
                <a16:creationId xmlns:a16="http://schemas.microsoft.com/office/drawing/2014/main" id="{C4322334-AA9A-4053-A112-EF6DF7B66A94}"/>
              </a:ext>
            </a:extLst>
          </p:cNvPr>
          <p:cNvSpPr/>
          <p:nvPr/>
        </p:nvSpPr>
        <p:spPr>
          <a:xfrm>
            <a:off x="2132110" y="4245913"/>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5" name="Rounded Rectangle 2">
            <a:extLst>
              <a:ext uri="{FF2B5EF4-FFF2-40B4-BE49-F238E27FC236}">
                <a16:creationId xmlns:a16="http://schemas.microsoft.com/office/drawing/2014/main" id="{9DDD9C03-365E-4B0E-92B6-12B21751449C}"/>
              </a:ext>
            </a:extLst>
          </p:cNvPr>
          <p:cNvSpPr/>
          <p:nvPr/>
        </p:nvSpPr>
        <p:spPr>
          <a:xfrm>
            <a:off x="3854599" y="4245913"/>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6" name="Rounded Rectangle 3">
            <a:extLst>
              <a:ext uri="{FF2B5EF4-FFF2-40B4-BE49-F238E27FC236}">
                <a16:creationId xmlns:a16="http://schemas.microsoft.com/office/drawing/2014/main" id="{076879A3-5EB5-41A5-8263-16FC6A6D7DAF}"/>
              </a:ext>
            </a:extLst>
          </p:cNvPr>
          <p:cNvSpPr>
            <a:spLocks noChangeAspect="1"/>
          </p:cNvSpPr>
          <p:nvPr/>
        </p:nvSpPr>
        <p:spPr>
          <a:xfrm>
            <a:off x="3277042" y="4245913"/>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7" name="Rounded Rectangle 10">
            <a:extLst>
              <a:ext uri="{FF2B5EF4-FFF2-40B4-BE49-F238E27FC236}">
                <a16:creationId xmlns:a16="http://schemas.microsoft.com/office/drawing/2014/main" id="{75F88A76-F0B4-4A69-AC96-6DDFAD1F922C}"/>
              </a:ext>
            </a:extLst>
          </p:cNvPr>
          <p:cNvSpPr>
            <a:spLocks noChangeAspect="1"/>
          </p:cNvSpPr>
          <p:nvPr/>
        </p:nvSpPr>
        <p:spPr>
          <a:xfrm>
            <a:off x="4442617" y="4238747"/>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8" name="Block Arc 6">
            <a:extLst>
              <a:ext uri="{FF2B5EF4-FFF2-40B4-BE49-F238E27FC236}">
                <a16:creationId xmlns:a16="http://schemas.microsoft.com/office/drawing/2014/main" id="{12E44D09-518A-49AA-ACF1-57B9CB3180D3}"/>
              </a:ext>
            </a:extLst>
          </p:cNvPr>
          <p:cNvSpPr/>
          <p:nvPr/>
        </p:nvSpPr>
        <p:spPr>
          <a:xfrm>
            <a:off x="4979049" y="4263541"/>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9" name="Left Arrow 1">
            <a:extLst>
              <a:ext uri="{FF2B5EF4-FFF2-40B4-BE49-F238E27FC236}">
                <a16:creationId xmlns:a16="http://schemas.microsoft.com/office/drawing/2014/main" id="{9710B750-0884-4D59-B94D-03A8539AA154}"/>
              </a:ext>
            </a:extLst>
          </p:cNvPr>
          <p:cNvSpPr>
            <a:spLocks noChangeAspect="1"/>
          </p:cNvSpPr>
          <p:nvPr/>
        </p:nvSpPr>
        <p:spPr>
          <a:xfrm>
            <a:off x="6652542" y="4238747"/>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0" name="Oval 35">
            <a:extLst>
              <a:ext uri="{FF2B5EF4-FFF2-40B4-BE49-F238E27FC236}">
                <a16:creationId xmlns:a16="http://schemas.microsoft.com/office/drawing/2014/main" id="{7E8005AC-A301-4742-A2C3-849F758FD85A}"/>
              </a:ext>
            </a:extLst>
          </p:cNvPr>
          <p:cNvSpPr/>
          <p:nvPr/>
        </p:nvSpPr>
        <p:spPr>
          <a:xfrm>
            <a:off x="6156662" y="4239472"/>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4290901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09538"/>
            <a:ext cx="9144000" cy="884237"/>
          </a:xfrm>
        </p:spPr>
        <p:txBody>
          <a:bodyPr/>
          <a:lstStyle/>
          <a:p>
            <a:pPr algn="ctr"/>
            <a:r>
              <a:rPr lang="en-US" altLang="ko-KR" dirty="0">
                <a:solidFill>
                  <a:schemeClr val="bg1"/>
                </a:solidFill>
                <a:latin typeface="+mj-lt"/>
              </a:rPr>
              <a:t>Our Services</a:t>
            </a:r>
            <a:endParaRPr lang="ko-KR" altLang="en-US" dirty="0">
              <a:solidFill>
                <a:schemeClr val="bg1"/>
              </a:solidFill>
              <a:latin typeface="+mj-lt"/>
            </a:endParaRPr>
          </a:p>
        </p:txBody>
      </p:sp>
      <p:sp>
        <p:nvSpPr>
          <p:cNvPr id="8" name="TextBox 7"/>
          <p:cNvSpPr txBox="1"/>
          <p:nvPr/>
        </p:nvSpPr>
        <p:spPr>
          <a:xfrm>
            <a:off x="4716016"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 name="TextBox 8"/>
          <p:cNvSpPr txBox="1"/>
          <p:nvPr/>
        </p:nvSpPr>
        <p:spPr>
          <a:xfrm>
            <a:off x="539552"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TextBox 9"/>
          <p:cNvSpPr txBox="1"/>
          <p:nvPr/>
        </p:nvSpPr>
        <p:spPr>
          <a:xfrm>
            <a:off x="539552" y="4126309"/>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p:cNvSpPr txBox="1"/>
          <p:nvPr/>
        </p:nvSpPr>
        <p:spPr>
          <a:xfrm>
            <a:off x="4716016" y="4126309"/>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2" name="Rectangle 31"/>
          <p:cNvSpPr/>
          <p:nvPr/>
        </p:nvSpPr>
        <p:spPr>
          <a:xfrm>
            <a:off x="1535611" y="1932643"/>
            <a:ext cx="2880320" cy="324000"/>
          </a:xfrm>
          <a:prstGeom prst="rect">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3" name="Rectangle 32"/>
          <p:cNvSpPr/>
          <p:nvPr/>
        </p:nvSpPr>
        <p:spPr>
          <a:xfrm>
            <a:off x="5711627" y="1932643"/>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Rectangle 33"/>
          <p:cNvSpPr/>
          <p:nvPr/>
        </p:nvSpPr>
        <p:spPr>
          <a:xfrm>
            <a:off x="1548032" y="3790199"/>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34"/>
          <p:cNvSpPr/>
          <p:nvPr/>
        </p:nvSpPr>
        <p:spPr>
          <a:xfrm>
            <a:off x="5726450" y="3790199"/>
            <a:ext cx="2880320" cy="324000"/>
          </a:xfrm>
          <a:prstGeom prst="rect">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1736929" y="1956144"/>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7" name="TextBox 36"/>
          <p:cNvSpPr txBox="1"/>
          <p:nvPr/>
        </p:nvSpPr>
        <p:spPr>
          <a:xfrm>
            <a:off x="5912945" y="1956143"/>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8" name="TextBox 37"/>
          <p:cNvSpPr txBox="1"/>
          <p:nvPr/>
        </p:nvSpPr>
        <p:spPr>
          <a:xfrm>
            <a:off x="5927768" y="3825555"/>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9" name="TextBox 38"/>
          <p:cNvSpPr txBox="1"/>
          <p:nvPr/>
        </p:nvSpPr>
        <p:spPr>
          <a:xfrm>
            <a:off x="1749350" y="3825555"/>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27" name="Medio marco 26"/>
          <p:cNvSpPr/>
          <p:nvPr/>
        </p:nvSpPr>
        <p:spPr>
          <a:xfrm rot="10800000">
            <a:off x="8495928" y="4494876"/>
            <a:ext cx="648072" cy="648072"/>
          </a:xfrm>
          <a:prstGeom prst="halfFram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1531003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Imagen 97"/>
          <p:cNvPicPr>
            <a:picLocks noChangeAspect="1"/>
          </p:cNvPicPr>
          <p:nvPr/>
        </p:nvPicPr>
        <p:blipFill rotWithShape="1">
          <a:blip r:embed="rId2"/>
          <a:srcRect r="30219"/>
          <a:stretch/>
        </p:blipFill>
        <p:spPr>
          <a:xfrm>
            <a:off x="4553223" y="936104"/>
            <a:ext cx="4627289" cy="4227934"/>
          </a:xfrm>
          <a:prstGeom prst="rect">
            <a:avLst/>
          </a:prstGeom>
        </p:spPr>
      </p:pic>
      <p:grpSp>
        <p:nvGrpSpPr>
          <p:cNvPr id="93" name="Grupo 92"/>
          <p:cNvGrpSpPr/>
          <p:nvPr/>
        </p:nvGrpSpPr>
        <p:grpSpPr>
          <a:xfrm>
            <a:off x="251520" y="1203598"/>
            <a:ext cx="884191" cy="884191"/>
            <a:chOff x="2293938" y="1574801"/>
            <a:chExt cx="447675" cy="447675"/>
          </a:xfrm>
        </p:grpSpPr>
        <p:sp>
          <p:nvSpPr>
            <p:cNvPr id="20" name="Oval 12"/>
            <p:cNvSpPr>
              <a:spLocks noChangeArrowheads="1"/>
            </p:cNvSpPr>
            <p:nvPr/>
          </p:nvSpPr>
          <p:spPr bwMode="auto">
            <a:xfrm>
              <a:off x="2293938" y="1574801"/>
              <a:ext cx="447675" cy="447675"/>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13"/>
            <p:cNvSpPr>
              <a:spLocks/>
            </p:cNvSpPr>
            <p:nvPr/>
          </p:nvSpPr>
          <p:spPr bwMode="auto">
            <a:xfrm>
              <a:off x="2455863" y="1619251"/>
              <a:ext cx="123825" cy="125413"/>
            </a:xfrm>
            <a:custGeom>
              <a:avLst/>
              <a:gdLst>
                <a:gd name="T0" fmla="*/ 33 w 33"/>
                <a:gd name="T1" fmla="*/ 16 h 33"/>
                <a:gd name="T2" fmla="*/ 26 w 33"/>
                <a:gd name="T3" fmla="*/ 29 h 33"/>
                <a:gd name="T4" fmla="*/ 17 w 33"/>
                <a:gd name="T5" fmla="*/ 33 h 33"/>
                <a:gd name="T6" fmla="*/ 7 w 33"/>
                <a:gd name="T7" fmla="*/ 29 h 33"/>
                <a:gd name="T8" fmla="*/ 0 w 33"/>
                <a:gd name="T9" fmla="*/ 16 h 33"/>
                <a:gd name="T10" fmla="*/ 17 w 33"/>
                <a:gd name="T11" fmla="*/ 0 h 33"/>
                <a:gd name="T12" fmla="*/ 33 w 33"/>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33" h="33">
                  <a:moveTo>
                    <a:pt x="33" y="16"/>
                  </a:moveTo>
                  <a:cubicBezTo>
                    <a:pt x="33" y="22"/>
                    <a:pt x="30" y="27"/>
                    <a:pt x="26" y="29"/>
                  </a:cubicBezTo>
                  <a:cubicBezTo>
                    <a:pt x="23" y="31"/>
                    <a:pt x="20" y="33"/>
                    <a:pt x="17" y="33"/>
                  </a:cubicBezTo>
                  <a:cubicBezTo>
                    <a:pt x="13" y="33"/>
                    <a:pt x="10" y="31"/>
                    <a:pt x="7" y="29"/>
                  </a:cubicBezTo>
                  <a:cubicBezTo>
                    <a:pt x="3" y="26"/>
                    <a:pt x="0" y="22"/>
                    <a:pt x="0" y="16"/>
                  </a:cubicBezTo>
                  <a:cubicBezTo>
                    <a:pt x="0" y="7"/>
                    <a:pt x="7" y="0"/>
                    <a:pt x="17" y="0"/>
                  </a:cubicBezTo>
                  <a:cubicBezTo>
                    <a:pt x="26" y="0"/>
                    <a:pt x="33" y="7"/>
                    <a:pt x="33"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4"/>
            <p:cNvSpPr>
              <a:spLocks/>
            </p:cNvSpPr>
            <p:nvPr/>
          </p:nvSpPr>
          <p:spPr bwMode="auto">
            <a:xfrm>
              <a:off x="2422526" y="1747839"/>
              <a:ext cx="190500" cy="192088"/>
            </a:xfrm>
            <a:custGeom>
              <a:avLst/>
              <a:gdLst>
                <a:gd name="T0" fmla="*/ 51 w 51"/>
                <a:gd name="T1" fmla="*/ 24 h 51"/>
                <a:gd name="T2" fmla="*/ 51 w 51"/>
                <a:gd name="T3" fmla="*/ 51 h 51"/>
                <a:gd name="T4" fmla="*/ 0 w 51"/>
                <a:gd name="T5" fmla="*/ 51 h 51"/>
                <a:gd name="T6" fmla="*/ 0 w 51"/>
                <a:gd name="T7" fmla="*/ 24 h 51"/>
                <a:gd name="T8" fmla="*/ 15 w 51"/>
                <a:gd name="T9" fmla="*/ 0 h 51"/>
                <a:gd name="T10" fmla="*/ 26 w 51"/>
                <a:gd name="T11" fmla="*/ 14 h 51"/>
                <a:gd name="T12" fmla="*/ 37 w 51"/>
                <a:gd name="T13" fmla="*/ 1 h 51"/>
                <a:gd name="T14" fmla="*/ 44 w 51"/>
                <a:gd name="T15" fmla="*/ 5 h 51"/>
                <a:gd name="T16" fmla="*/ 51 w 51"/>
                <a:gd name="T17" fmla="*/ 2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51" y="24"/>
                  </a:moveTo>
                  <a:cubicBezTo>
                    <a:pt x="51" y="51"/>
                    <a:pt x="51" y="51"/>
                    <a:pt x="51" y="51"/>
                  </a:cubicBezTo>
                  <a:cubicBezTo>
                    <a:pt x="0" y="51"/>
                    <a:pt x="0" y="51"/>
                    <a:pt x="0" y="51"/>
                  </a:cubicBezTo>
                  <a:cubicBezTo>
                    <a:pt x="0" y="24"/>
                    <a:pt x="0" y="24"/>
                    <a:pt x="0" y="24"/>
                  </a:cubicBezTo>
                  <a:cubicBezTo>
                    <a:pt x="0" y="13"/>
                    <a:pt x="6" y="4"/>
                    <a:pt x="15" y="0"/>
                  </a:cubicBezTo>
                  <a:cubicBezTo>
                    <a:pt x="26" y="14"/>
                    <a:pt x="26" y="14"/>
                    <a:pt x="26" y="14"/>
                  </a:cubicBezTo>
                  <a:cubicBezTo>
                    <a:pt x="37" y="1"/>
                    <a:pt x="37" y="1"/>
                    <a:pt x="37" y="1"/>
                  </a:cubicBezTo>
                  <a:cubicBezTo>
                    <a:pt x="39" y="2"/>
                    <a:pt x="42" y="3"/>
                    <a:pt x="44" y="5"/>
                  </a:cubicBezTo>
                  <a:cubicBezTo>
                    <a:pt x="48" y="10"/>
                    <a:pt x="51" y="16"/>
                    <a:pt x="5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94" name="TextBox 14"/>
          <p:cNvSpPr txBox="1"/>
          <p:nvPr/>
        </p:nvSpPr>
        <p:spPr>
          <a:xfrm>
            <a:off x="1368592" y="1830271"/>
            <a:ext cx="3131400"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95" name="TextBox 14"/>
          <p:cNvSpPr txBox="1"/>
          <p:nvPr/>
        </p:nvSpPr>
        <p:spPr>
          <a:xfrm>
            <a:off x="1368592" y="3215266"/>
            <a:ext cx="3131400"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96" name="Title 1"/>
          <p:cNvSpPr txBox="1">
            <a:spLocks/>
          </p:cNvSpPr>
          <p:nvPr/>
        </p:nvSpPr>
        <p:spPr>
          <a:xfrm>
            <a:off x="395536" y="106180"/>
            <a:ext cx="9144000"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3600" dirty="0" smtClean="0">
                <a:solidFill>
                  <a:schemeClr val="bg1"/>
                </a:solidFill>
              </a:rPr>
              <a:t>Profile</a:t>
            </a:r>
            <a:endParaRPr lang="ko-KR" altLang="en-US" sz="3600" dirty="0">
              <a:solidFill>
                <a:schemeClr val="bg1"/>
              </a:solidFill>
            </a:endParaRPr>
          </a:p>
        </p:txBody>
      </p:sp>
    </p:spTree>
    <p:extLst>
      <p:ext uri="{BB962C8B-B14F-4D97-AF65-F5344CB8AC3E}">
        <p14:creationId xmlns:p14="http://schemas.microsoft.com/office/powerpoint/2010/main" val="2625285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entágono 9"/>
          <p:cNvSpPr/>
          <p:nvPr/>
        </p:nvSpPr>
        <p:spPr>
          <a:xfrm>
            <a:off x="883968" y="3507854"/>
            <a:ext cx="7660173" cy="627534"/>
          </a:xfrm>
          <a:prstGeom prst="homePlat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Title 1"/>
          <p:cNvSpPr>
            <a:spLocks noGrp="1"/>
          </p:cNvSpPr>
          <p:nvPr>
            <p:ph type="title" idx="4294967295"/>
          </p:nvPr>
        </p:nvSpPr>
        <p:spPr>
          <a:xfrm>
            <a:off x="0" y="119063"/>
            <a:ext cx="9144000" cy="884237"/>
          </a:xfrm>
        </p:spPr>
        <p:txBody>
          <a:bodyPr/>
          <a:lstStyle/>
          <a:p>
            <a:pPr algn="ctr"/>
            <a:r>
              <a:rPr lang="en-US" altLang="ko-KR" dirty="0">
                <a:solidFill>
                  <a:schemeClr val="bg1"/>
                </a:solidFill>
              </a:rPr>
              <a:t>Our Team Layout</a:t>
            </a:r>
            <a:endParaRPr lang="ko-KR" altLang="en-US" dirty="0">
              <a:solidFill>
                <a:schemeClr val="bg1"/>
              </a:solidFill>
            </a:endParaRPr>
          </a:p>
        </p:txBody>
      </p:sp>
      <p:grpSp>
        <p:nvGrpSpPr>
          <p:cNvPr id="30" name="Group 29"/>
          <p:cNvGrpSpPr/>
          <p:nvPr/>
        </p:nvGrpSpPr>
        <p:grpSpPr>
          <a:xfrm>
            <a:off x="611508" y="3562661"/>
            <a:ext cx="1833846" cy="521257"/>
            <a:chOff x="611508" y="3562661"/>
            <a:chExt cx="1833846" cy="521257"/>
          </a:xfrm>
        </p:grpSpPr>
        <p:sp>
          <p:nvSpPr>
            <p:cNvPr id="18" name="Text Placeholder 17"/>
            <p:cNvSpPr txBox="1">
              <a:spLocks/>
            </p:cNvSpPr>
            <p:nvPr/>
          </p:nvSpPr>
          <p:spPr>
            <a:xfrm>
              <a:off x="611508" y="356266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21" name="Text Placeholder 18"/>
            <p:cNvSpPr txBox="1">
              <a:spLocks/>
            </p:cNvSpPr>
            <p:nvPr/>
          </p:nvSpPr>
          <p:spPr>
            <a:xfrm>
              <a:off x="611508" y="383433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Programmer</a:t>
              </a:r>
            </a:p>
          </p:txBody>
        </p:sp>
      </p:grpSp>
      <p:grpSp>
        <p:nvGrpSpPr>
          <p:cNvPr id="29" name="Group 28"/>
          <p:cNvGrpSpPr/>
          <p:nvPr/>
        </p:nvGrpSpPr>
        <p:grpSpPr>
          <a:xfrm>
            <a:off x="2644437" y="3562661"/>
            <a:ext cx="1833846" cy="521257"/>
            <a:chOff x="2617444" y="3588251"/>
            <a:chExt cx="1833846" cy="521257"/>
          </a:xfrm>
        </p:grpSpPr>
        <p:sp>
          <p:nvSpPr>
            <p:cNvPr id="22" name="Text Placeholder 17"/>
            <p:cNvSpPr txBox="1">
              <a:spLocks/>
            </p:cNvSpPr>
            <p:nvPr/>
          </p:nvSpPr>
          <p:spPr>
            <a:xfrm>
              <a:off x="2617444" y="358825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23" name="Text Placeholder 18"/>
            <p:cNvSpPr txBox="1">
              <a:spLocks/>
            </p:cNvSpPr>
            <p:nvPr/>
          </p:nvSpPr>
          <p:spPr>
            <a:xfrm>
              <a:off x="2617444" y="385992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Programmer</a:t>
              </a:r>
            </a:p>
          </p:txBody>
        </p:sp>
      </p:grpSp>
      <p:grpSp>
        <p:nvGrpSpPr>
          <p:cNvPr id="28" name="Group 27"/>
          <p:cNvGrpSpPr/>
          <p:nvPr/>
        </p:nvGrpSpPr>
        <p:grpSpPr>
          <a:xfrm>
            <a:off x="4677366" y="3562661"/>
            <a:ext cx="1833846" cy="521257"/>
            <a:chOff x="4623380" y="3613841"/>
            <a:chExt cx="1833846" cy="521257"/>
          </a:xfrm>
        </p:grpSpPr>
        <p:sp>
          <p:nvSpPr>
            <p:cNvPr id="24" name="Text Placeholder 17"/>
            <p:cNvSpPr txBox="1">
              <a:spLocks/>
            </p:cNvSpPr>
            <p:nvPr/>
          </p:nvSpPr>
          <p:spPr>
            <a:xfrm>
              <a:off x="4623380" y="361384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25" name="Text Placeholder 18"/>
            <p:cNvSpPr txBox="1">
              <a:spLocks/>
            </p:cNvSpPr>
            <p:nvPr/>
          </p:nvSpPr>
          <p:spPr>
            <a:xfrm>
              <a:off x="4623380" y="388551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Programmer</a:t>
              </a:r>
            </a:p>
          </p:txBody>
        </p:sp>
      </p:grpSp>
      <p:grpSp>
        <p:nvGrpSpPr>
          <p:cNvPr id="17" name="Group 16"/>
          <p:cNvGrpSpPr/>
          <p:nvPr/>
        </p:nvGrpSpPr>
        <p:grpSpPr>
          <a:xfrm>
            <a:off x="6710295" y="3562661"/>
            <a:ext cx="1833846" cy="521257"/>
            <a:chOff x="6710295" y="3639431"/>
            <a:chExt cx="1833846" cy="521257"/>
          </a:xfrm>
        </p:grpSpPr>
        <p:sp>
          <p:nvSpPr>
            <p:cNvPr id="26" name="Text Placeholder 17"/>
            <p:cNvSpPr txBox="1">
              <a:spLocks/>
            </p:cNvSpPr>
            <p:nvPr/>
          </p:nvSpPr>
          <p:spPr>
            <a:xfrm>
              <a:off x="6710295" y="363943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27" name="Text Placeholder 18"/>
            <p:cNvSpPr txBox="1">
              <a:spLocks/>
            </p:cNvSpPr>
            <p:nvPr/>
          </p:nvSpPr>
          <p:spPr>
            <a:xfrm>
              <a:off x="6710295" y="391110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Programmer</a:t>
              </a:r>
            </a:p>
          </p:txBody>
        </p:sp>
      </p:grpSp>
      <p:pic>
        <p:nvPicPr>
          <p:cNvPr id="3" name="Imagen 2"/>
          <p:cNvPicPr>
            <a:picLocks noChangeAspect="1"/>
          </p:cNvPicPr>
          <p:nvPr/>
        </p:nvPicPr>
        <p:blipFill>
          <a:blip r:embed="rId2"/>
          <a:stretch>
            <a:fillRect/>
          </a:stretch>
        </p:blipFill>
        <p:spPr>
          <a:xfrm>
            <a:off x="906667" y="1707654"/>
            <a:ext cx="1243528" cy="1731494"/>
          </a:xfrm>
          <a:prstGeom prst="rect">
            <a:avLst/>
          </a:prstGeom>
        </p:spPr>
      </p:pic>
      <p:pic>
        <p:nvPicPr>
          <p:cNvPr id="5" name="Imagen 4"/>
          <p:cNvPicPr>
            <a:picLocks noChangeAspect="1"/>
          </p:cNvPicPr>
          <p:nvPr/>
        </p:nvPicPr>
        <p:blipFill>
          <a:blip r:embed="rId3"/>
          <a:stretch>
            <a:fillRect/>
          </a:stretch>
        </p:blipFill>
        <p:spPr>
          <a:xfrm>
            <a:off x="2909383" y="2174067"/>
            <a:ext cx="1303954" cy="1255659"/>
          </a:xfrm>
          <a:prstGeom prst="rect">
            <a:avLst/>
          </a:prstGeom>
        </p:spPr>
      </p:pic>
      <p:pic>
        <p:nvPicPr>
          <p:cNvPr id="7" name="Imagen 6"/>
          <p:cNvPicPr>
            <a:picLocks noChangeAspect="1"/>
          </p:cNvPicPr>
          <p:nvPr/>
        </p:nvPicPr>
        <p:blipFill>
          <a:blip r:embed="rId4"/>
          <a:stretch>
            <a:fillRect/>
          </a:stretch>
        </p:blipFill>
        <p:spPr>
          <a:xfrm>
            <a:off x="5163671" y="1851670"/>
            <a:ext cx="968188" cy="1588434"/>
          </a:xfrm>
          <a:prstGeom prst="rect">
            <a:avLst/>
          </a:prstGeom>
        </p:spPr>
      </p:pic>
      <p:pic>
        <p:nvPicPr>
          <p:cNvPr id="9" name="Imagen 8"/>
          <p:cNvPicPr>
            <a:picLocks noChangeAspect="1"/>
          </p:cNvPicPr>
          <p:nvPr/>
        </p:nvPicPr>
        <p:blipFill>
          <a:blip r:embed="rId5"/>
          <a:stretch>
            <a:fillRect/>
          </a:stretch>
        </p:blipFill>
        <p:spPr>
          <a:xfrm>
            <a:off x="6963841" y="2276181"/>
            <a:ext cx="1326754" cy="1191063"/>
          </a:xfrm>
          <a:prstGeom prst="rect">
            <a:avLst/>
          </a:prstGeom>
        </p:spPr>
      </p:pic>
      <p:sp>
        <p:nvSpPr>
          <p:cNvPr id="31" name="TextBox 8"/>
          <p:cNvSpPr txBox="1"/>
          <p:nvPr/>
        </p:nvSpPr>
        <p:spPr>
          <a:xfrm>
            <a:off x="777469" y="4454884"/>
            <a:ext cx="3888432"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33" name="TextBox 9"/>
          <p:cNvSpPr txBox="1"/>
          <p:nvPr/>
        </p:nvSpPr>
        <p:spPr>
          <a:xfrm>
            <a:off x="965167" y="4345953"/>
            <a:ext cx="7325428"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Tree>
    <p:extLst>
      <p:ext uri="{BB962C8B-B14F-4D97-AF65-F5344CB8AC3E}">
        <p14:creationId xmlns:p14="http://schemas.microsoft.com/office/powerpoint/2010/main" val="1876822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itle 1"/>
          <p:cNvSpPr txBox="1">
            <a:spLocks/>
          </p:cNvSpPr>
          <p:nvPr/>
        </p:nvSpPr>
        <p:spPr>
          <a:xfrm>
            <a:off x="395536" y="106180"/>
            <a:ext cx="9144000"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3600" dirty="0" smtClean="0">
                <a:solidFill>
                  <a:schemeClr val="bg1"/>
                </a:solidFill>
              </a:rPr>
              <a:t>Education</a:t>
            </a:r>
            <a:endParaRPr lang="ko-KR" altLang="en-US" sz="3600" dirty="0">
              <a:solidFill>
                <a:schemeClr val="bg1"/>
              </a:solidFill>
            </a:endParaRPr>
          </a:p>
        </p:txBody>
      </p:sp>
      <p:sp>
        <p:nvSpPr>
          <p:cNvPr id="4" name="AutoShape 3"/>
          <p:cNvSpPr>
            <a:spLocks noChangeAspect="1" noChangeArrowheads="1" noTextEdit="1"/>
          </p:cNvSpPr>
          <p:nvPr/>
        </p:nvSpPr>
        <p:spPr bwMode="auto">
          <a:xfrm>
            <a:off x="395288" y="1500188"/>
            <a:ext cx="1160462"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Oval 5"/>
          <p:cNvSpPr>
            <a:spLocks noChangeArrowheads="1"/>
          </p:cNvSpPr>
          <p:nvPr/>
        </p:nvSpPr>
        <p:spPr bwMode="auto">
          <a:xfrm>
            <a:off x="404813" y="1490663"/>
            <a:ext cx="1150937" cy="1150937"/>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s-PE"/>
          </a:p>
        </p:txBody>
      </p:sp>
      <p:sp>
        <p:nvSpPr>
          <p:cNvPr id="6" name="Freeform 6"/>
          <p:cNvSpPr>
            <a:spLocks/>
          </p:cNvSpPr>
          <p:nvPr/>
        </p:nvSpPr>
        <p:spPr bwMode="auto">
          <a:xfrm>
            <a:off x="742950" y="2138363"/>
            <a:ext cx="474662" cy="252412"/>
          </a:xfrm>
          <a:custGeom>
            <a:avLst/>
            <a:gdLst>
              <a:gd name="T0" fmla="*/ 299 w 299"/>
              <a:gd name="T1" fmla="*/ 61 h 159"/>
              <a:gd name="T2" fmla="*/ 147 w 299"/>
              <a:gd name="T3" fmla="*/ 159 h 159"/>
              <a:gd name="T4" fmla="*/ 0 w 299"/>
              <a:gd name="T5" fmla="*/ 61 h 159"/>
              <a:gd name="T6" fmla="*/ 0 w 299"/>
              <a:gd name="T7" fmla="*/ 0 h 159"/>
              <a:gd name="T8" fmla="*/ 147 w 299"/>
              <a:gd name="T9" fmla="*/ 92 h 159"/>
              <a:gd name="T10" fmla="*/ 299 w 299"/>
              <a:gd name="T11" fmla="*/ 0 h 159"/>
              <a:gd name="T12" fmla="*/ 299 w 299"/>
              <a:gd name="T13" fmla="*/ 61 h 159"/>
            </a:gdLst>
            <a:ahLst/>
            <a:cxnLst>
              <a:cxn ang="0">
                <a:pos x="T0" y="T1"/>
              </a:cxn>
              <a:cxn ang="0">
                <a:pos x="T2" y="T3"/>
              </a:cxn>
              <a:cxn ang="0">
                <a:pos x="T4" y="T5"/>
              </a:cxn>
              <a:cxn ang="0">
                <a:pos x="T6" y="T7"/>
              </a:cxn>
              <a:cxn ang="0">
                <a:pos x="T8" y="T9"/>
              </a:cxn>
              <a:cxn ang="0">
                <a:pos x="T10" y="T11"/>
              </a:cxn>
              <a:cxn ang="0">
                <a:pos x="T12" y="T13"/>
              </a:cxn>
            </a:cxnLst>
            <a:rect l="0" t="0" r="r" b="b"/>
            <a:pathLst>
              <a:path w="299" h="159">
                <a:moveTo>
                  <a:pt x="299" y="61"/>
                </a:moveTo>
                <a:lnTo>
                  <a:pt x="147" y="159"/>
                </a:lnTo>
                <a:lnTo>
                  <a:pt x="0" y="61"/>
                </a:lnTo>
                <a:lnTo>
                  <a:pt x="0" y="0"/>
                </a:lnTo>
                <a:lnTo>
                  <a:pt x="147" y="92"/>
                </a:lnTo>
                <a:lnTo>
                  <a:pt x="299" y="0"/>
                </a:lnTo>
                <a:lnTo>
                  <a:pt x="29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p:cNvSpPr>
            <a:spLocks/>
          </p:cNvSpPr>
          <p:nvPr/>
        </p:nvSpPr>
        <p:spPr bwMode="auto">
          <a:xfrm>
            <a:off x="588963" y="1790700"/>
            <a:ext cx="773112" cy="465137"/>
          </a:xfrm>
          <a:custGeom>
            <a:avLst/>
            <a:gdLst>
              <a:gd name="T0" fmla="*/ 79 w 80"/>
              <a:gd name="T1" fmla="*/ 26 h 48"/>
              <a:gd name="T2" fmla="*/ 78 w 80"/>
              <a:gd name="T3" fmla="*/ 26 h 48"/>
              <a:gd name="T4" fmla="*/ 42 w 80"/>
              <a:gd name="T5" fmla="*/ 23 h 48"/>
              <a:gd name="T6" fmla="*/ 40 w 80"/>
              <a:gd name="T7" fmla="*/ 21 h 48"/>
              <a:gd name="T8" fmla="*/ 38 w 80"/>
              <a:gd name="T9" fmla="*/ 24 h 48"/>
              <a:gd name="T10" fmla="*/ 40 w 80"/>
              <a:gd name="T11" fmla="*/ 26 h 48"/>
              <a:gd name="T12" fmla="*/ 42 w 80"/>
              <a:gd name="T13" fmla="*/ 25 h 48"/>
              <a:gd name="T14" fmla="*/ 75 w 80"/>
              <a:gd name="T15" fmla="*/ 27 h 48"/>
              <a:gd name="T16" fmla="*/ 41 w 80"/>
              <a:gd name="T17" fmla="*/ 47 h 48"/>
              <a:gd name="T18" fmla="*/ 39 w 80"/>
              <a:gd name="T19" fmla="*/ 47 h 48"/>
              <a:gd name="T20" fmla="*/ 1 w 80"/>
              <a:gd name="T21" fmla="*/ 26 h 48"/>
              <a:gd name="T22" fmla="*/ 1 w 80"/>
              <a:gd name="T23" fmla="*/ 22 h 48"/>
              <a:gd name="T24" fmla="*/ 39 w 80"/>
              <a:gd name="T25" fmla="*/ 0 h 48"/>
              <a:gd name="T26" fmla="*/ 41 w 80"/>
              <a:gd name="T27" fmla="*/ 0 h 48"/>
              <a:gd name="T28" fmla="*/ 79 w 80"/>
              <a:gd name="T29" fmla="*/ 22 h 48"/>
              <a:gd name="T30" fmla="*/ 79 w 80"/>
              <a:gd name="T31"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 h="48">
                <a:moveTo>
                  <a:pt x="79" y="26"/>
                </a:moveTo>
                <a:cubicBezTo>
                  <a:pt x="78" y="26"/>
                  <a:pt x="78" y="26"/>
                  <a:pt x="78" y="26"/>
                </a:cubicBezTo>
                <a:cubicBezTo>
                  <a:pt x="42" y="23"/>
                  <a:pt x="42" y="23"/>
                  <a:pt x="42" y="23"/>
                </a:cubicBezTo>
                <a:cubicBezTo>
                  <a:pt x="42" y="22"/>
                  <a:pt x="41" y="21"/>
                  <a:pt x="40" y="21"/>
                </a:cubicBezTo>
                <a:cubicBezTo>
                  <a:pt x="39" y="21"/>
                  <a:pt x="38" y="22"/>
                  <a:pt x="38" y="24"/>
                </a:cubicBezTo>
                <a:cubicBezTo>
                  <a:pt x="38" y="25"/>
                  <a:pt x="39" y="26"/>
                  <a:pt x="40" y="26"/>
                </a:cubicBezTo>
                <a:cubicBezTo>
                  <a:pt x="41" y="26"/>
                  <a:pt x="42" y="26"/>
                  <a:pt x="42" y="25"/>
                </a:cubicBezTo>
                <a:cubicBezTo>
                  <a:pt x="75" y="27"/>
                  <a:pt x="75" y="27"/>
                  <a:pt x="75" y="27"/>
                </a:cubicBezTo>
                <a:cubicBezTo>
                  <a:pt x="41" y="47"/>
                  <a:pt x="41" y="47"/>
                  <a:pt x="41" y="47"/>
                </a:cubicBezTo>
                <a:cubicBezTo>
                  <a:pt x="40" y="48"/>
                  <a:pt x="40" y="48"/>
                  <a:pt x="39" y="47"/>
                </a:cubicBezTo>
                <a:cubicBezTo>
                  <a:pt x="1" y="26"/>
                  <a:pt x="1" y="26"/>
                  <a:pt x="1" y="26"/>
                </a:cubicBezTo>
                <a:cubicBezTo>
                  <a:pt x="0" y="25"/>
                  <a:pt x="0" y="23"/>
                  <a:pt x="1" y="22"/>
                </a:cubicBezTo>
                <a:cubicBezTo>
                  <a:pt x="39" y="0"/>
                  <a:pt x="39" y="0"/>
                  <a:pt x="39" y="0"/>
                </a:cubicBezTo>
                <a:cubicBezTo>
                  <a:pt x="40" y="0"/>
                  <a:pt x="40" y="0"/>
                  <a:pt x="41" y="0"/>
                </a:cubicBezTo>
                <a:cubicBezTo>
                  <a:pt x="79" y="22"/>
                  <a:pt x="79" y="22"/>
                  <a:pt x="79" y="22"/>
                </a:cubicBezTo>
                <a:cubicBezTo>
                  <a:pt x="80" y="23"/>
                  <a:pt x="80" y="25"/>
                  <a:pt x="7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p:cNvSpPr>
            <a:spLocks/>
          </p:cNvSpPr>
          <p:nvPr/>
        </p:nvSpPr>
        <p:spPr bwMode="auto">
          <a:xfrm>
            <a:off x="1323975" y="2081213"/>
            <a:ext cx="47625" cy="125412"/>
          </a:xfrm>
          <a:custGeom>
            <a:avLst/>
            <a:gdLst>
              <a:gd name="T0" fmla="*/ 2 w 5"/>
              <a:gd name="T1" fmla="*/ 0 h 13"/>
              <a:gd name="T2" fmla="*/ 0 w 5"/>
              <a:gd name="T3" fmla="*/ 2 h 13"/>
              <a:gd name="T4" fmla="*/ 0 w 5"/>
              <a:gd name="T5" fmla="*/ 13 h 13"/>
              <a:gd name="T6" fmla="*/ 3 w 5"/>
              <a:gd name="T7" fmla="*/ 10 h 13"/>
              <a:gd name="T8" fmla="*/ 5 w 5"/>
              <a:gd name="T9" fmla="*/ 13 h 13"/>
              <a:gd name="T10" fmla="*/ 5 w 5"/>
              <a:gd name="T11" fmla="*/ 2 h 13"/>
              <a:gd name="T12" fmla="*/ 2 w 5"/>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5" h="13">
                <a:moveTo>
                  <a:pt x="2" y="0"/>
                </a:moveTo>
                <a:cubicBezTo>
                  <a:pt x="1" y="1"/>
                  <a:pt x="0" y="1"/>
                  <a:pt x="0" y="2"/>
                </a:cubicBezTo>
                <a:cubicBezTo>
                  <a:pt x="0" y="13"/>
                  <a:pt x="0" y="13"/>
                  <a:pt x="0" y="13"/>
                </a:cubicBezTo>
                <a:cubicBezTo>
                  <a:pt x="3" y="10"/>
                  <a:pt x="3" y="10"/>
                  <a:pt x="3" y="10"/>
                </a:cubicBezTo>
                <a:cubicBezTo>
                  <a:pt x="5" y="13"/>
                  <a:pt x="5" y="13"/>
                  <a:pt x="5" y="13"/>
                </a:cubicBezTo>
                <a:cubicBezTo>
                  <a:pt x="5" y="2"/>
                  <a:pt x="5" y="2"/>
                  <a:pt x="5" y="2"/>
                </a:cubicBezTo>
                <a:cubicBezTo>
                  <a:pt x="5"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41" name="Grupo 40"/>
          <p:cNvGrpSpPr/>
          <p:nvPr/>
        </p:nvGrpSpPr>
        <p:grpSpPr>
          <a:xfrm>
            <a:off x="5435202" y="3433223"/>
            <a:ext cx="3326184" cy="1264663"/>
            <a:chOff x="1893888" y="2023268"/>
            <a:chExt cx="3326184" cy="1264663"/>
          </a:xfrm>
        </p:grpSpPr>
        <p:sp>
          <p:nvSpPr>
            <p:cNvPr id="13" name="Freeform 13"/>
            <p:cNvSpPr>
              <a:spLocks/>
            </p:cNvSpPr>
            <p:nvPr/>
          </p:nvSpPr>
          <p:spPr bwMode="auto">
            <a:xfrm>
              <a:off x="1893888" y="2374901"/>
              <a:ext cx="188913" cy="217488"/>
            </a:xfrm>
            <a:custGeom>
              <a:avLst/>
              <a:gdLst>
                <a:gd name="T0" fmla="*/ 0 w 119"/>
                <a:gd name="T1" fmla="*/ 0 h 137"/>
                <a:gd name="T2" fmla="*/ 0 w 119"/>
                <a:gd name="T3" fmla="*/ 137 h 137"/>
                <a:gd name="T4" fmla="*/ 119 w 119"/>
                <a:gd name="T5" fmla="*/ 67 h 137"/>
                <a:gd name="T6" fmla="*/ 0 w 119"/>
                <a:gd name="T7" fmla="*/ 0 h 137"/>
              </a:gdLst>
              <a:ahLst/>
              <a:cxnLst>
                <a:cxn ang="0">
                  <a:pos x="T0" y="T1"/>
                </a:cxn>
                <a:cxn ang="0">
                  <a:pos x="T2" y="T3"/>
                </a:cxn>
                <a:cxn ang="0">
                  <a:pos x="T4" y="T5"/>
                </a:cxn>
                <a:cxn ang="0">
                  <a:pos x="T6" y="T7"/>
                </a:cxn>
              </a:cxnLst>
              <a:rect l="0" t="0" r="r" b="b"/>
              <a:pathLst>
                <a:path w="119" h="137">
                  <a:moveTo>
                    <a:pt x="0" y="0"/>
                  </a:moveTo>
                  <a:lnTo>
                    <a:pt x="0" y="137"/>
                  </a:lnTo>
                  <a:lnTo>
                    <a:pt x="119" y="67"/>
                  </a:ln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95" name="TextBox 14"/>
            <p:cNvSpPr txBox="1"/>
            <p:nvPr/>
          </p:nvSpPr>
          <p:spPr>
            <a:xfrm>
              <a:off x="2107050" y="2641600"/>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sp>
          <p:nvSpPr>
            <p:cNvPr id="44" name="Title 1"/>
            <p:cNvSpPr txBox="1">
              <a:spLocks/>
            </p:cNvSpPr>
            <p:nvPr/>
          </p:nvSpPr>
          <p:spPr>
            <a:xfrm>
              <a:off x="2107050" y="2024017"/>
              <a:ext cx="152884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000" dirty="0" smtClean="0">
                  <a:solidFill>
                    <a:srgbClr val="0070C0"/>
                  </a:solidFill>
                </a:rPr>
                <a:t>2010 - 2022</a:t>
              </a:r>
              <a:endParaRPr lang="ko-KR" altLang="en-US" sz="2000" dirty="0">
                <a:solidFill>
                  <a:srgbClr val="0070C0"/>
                </a:solidFill>
              </a:endParaRPr>
            </a:p>
          </p:txBody>
        </p:sp>
        <p:sp>
          <p:nvSpPr>
            <p:cNvPr id="45" name="Title 1"/>
            <p:cNvSpPr txBox="1">
              <a:spLocks/>
            </p:cNvSpPr>
            <p:nvPr/>
          </p:nvSpPr>
          <p:spPr>
            <a:xfrm>
              <a:off x="3491880" y="2023268"/>
              <a:ext cx="158417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800" b="1" dirty="0" smtClean="0">
                  <a:solidFill>
                    <a:srgbClr val="0070C0"/>
                  </a:solidFill>
                </a:rPr>
                <a:t>University</a:t>
              </a:r>
              <a:endParaRPr lang="ko-KR" altLang="en-US" sz="2800" b="1" dirty="0">
                <a:solidFill>
                  <a:srgbClr val="0070C0"/>
                </a:solidFill>
              </a:endParaRPr>
            </a:p>
          </p:txBody>
        </p:sp>
      </p:grpSp>
      <p:grpSp>
        <p:nvGrpSpPr>
          <p:cNvPr id="53" name="Grupo 52"/>
          <p:cNvGrpSpPr/>
          <p:nvPr/>
        </p:nvGrpSpPr>
        <p:grpSpPr>
          <a:xfrm>
            <a:off x="1878419" y="1758443"/>
            <a:ext cx="3326184" cy="1264663"/>
            <a:chOff x="1893888" y="2023268"/>
            <a:chExt cx="3326184" cy="1264663"/>
          </a:xfrm>
        </p:grpSpPr>
        <p:sp>
          <p:nvSpPr>
            <p:cNvPr id="54" name="Freeform 13"/>
            <p:cNvSpPr>
              <a:spLocks/>
            </p:cNvSpPr>
            <p:nvPr/>
          </p:nvSpPr>
          <p:spPr bwMode="auto">
            <a:xfrm>
              <a:off x="1893888" y="2374901"/>
              <a:ext cx="188913" cy="217488"/>
            </a:xfrm>
            <a:custGeom>
              <a:avLst/>
              <a:gdLst>
                <a:gd name="T0" fmla="*/ 0 w 119"/>
                <a:gd name="T1" fmla="*/ 0 h 137"/>
                <a:gd name="T2" fmla="*/ 0 w 119"/>
                <a:gd name="T3" fmla="*/ 137 h 137"/>
                <a:gd name="T4" fmla="*/ 119 w 119"/>
                <a:gd name="T5" fmla="*/ 67 h 137"/>
                <a:gd name="T6" fmla="*/ 0 w 119"/>
                <a:gd name="T7" fmla="*/ 0 h 137"/>
              </a:gdLst>
              <a:ahLst/>
              <a:cxnLst>
                <a:cxn ang="0">
                  <a:pos x="T0" y="T1"/>
                </a:cxn>
                <a:cxn ang="0">
                  <a:pos x="T2" y="T3"/>
                </a:cxn>
                <a:cxn ang="0">
                  <a:pos x="T4" y="T5"/>
                </a:cxn>
                <a:cxn ang="0">
                  <a:pos x="T6" y="T7"/>
                </a:cxn>
              </a:cxnLst>
              <a:rect l="0" t="0" r="r" b="b"/>
              <a:pathLst>
                <a:path w="119" h="137">
                  <a:moveTo>
                    <a:pt x="0" y="0"/>
                  </a:moveTo>
                  <a:lnTo>
                    <a:pt x="0" y="137"/>
                  </a:lnTo>
                  <a:lnTo>
                    <a:pt x="119" y="67"/>
                  </a:ln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55" name="TextBox 14"/>
            <p:cNvSpPr txBox="1"/>
            <p:nvPr/>
          </p:nvSpPr>
          <p:spPr>
            <a:xfrm>
              <a:off x="2107050" y="2641600"/>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sp>
          <p:nvSpPr>
            <p:cNvPr id="56" name="Title 1"/>
            <p:cNvSpPr txBox="1">
              <a:spLocks/>
            </p:cNvSpPr>
            <p:nvPr/>
          </p:nvSpPr>
          <p:spPr>
            <a:xfrm>
              <a:off x="2107050" y="2024017"/>
              <a:ext cx="152884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000" dirty="0" smtClean="0">
                  <a:solidFill>
                    <a:srgbClr val="0070C0"/>
                  </a:solidFill>
                </a:rPr>
                <a:t>2010 - 2022</a:t>
              </a:r>
              <a:endParaRPr lang="ko-KR" altLang="en-US" sz="2000" dirty="0">
                <a:solidFill>
                  <a:srgbClr val="0070C0"/>
                </a:solidFill>
              </a:endParaRPr>
            </a:p>
          </p:txBody>
        </p:sp>
        <p:sp>
          <p:nvSpPr>
            <p:cNvPr id="57" name="Title 1"/>
            <p:cNvSpPr txBox="1">
              <a:spLocks/>
            </p:cNvSpPr>
            <p:nvPr/>
          </p:nvSpPr>
          <p:spPr>
            <a:xfrm>
              <a:off x="3491880" y="2023268"/>
              <a:ext cx="158417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800" b="1" dirty="0" smtClean="0">
                  <a:solidFill>
                    <a:srgbClr val="0070C0"/>
                  </a:solidFill>
                </a:rPr>
                <a:t>University</a:t>
              </a:r>
              <a:endParaRPr lang="ko-KR" altLang="en-US" sz="2800" b="1" dirty="0">
                <a:solidFill>
                  <a:srgbClr val="0070C0"/>
                </a:solidFill>
              </a:endParaRPr>
            </a:p>
          </p:txBody>
        </p:sp>
      </p:grpSp>
      <p:pic>
        <p:nvPicPr>
          <p:cNvPr id="42" name="Imagen 41"/>
          <p:cNvPicPr>
            <a:picLocks noChangeAspect="1"/>
          </p:cNvPicPr>
          <p:nvPr/>
        </p:nvPicPr>
        <p:blipFill>
          <a:blip r:embed="rId2"/>
          <a:stretch>
            <a:fillRect/>
          </a:stretch>
        </p:blipFill>
        <p:spPr>
          <a:xfrm>
            <a:off x="6345304" y="1036497"/>
            <a:ext cx="1712310" cy="2441176"/>
          </a:xfrm>
          <a:prstGeom prst="rect">
            <a:avLst/>
          </a:prstGeom>
        </p:spPr>
      </p:pic>
      <p:grpSp>
        <p:nvGrpSpPr>
          <p:cNvPr id="19" name="Grupo 18"/>
          <p:cNvGrpSpPr/>
          <p:nvPr/>
        </p:nvGrpSpPr>
        <p:grpSpPr>
          <a:xfrm>
            <a:off x="1854170" y="3447223"/>
            <a:ext cx="3326184" cy="1264663"/>
            <a:chOff x="1893888" y="2023268"/>
            <a:chExt cx="3326184" cy="1264663"/>
          </a:xfrm>
        </p:grpSpPr>
        <p:sp>
          <p:nvSpPr>
            <p:cNvPr id="20" name="Freeform 13"/>
            <p:cNvSpPr>
              <a:spLocks/>
            </p:cNvSpPr>
            <p:nvPr/>
          </p:nvSpPr>
          <p:spPr bwMode="auto">
            <a:xfrm>
              <a:off x="1893888" y="2374901"/>
              <a:ext cx="188913" cy="217488"/>
            </a:xfrm>
            <a:custGeom>
              <a:avLst/>
              <a:gdLst>
                <a:gd name="T0" fmla="*/ 0 w 119"/>
                <a:gd name="T1" fmla="*/ 0 h 137"/>
                <a:gd name="T2" fmla="*/ 0 w 119"/>
                <a:gd name="T3" fmla="*/ 137 h 137"/>
                <a:gd name="T4" fmla="*/ 119 w 119"/>
                <a:gd name="T5" fmla="*/ 67 h 137"/>
                <a:gd name="T6" fmla="*/ 0 w 119"/>
                <a:gd name="T7" fmla="*/ 0 h 137"/>
              </a:gdLst>
              <a:ahLst/>
              <a:cxnLst>
                <a:cxn ang="0">
                  <a:pos x="T0" y="T1"/>
                </a:cxn>
                <a:cxn ang="0">
                  <a:pos x="T2" y="T3"/>
                </a:cxn>
                <a:cxn ang="0">
                  <a:pos x="T4" y="T5"/>
                </a:cxn>
                <a:cxn ang="0">
                  <a:pos x="T6" y="T7"/>
                </a:cxn>
              </a:cxnLst>
              <a:rect l="0" t="0" r="r" b="b"/>
              <a:pathLst>
                <a:path w="119" h="137">
                  <a:moveTo>
                    <a:pt x="0" y="0"/>
                  </a:moveTo>
                  <a:lnTo>
                    <a:pt x="0" y="137"/>
                  </a:lnTo>
                  <a:lnTo>
                    <a:pt x="119" y="67"/>
                  </a:ln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TextBox 14"/>
            <p:cNvSpPr txBox="1"/>
            <p:nvPr/>
          </p:nvSpPr>
          <p:spPr>
            <a:xfrm>
              <a:off x="2107050" y="2641600"/>
              <a:ext cx="31130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t>
              </a:r>
              <a:r>
                <a:rPr lang="en-US" altLang="ko-KR" sz="1200" dirty="0" smtClean="0">
                  <a:solidFill>
                    <a:schemeClr val="tx1">
                      <a:lumMod val="75000"/>
                      <a:lumOff val="25000"/>
                    </a:schemeClr>
                  </a:solidFill>
                  <a:cs typeface="Arial" pitchFamily="34" charset="0"/>
                </a:rPr>
                <a:t>that </a:t>
              </a:r>
              <a:r>
                <a:rPr lang="en-US" altLang="ko-KR" sz="1200" dirty="0">
                  <a:solidFill>
                    <a:schemeClr val="tx1">
                      <a:lumMod val="75000"/>
                      <a:lumOff val="25000"/>
                    </a:schemeClr>
                  </a:solidFill>
                  <a:cs typeface="Arial" pitchFamily="34" charset="0"/>
                </a:rPr>
                <a:t>this Template will your Time, Money and Reputation.       </a:t>
              </a:r>
              <a:endParaRPr lang="ko-KR" altLang="en-US" sz="1200" dirty="0">
                <a:solidFill>
                  <a:schemeClr val="tx1">
                    <a:lumMod val="75000"/>
                    <a:lumOff val="25000"/>
                  </a:schemeClr>
                </a:solidFill>
                <a:cs typeface="Arial" pitchFamily="34" charset="0"/>
              </a:endParaRPr>
            </a:p>
          </p:txBody>
        </p:sp>
        <p:sp>
          <p:nvSpPr>
            <p:cNvPr id="22" name="Title 1"/>
            <p:cNvSpPr txBox="1">
              <a:spLocks/>
            </p:cNvSpPr>
            <p:nvPr/>
          </p:nvSpPr>
          <p:spPr>
            <a:xfrm>
              <a:off x="2107050" y="2024017"/>
              <a:ext cx="152884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000" dirty="0" smtClean="0">
                  <a:solidFill>
                    <a:srgbClr val="0070C0"/>
                  </a:solidFill>
                </a:rPr>
                <a:t>2010 - 2022</a:t>
              </a:r>
              <a:endParaRPr lang="ko-KR" altLang="en-US" sz="2000" dirty="0">
                <a:solidFill>
                  <a:srgbClr val="0070C0"/>
                </a:solidFill>
              </a:endParaRPr>
            </a:p>
          </p:txBody>
        </p:sp>
        <p:sp>
          <p:nvSpPr>
            <p:cNvPr id="23" name="Title 1"/>
            <p:cNvSpPr txBox="1">
              <a:spLocks/>
            </p:cNvSpPr>
            <p:nvPr/>
          </p:nvSpPr>
          <p:spPr>
            <a:xfrm>
              <a:off x="3491880" y="2023268"/>
              <a:ext cx="1584176" cy="884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2800" b="1" dirty="0" smtClean="0">
                  <a:solidFill>
                    <a:srgbClr val="0070C0"/>
                  </a:solidFill>
                </a:rPr>
                <a:t>University</a:t>
              </a:r>
              <a:endParaRPr lang="ko-KR" altLang="en-US" sz="2800" b="1" dirty="0">
                <a:solidFill>
                  <a:srgbClr val="0070C0"/>
                </a:solidFill>
              </a:endParaRPr>
            </a:p>
          </p:txBody>
        </p:sp>
      </p:grpSp>
    </p:spTree>
    <p:extLst>
      <p:ext uri="{BB962C8B-B14F-4D97-AF65-F5344CB8AC3E}">
        <p14:creationId xmlns:p14="http://schemas.microsoft.com/office/powerpoint/2010/main" val="3430164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03188"/>
            <a:ext cx="9144000" cy="884237"/>
          </a:xfrm>
        </p:spPr>
        <p:txBody>
          <a:bodyPr/>
          <a:lstStyle/>
          <a:p>
            <a:pPr algn="ctr"/>
            <a:r>
              <a:rPr lang="en-US" altLang="ko-KR" dirty="0">
                <a:solidFill>
                  <a:schemeClr val="bg1"/>
                </a:solidFill>
              </a:rPr>
              <a:t>TimeLine Layout</a:t>
            </a:r>
            <a:endParaRPr lang="ko-KR" altLang="en-US" dirty="0">
              <a:solidFill>
                <a:schemeClr val="bg1"/>
              </a:solidFill>
            </a:endParaRPr>
          </a:p>
        </p:txBody>
      </p:sp>
      <p:sp>
        <p:nvSpPr>
          <p:cNvPr id="3" name="Rectangle 2"/>
          <p:cNvSpPr/>
          <p:nvPr/>
        </p:nvSpPr>
        <p:spPr>
          <a:xfrm>
            <a:off x="0" y="2963300"/>
            <a:ext cx="9144000"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4" name="Diamond 3"/>
          <p:cNvSpPr/>
          <p:nvPr/>
        </p:nvSpPr>
        <p:spPr>
          <a:xfrm>
            <a:off x="6295222" y="2761623"/>
            <a:ext cx="436064" cy="436064"/>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Diamond 10"/>
          <p:cNvSpPr/>
          <p:nvPr/>
        </p:nvSpPr>
        <p:spPr>
          <a:xfrm>
            <a:off x="1220219" y="2864934"/>
            <a:ext cx="229442" cy="229442"/>
          </a:xfrm>
          <a:prstGeom prst="diamond">
            <a:avLst/>
          </a:prstGeom>
          <a:solidFill>
            <a:schemeClr val="bg1"/>
          </a:solid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 name="Diamond 12"/>
          <p:cNvSpPr/>
          <p:nvPr/>
        </p:nvSpPr>
        <p:spPr>
          <a:xfrm>
            <a:off x="2511118" y="2864934"/>
            <a:ext cx="229442" cy="229442"/>
          </a:xfrm>
          <a:prstGeom prst="diamond">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4" name="Diamond 13"/>
          <p:cNvSpPr/>
          <p:nvPr/>
        </p:nvSpPr>
        <p:spPr>
          <a:xfrm>
            <a:off x="3806923" y="2864934"/>
            <a:ext cx="229442" cy="229442"/>
          </a:xfrm>
          <a:prstGeom prst="diamond">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5" name="Diamond 14"/>
          <p:cNvSpPr/>
          <p:nvPr/>
        </p:nvSpPr>
        <p:spPr>
          <a:xfrm>
            <a:off x="5102728" y="2864934"/>
            <a:ext cx="229442" cy="229442"/>
          </a:xfrm>
          <a:prstGeom prst="diamond">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6" name="Diamond 15"/>
          <p:cNvSpPr/>
          <p:nvPr/>
        </p:nvSpPr>
        <p:spPr>
          <a:xfrm>
            <a:off x="7694338" y="2864934"/>
            <a:ext cx="229442" cy="229442"/>
          </a:xfrm>
          <a:prstGeom prst="diamond">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8" name="직사각형 113"/>
          <p:cNvSpPr>
            <a:spLocks noChangeArrowheads="1"/>
          </p:cNvSpPr>
          <p:nvPr/>
        </p:nvSpPr>
        <p:spPr bwMode="auto">
          <a:xfrm>
            <a:off x="1007065" y="3311325"/>
            <a:ext cx="655750" cy="338554"/>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600" b="1" dirty="0" smtClean="0">
                <a:solidFill>
                  <a:schemeClr val="tx1">
                    <a:lumMod val="75000"/>
                    <a:lumOff val="25000"/>
                  </a:schemeClr>
                </a:solidFill>
                <a:cs typeface="Arial" charset="0"/>
              </a:rPr>
              <a:t>2017</a:t>
            </a:r>
            <a:endParaRPr lang="ko-KR" altLang="en-US" sz="1600" dirty="0">
              <a:solidFill>
                <a:schemeClr val="tx1">
                  <a:lumMod val="75000"/>
                  <a:lumOff val="25000"/>
                </a:schemeClr>
              </a:solidFill>
            </a:endParaRPr>
          </a:p>
        </p:txBody>
      </p:sp>
      <p:sp>
        <p:nvSpPr>
          <p:cNvPr id="19" name="TextBox 18"/>
          <p:cNvSpPr txBox="1"/>
          <p:nvPr/>
        </p:nvSpPr>
        <p:spPr>
          <a:xfrm>
            <a:off x="2293058" y="2307035"/>
            <a:ext cx="665562" cy="338554"/>
          </a:xfrm>
          <a:prstGeom prst="rect">
            <a:avLst/>
          </a:prstGeom>
          <a:noFill/>
        </p:spPr>
        <p:txBody>
          <a:bodyPr wrap="square" rtlCol="0">
            <a:spAutoFit/>
          </a:bodyPr>
          <a:lstStyle/>
          <a:p>
            <a:pPr algn="ctr"/>
            <a:r>
              <a:rPr lang="en-US" altLang="ko-KR" sz="1600" b="1" dirty="0" smtClean="0">
                <a:solidFill>
                  <a:schemeClr val="tx1">
                    <a:lumMod val="75000"/>
                    <a:lumOff val="25000"/>
                  </a:schemeClr>
                </a:solidFill>
                <a:cs typeface="Arial" pitchFamily="34" charset="0"/>
              </a:rPr>
              <a:t>2018</a:t>
            </a:r>
            <a:endParaRPr lang="ko-KR" altLang="en-US" sz="1600" b="1" dirty="0">
              <a:solidFill>
                <a:schemeClr val="tx1">
                  <a:lumMod val="75000"/>
                  <a:lumOff val="25000"/>
                </a:schemeClr>
              </a:solidFill>
              <a:cs typeface="Arial" pitchFamily="34" charset="0"/>
            </a:endParaRPr>
          </a:p>
        </p:txBody>
      </p:sp>
      <p:sp>
        <p:nvSpPr>
          <p:cNvPr id="20" name="TextBox 19"/>
          <p:cNvSpPr txBox="1"/>
          <p:nvPr/>
        </p:nvSpPr>
        <p:spPr>
          <a:xfrm>
            <a:off x="3588863" y="3311325"/>
            <a:ext cx="665562" cy="338554"/>
          </a:xfrm>
          <a:prstGeom prst="rect">
            <a:avLst/>
          </a:prstGeom>
          <a:noFill/>
        </p:spPr>
        <p:txBody>
          <a:bodyPr wrap="square" rtlCol="0">
            <a:spAutoFit/>
          </a:bodyPr>
          <a:lstStyle/>
          <a:p>
            <a:pPr algn="ctr"/>
            <a:r>
              <a:rPr lang="en-US" altLang="ko-KR" sz="1600" b="1" dirty="0" smtClean="0">
                <a:solidFill>
                  <a:schemeClr val="tx1">
                    <a:lumMod val="75000"/>
                    <a:lumOff val="25000"/>
                  </a:schemeClr>
                </a:solidFill>
                <a:cs typeface="Arial" pitchFamily="34" charset="0"/>
              </a:rPr>
              <a:t>2019</a:t>
            </a:r>
            <a:endParaRPr lang="ko-KR" altLang="en-US" sz="1600" b="1" dirty="0">
              <a:solidFill>
                <a:schemeClr val="tx1">
                  <a:lumMod val="75000"/>
                  <a:lumOff val="25000"/>
                </a:schemeClr>
              </a:solidFill>
              <a:cs typeface="Arial" pitchFamily="34" charset="0"/>
            </a:endParaRPr>
          </a:p>
        </p:txBody>
      </p:sp>
      <p:sp>
        <p:nvSpPr>
          <p:cNvPr id="21" name="TextBox 20"/>
          <p:cNvSpPr txBox="1"/>
          <p:nvPr/>
        </p:nvSpPr>
        <p:spPr>
          <a:xfrm>
            <a:off x="4884668" y="2307035"/>
            <a:ext cx="665562" cy="338554"/>
          </a:xfrm>
          <a:prstGeom prst="rect">
            <a:avLst/>
          </a:prstGeom>
          <a:noFill/>
        </p:spPr>
        <p:txBody>
          <a:bodyPr wrap="square" rtlCol="0">
            <a:spAutoFit/>
          </a:bodyPr>
          <a:lstStyle/>
          <a:p>
            <a:pPr algn="ctr"/>
            <a:r>
              <a:rPr lang="en-US" altLang="ko-KR" sz="1600" b="1" dirty="0" smtClean="0">
                <a:solidFill>
                  <a:schemeClr val="tx1">
                    <a:lumMod val="75000"/>
                    <a:lumOff val="25000"/>
                  </a:schemeClr>
                </a:solidFill>
                <a:cs typeface="Arial" pitchFamily="34" charset="0"/>
              </a:rPr>
              <a:t>2020</a:t>
            </a:r>
            <a:endParaRPr lang="ko-KR" altLang="en-US" sz="1600" b="1" dirty="0">
              <a:solidFill>
                <a:schemeClr val="tx1">
                  <a:lumMod val="75000"/>
                  <a:lumOff val="25000"/>
                </a:schemeClr>
              </a:solidFill>
              <a:cs typeface="Arial" pitchFamily="34" charset="0"/>
            </a:endParaRPr>
          </a:p>
        </p:txBody>
      </p:sp>
      <p:sp>
        <p:nvSpPr>
          <p:cNvPr id="22" name="TextBox 21"/>
          <p:cNvSpPr txBox="1"/>
          <p:nvPr/>
        </p:nvSpPr>
        <p:spPr>
          <a:xfrm>
            <a:off x="6180473" y="3311325"/>
            <a:ext cx="665562" cy="338554"/>
          </a:xfrm>
          <a:prstGeom prst="rect">
            <a:avLst/>
          </a:prstGeom>
          <a:noFill/>
        </p:spPr>
        <p:txBody>
          <a:bodyPr wrap="square" rtlCol="0">
            <a:spAutoFit/>
          </a:bodyPr>
          <a:lstStyle/>
          <a:p>
            <a:pPr algn="ctr"/>
            <a:r>
              <a:rPr lang="en-US" altLang="ko-KR" sz="1600" b="1" dirty="0" smtClean="0">
                <a:solidFill>
                  <a:schemeClr val="tx1">
                    <a:lumMod val="75000"/>
                    <a:lumOff val="25000"/>
                  </a:schemeClr>
                </a:solidFill>
                <a:cs typeface="Arial" pitchFamily="34" charset="0"/>
              </a:rPr>
              <a:t>2021</a:t>
            </a:r>
            <a:endParaRPr lang="ko-KR" altLang="en-US" sz="1600" b="1" dirty="0">
              <a:solidFill>
                <a:schemeClr val="tx1">
                  <a:lumMod val="75000"/>
                  <a:lumOff val="25000"/>
                </a:schemeClr>
              </a:solidFill>
              <a:cs typeface="Arial" pitchFamily="34" charset="0"/>
            </a:endParaRPr>
          </a:p>
        </p:txBody>
      </p:sp>
      <p:sp>
        <p:nvSpPr>
          <p:cNvPr id="23" name="TextBox 22"/>
          <p:cNvSpPr txBox="1"/>
          <p:nvPr/>
        </p:nvSpPr>
        <p:spPr>
          <a:xfrm>
            <a:off x="7476278" y="2307035"/>
            <a:ext cx="665562" cy="338554"/>
          </a:xfrm>
          <a:prstGeom prst="rect">
            <a:avLst/>
          </a:prstGeom>
          <a:noFill/>
        </p:spPr>
        <p:txBody>
          <a:bodyPr wrap="square" rtlCol="0">
            <a:spAutoFit/>
          </a:bodyPr>
          <a:lstStyle/>
          <a:p>
            <a:pPr algn="ctr"/>
            <a:r>
              <a:rPr lang="en-US" altLang="ko-KR" sz="1600" b="1" dirty="0" smtClean="0">
                <a:solidFill>
                  <a:schemeClr val="tx1">
                    <a:lumMod val="75000"/>
                    <a:lumOff val="25000"/>
                  </a:schemeClr>
                </a:solidFill>
                <a:cs typeface="Arial" pitchFamily="34" charset="0"/>
              </a:rPr>
              <a:t>2022</a:t>
            </a:r>
            <a:endParaRPr lang="ko-KR" altLang="en-US" sz="1600" b="1" dirty="0">
              <a:solidFill>
                <a:schemeClr val="tx1">
                  <a:lumMod val="75000"/>
                  <a:lumOff val="25000"/>
                </a:schemeClr>
              </a:solidFill>
              <a:cs typeface="Arial" pitchFamily="34" charset="0"/>
            </a:endParaRPr>
          </a:p>
        </p:txBody>
      </p:sp>
      <p:grpSp>
        <p:nvGrpSpPr>
          <p:cNvPr id="24" name="Group 23"/>
          <p:cNvGrpSpPr/>
          <p:nvPr/>
        </p:nvGrpSpPr>
        <p:grpSpPr>
          <a:xfrm>
            <a:off x="540000" y="1563638"/>
            <a:ext cx="1589881" cy="1081951"/>
            <a:chOff x="1062658" y="3986014"/>
            <a:chExt cx="1728192" cy="1081951"/>
          </a:xfrm>
        </p:grpSpPr>
        <p:sp>
          <p:nvSpPr>
            <p:cNvPr id="25" name="TextBox 24"/>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6" name="TextBox 25"/>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27" name="Group 26"/>
          <p:cNvGrpSpPr/>
          <p:nvPr/>
        </p:nvGrpSpPr>
        <p:grpSpPr>
          <a:xfrm>
            <a:off x="7014119" y="3311325"/>
            <a:ext cx="1589881" cy="1081951"/>
            <a:chOff x="1062658" y="3986014"/>
            <a:chExt cx="1728192" cy="1081951"/>
          </a:xfrm>
        </p:grpSpPr>
        <p:sp>
          <p:nvSpPr>
            <p:cNvPr id="28" name="TextBox 27"/>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9" name="TextBox 28"/>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0" name="Group 29"/>
          <p:cNvGrpSpPr/>
          <p:nvPr/>
        </p:nvGrpSpPr>
        <p:grpSpPr>
          <a:xfrm>
            <a:off x="1830898" y="3311325"/>
            <a:ext cx="1589881" cy="1081951"/>
            <a:chOff x="1062658" y="3986014"/>
            <a:chExt cx="1728192" cy="1081951"/>
          </a:xfrm>
        </p:grpSpPr>
        <p:sp>
          <p:nvSpPr>
            <p:cNvPr id="31" name="TextBox 30"/>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2" name="TextBox 31"/>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3" name="Group 32"/>
          <p:cNvGrpSpPr/>
          <p:nvPr/>
        </p:nvGrpSpPr>
        <p:grpSpPr>
          <a:xfrm>
            <a:off x="4537229" y="3311325"/>
            <a:ext cx="1589881" cy="1081951"/>
            <a:chOff x="1062658" y="3986014"/>
            <a:chExt cx="1728192" cy="1081951"/>
          </a:xfrm>
        </p:grpSpPr>
        <p:sp>
          <p:nvSpPr>
            <p:cNvPr id="34" name="TextBox 33"/>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5" name="TextBox 34"/>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6" name="Group 35"/>
          <p:cNvGrpSpPr/>
          <p:nvPr/>
        </p:nvGrpSpPr>
        <p:grpSpPr>
          <a:xfrm>
            <a:off x="3126703" y="1563638"/>
            <a:ext cx="1589881" cy="1081951"/>
            <a:chOff x="1062658" y="3986014"/>
            <a:chExt cx="1728192" cy="1081951"/>
          </a:xfrm>
        </p:grpSpPr>
        <p:sp>
          <p:nvSpPr>
            <p:cNvPr id="37" name="TextBox 36"/>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8" name="TextBox 37"/>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9" name="Group 38"/>
          <p:cNvGrpSpPr/>
          <p:nvPr/>
        </p:nvGrpSpPr>
        <p:grpSpPr>
          <a:xfrm>
            <a:off x="5718313" y="1563638"/>
            <a:ext cx="1589881" cy="1081951"/>
            <a:chOff x="1062658" y="3986014"/>
            <a:chExt cx="1728192" cy="1081951"/>
          </a:xfrm>
        </p:grpSpPr>
        <p:sp>
          <p:nvSpPr>
            <p:cNvPr id="40" name="TextBox 39"/>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1"/>
                  </a:solidFill>
                  <a:cs typeface="Calibri" pitchFamily="34" charset="0"/>
                </a:rPr>
                <a:t>Your Text Here</a:t>
              </a:r>
              <a:endParaRPr lang="ko-KR" altLang="en-US" sz="1400" b="1" dirty="0">
                <a:solidFill>
                  <a:schemeClr val="accent1"/>
                </a:solidFill>
                <a:cs typeface="Calibri" pitchFamily="34" charset="0"/>
              </a:endParaRPr>
            </a:p>
          </p:txBody>
        </p:sp>
        <p:sp>
          <p:nvSpPr>
            <p:cNvPr id="41" name="TextBox 40"/>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pic>
        <p:nvPicPr>
          <p:cNvPr id="797" name="Imagen 796"/>
          <p:cNvPicPr>
            <a:picLocks noChangeAspect="1"/>
          </p:cNvPicPr>
          <p:nvPr/>
        </p:nvPicPr>
        <p:blipFill>
          <a:blip r:embed="rId2"/>
          <a:stretch>
            <a:fillRect/>
          </a:stretch>
        </p:blipFill>
        <p:spPr>
          <a:xfrm>
            <a:off x="2280172" y="1598998"/>
            <a:ext cx="730010" cy="1170860"/>
          </a:xfrm>
          <a:prstGeom prst="rect">
            <a:avLst/>
          </a:prstGeom>
        </p:spPr>
      </p:pic>
      <p:pic>
        <p:nvPicPr>
          <p:cNvPr id="798" name="Imagen 797"/>
          <p:cNvPicPr>
            <a:picLocks noChangeAspect="1"/>
          </p:cNvPicPr>
          <p:nvPr/>
        </p:nvPicPr>
        <p:blipFill>
          <a:blip r:embed="rId3"/>
          <a:stretch>
            <a:fillRect/>
          </a:stretch>
        </p:blipFill>
        <p:spPr>
          <a:xfrm>
            <a:off x="4864788" y="1674207"/>
            <a:ext cx="705321" cy="700829"/>
          </a:xfrm>
          <a:prstGeom prst="rect">
            <a:avLst/>
          </a:prstGeom>
        </p:spPr>
      </p:pic>
      <p:pic>
        <p:nvPicPr>
          <p:cNvPr id="799" name="Imagen 798"/>
          <p:cNvPicPr>
            <a:picLocks noChangeAspect="1"/>
          </p:cNvPicPr>
          <p:nvPr/>
        </p:nvPicPr>
        <p:blipFill>
          <a:blip r:embed="rId4"/>
          <a:stretch>
            <a:fillRect/>
          </a:stretch>
        </p:blipFill>
        <p:spPr>
          <a:xfrm>
            <a:off x="7456398" y="1594700"/>
            <a:ext cx="695082" cy="753379"/>
          </a:xfrm>
          <a:prstGeom prst="rect">
            <a:avLst/>
          </a:prstGeom>
        </p:spPr>
      </p:pic>
      <p:pic>
        <p:nvPicPr>
          <p:cNvPr id="800" name="Imagen 799"/>
          <p:cNvPicPr>
            <a:picLocks noChangeAspect="1"/>
          </p:cNvPicPr>
          <p:nvPr/>
        </p:nvPicPr>
        <p:blipFill>
          <a:blip r:embed="rId5"/>
          <a:stretch>
            <a:fillRect/>
          </a:stretch>
        </p:blipFill>
        <p:spPr>
          <a:xfrm>
            <a:off x="1004132" y="3618538"/>
            <a:ext cx="742724" cy="819890"/>
          </a:xfrm>
          <a:prstGeom prst="rect">
            <a:avLst/>
          </a:prstGeom>
        </p:spPr>
      </p:pic>
      <p:pic>
        <p:nvPicPr>
          <p:cNvPr id="801" name="Imagen 800"/>
          <p:cNvPicPr>
            <a:picLocks noChangeAspect="1"/>
          </p:cNvPicPr>
          <p:nvPr/>
        </p:nvPicPr>
        <p:blipFill>
          <a:blip r:embed="rId6"/>
          <a:stretch>
            <a:fillRect/>
          </a:stretch>
        </p:blipFill>
        <p:spPr>
          <a:xfrm>
            <a:off x="3563660" y="3667960"/>
            <a:ext cx="771822" cy="771822"/>
          </a:xfrm>
          <a:prstGeom prst="rect">
            <a:avLst/>
          </a:prstGeom>
        </p:spPr>
      </p:pic>
      <p:pic>
        <p:nvPicPr>
          <p:cNvPr id="802" name="Imagen 801"/>
          <p:cNvPicPr>
            <a:picLocks noChangeAspect="1"/>
          </p:cNvPicPr>
          <p:nvPr/>
        </p:nvPicPr>
        <p:blipFill>
          <a:blip r:embed="rId7"/>
          <a:stretch>
            <a:fillRect/>
          </a:stretch>
        </p:blipFill>
        <p:spPr>
          <a:xfrm>
            <a:off x="6152287" y="3667961"/>
            <a:ext cx="786396" cy="786396"/>
          </a:xfrm>
          <a:prstGeom prst="rect">
            <a:avLst/>
          </a:prstGeom>
        </p:spPr>
      </p:pic>
    </p:spTree>
    <p:extLst>
      <p:ext uri="{BB962C8B-B14F-4D97-AF65-F5344CB8AC3E}">
        <p14:creationId xmlns:p14="http://schemas.microsoft.com/office/powerpoint/2010/main" val="1636733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5463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Diseño personalizado">
  <a:themeElements>
    <a:clrScheme name="Personalizado 8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Break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1645</TotalTime>
  <Words>2429</Words>
  <Application>Microsoft Office PowerPoint</Application>
  <PresentationFormat>Presentación en pantalla (16:9)</PresentationFormat>
  <Paragraphs>313</Paragraphs>
  <Slides>43</Slides>
  <Notes>1</Notes>
  <HiddenSlides>0</HiddenSlides>
  <MMClips>0</MMClips>
  <ScaleCrop>false</ScaleCrop>
  <HeadingPairs>
    <vt:vector size="6" baseType="variant">
      <vt:variant>
        <vt:lpstr>Fuentes usadas</vt:lpstr>
      </vt:variant>
      <vt:variant>
        <vt:i4>7</vt:i4>
      </vt:variant>
      <vt:variant>
        <vt:lpstr>Tema</vt:lpstr>
      </vt:variant>
      <vt:variant>
        <vt:i4>4</vt:i4>
      </vt:variant>
      <vt:variant>
        <vt:lpstr>Títulos de diapositiva</vt:lpstr>
      </vt:variant>
      <vt:variant>
        <vt:i4>43</vt:i4>
      </vt:variant>
    </vt:vector>
  </HeadingPairs>
  <TitlesOfParts>
    <vt:vector size="54" baseType="lpstr">
      <vt:lpstr>맑은 고딕</vt:lpstr>
      <vt:lpstr>Arial</vt:lpstr>
      <vt:lpstr>Arial Rounded MT Bold</vt:lpstr>
      <vt:lpstr>Arial Unicode MS</vt:lpstr>
      <vt:lpstr>Calibri</vt:lpstr>
      <vt:lpstr>Calibri Light</vt:lpstr>
      <vt:lpstr>Times New Roman</vt:lpstr>
      <vt:lpstr>Cover and End Slide Master</vt:lpstr>
      <vt:lpstr>Contents Slide Master</vt:lpstr>
      <vt:lpstr>Diseño personalizado</vt:lpstr>
      <vt:lpstr>Section Break Slide Master</vt:lpstr>
      <vt:lpstr>Presentación de PowerPoint</vt:lpstr>
      <vt:lpstr>Presentación de PowerPoint</vt:lpstr>
      <vt:lpstr>Agenda Layout</vt:lpstr>
      <vt:lpstr>Presentación de PowerPoint</vt:lpstr>
      <vt:lpstr>Our Services</vt:lpstr>
      <vt:lpstr>Presentación de PowerPoint</vt:lpstr>
      <vt:lpstr>Our Team Layout</vt:lpstr>
      <vt:lpstr>Presentación de PowerPoint</vt:lpstr>
      <vt:lpstr>TimeLine Layout</vt:lpstr>
      <vt:lpstr>Portfolio Presentation</vt:lpstr>
      <vt:lpstr>Portfolio Presentation</vt:lpstr>
      <vt:lpstr>Presentación de PowerPoint</vt:lpstr>
      <vt:lpstr>Infographic Layout</vt:lpstr>
      <vt:lpstr>Infographic Layout</vt:lpstr>
      <vt:lpstr>Presentación de PowerPoint</vt:lpstr>
      <vt:lpstr>Presentación de PowerPoint</vt:lpstr>
      <vt:lpstr>Infographic Layout</vt:lpstr>
      <vt:lpstr>Infographic Layout</vt:lpstr>
      <vt:lpstr>Presentación de PowerPoint</vt:lpstr>
      <vt:lpstr>Infographic Layout</vt:lpstr>
      <vt:lpstr>Presentación de PowerPoint</vt:lpstr>
      <vt:lpstr>Chart Layout</vt:lpstr>
      <vt:lpstr>Chart Layout</vt:lpstr>
      <vt:lpstr>Presentación de PowerPoint</vt:lpstr>
      <vt:lpstr>Table &amp; Chart</vt:lpstr>
      <vt:lpstr>Table Layout</vt:lpstr>
      <vt:lpstr>Portfolio Presentation</vt:lpstr>
      <vt:lpstr>Table Layout</vt:lpstr>
      <vt:lpstr>Portfolio Presentation</vt:lpstr>
      <vt:lpstr>Worldmap Infographic</vt:lpstr>
      <vt:lpstr>Worldmap Infographic</vt:lpstr>
      <vt:lpstr>One  Columns  Layout</vt:lpstr>
      <vt:lpstr>Presentación de PowerPoint</vt:lpstr>
      <vt:lpstr>Presentación de PowerPoint</vt:lpstr>
      <vt:lpstr>Presentación de PowerPoint</vt:lpstr>
      <vt:lpstr>EDITABLES</vt:lpstr>
      <vt:lpstr>EDITABLES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eduardo</cp:lastModifiedBy>
  <cp:revision>144</cp:revision>
  <dcterms:created xsi:type="dcterms:W3CDTF">2016-11-18T00:34:11Z</dcterms:created>
  <dcterms:modified xsi:type="dcterms:W3CDTF">2023-11-22T00:05:37Z</dcterms:modified>
</cp:coreProperties>
</file>