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3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4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738" r:id="rId2"/>
    <p:sldMasterId id="2147483676" r:id="rId3"/>
    <p:sldMasterId id="2147483698" r:id="rId4"/>
    <p:sldMasterId id="2147483717" r:id="rId5"/>
  </p:sldMasterIdLst>
  <p:notesMasterIdLst>
    <p:notesMasterId r:id="rId51"/>
  </p:notesMasterIdLst>
  <p:handoutMasterIdLst>
    <p:handoutMasterId r:id="rId52"/>
  </p:handoutMasterIdLst>
  <p:sldIdLst>
    <p:sldId id="585" r:id="rId6"/>
    <p:sldId id="569" r:id="rId7"/>
    <p:sldId id="571" r:id="rId8"/>
    <p:sldId id="586" r:id="rId9"/>
    <p:sldId id="575" r:id="rId10"/>
    <p:sldId id="573" r:id="rId11"/>
    <p:sldId id="563" r:id="rId12"/>
    <p:sldId id="506" r:id="rId13"/>
    <p:sldId id="517" r:id="rId14"/>
    <p:sldId id="544" r:id="rId15"/>
    <p:sldId id="508" r:id="rId16"/>
    <p:sldId id="499" r:id="rId17"/>
    <p:sldId id="542" r:id="rId18"/>
    <p:sldId id="570" r:id="rId19"/>
    <p:sldId id="543" r:id="rId20"/>
    <p:sldId id="519" r:id="rId21"/>
    <p:sldId id="547" r:id="rId22"/>
    <p:sldId id="509" r:id="rId23"/>
    <p:sldId id="505" r:id="rId24"/>
    <p:sldId id="500" r:id="rId25"/>
    <p:sldId id="579" r:id="rId26"/>
    <p:sldId id="576" r:id="rId27"/>
    <p:sldId id="550" r:id="rId28"/>
    <p:sldId id="566" r:id="rId29"/>
    <p:sldId id="577" r:id="rId30"/>
    <p:sldId id="572" r:id="rId31"/>
    <p:sldId id="520" r:id="rId32"/>
    <p:sldId id="565" r:id="rId33"/>
    <p:sldId id="454" r:id="rId34"/>
    <p:sldId id="591" r:id="rId35"/>
    <p:sldId id="562" r:id="rId36"/>
    <p:sldId id="555" r:id="rId37"/>
    <p:sldId id="590" r:id="rId38"/>
    <p:sldId id="587" r:id="rId39"/>
    <p:sldId id="581" r:id="rId40"/>
    <p:sldId id="582" r:id="rId41"/>
    <p:sldId id="583" r:id="rId42"/>
    <p:sldId id="584" r:id="rId43"/>
    <p:sldId id="580" r:id="rId44"/>
    <p:sldId id="578" r:id="rId45"/>
    <p:sldId id="560" r:id="rId46"/>
    <p:sldId id="557" r:id="rId47"/>
    <p:sldId id="558" r:id="rId48"/>
    <p:sldId id="559" r:id="rId49"/>
    <p:sldId id="592" r:id="rId50"/>
  </p:sldIdLst>
  <p:sldSz cx="9721850" cy="5400675"/>
  <p:notesSz cx="6858000" cy="9144000"/>
  <p:custDataLst>
    <p:tags r:id="rId53"/>
  </p:custDataLst>
  <p:defaultTextStyle>
    <a:defPPr>
      <a:defRPr lang="zh-CN"/>
    </a:defPPr>
    <a:lvl1pPr algn="l" defTabSz="966788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82600" indent="-25400" algn="l" defTabSz="966788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66788" indent="-52388" algn="l" defTabSz="966788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450975" indent="-79375" algn="l" defTabSz="966788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935163" indent="-106363" algn="l" defTabSz="966788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01">
          <p15:clr>
            <a:srgbClr val="A4A3A4"/>
          </p15:clr>
        </p15:guide>
        <p15:guide id="2" pos="306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6945"/>
    <a:srgbClr val="ED7D31"/>
    <a:srgbClr val="981A15"/>
    <a:srgbClr val="ED6846"/>
    <a:srgbClr val="6D5F46"/>
    <a:srgbClr val="905631"/>
    <a:srgbClr val="945E38"/>
    <a:srgbClr val="98D4F5"/>
    <a:srgbClr val="F4A28D"/>
    <a:srgbClr val="F6C4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03" autoAdjust="0"/>
    <p:restoredTop sz="94660"/>
  </p:normalViewPr>
  <p:slideViewPr>
    <p:cSldViewPr>
      <p:cViewPr varScale="1">
        <p:scale>
          <a:sx n="141" d="100"/>
          <a:sy n="141" d="100"/>
        </p:scale>
        <p:origin x="318" y="126"/>
      </p:cViewPr>
      <p:guideLst>
        <p:guide orient="horz" pos="1701"/>
        <p:guide pos="306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33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tags" Target="tags/tag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Hoja_de_c_lculo_de_Microsoft_Excel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9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7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8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529289955647841"/>
          <c:y val="6.5551209391894183E-2"/>
          <c:w val="0.66941448548764604"/>
          <c:h val="0.6145908291591871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Your Data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04D-4358-9C51-5BC2E7ED58E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04D-4358-9C51-5BC2E7ED58E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04D-4358-9C51-5BC2E7ED58E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04D-4358-9C51-5BC2E7ED58E7}"/>
              </c:ext>
            </c:extLst>
          </c:dPt>
          <c:cat>
            <c:strRef>
              <c:f>Sheet1!$A$2:$A$5</c:f>
              <c:strCache>
                <c:ptCount val="4"/>
                <c:pt idx="0">
                  <c:v>Label 1</c:v>
                </c:pt>
                <c:pt idx="1">
                  <c:v>Label 2</c:v>
                </c:pt>
                <c:pt idx="2">
                  <c:v>Label 3</c:v>
                </c:pt>
                <c:pt idx="3">
                  <c:v>Label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60</c:v>
                </c:pt>
                <c:pt idx="1">
                  <c:v>25</c:v>
                </c:pt>
                <c:pt idx="2">
                  <c:v>10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04D-4358-9C51-5BC2E7ED58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184701816402866E-2"/>
          <c:y val="4.3300133464835147E-2"/>
          <c:w val="0.82363059636719427"/>
          <c:h val="0.6966563389585266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3796DA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0405351786309456E-3"/>
                  <c:y val="0.2095925682600696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horzOverflow="clip" vert="horz" wrap="none" lIns="38100" tIns="19050" rIns="38100" bIns="19050" anchor="ctr" anchorCtr="1">
                  <a:spAutoFit/>
                </a:bodyPr>
                <a:lstStyle/>
                <a:p>
                  <a:pPr>
                    <a:defRPr sz="4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836E-4A19-9BC1-36AD8108C62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non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6E-4A19-9BC1-36AD8108C62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36E-4A19-9BC1-36AD8108C6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0"/>
        <c:overlap val="100"/>
        <c:axId val="235311640"/>
        <c:axId val="235310856"/>
      </c:barChart>
      <c:catAx>
        <c:axId val="2353116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35310856"/>
        <c:crosses val="autoZero"/>
        <c:auto val="1"/>
        <c:lblAlgn val="ctr"/>
        <c:lblOffset val="100"/>
        <c:noMultiLvlLbl val="0"/>
      </c:catAx>
      <c:valAx>
        <c:axId val="23531085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35311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866C-4540-A061-2FFCBEE7C069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866C-4540-A061-2FFCBEE7C069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66C-4540-A061-2FFCBEE7C0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A156-4CBC-BB5B-475EC92C85FC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A156-4CBC-BB5B-475EC92C85FC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156-4CBC-BB5B-475EC92C85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5E375E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0406067623052575E-3"/>
                  <c:y val="0.1607715048547601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82880" anchor="ctr" anchorCtr="1">
                  <a:spAutoFit/>
                </a:bodyPr>
                <a:lstStyle/>
                <a:p>
                  <a:pPr>
                    <a:defRPr sz="4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BF2A-4F4F-A3DC-2E9B0A4728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2A-4F4F-A3DC-2E9B0A4728E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F2A-4F4F-A3DC-2E9B0A4728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5618872"/>
        <c:axId val="335619656"/>
      </c:barChart>
      <c:catAx>
        <c:axId val="3356188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35619656"/>
        <c:crosses val="autoZero"/>
        <c:auto val="1"/>
        <c:lblAlgn val="ctr"/>
        <c:lblOffset val="100"/>
        <c:noMultiLvlLbl val="0"/>
      </c:catAx>
      <c:valAx>
        <c:axId val="33561965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35618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3796DA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3850084896891005E-3"/>
                  <c:y val="-0.2217538838977870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EA5-4BC6-8EFF-CAC9C83558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A5-4BC6-8EFF-CAC9C835589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EA5-4BC6-8EFF-CAC9C83558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5618088"/>
        <c:axId val="335620048"/>
      </c:barChart>
      <c:catAx>
        <c:axId val="3356180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35620048"/>
        <c:crosses val="autoZero"/>
        <c:auto val="1"/>
        <c:lblAlgn val="ctr"/>
        <c:lblOffset val="100"/>
        <c:noMultiLvlLbl val="0"/>
      </c:catAx>
      <c:valAx>
        <c:axId val="33562004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35618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A6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A6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A43-4F32-B133-1E9AA6812CBB}"/>
              </c:ext>
            </c:extLst>
          </c:dPt>
          <c:dLbls>
            <c:dLbl>
              <c:idx val="0"/>
              <c:layout>
                <c:manualLayout>
                  <c:x val="3.0406067623052575E-3"/>
                  <c:y val="0.1647078806242905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43-4F32-B133-1E9AA6812C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A43-4F32-B133-1E9AA6812CB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A43-4F32-B133-1E9AA6812C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5625144"/>
        <c:axId val="335618480"/>
      </c:barChart>
      <c:catAx>
        <c:axId val="3356251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35618480"/>
        <c:crosses val="autoZero"/>
        <c:auto val="1"/>
        <c:lblAlgn val="ctr"/>
        <c:lblOffset val="100"/>
        <c:noMultiLvlLbl val="0"/>
      </c:catAx>
      <c:valAx>
        <c:axId val="33561848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35625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5E375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99-4C10-88E0-3B415EED1A4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FFA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99-4C10-88E0-3B415EED1A4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1FBA9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099-4C10-88E0-3B415EED1A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266048"/>
        <c:axId val="236271144"/>
      </c:barChart>
      <c:catAx>
        <c:axId val="2362660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36271144"/>
        <c:crosses val="autoZero"/>
        <c:auto val="1"/>
        <c:lblAlgn val="ctr"/>
        <c:lblOffset val="100"/>
        <c:noMultiLvlLbl val="0"/>
      </c:catAx>
      <c:valAx>
        <c:axId val="23627114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36266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184701816402866E-2"/>
          <c:y val="4.3300133464835147E-2"/>
          <c:w val="0.82363059636719427"/>
          <c:h val="0.6966563389585266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A600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5F-46C5-9038-2F89B50430A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5F-46C5-9038-2F89B50430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0"/>
        <c:overlap val="100"/>
        <c:axId val="236266832"/>
        <c:axId val="236267224"/>
      </c:barChart>
      <c:catAx>
        <c:axId val="2362668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36267224"/>
        <c:crosses val="autoZero"/>
        <c:auto val="1"/>
        <c:lblAlgn val="ctr"/>
        <c:lblOffset val="100"/>
        <c:noMultiLvlLbl val="0"/>
      </c:catAx>
      <c:valAx>
        <c:axId val="23626722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36266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184701816402866E-2"/>
          <c:y val="4.3300133464835147E-2"/>
          <c:w val="0.82363059636719427"/>
          <c:h val="0.6966563389585266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31CA7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0405351786309456E-3"/>
                  <c:y val="0.3847931808379016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horzOverflow="clip" vert="horz" wrap="none" lIns="38100" tIns="19050" rIns="38100" bIns="19050" anchor="ctr" anchorCtr="1">
                  <a:spAutoFit/>
                </a:bodyPr>
                <a:lstStyle/>
                <a:p>
                  <a:pPr>
                    <a:defRPr sz="4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81B9-46A6-9D54-D74083D8D3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non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B9-46A6-9D54-D74083D8D31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1B9-46A6-9D54-D74083D8D3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0"/>
        <c:overlap val="100"/>
        <c:axId val="236268008"/>
        <c:axId val="235313208"/>
      </c:barChart>
      <c:catAx>
        <c:axId val="2362680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35313208"/>
        <c:crosses val="autoZero"/>
        <c:auto val="1"/>
        <c:lblAlgn val="ctr"/>
        <c:lblOffset val="100"/>
        <c:noMultiLvlLbl val="0"/>
      </c:catAx>
      <c:valAx>
        <c:axId val="23531320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36268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6780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67801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CCBFAF72-1563-47D6-B7E6-34529404EE30}" type="datetimeFigureOut">
              <a:rPr lang="zh-CN" altLang="en-US"/>
              <a:pPr>
                <a:defRPr/>
              </a:pPr>
              <a:t>2023/11/19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6780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67801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3219187B-8851-4471-879F-35BFB0C031CE}" type="slidenum">
              <a:rPr lang="zh-CN" altLang="en-US"/>
              <a:pPr>
                <a:defRPr/>
              </a:pPr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53858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6780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67801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001866E4-F001-4660-AF58-DE5DC3ECCFA6}" type="datetimeFigureOut">
              <a:rPr lang="zh-CN" altLang="en-US"/>
              <a:pPr>
                <a:defRPr/>
              </a:pPr>
              <a:t>2023/11/19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85800"/>
            <a:ext cx="61722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6780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67801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47079287-648C-4B3D-8FE1-F0E0722F132F}" type="slidenum">
              <a:rPr lang="zh-CN" altLang="en-US"/>
              <a:pPr>
                <a:defRPr/>
              </a:pPr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84658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66788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82600" algn="l" defTabSz="966788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66788" algn="l" defTabSz="966788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50975" algn="l" defTabSz="966788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35163" algn="l" defTabSz="966788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19502" algn="l" defTabSz="9678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03403" algn="l" defTabSz="9678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87303" algn="l" defTabSz="9678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71204" algn="l" defTabSz="9678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079287-648C-4B3D-8FE1-F0E0722F132F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01982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079287-648C-4B3D-8FE1-F0E0722F132F}" type="slidenum">
              <a:rPr lang="zh-CN" altLang="en-US" smtClean="0"/>
              <a:pPr>
                <a:defRPr/>
              </a:pPr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22190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079287-648C-4B3D-8FE1-F0E0722F132F}" type="slidenum">
              <a:rPr lang="zh-CN" altLang="en-US" smtClean="0"/>
              <a:pPr>
                <a:defRPr/>
              </a:pPr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7874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defTabSz="966788" fontAlgn="base">
              <a:spcBef>
                <a:spcPct val="0"/>
              </a:spcBef>
              <a:spcAft>
                <a:spcPct val="0"/>
              </a:spcAft>
            </a:pPr>
            <a:fld id="{DD85BDDC-0652-496A-BB8E-28D704772BDB}" type="slidenum">
              <a:rPr lang="zh-CN" altLang="en-US" sz="1200">
                <a:latin typeface="Calibri" pitchFamily="34" charset="0"/>
                <a:ea typeface="宋体" pitchFamily="2" charset="-122"/>
              </a:rPr>
              <a:pPr defTabSz="966788"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zh-CN" altLang="en-US" sz="1200"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2019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defTabSz="966788" fontAlgn="base">
              <a:spcBef>
                <a:spcPct val="0"/>
              </a:spcBef>
              <a:spcAft>
                <a:spcPct val="0"/>
              </a:spcAft>
            </a:pPr>
            <a:fld id="{DD85BDDC-0652-496A-BB8E-28D704772BDB}" type="slidenum">
              <a:rPr lang="zh-CN" altLang="en-US" sz="1200">
                <a:latin typeface="Calibri" pitchFamily="34" charset="0"/>
                <a:ea typeface="宋体" pitchFamily="2" charset="-122"/>
              </a:rPr>
              <a:pPr defTabSz="966788"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zh-CN" altLang="en-US" sz="1200"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68381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defTabSz="966788" fontAlgn="base">
              <a:spcBef>
                <a:spcPct val="0"/>
              </a:spcBef>
              <a:spcAft>
                <a:spcPct val="0"/>
              </a:spcAft>
            </a:pPr>
            <a:fld id="{DD85BDDC-0652-496A-BB8E-28D704772BDB}" type="slidenum">
              <a:rPr lang="zh-CN" altLang="en-US" sz="1200">
                <a:latin typeface="Calibri" pitchFamily="34" charset="0"/>
                <a:ea typeface="宋体" pitchFamily="2" charset="-122"/>
              </a:rPr>
              <a:pPr defTabSz="966788"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zh-CN" altLang="en-US" sz="1200"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57388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079287-648C-4B3D-8FE1-F0E0722F132F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2219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defTabSz="966788" fontAlgn="base">
              <a:spcBef>
                <a:spcPct val="0"/>
              </a:spcBef>
              <a:spcAft>
                <a:spcPct val="0"/>
              </a:spcAft>
            </a:pPr>
            <a:fld id="{DD85BDDC-0652-496A-BB8E-28D704772BDB}" type="slidenum">
              <a:rPr lang="zh-CN" altLang="en-US" sz="1200">
                <a:latin typeface="Calibri" pitchFamily="34" charset="0"/>
                <a:ea typeface="宋体" pitchFamily="2" charset="-122"/>
              </a:rPr>
              <a:pPr defTabSz="966788"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zh-CN" altLang="en-US" sz="1200"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758112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defTabSz="966788" fontAlgn="base">
              <a:spcBef>
                <a:spcPct val="0"/>
              </a:spcBef>
              <a:spcAft>
                <a:spcPct val="0"/>
              </a:spcAft>
            </a:pPr>
            <a:fld id="{DD85BDDC-0652-496A-BB8E-28D704772BDB}" type="slidenum">
              <a:rPr lang="zh-CN" altLang="en-US" sz="1200">
                <a:latin typeface="Calibri" pitchFamily="34" charset="0"/>
                <a:ea typeface="宋体" pitchFamily="2" charset="-122"/>
              </a:rPr>
              <a:pPr defTabSz="966788"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zh-CN" altLang="en-US" sz="1200"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771848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079287-648C-4B3D-8FE1-F0E0722F132F}" type="slidenum">
              <a:rPr lang="zh-CN" altLang="en-US" smtClean="0"/>
              <a:pPr>
                <a:defRPr/>
              </a:pPr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22190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defTabSz="966788" fontAlgn="base">
              <a:spcBef>
                <a:spcPct val="0"/>
              </a:spcBef>
              <a:spcAft>
                <a:spcPct val="0"/>
              </a:spcAft>
            </a:pPr>
            <a:fld id="{DD85BDDC-0652-496A-BB8E-28D704772BDB}" type="slidenum">
              <a:rPr lang="zh-CN" altLang="en-US" sz="1200">
                <a:latin typeface="Calibri" pitchFamily="34" charset="0"/>
                <a:ea typeface="宋体" pitchFamily="2" charset="-122"/>
              </a:rPr>
              <a:pPr defTabSz="966788"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zh-CN" altLang="en-US" sz="1200"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35707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5231" y="883861"/>
            <a:ext cx="7291388" cy="1880235"/>
          </a:xfrm>
        </p:spPr>
        <p:txBody>
          <a:bodyPr anchor="b"/>
          <a:lstStyle>
            <a:lvl1pPr algn="ctr">
              <a:defRPr sz="4725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5231" y="2836604"/>
            <a:ext cx="7291388" cy="1303913"/>
          </a:xfrm>
        </p:spPr>
        <p:txBody>
          <a:bodyPr/>
          <a:lstStyle>
            <a:lvl1pPr marL="0" indent="0" algn="ctr">
              <a:buNone/>
              <a:defRPr sz="1890"/>
            </a:lvl1pPr>
            <a:lvl2pPr marL="360045" indent="0" algn="ctr">
              <a:buNone/>
              <a:defRPr sz="1575"/>
            </a:lvl2pPr>
            <a:lvl3pPr marL="720090" indent="0" algn="ctr">
              <a:buNone/>
              <a:defRPr sz="1418"/>
            </a:lvl3pPr>
            <a:lvl4pPr marL="1080135" indent="0" algn="ctr">
              <a:buNone/>
              <a:defRPr sz="1260"/>
            </a:lvl4pPr>
            <a:lvl5pPr marL="1440180" indent="0" algn="ctr">
              <a:buNone/>
              <a:defRPr sz="1260"/>
            </a:lvl5pPr>
            <a:lvl6pPr marL="1800225" indent="0" algn="ctr">
              <a:buNone/>
              <a:defRPr sz="1260"/>
            </a:lvl6pPr>
            <a:lvl7pPr marL="2160270" indent="0" algn="ctr">
              <a:buNone/>
              <a:defRPr sz="1260"/>
            </a:lvl7pPr>
            <a:lvl8pPr marL="2520315" indent="0" algn="ctr">
              <a:buNone/>
              <a:defRPr sz="1260"/>
            </a:lvl8pPr>
            <a:lvl9pPr marL="2880360" indent="0" algn="ctr">
              <a:buNone/>
              <a:defRPr sz="126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296899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330098"/>
      </p:ext>
    </p:extLst>
  </p:cSld>
  <p:clrMapOvr>
    <a:masterClrMapping/>
  </p:clrMapOvr>
  <p:transition spd="med">
    <p:pull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 userDrawn="1"/>
        </p:nvCxnSpPr>
        <p:spPr>
          <a:xfrm>
            <a:off x="344221" y="529820"/>
            <a:ext cx="7961648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 userDrawn="1"/>
        </p:nvSpPr>
        <p:spPr>
          <a:xfrm>
            <a:off x="8411201" y="0"/>
            <a:ext cx="1310649" cy="5298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19"/>
          </a:p>
        </p:txBody>
      </p:sp>
    </p:spTree>
    <p:extLst>
      <p:ext uri="{BB962C8B-B14F-4D97-AF65-F5344CB8AC3E}">
        <p14:creationId xmlns:p14="http://schemas.microsoft.com/office/powerpoint/2010/main" val="160606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60000"/>
    </mc:Choice>
    <mc:Fallback xmlns="">
      <p:transition spd="slow" advTm="60000"/>
    </mc:Fallback>
  </mc:AlternateContent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1339234" y="443280"/>
            <a:ext cx="2640949" cy="1417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45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60063" indent="0">
              <a:buNone/>
              <a:defRPr sz="2205"/>
            </a:lvl2pPr>
            <a:lvl3pPr marL="720126" indent="0">
              <a:buNone/>
              <a:defRPr sz="1890"/>
            </a:lvl3pPr>
            <a:lvl4pPr marL="1080189" indent="0">
              <a:buNone/>
              <a:defRPr sz="1575"/>
            </a:lvl4pPr>
            <a:lvl5pPr marL="1440252" indent="0">
              <a:buNone/>
              <a:defRPr sz="1575"/>
            </a:lvl5pPr>
            <a:lvl6pPr marL="1800315" indent="0">
              <a:buNone/>
              <a:defRPr sz="1575"/>
            </a:lvl6pPr>
            <a:lvl7pPr marL="2160378" indent="0">
              <a:buNone/>
              <a:defRPr sz="1575"/>
            </a:lvl7pPr>
            <a:lvl8pPr marL="2520441" indent="0">
              <a:buNone/>
              <a:defRPr sz="1575"/>
            </a:lvl8pPr>
            <a:lvl9pPr marL="2880504" indent="0">
              <a:buNone/>
              <a:defRPr sz="1575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186117" cy="54006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18"/>
          </a:p>
        </p:txBody>
      </p:sp>
      <p:sp>
        <p:nvSpPr>
          <p:cNvPr id="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1339234" y="1993355"/>
            <a:ext cx="2640949" cy="1417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45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60063" indent="0">
              <a:buNone/>
              <a:defRPr sz="2205"/>
            </a:lvl2pPr>
            <a:lvl3pPr marL="720126" indent="0">
              <a:buNone/>
              <a:defRPr sz="1890"/>
            </a:lvl3pPr>
            <a:lvl4pPr marL="1080189" indent="0">
              <a:buNone/>
              <a:defRPr sz="1575"/>
            </a:lvl4pPr>
            <a:lvl5pPr marL="1440252" indent="0">
              <a:buNone/>
              <a:defRPr sz="1575"/>
            </a:lvl5pPr>
            <a:lvl6pPr marL="1800315" indent="0">
              <a:buNone/>
              <a:defRPr sz="1575"/>
            </a:lvl6pPr>
            <a:lvl7pPr marL="2160378" indent="0">
              <a:buNone/>
              <a:defRPr sz="1575"/>
            </a:lvl7pPr>
            <a:lvl8pPr marL="2520441" indent="0">
              <a:buNone/>
              <a:defRPr sz="1575"/>
            </a:lvl8pPr>
            <a:lvl9pPr marL="2880504" indent="0">
              <a:buNone/>
              <a:defRPr sz="1575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1339234" y="3543431"/>
            <a:ext cx="2640949" cy="1417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45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60063" indent="0">
              <a:buNone/>
              <a:defRPr sz="2205"/>
            </a:lvl2pPr>
            <a:lvl3pPr marL="720126" indent="0">
              <a:buNone/>
              <a:defRPr sz="1890"/>
            </a:lvl3pPr>
            <a:lvl4pPr marL="1080189" indent="0">
              <a:buNone/>
              <a:defRPr sz="1575"/>
            </a:lvl4pPr>
            <a:lvl5pPr marL="1440252" indent="0">
              <a:buNone/>
              <a:defRPr sz="1575"/>
            </a:lvl5pPr>
            <a:lvl6pPr marL="1800315" indent="0">
              <a:buNone/>
              <a:defRPr sz="1575"/>
            </a:lvl6pPr>
            <a:lvl7pPr marL="2160378" indent="0">
              <a:buNone/>
              <a:defRPr sz="1575"/>
            </a:lvl7pPr>
            <a:lvl8pPr marL="2520441" indent="0">
              <a:buNone/>
              <a:defRPr sz="1575"/>
            </a:lvl8pPr>
            <a:lvl9pPr marL="2880504" indent="0">
              <a:buNone/>
              <a:defRPr sz="1575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02736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7199" y="287537"/>
            <a:ext cx="2096274" cy="457682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8378" y="287537"/>
            <a:ext cx="6167299" cy="457682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411786"/>
      </p:ext>
    </p:extLst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/>
          </p:cNvSpPr>
          <p:nvPr userDrawn="1"/>
        </p:nvSpPr>
        <p:spPr bwMode="auto">
          <a:xfrm>
            <a:off x="1816023" y="-335958"/>
            <a:ext cx="7918518" cy="1676778"/>
          </a:xfrm>
          <a:custGeom>
            <a:avLst/>
            <a:gdLst>
              <a:gd name="T0" fmla="*/ 2983 w 3108"/>
              <a:gd name="T1" fmla="*/ 160 h 655"/>
              <a:gd name="T2" fmla="*/ 2926 w 3108"/>
              <a:gd name="T3" fmla="*/ 163 h 655"/>
              <a:gd name="T4" fmla="*/ 2889 w 3108"/>
              <a:gd name="T5" fmla="*/ 192 h 655"/>
              <a:gd name="T6" fmla="*/ 2831 w 3108"/>
              <a:gd name="T7" fmla="*/ 220 h 655"/>
              <a:gd name="T8" fmla="*/ 2658 w 3108"/>
              <a:gd name="T9" fmla="*/ 305 h 655"/>
              <a:gd name="T10" fmla="*/ 2597 w 3108"/>
              <a:gd name="T11" fmla="*/ 342 h 655"/>
              <a:gd name="T12" fmla="*/ 2062 w 3108"/>
              <a:gd name="T13" fmla="*/ 588 h 655"/>
              <a:gd name="T14" fmla="*/ 1759 w 3108"/>
              <a:gd name="T15" fmla="*/ 542 h 655"/>
              <a:gd name="T16" fmla="*/ 1698 w 3108"/>
              <a:gd name="T17" fmla="*/ 550 h 655"/>
              <a:gd name="T18" fmla="*/ 1088 w 3108"/>
              <a:gd name="T19" fmla="*/ 607 h 655"/>
              <a:gd name="T20" fmla="*/ 983 w 3108"/>
              <a:gd name="T21" fmla="*/ 613 h 655"/>
              <a:gd name="T22" fmla="*/ 623 w 3108"/>
              <a:gd name="T23" fmla="*/ 640 h 655"/>
              <a:gd name="T24" fmla="*/ 324 w 3108"/>
              <a:gd name="T25" fmla="*/ 502 h 655"/>
              <a:gd name="T26" fmla="*/ 253 w 3108"/>
              <a:gd name="T27" fmla="*/ 475 h 655"/>
              <a:gd name="T28" fmla="*/ 36 w 3108"/>
              <a:gd name="T29" fmla="*/ 361 h 655"/>
              <a:gd name="T30" fmla="*/ 7 w 3108"/>
              <a:gd name="T31" fmla="*/ 332 h 655"/>
              <a:gd name="T32" fmla="*/ 3 w 3108"/>
              <a:gd name="T33" fmla="*/ 317 h 655"/>
              <a:gd name="T34" fmla="*/ 70 w 3108"/>
              <a:gd name="T35" fmla="*/ 328 h 655"/>
              <a:gd name="T36" fmla="*/ 116 w 3108"/>
              <a:gd name="T37" fmla="*/ 394 h 655"/>
              <a:gd name="T38" fmla="*/ 291 w 3108"/>
              <a:gd name="T39" fmla="*/ 429 h 655"/>
              <a:gd name="T40" fmla="*/ 342 w 3108"/>
              <a:gd name="T41" fmla="*/ 448 h 655"/>
              <a:gd name="T42" fmla="*/ 611 w 3108"/>
              <a:gd name="T43" fmla="*/ 605 h 655"/>
              <a:gd name="T44" fmla="*/ 862 w 3108"/>
              <a:gd name="T45" fmla="*/ 589 h 655"/>
              <a:gd name="T46" fmla="*/ 945 w 3108"/>
              <a:gd name="T47" fmla="*/ 498 h 655"/>
              <a:gd name="T48" fmla="*/ 950 w 3108"/>
              <a:gd name="T49" fmla="*/ 457 h 655"/>
              <a:gd name="T50" fmla="*/ 1228 w 3108"/>
              <a:gd name="T51" fmla="*/ 396 h 655"/>
              <a:gd name="T52" fmla="*/ 1259 w 3108"/>
              <a:gd name="T53" fmla="*/ 524 h 655"/>
              <a:gd name="T54" fmla="*/ 1096 w 3108"/>
              <a:gd name="T55" fmla="*/ 540 h 655"/>
              <a:gd name="T56" fmla="*/ 1046 w 3108"/>
              <a:gd name="T57" fmla="*/ 484 h 655"/>
              <a:gd name="T58" fmla="*/ 1068 w 3108"/>
              <a:gd name="T59" fmla="*/ 459 h 655"/>
              <a:gd name="T60" fmla="*/ 1103 w 3108"/>
              <a:gd name="T61" fmla="*/ 472 h 655"/>
              <a:gd name="T62" fmla="*/ 1160 w 3108"/>
              <a:gd name="T63" fmla="*/ 500 h 655"/>
              <a:gd name="T64" fmla="*/ 1189 w 3108"/>
              <a:gd name="T65" fmla="*/ 473 h 655"/>
              <a:gd name="T66" fmla="*/ 1140 w 3108"/>
              <a:gd name="T67" fmla="*/ 425 h 655"/>
              <a:gd name="T68" fmla="*/ 1053 w 3108"/>
              <a:gd name="T69" fmla="*/ 436 h 655"/>
              <a:gd name="T70" fmla="*/ 1022 w 3108"/>
              <a:gd name="T71" fmla="*/ 497 h 655"/>
              <a:gd name="T72" fmla="*/ 1168 w 3108"/>
              <a:gd name="T73" fmla="*/ 578 h 655"/>
              <a:gd name="T74" fmla="*/ 1292 w 3108"/>
              <a:gd name="T75" fmla="*/ 589 h 655"/>
              <a:gd name="T76" fmla="*/ 1618 w 3108"/>
              <a:gd name="T77" fmla="*/ 533 h 655"/>
              <a:gd name="T78" fmla="*/ 1639 w 3108"/>
              <a:gd name="T79" fmla="*/ 464 h 655"/>
              <a:gd name="T80" fmla="*/ 1464 w 3108"/>
              <a:gd name="T81" fmla="*/ 393 h 655"/>
              <a:gd name="T82" fmla="*/ 1276 w 3108"/>
              <a:gd name="T83" fmla="*/ 362 h 655"/>
              <a:gd name="T84" fmla="*/ 1117 w 3108"/>
              <a:gd name="T85" fmla="*/ 98 h 655"/>
              <a:gd name="T86" fmla="*/ 1330 w 3108"/>
              <a:gd name="T87" fmla="*/ 97 h 655"/>
              <a:gd name="T88" fmla="*/ 1513 w 3108"/>
              <a:gd name="T89" fmla="*/ 62 h 655"/>
              <a:gd name="T90" fmla="*/ 1787 w 3108"/>
              <a:gd name="T91" fmla="*/ 75 h 655"/>
              <a:gd name="T92" fmla="*/ 1854 w 3108"/>
              <a:gd name="T93" fmla="*/ 77 h 655"/>
              <a:gd name="T94" fmla="*/ 2270 w 3108"/>
              <a:gd name="T95" fmla="*/ 85 h 655"/>
              <a:gd name="T96" fmla="*/ 2379 w 3108"/>
              <a:gd name="T97" fmla="*/ 95 h 655"/>
              <a:gd name="T98" fmla="*/ 2507 w 3108"/>
              <a:gd name="T99" fmla="*/ 78 h 655"/>
              <a:gd name="T100" fmla="*/ 3108 w 3108"/>
              <a:gd name="T101" fmla="*/ 89 h 655"/>
              <a:gd name="T102" fmla="*/ 2993 w 3108"/>
              <a:gd name="T103" fmla="*/ 140 h 655"/>
              <a:gd name="T104" fmla="*/ 2983 w 3108"/>
              <a:gd name="T105" fmla="*/ 160 h 6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108" h="655">
                <a:moveTo>
                  <a:pt x="2983" y="160"/>
                </a:moveTo>
                <a:cubicBezTo>
                  <a:pt x="2964" y="161"/>
                  <a:pt x="2945" y="162"/>
                  <a:pt x="2926" y="163"/>
                </a:cubicBezTo>
                <a:cubicBezTo>
                  <a:pt x="2910" y="171"/>
                  <a:pt x="2897" y="180"/>
                  <a:pt x="2889" y="192"/>
                </a:cubicBezTo>
                <a:cubicBezTo>
                  <a:pt x="2858" y="190"/>
                  <a:pt x="2842" y="201"/>
                  <a:pt x="2831" y="220"/>
                </a:cubicBezTo>
                <a:cubicBezTo>
                  <a:pt x="2801" y="273"/>
                  <a:pt x="2737" y="299"/>
                  <a:pt x="2658" y="305"/>
                </a:cubicBezTo>
                <a:cubicBezTo>
                  <a:pt x="2618" y="308"/>
                  <a:pt x="2605" y="319"/>
                  <a:pt x="2597" y="342"/>
                </a:cubicBezTo>
                <a:cubicBezTo>
                  <a:pt x="2537" y="524"/>
                  <a:pt x="2315" y="592"/>
                  <a:pt x="2062" y="588"/>
                </a:cubicBezTo>
                <a:cubicBezTo>
                  <a:pt x="1957" y="587"/>
                  <a:pt x="1853" y="576"/>
                  <a:pt x="1759" y="542"/>
                </a:cubicBezTo>
                <a:cubicBezTo>
                  <a:pt x="1730" y="532"/>
                  <a:pt x="1716" y="541"/>
                  <a:pt x="1698" y="550"/>
                </a:cubicBezTo>
                <a:cubicBezTo>
                  <a:pt x="1509" y="639"/>
                  <a:pt x="1305" y="655"/>
                  <a:pt x="1088" y="607"/>
                </a:cubicBezTo>
                <a:cubicBezTo>
                  <a:pt x="1050" y="599"/>
                  <a:pt x="1018" y="604"/>
                  <a:pt x="983" y="613"/>
                </a:cubicBezTo>
                <a:cubicBezTo>
                  <a:pt x="866" y="642"/>
                  <a:pt x="748" y="655"/>
                  <a:pt x="623" y="640"/>
                </a:cubicBezTo>
                <a:cubicBezTo>
                  <a:pt x="490" y="625"/>
                  <a:pt x="391" y="579"/>
                  <a:pt x="324" y="502"/>
                </a:cubicBezTo>
                <a:cubicBezTo>
                  <a:pt x="307" y="482"/>
                  <a:pt x="293" y="473"/>
                  <a:pt x="253" y="475"/>
                </a:cubicBezTo>
                <a:cubicBezTo>
                  <a:pt x="139" y="480"/>
                  <a:pt x="66" y="439"/>
                  <a:pt x="36" y="361"/>
                </a:cubicBezTo>
                <a:cubicBezTo>
                  <a:pt x="31" y="349"/>
                  <a:pt x="24" y="339"/>
                  <a:pt x="7" y="332"/>
                </a:cubicBezTo>
                <a:cubicBezTo>
                  <a:pt x="1" y="328"/>
                  <a:pt x="0" y="323"/>
                  <a:pt x="3" y="317"/>
                </a:cubicBezTo>
                <a:cubicBezTo>
                  <a:pt x="35" y="293"/>
                  <a:pt x="57" y="303"/>
                  <a:pt x="70" y="328"/>
                </a:cubicBezTo>
                <a:cubicBezTo>
                  <a:pt x="81" y="352"/>
                  <a:pt x="98" y="373"/>
                  <a:pt x="116" y="394"/>
                </a:cubicBezTo>
                <a:cubicBezTo>
                  <a:pt x="162" y="434"/>
                  <a:pt x="216" y="456"/>
                  <a:pt x="291" y="429"/>
                </a:cubicBezTo>
                <a:cubicBezTo>
                  <a:pt x="324" y="417"/>
                  <a:pt x="335" y="433"/>
                  <a:pt x="342" y="448"/>
                </a:cubicBezTo>
                <a:cubicBezTo>
                  <a:pt x="381" y="539"/>
                  <a:pt x="486" y="580"/>
                  <a:pt x="611" y="605"/>
                </a:cubicBezTo>
                <a:cubicBezTo>
                  <a:pt x="697" y="618"/>
                  <a:pt x="781" y="611"/>
                  <a:pt x="862" y="589"/>
                </a:cubicBezTo>
                <a:cubicBezTo>
                  <a:pt x="923" y="572"/>
                  <a:pt x="965" y="548"/>
                  <a:pt x="945" y="498"/>
                </a:cubicBezTo>
                <a:cubicBezTo>
                  <a:pt x="940" y="485"/>
                  <a:pt x="944" y="470"/>
                  <a:pt x="950" y="457"/>
                </a:cubicBezTo>
                <a:cubicBezTo>
                  <a:pt x="987" y="371"/>
                  <a:pt x="1138" y="349"/>
                  <a:pt x="1228" y="396"/>
                </a:cubicBezTo>
                <a:cubicBezTo>
                  <a:pt x="1282" y="425"/>
                  <a:pt x="1297" y="488"/>
                  <a:pt x="1259" y="524"/>
                </a:cubicBezTo>
                <a:cubicBezTo>
                  <a:pt x="1227" y="555"/>
                  <a:pt x="1150" y="562"/>
                  <a:pt x="1096" y="540"/>
                </a:cubicBezTo>
                <a:cubicBezTo>
                  <a:pt x="1066" y="527"/>
                  <a:pt x="1046" y="510"/>
                  <a:pt x="1046" y="484"/>
                </a:cubicBezTo>
                <a:cubicBezTo>
                  <a:pt x="1046" y="473"/>
                  <a:pt x="1053" y="464"/>
                  <a:pt x="1068" y="459"/>
                </a:cubicBezTo>
                <a:cubicBezTo>
                  <a:pt x="1088" y="452"/>
                  <a:pt x="1096" y="463"/>
                  <a:pt x="1103" y="472"/>
                </a:cubicBezTo>
                <a:cubicBezTo>
                  <a:pt x="1116" y="487"/>
                  <a:pt x="1126" y="505"/>
                  <a:pt x="1160" y="500"/>
                </a:cubicBezTo>
                <a:cubicBezTo>
                  <a:pt x="1182" y="498"/>
                  <a:pt x="1189" y="486"/>
                  <a:pt x="1189" y="473"/>
                </a:cubicBezTo>
                <a:cubicBezTo>
                  <a:pt x="1189" y="449"/>
                  <a:pt x="1172" y="433"/>
                  <a:pt x="1140" y="425"/>
                </a:cubicBezTo>
                <a:cubicBezTo>
                  <a:pt x="1108" y="417"/>
                  <a:pt x="1078" y="420"/>
                  <a:pt x="1053" y="436"/>
                </a:cubicBezTo>
                <a:cubicBezTo>
                  <a:pt x="1026" y="452"/>
                  <a:pt x="1015" y="473"/>
                  <a:pt x="1022" y="497"/>
                </a:cubicBezTo>
                <a:cubicBezTo>
                  <a:pt x="1035" y="541"/>
                  <a:pt x="1090" y="573"/>
                  <a:pt x="1168" y="578"/>
                </a:cubicBezTo>
                <a:cubicBezTo>
                  <a:pt x="1209" y="581"/>
                  <a:pt x="1251" y="582"/>
                  <a:pt x="1292" y="589"/>
                </a:cubicBezTo>
                <a:cubicBezTo>
                  <a:pt x="1410" y="595"/>
                  <a:pt x="1518" y="575"/>
                  <a:pt x="1618" y="533"/>
                </a:cubicBezTo>
                <a:cubicBezTo>
                  <a:pt x="1663" y="514"/>
                  <a:pt x="1667" y="496"/>
                  <a:pt x="1639" y="464"/>
                </a:cubicBezTo>
                <a:cubicBezTo>
                  <a:pt x="1599" y="416"/>
                  <a:pt x="1555" y="387"/>
                  <a:pt x="1464" y="393"/>
                </a:cubicBezTo>
                <a:cubicBezTo>
                  <a:pt x="1400" y="398"/>
                  <a:pt x="1336" y="382"/>
                  <a:pt x="1276" y="362"/>
                </a:cubicBezTo>
                <a:cubicBezTo>
                  <a:pt x="1148" y="319"/>
                  <a:pt x="1068" y="188"/>
                  <a:pt x="1117" y="98"/>
                </a:cubicBezTo>
                <a:cubicBezTo>
                  <a:pt x="1188" y="89"/>
                  <a:pt x="1259" y="91"/>
                  <a:pt x="1330" y="97"/>
                </a:cubicBezTo>
                <a:cubicBezTo>
                  <a:pt x="1396" y="97"/>
                  <a:pt x="1454" y="85"/>
                  <a:pt x="1513" y="62"/>
                </a:cubicBezTo>
                <a:cubicBezTo>
                  <a:pt x="1604" y="27"/>
                  <a:pt x="1700" y="39"/>
                  <a:pt x="1787" y="75"/>
                </a:cubicBezTo>
                <a:cubicBezTo>
                  <a:pt x="1811" y="85"/>
                  <a:pt x="1827" y="93"/>
                  <a:pt x="1854" y="77"/>
                </a:cubicBezTo>
                <a:cubicBezTo>
                  <a:pt x="1979" y="0"/>
                  <a:pt x="2154" y="24"/>
                  <a:pt x="2270" y="85"/>
                </a:cubicBezTo>
                <a:cubicBezTo>
                  <a:pt x="2307" y="105"/>
                  <a:pt x="2336" y="110"/>
                  <a:pt x="2379" y="95"/>
                </a:cubicBezTo>
                <a:cubicBezTo>
                  <a:pt x="2418" y="81"/>
                  <a:pt x="2463" y="80"/>
                  <a:pt x="2507" y="78"/>
                </a:cubicBezTo>
                <a:cubicBezTo>
                  <a:pt x="2708" y="71"/>
                  <a:pt x="2907" y="88"/>
                  <a:pt x="3108" y="89"/>
                </a:cubicBezTo>
                <a:cubicBezTo>
                  <a:pt x="3089" y="126"/>
                  <a:pt x="3045" y="142"/>
                  <a:pt x="2993" y="140"/>
                </a:cubicBezTo>
                <a:cubicBezTo>
                  <a:pt x="2937" y="139"/>
                  <a:pt x="3004" y="158"/>
                  <a:pt x="2983" y="160"/>
                </a:cubicBezTo>
                <a:close/>
              </a:path>
            </a:pathLst>
          </a:custGeom>
          <a:solidFill>
            <a:srgbClr val="457F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" name="Freeform 6"/>
          <p:cNvSpPr>
            <a:spLocks/>
          </p:cNvSpPr>
          <p:nvPr userDrawn="1"/>
        </p:nvSpPr>
        <p:spPr bwMode="auto">
          <a:xfrm>
            <a:off x="1335465" y="-330596"/>
            <a:ext cx="3869377" cy="1217363"/>
          </a:xfrm>
          <a:custGeom>
            <a:avLst/>
            <a:gdLst>
              <a:gd name="T0" fmla="*/ 1519 w 1519"/>
              <a:gd name="T1" fmla="*/ 95 h 476"/>
              <a:gd name="T2" fmla="*/ 1306 w 1519"/>
              <a:gd name="T3" fmla="*/ 110 h 476"/>
              <a:gd name="T4" fmla="*/ 1215 w 1519"/>
              <a:gd name="T5" fmla="*/ 81 h 476"/>
              <a:gd name="T6" fmla="*/ 918 w 1519"/>
              <a:gd name="T7" fmla="*/ 89 h 476"/>
              <a:gd name="T8" fmla="*/ 781 w 1519"/>
              <a:gd name="T9" fmla="*/ 276 h 476"/>
              <a:gd name="T10" fmla="*/ 925 w 1519"/>
              <a:gd name="T11" fmla="*/ 403 h 476"/>
              <a:gd name="T12" fmla="*/ 1089 w 1519"/>
              <a:gd name="T13" fmla="*/ 372 h 476"/>
              <a:gd name="T14" fmla="*/ 1093 w 1519"/>
              <a:gd name="T15" fmla="*/ 278 h 476"/>
              <a:gd name="T16" fmla="*/ 941 w 1519"/>
              <a:gd name="T17" fmla="*/ 271 h 476"/>
              <a:gd name="T18" fmla="*/ 949 w 1519"/>
              <a:gd name="T19" fmla="*/ 317 h 476"/>
              <a:gd name="T20" fmla="*/ 991 w 1519"/>
              <a:gd name="T21" fmla="*/ 297 h 476"/>
              <a:gd name="T22" fmla="*/ 1037 w 1519"/>
              <a:gd name="T23" fmla="*/ 278 h 476"/>
              <a:gd name="T24" fmla="*/ 1073 w 1519"/>
              <a:gd name="T25" fmla="*/ 314 h 476"/>
              <a:gd name="T26" fmla="*/ 995 w 1519"/>
              <a:gd name="T27" fmla="*/ 370 h 476"/>
              <a:gd name="T28" fmla="*/ 869 w 1519"/>
              <a:gd name="T29" fmla="*/ 313 h 476"/>
              <a:gd name="T30" fmla="*/ 982 w 1519"/>
              <a:gd name="T31" fmla="*/ 200 h 476"/>
              <a:gd name="T32" fmla="*/ 1185 w 1519"/>
              <a:gd name="T33" fmla="*/ 289 h 476"/>
              <a:gd name="T34" fmla="*/ 1115 w 1519"/>
              <a:gd name="T35" fmla="*/ 432 h 476"/>
              <a:gd name="T36" fmla="*/ 814 w 1519"/>
              <a:gd name="T37" fmla="*/ 410 h 476"/>
              <a:gd name="T38" fmla="*/ 732 w 1519"/>
              <a:gd name="T39" fmla="*/ 158 h 476"/>
              <a:gd name="T40" fmla="*/ 688 w 1519"/>
              <a:gd name="T41" fmla="*/ 110 h 476"/>
              <a:gd name="T42" fmla="*/ 290 w 1519"/>
              <a:gd name="T43" fmla="*/ 154 h 476"/>
              <a:gd name="T44" fmla="*/ 247 w 1519"/>
              <a:gd name="T45" fmla="*/ 226 h 476"/>
              <a:gd name="T46" fmla="*/ 107 w 1519"/>
              <a:gd name="T47" fmla="*/ 274 h 476"/>
              <a:gd name="T48" fmla="*/ 6 w 1519"/>
              <a:gd name="T49" fmla="*/ 186 h 476"/>
              <a:gd name="T50" fmla="*/ 48 w 1519"/>
              <a:gd name="T51" fmla="*/ 145 h 476"/>
              <a:gd name="T52" fmla="*/ 114 w 1519"/>
              <a:gd name="T53" fmla="*/ 154 h 476"/>
              <a:gd name="T54" fmla="*/ 138 w 1519"/>
              <a:gd name="T55" fmla="*/ 191 h 476"/>
              <a:gd name="T56" fmla="*/ 83 w 1519"/>
              <a:gd name="T57" fmla="*/ 206 h 476"/>
              <a:gd name="T58" fmla="*/ 161 w 1519"/>
              <a:gd name="T59" fmla="*/ 218 h 476"/>
              <a:gd name="T60" fmla="*/ 171 w 1519"/>
              <a:gd name="T61" fmla="*/ 171 h 476"/>
              <a:gd name="T62" fmla="*/ 98 w 1519"/>
              <a:gd name="T63" fmla="*/ 117 h 476"/>
              <a:gd name="T64" fmla="*/ 70 w 1519"/>
              <a:gd name="T65" fmla="*/ 87 h 476"/>
              <a:gd name="T66" fmla="*/ 630 w 1519"/>
              <a:gd name="T67" fmla="*/ 65 h 476"/>
              <a:gd name="T68" fmla="*/ 944 w 1519"/>
              <a:gd name="T69" fmla="*/ 37 h 476"/>
              <a:gd name="T70" fmla="*/ 1213 w 1519"/>
              <a:gd name="T71" fmla="*/ 51 h 476"/>
              <a:gd name="T72" fmla="*/ 1466 w 1519"/>
              <a:gd name="T73" fmla="*/ 89 h 476"/>
              <a:gd name="T74" fmla="*/ 1519 w 1519"/>
              <a:gd name="T75" fmla="*/ 95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519" h="476">
                <a:moveTo>
                  <a:pt x="1519" y="95"/>
                </a:moveTo>
                <a:cubicBezTo>
                  <a:pt x="1449" y="104"/>
                  <a:pt x="1373" y="80"/>
                  <a:pt x="1306" y="110"/>
                </a:cubicBezTo>
                <a:cubicBezTo>
                  <a:pt x="1269" y="110"/>
                  <a:pt x="1245" y="90"/>
                  <a:pt x="1215" y="81"/>
                </a:cubicBezTo>
                <a:cubicBezTo>
                  <a:pt x="1114" y="49"/>
                  <a:pt x="1014" y="42"/>
                  <a:pt x="918" y="89"/>
                </a:cubicBezTo>
                <a:cubicBezTo>
                  <a:pt x="824" y="135"/>
                  <a:pt x="764" y="193"/>
                  <a:pt x="781" y="276"/>
                </a:cubicBezTo>
                <a:cubicBezTo>
                  <a:pt x="794" y="337"/>
                  <a:pt x="837" y="382"/>
                  <a:pt x="925" y="403"/>
                </a:cubicBezTo>
                <a:cubicBezTo>
                  <a:pt x="988" y="417"/>
                  <a:pt x="1045" y="405"/>
                  <a:pt x="1089" y="372"/>
                </a:cubicBezTo>
                <a:cubicBezTo>
                  <a:pt x="1126" y="343"/>
                  <a:pt x="1119" y="309"/>
                  <a:pt x="1093" y="278"/>
                </a:cubicBezTo>
                <a:cubicBezTo>
                  <a:pt x="1061" y="241"/>
                  <a:pt x="974" y="237"/>
                  <a:pt x="941" y="271"/>
                </a:cubicBezTo>
                <a:cubicBezTo>
                  <a:pt x="925" y="287"/>
                  <a:pt x="922" y="305"/>
                  <a:pt x="949" y="317"/>
                </a:cubicBezTo>
                <a:cubicBezTo>
                  <a:pt x="982" y="331"/>
                  <a:pt x="988" y="315"/>
                  <a:pt x="991" y="297"/>
                </a:cubicBezTo>
                <a:cubicBezTo>
                  <a:pt x="994" y="278"/>
                  <a:pt x="1015" y="275"/>
                  <a:pt x="1037" y="278"/>
                </a:cubicBezTo>
                <a:cubicBezTo>
                  <a:pt x="1066" y="282"/>
                  <a:pt x="1074" y="297"/>
                  <a:pt x="1073" y="314"/>
                </a:cubicBezTo>
                <a:cubicBezTo>
                  <a:pt x="1070" y="347"/>
                  <a:pt x="1043" y="365"/>
                  <a:pt x="995" y="370"/>
                </a:cubicBezTo>
                <a:cubicBezTo>
                  <a:pt x="940" y="374"/>
                  <a:pt x="883" y="348"/>
                  <a:pt x="869" y="313"/>
                </a:cubicBezTo>
                <a:cubicBezTo>
                  <a:pt x="850" y="262"/>
                  <a:pt x="903" y="209"/>
                  <a:pt x="982" y="200"/>
                </a:cubicBezTo>
                <a:cubicBezTo>
                  <a:pt x="1076" y="190"/>
                  <a:pt x="1145" y="220"/>
                  <a:pt x="1185" y="289"/>
                </a:cubicBezTo>
                <a:cubicBezTo>
                  <a:pt x="1192" y="344"/>
                  <a:pt x="1193" y="396"/>
                  <a:pt x="1115" y="432"/>
                </a:cubicBezTo>
                <a:cubicBezTo>
                  <a:pt x="1007" y="476"/>
                  <a:pt x="907" y="464"/>
                  <a:pt x="814" y="410"/>
                </a:cubicBezTo>
                <a:cubicBezTo>
                  <a:pt x="719" y="336"/>
                  <a:pt x="679" y="254"/>
                  <a:pt x="732" y="158"/>
                </a:cubicBezTo>
                <a:cubicBezTo>
                  <a:pt x="748" y="128"/>
                  <a:pt x="730" y="115"/>
                  <a:pt x="688" y="110"/>
                </a:cubicBezTo>
                <a:cubicBezTo>
                  <a:pt x="548" y="94"/>
                  <a:pt x="414" y="105"/>
                  <a:pt x="290" y="154"/>
                </a:cubicBezTo>
                <a:cubicBezTo>
                  <a:pt x="255" y="172"/>
                  <a:pt x="262" y="202"/>
                  <a:pt x="247" y="226"/>
                </a:cubicBezTo>
                <a:cubicBezTo>
                  <a:pt x="222" y="264"/>
                  <a:pt x="167" y="283"/>
                  <a:pt x="107" y="274"/>
                </a:cubicBezTo>
                <a:cubicBezTo>
                  <a:pt x="48" y="265"/>
                  <a:pt x="0" y="223"/>
                  <a:pt x="6" y="186"/>
                </a:cubicBezTo>
                <a:cubicBezTo>
                  <a:pt x="8" y="167"/>
                  <a:pt x="20" y="153"/>
                  <a:pt x="48" y="145"/>
                </a:cubicBezTo>
                <a:cubicBezTo>
                  <a:pt x="72" y="139"/>
                  <a:pt x="94" y="144"/>
                  <a:pt x="114" y="154"/>
                </a:cubicBezTo>
                <a:cubicBezTo>
                  <a:pt x="131" y="163"/>
                  <a:pt x="142" y="175"/>
                  <a:pt x="138" y="191"/>
                </a:cubicBezTo>
                <a:cubicBezTo>
                  <a:pt x="132" y="213"/>
                  <a:pt x="102" y="195"/>
                  <a:pt x="83" y="206"/>
                </a:cubicBezTo>
                <a:cubicBezTo>
                  <a:pt x="104" y="227"/>
                  <a:pt x="131" y="232"/>
                  <a:pt x="161" y="218"/>
                </a:cubicBezTo>
                <a:cubicBezTo>
                  <a:pt x="188" y="206"/>
                  <a:pt x="180" y="188"/>
                  <a:pt x="171" y="171"/>
                </a:cubicBezTo>
                <a:cubicBezTo>
                  <a:pt x="158" y="146"/>
                  <a:pt x="128" y="132"/>
                  <a:pt x="98" y="117"/>
                </a:cubicBezTo>
                <a:cubicBezTo>
                  <a:pt x="85" y="108"/>
                  <a:pt x="65" y="103"/>
                  <a:pt x="70" y="87"/>
                </a:cubicBezTo>
                <a:cubicBezTo>
                  <a:pt x="256" y="72"/>
                  <a:pt x="443" y="42"/>
                  <a:pt x="630" y="65"/>
                </a:cubicBezTo>
                <a:cubicBezTo>
                  <a:pt x="744" y="79"/>
                  <a:pt x="839" y="86"/>
                  <a:pt x="944" y="37"/>
                </a:cubicBezTo>
                <a:cubicBezTo>
                  <a:pt x="1024" y="0"/>
                  <a:pt x="1130" y="18"/>
                  <a:pt x="1213" y="51"/>
                </a:cubicBezTo>
                <a:cubicBezTo>
                  <a:pt x="1294" y="83"/>
                  <a:pt x="1376" y="94"/>
                  <a:pt x="1466" y="89"/>
                </a:cubicBezTo>
                <a:cubicBezTo>
                  <a:pt x="1483" y="88"/>
                  <a:pt x="1502" y="93"/>
                  <a:pt x="1519" y="95"/>
                </a:cubicBezTo>
                <a:close/>
              </a:path>
            </a:pathLst>
          </a:custGeom>
          <a:solidFill>
            <a:srgbClr val="4A81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" name="Freeform 7"/>
          <p:cNvSpPr>
            <a:spLocks/>
          </p:cNvSpPr>
          <p:nvPr userDrawn="1"/>
        </p:nvSpPr>
        <p:spPr bwMode="auto">
          <a:xfrm>
            <a:off x="-289530" y="-108932"/>
            <a:ext cx="2123352" cy="684655"/>
          </a:xfrm>
          <a:custGeom>
            <a:avLst/>
            <a:gdLst>
              <a:gd name="T0" fmla="*/ 708 w 834"/>
              <a:gd name="T1" fmla="*/ 0 h 267"/>
              <a:gd name="T2" fmla="*/ 739 w 834"/>
              <a:gd name="T3" fmla="*/ 19 h 267"/>
              <a:gd name="T4" fmla="*/ 658 w 834"/>
              <a:gd name="T5" fmla="*/ 28 h 267"/>
              <a:gd name="T6" fmla="*/ 537 w 834"/>
              <a:gd name="T7" fmla="*/ 75 h 267"/>
              <a:gd name="T8" fmla="*/ 564 w 834"/>
              <a:gd name="T9" fmla="*/ 167 h 267"/>
              <a:gd name="T10" fmla="*/ 731 w 834"/>
              <a:gd name="T11" fmla="*/ 217 h 267"/>
              <a:gd name="T12" fmla="*/ 833 w 834"/>
              <a:gd name="T13" fmla="*/ 232 h 267"/>
              <a:gd name="T14" fmla="*/ 834 w 834"/>
              <a:gd name="T15" fmla="*/ 243 h 267"/>
              <a:gd name="T16" fmla="*/ 484 w 834"/>
              <a:gd name="T17" fmla="*/ 143 h 267"/>
              <a:gd name="T18" fmla="*/ 342 w 834"/>
              <a:gd name="T19" fmla="*/ 96 h 267"/>
              <a:gd name="T20" fmla="*/ 409 w 834"/>
              <a:gd name="T21" fmla="*/ 90 h 267"/>
              <a:gd name="T22" fmla="*/ 408 w 834"/>
              <a:gd name="T23" fmla="*/ 85 h 267"/>
              <a:gd name="T24" fmla="*/ 287 w 834"/>
              <a:gd name="T25" fmla="*/ 81 h 267"/>
              <a:gd name="T26" fmla="*/ 324 w 834"/>
              <a:gd name="T27" fmla="*/ 66 h 267"/>
              <a:gd name="T28" fmla="*/ 204 w 834"/>
              <a:gd name="T29" fmla="*/ 41 h 267"/>
              <a:gd name="T30" fmla="*/ 194 w 834"/>
              <a:gd name="T31" fmla="*/ 34 h 267"/>
              <a:gd name="T32" fmla="*/ 219 w 834"/>
              <a:gd name="T33" fmla="*/ 24 h 267"/>
              <a:gd name="T34" fmla="*/ 0 w 834"/>
              <a:gd name="T35" fmla="*/ 0 h 267"/>
              <a:gd name="T36" fmla="*/ 708 w 834"/>
              <a:gd name="T37" fmla="*/ 0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834" h="267">
                <a:moveTo>
                  <a:pt x="708" y="0"/>
                </a:moveTo>
                <a:cubicBezTo>
                  <a:pt x="718" y="6"/>
                  <a:pt x="729" y="12"/>
                  <a:pt x="739" y="19"/>
                </a:cubicBezTo>
                <a:cubicBezTo>
                  <a:pt x="716" y="37"/>
                  <a:pt x="686" y="27"/>
                  <a:pt x="658" y="28"/>
                </a:cubicBezTo>
                <a:cubicBezTo>
                  <a:pt x="605" y="29"/>
                  <a:pt x="560" y="40"/>
                  <a:pt x="537" y="75"/>
                </a:cubicBezTo>
                <a:cubicBezTo>
                  <a:pt x="514" y="109"/>
                  <a:pt x="531" y="140"/>
                  <a:pt x="564" y="167"/>
                </a:cubicBezTo>
                <a:cubicBezTo>
                  <a:pt x="607" y="202"/>
                  <a:pt x="665" y="215"/>
                  <a:pt x="731" y="217"/>
                </a:cubicBezTo>
                <a:cubicBezTo>
                  <a:pt x="766" y="218"/>
                  <a:pt x="805" y="210"/>
                  <a:pt x="833" y="232"/>
                </a:cubicBezTo>
                <a:cubicBezTo>
                  <a:pt x="833" y="236"/>
                  <a:pt x="834" y="239"/>
                  <a:pt x="834" y="243"/>
                </a:cubicBezTo>
                <a:cubicBezTo>
                  <a:pt x="688" y="267"/>
                  <a:pt x="536" y="227"/>
                  <a:pt x="484" y="143"/>
                </a:cubicBezTo>
                <a:cubicBezTo>
                  <a:pt x="457" y="99"/>
                  <a:pt x="387" y="119"/>
                  <a:pt x="342" y="96"/>
                </a:cubicBezTo>
                <a:cubicBezTo>
                  <a:pt x="366" y="94"/>
                  <a:pt x="387" y="92"/>
                  <a:pt x="409" y="90"/>
                </a:cubicBezTo>
                <a:cubicBezTo>
                  <a:pt x="409" y="88"/>
                  <a:pt x="409" y="87"/>
                  <a:pt x="408" y="85"/>
                </a:cubicBezTo>
                <a:cubicBezTo>
                  <a:pt x="368" y="83"/>
                  <a:pt x="327" y="82"/>
                  <a:pt x="287" y="81"/>
                </a:cubicBezTo>
                <a:cubicBezTo>
                  <a:pt x="292" y="65"/>
                  <a:pt x="315" y="79"/>
                  <a:pt x="324" y="66"/>
                </a:cubicBezTo>
                <a:cubicBezTo>
                  <a:pt x="279" y="70"/>
                  <a:pt x="246" y="47"/>
                  <a:pt x="204" y="41"/>
                </a:cubicBezTo>
                <a:cubicBezTo>
                  <a:pt x="201" y="40"/>
                  <a:pt x="184" y="43"/>
                  <a:pt x="194" y="34"/>
                </a:cubicBezTo>
                <a:cubicBezTo>
                  <a:pt x="199" y="30"/>
                  <a:pt x="211" y="29"/>
                  <a:pt x="219" y="24"/>
                </a:cubicBezTo>
                <a:cubicBezTo>
                  <a:pt x="152" y="19"/>
                  <a:pt x="85" y="20"/>
                  <a:pt x="0" y="0"/>
                </a:cubicBezTo>
                <a:cubicBezTo>
                  <a:pt x="250" y="0"/>
                  <a:pt x="479" y="0"/>
                  <a:pt x="708" y="0"/>
                </a:cubicBezTo>
                <a:close/>
              </a:path>
            </a:pathLst>
          </a:custGeom>
          <a:solidFill>
            <a:srgbClr val="4F85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" name="Freeform 8"/>
          <p:cNvSpPr>
            <a:spLocks/>
          </p:cNvSpPr>
          <p:nvPr userDrawn="1"/>
        </p:nvSpPr>
        <p:spPr bwMode="auto">
          <a:xfrm>
            <a:off x="9198809" y="-108932"/>
            <a:ext cx="784911" cy="194850"/>
          </a:xfrm>
          <a:custGeom>
            <a:avLst/>
            <a:gdLst>
              <a:gd name="T0" fmla="*/ 85 w 308"/>
              <a:gd name="T1" fmla="*/ 71 h 76"/>
              <a:gd name="T2" fmla="*/ 0 w 308"/>
              <a:gd name="T3" fmla="*/ 44 h 76"/>
              <a:gd name="T4" fmla="*/ 210 w 308"/>
              <a:gd name="T5" fmla="*/ 0 h 76"/>
              <a:gd name="T6" fmla="*/ 308 w 308"/>
              <a:gd name="T7" fmla="*/ 0 h 76"/>
              <a:gd name="T8" fmla="*/ 155 w 308"/>
              <a:gd name="T9" fmla="*/ 55 h 76"/>
              <a:gd name="T10" fmla="*/ 85 w 308"/>
              <a:gd name="T11" fmla="*/ 71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8" h="76">
                <a:moveTo>
                  <a:pt x="85" y="71"/>
                </a:moveTo>
                <a:cubicBezTo>
                  <a:pt x="66" y="52"/>
                  <a:pt x="23" y="71"/>
                  <a:pt x="0" y="44"/>
                </a:cubicBezTo>
                <a:cubicBezTo>
                  <a:pt x="76" y="37"/>
                  <a:pt x="160" y="52"/>
                  <a:pt x="210" y="0"/>
                </a:cubicBezTo>
                <a:cubicBezTo>
                  <a:pt x="243" y="0"/>
                  <a:pt x="275" y="0"/>
                  <a:pt x="308" y="0"/>
                </a:cubicBezTo>
                <a:cubicBezTo>
                  <a:pt x="248" y="8"/>
                  <a:pt x="198" y="27"/>
                  <a:pt x="155" y="55"/>
                </a:cubicBezTo>
                <a:cubicBezTo>
                  <a:pt x="136" y="68"/>
                  <a:pt x="113" y="76"/>
                  <a:pt x="85" y="71"/>
                </a:cubicBezTo>
                <a:close/>
              </a:path>
            </a:pathLst>
          </a:custGeom>
          <a:solidFill>
            <a:srgbClr val="C1D4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" name="Freeform 9"/>
          <p:cNvSpPr>
            <a:spLocks/>
          </p:cNvSpPr>
          <p:nvPr userDrawn="1"/>
        </p:nvSpPr>
        <p:spPr bwMode="auto">
          <a:xfrm>
            <a:off x="9097357" y="62679"/>
            <a:ext cx="256297" cy="107257"/>
          </a:xfrm>
          <a:custGeom>
            <a:avLst/>
            <a:gdLst>
              <a:gd name="T0" fmla="*/ 31 w 101"/>
              <a:gd name="T1" fmla="*/ 36 h 42"/>
              <a:gd name="T2" fmla="*/ 13 w 101"/>
              <a:gd name="T3" fmla="*/ 12 h 42"/>
              <a:gd name="T4" fmla="*/ 68 w 101"/>
              <a:gd name="T5" fmla="*/ 7 h 42"/>
              <a:gd name="T6" fmla="*/ 101 w 101"/>
              <a:gd name="T7" fmla="*/ 24 h 42"/>
              <a:gd name="T8" fmla="*/ 31 w 101"/>
              <a:gd name="T9" fmla="*/ 36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1" h="42">
                <a:moveTo>
                  <a:pt x="31" y="36"/>
                </a:moveTo>
                <a:cubicBezTo>
                  <a:pt x="27" y="27"/>
                  <a:pt x="0" y="24"/>
                  <a:pt x="13" y="12"/>
                </a:cubicBezTo>
                <a:cubicBezTo>
                  <a:pt x="26" y="0"/>
                  <a:pt x="49" y="6"/>
                  <a:pt x="68" y="7"/>
                </a:cubicBezTo>
                <a:cubicBezTo>
                  <a:pt x="79" y="13"/>
                  <a:pt x="101" y="23"/>
                  <a:pt x="101" y="24"/>
                </a:cubicBezTo>
                <a:cubicBezTo>
                  <a:pt x="84" y="42"/>
                  <a:pt x="56" y="36"/>
                  <a:pt x="31" y="36"/>
                </a:cubicBezTo>
                <a:close/>
              </a:path>
            </a:pathLst>
          </a:custGeom>
          <a:solidFill>
            <a:srgbClr val="B4CA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" name="Freeform 10"/>
          <p:cNvSpPr>
            <a:spLocks/>
          </p:cNvSpPr>
          <p:nvPr userDrawn="1"/>
        </p:nvSpPr>
        <p:spPr bwMode="auto">
          <a:xfrm>
            <a:off x="1997567" y="-132170"/>
            <a:ext cx="1536004" cy="1380035"/>
          </a:xfrm>
          <a:custGeom>
            <a:avLst/>
            <a:gdLst>
              <a:gd name="T0" fmla="*/ 13 w 603"/>
              <a:gd name="T1" fmla="*/ 69 h 539"/>
              <a:gd name="T2" fmla="*/ 475 w 603"/>
              <a:gd name="T3" fmla="*/ 24 h 539"/>
              <a:gd name="T4" fmla="*/ 503 w 603"/>
              <a:gd name="T5" fmla="*/ 65 h 539"/>
              <a:gd name="T6" fmla="*/ 563 w 603"/>
              <a:gd name="T7" fmla="*/ 323 h 539"/>
              <a:gd name="T8" fmla="*/ 563 w 603"/>
              <a:gd name="T9" fmla="*/ 514 h 539"/>
              <a:gd name="T10" fmla="*/ 528 w 603"/>
              <a:gd name="T11" fmla="*/ 535 h 539"/>
              <a:gd name="T12" fmla="*/ 245 w 603"/>
              <a:gd name="T13" fmla="*/ 351 h 539"/>
              <a:gd name="T14" fmla="*/ 33 w 603"/>
              <a:gd name="T15" fmla="*/ 323 h 539"/>
              <a:gd name="T16" fmla="*/ 33 w 603"/>
              <a:gd name="T17" fmla="*/ 253 h 539"/>
              <a:gd name="T18" fmla="*/ 14 w 603"/>
              <a:gd name="T19" fmla="*/ 103 h 539"/>
              <a:gd name="T20" fmla="*/ 13 w 603"/>
              <a:gd name="T21" fmla="*/ 69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03" h="539">
                <a:moveTo>
                  <a:pt x="13" y="69"/>
                </a:moveTo>
                <a:cubicBezTo>
                  <a:pt x="156" y="5"/>
                  <a:pt x="312" y="0"/>
                  <a:pt x="475" y="24"/>
                </a:cubicBezTo>
                <a:cubicBezTo>
                  <a:pt x="510" y="29"/>
                  <a:pt x="521" y="40"/>
                  <a:pt x="503" y="65"/>
                </a:cubicBezTo>
                <a:cubicBezTo>
                  <a:pt x="433" y="160"/>
                  <a:pt x="470" y="244"/>
                  <a:pt x="563" y="323"/>
                </a:cubicBezTo>
                <a:cubicBezTo>
                  <a:pt x="603" y="387"/>
                  <a:pt x="568" y="451"/>
                  <a:pt x="563" y="514"/>
                </a:cubicBezTo>
                <a:cubicBezTo>
                  <a:pt x="562" y="526"/>
                  <a:pt x="554" y="539"/>
                  <a:pt x="528" y="535"/>
                </a:cubicBezTo>
                <a:cubicBezTo>
                  <a:pt x="383" y="510"/>
                  <a:pt x="277" y="457"/>
                  <a:pt x="245" y="351"/>
                </a:cubicBezTo>
                <a:cubicBezTo>
                  <a:pt x="181" y="393"/>
                  <a:pt x="100" y="381"/>
                  <a:pt x="33" y="323"/>
                </a:cubicBezTo>
                <a:cubicBezTo>
                  <a:pt x="21" y="299"/>
                  <a:pt x="22" y="276"/>
                  <a:pt x="33" y="253"/>
                </a:cubicBezTo>
                <a:cubicBezTo>
                  <a:pt x="56" y="201"/>
                  <a:pt x="58" y="151"/>
                  <a:pt x="14" y="103"/>
                </a:cubicBezTo>
                <a:cubicBezTo>
                  <a:pt x="4" y="93"/>
                  <a:pt x="0" y="81"/>
                  <a:pt x="13" y="69"/>
                </a:cubicBezTo>
                <a:close/>
              </a:path>
            </a:pathLst>
          </a:custGeom>
          <a:solidFill>
            <a:srgbClr val="EBD1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7" name="Freeform 11"/>
          <p:cNvSpPr>
            <a:spLocks/>
          </p:cNvSpPr>
          <p:nvPr userDrawn="1"/>
        </p:nvSpPr>
        <p:spPr bwMode="auto">
          <a:xfrm>
            <a:off x="6203334" y="-108932"/>
            <a:ext cx="2164288" cy="1206638"/>
          </a:xfrm>
          <a:custGeom>
            <a:avLst/>
            <a:gdLst>
              <a:gd name="T0" fmla="*/ 385 w 850"/>
              <a:gd name="T1" fmla="*/ 471 h 471"/>
              <a:gd name="T2" fmla="*/ 6 w 850"/>
              <a:gd name="T3" fmla="*/ 392 h 471"/>
              <a:gd name="T4" fmla="*/ 166 w 850"/>
              <a:gd name="T5" fmla="*/ 240 h 471"/>
              <a:gd name="T6" fmla="*/ 465 w 850"/>
              <a:gd name="T7" fmla="*/ 83 h 471"/>
              <a:gd name="T8" fmla="*/ 476 w 850"/>
              <a:gd name="T9" fmla="*/ 70 h 471"/>
              <a:gd name="T10" fmla="*/ 510 w 850"/>
              <a:gd name="T11" fmla="*/ 2 h 471"/>
              <a:gd name="T12" fmla="*/ 615 w 850"/>
              <a:gd name="T13" fmla="*/ 58 h 471"/>
              <a:gd name="T14" fmla="*/ 824 w 850"/>
              <a:gd name="T15" fmla="*/ 11 h 471"/>
              <a:gd name="T16" fmla="*/ 809 w 850"/>
              <a:gd name="T17" fmla="*/ 67 h 471"/>
              <a:gd name="T18" fmla="*/ 431 w 850"/>
              <a:gd name="T19" fmla="*/ 412 h 471"/>
              <a:gd name="T20" fmla="*/ 385 w 850"/>
              <a:gd name="T21" fmla="*/ 471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50" h="471">
                <a:moveTo>
                  <a:pt x="385" y="471"/>
                </a:moveTo>
                <a:cubicBezTo>
                  <a:pt x="247" y="471"/>
                  <a:pt x="111" y="465"/>
                  <a:pt x="6" y="392"/>
                </a:cubicBezTo>
                <a:cubicBezTo>
                  <a:pt x="0" y="313"/>
                  <a:pt x="77" y="274"/>
                  <a:pt x="166" y="240"/>
                </a:cubicBezTo>
                <a:cubicBezTo>
                  <a:pt x="363" y="277"/>
                  <a:pt x="476" y="217"/>
                  <a:pt x="465" y="83"/>
                </a:cubicBezTo>
                <a:cubicBezTo>
                  <a:pt x="470" y="79"/>
                  <a:pt x="479" y="73"/>
                  <a:pt x="476" y="70"/>
                </a:cubicBezTo>
                <a:cubicBezTo>
                  <a:pt x="437" y="36"/>
                  <a:pt x="471" y="18"/>
                  <a:pt x="510" y="2"/>
                </a:cubicBezTo>
                <a:cubicBezTo>
                  <a:pt x="553" y="13"/>
                  <a:pt x="574" y="42"/>
                  <a:pt x="615" y="58"/>
                </a:cubicBezTo>
                <a:cubicBezTo>
                  <a:pt x="664" y="3"/>
                  <a:pt x="741" y="0"/>
                  <a:pt x="824" y="11"/>
                </a:cubicBezTo>
                <a:cubicBezTo>
                  <a:pt x="850" y="33"/>
                  <a:pt x="827" y="51"/>
                  <a:pt x="809" y="67"/>
                </a:cubicBezTo>
                <a:cubicBezTo>
                  <a:pt x="679" y="180"/>
                  <a:pt x="567" y="302"/>
                  <a:pt x="431" y="412"/>
                </a:cubicBezTo>
                <a:cubicBezTo>
                  <a:pt x="409" y="430"/>
                  <a:pt x="404" y="453"/>
                  <a:pt x="385" y="471"/>
                </a:cubicBezTo>
                <a:close/>
              </a:path>
            </a:pathLst>
          </a:custGeom>
          <a:solidFill>
            <a:srgbClr val="CDDC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8" name="Freeform 12"/>
          <p:cNvSpPr>
            <a:spLocks/>
          </p:cNvSpPr>
          <p:nvPr userDrawn="1"/>
        </p:nvSpPr>
        <p:spPr bwMode="auto">
          <a:xfrm>
            <a:off x="5188824" y="-205463"/>
            <a:ext cx="1447012" cy="1101168"/>
          </a:xfrm>
          <a:custGeom>
            <a:avLst/>
            <a:gdLst>
              <a:gd name="T0" fmla="*/ 564 w 568"/>
              <a:gd name="T1" fmla="*/ 278 h 430"/>
              <a:gd name="T2" fmla="*/ 567 w 568"/>
              <a:gd name="T3" fmla="*/ 297 h 430"/>
              <a:gd name="T4" fmla="*/ 404 w 568"/>
              <a:gd name="T5" fmla="*/ 430 h 430"/>
              <a:gd name="T6" fmla="*/ 278 w 568"/>
              <a:gd name="T7" fmla="*/ 317 h 430"/>
              <a:gd name="T8" fmla="*/ 69 w 568"/>
              <a:gd name="T9" fmla="*/ 301 h 430"/>
              <a:gd name="T10" fmla="*/ 0 w 568"/>
              <a:gd name="T11" fmla="*/ 279 h 430"/>
              <a:gd name="T12" fmla="*/ 93 w 568"/>
              <a:gd name="T13" fmla="*/ 205 h 430"/>
              <a:gd name="T14" fmla="*/ 279 w 568"/>
              <a:gd name="T15" fmla="*/ 224 h 430"/>
              <a:gd name="T16" fmla="*/ 284 w 568"/>
              <a:gd name="T17" fmla="*/ 161 h 430"/>
              <a:gd name="T18" fmla="*/ 175 w 568"/>
              <a:gd name="T19" fmla="*/ 167 h 430"/>
              <a:gd name="T20" fmla="*/ 259 w 568"/>
              <a:gd name="T21" fmla="*/ 173 h 430"/>
              <a:gd name="T22" fmla="*/ 246 w 568"/>
              <a:gd name="T23" fmla="*/ 211 h 430"/>
              <a:gd name="T24" fmla="*/ 166 w 568"/>
              <a:gd name="T25" fmla="*/ 220 h 430"/>
              <a:gd name="T26" fmla="*/ 126 w 568"/>
              <a:gd name="T27" fmla="*/ 71 h 430"/>
              <a:gd name="T28" fmla="*/ 427 w 568"/>
              <a:gd name="T29" fmla="*/ 33 h 430"/>
              <a:gd name="T30" fmla="*/ 461 w 568"/>
              <a:gd name="T31" fmla="*/ 88 h 430"/>
              <a:gd name="T32" fmla="*/ 564 w 568"/>
              <a:gd name="T33" fmla="*/ 278 h 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68" h="430">
                <a:moveTo>
                  <a:pt x="564" y="278"/>
                </a:moveTo>
                <a:cubicBezTo>
                  <a:pt x="565" y="284"/>
                  <a:pt x="568" y="297"/>
                  <a:pt x="567" y="297"/>
                </a:cubicBezTo>
                <a:cubicBezTo>
                  <a:pt x="461" y="313"/>
                  <a:pt x="438" y="375"/>
                  <a:pt x="404" y="430"/>
                </a:cubicBezTo>
                <a:cubicBezTo>
                  <a:pt x="341" y="401"/>
                  <a:pt x="330" y="338"/>
                  <a:pt x="278" y="317"/>
                </a:cubicBezTo>
                <a:cubicBezTo>
                  <a:pt x="225" y="297"/>
                  <a:pt x="138" y="319"/>
                  <a:pt x="69" y="301"/>
                </a:cubicBezTo>
                <a:cubicBezTo>
                  <a:pt x="45" y="295"/>
                  <a:pt x="23" y="286"/>
                  <a:pt x="0" y="279"/>
                </a:cubicBezTo>
                <a:cubicBezTo>
                  <a:pt x="35" y="256"/>
                  <a:pt x="45" y="220"/>
                  <a:pt x="93" y="205"/>
                </a:cubicBezTo>
                <a:cubicBezTo>
                  <a:pt x="165" y="255"/>
                  <a:pt x="231" y="261"/>
                  <a:pt x="279" y="224"/>
                </a:cubicBezTo>
                <a:cubicBezTo>
                  <a:pt x="304" y="203"/>
                  <a:pt x="307" y="181"/>
                  <a:pt x="284" y="161"/>
                </a:cubicBezTo>
                <a:cubicBezTo>
                  <a:pt x="258" y="138"/>
                  <a:pt x="225" y="137"/>
                  <a:pt x="175" y="167"/>
                </a:cubicBezTo>
                <a:cubicBezTo>
                  <a:pt x="217" y="159"/>
                  <a:pt x="244" y="152"/>
                  <a:pt x="259" y="173"/>
                </a:cubicBezTo>
                <a:cubicBezTo>
                  <a:pt x="269" y="189"/>
                  <a:pt x="265" y="201"/>
                  <a:pt x="246" y="211"/>
                </a:cubicBezTo>
                <a:cubicBezTo>
                  <a:pt x="223" y="223"/>
                  <a:pt x="197" y="228"/>
                  <a:pt x="166" y="220"/>
                </a:cubicBezTo>
                <a:cubicBezTo>
                  <a:pt x="89" y="197"/>
                  <a:pt x="67" y="119"/>
                  <a:pt x="126" y="71"/>
                </a:cubicBezTo>
                <a:cubicBezTo>
                  <a:pt x="191" y="18"/>
                  <a:pt x="336" y="0"/>
                  <a:pt x="427" y="33"/>
                </a:cubicBezTo>
                <a:cubicBezTo>
                  <a:pt x="462" y="46"/>
                  <a:pt x="470" y="60"/>
                  <a:pt x="461" y="88"/>
                </a:cubicBezTo>
                <a:cubicBezTo>
                  <a:pt x="435" y="165"/>
                  <a:pt x="465" y="231"/>
                  <a:pt x="564" y="278"/>
                </a:cubicBezTo>
                <a:close/>
              </a:path>
            </a:pathLst>
          </a:custGeom>
          <a:solidFill>
            <a:srgbClr val="E8D3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9" name="Freeform 13"/>
          <p:cNvSpPr>
            <a:spLocks/>
          </p:cNvSpPr>
          <p:nvPr userDrawn="1"/>
        </p:nvSpPr>
        <p:spPr bwMode="auto">
          <a:xfrm>
            <a:off x="4158295" y="-139321"/>
            <a:ext cx="1041208" cy="1346071"/>
          </a:xfrm>
          <a:custGeom>
            <a:avLst/>
            <a:gdLst>
              <a:gd name="T0" fmla="*/ 122 w 409"/>
              <a:gd name="T1" fmla="*/ 0 h 526"/>
              <a:gd name="T2" fmla="*/ 198 w 409"/>
              <a:gd name="T3" fmla="*/ 35 h 526"/>
              <a:gd name="T4" fmla="*/ 301 w 409"/>
              <a:gd name="T5" fmla="*/ 249 h 526"/>
              <a:gd name="T6" fmla="*/ 372 w 409"/>
              <a:gd name="T7" fmla="*/ 276 h 526"/>
              <a:gd name="T8" fmla="*/ 373 w 409"/>
              <a:gd name="T9" fmla="*/ 461 h 526"/>
              <a:gd name="T10" fmla="*/ 373 w 409"/>
              <a:gd name="T11" fmla="*/ 526 h 526"/>
              <a:gd name="T12" fmla="*/ 259 w 409"/>
              <a:gd name="T13" fmla="*/ 517 h 526"/>
              <a:gd name="T14" fmla="*/ 78 w 409"/>
              <a:gd name="T15" fmla="*/ 420 h 526"/>
              <a:gd name="T16" fmla="*/ 173 w 409"/>
              <a:gd name="T17" fmla="*/ 327 h 526"/>
              <a:gd name="T18" fmla="*/ 297 w 409"/>
              <a:gd name="T19" fmla="*/ 392 h 526"/>
              <a:gd name="T20" fmla="*/ 242 w 409"/>
              <a:gd name="T21" fmla="*/ 444 h 526"/>
              <a:gd name="T22" fmla="*/ 168 w 409"/>
              <a:gd name="T23" fmla="*/ 403 h 526"/>
              <a:gd name="T24" fmla="*/ 166 w 409"/>
              <a:gd name="T25" fmla="*/ 381 h 526"/>
              <a:gd name="T26" fmla="*/ 159 w 409"/>
              <a:gd name="T27" fmla="*/ 438 h 526"/>
              <a:gd name="T28" fmla="*/ 271 w 409"/>
              <a:gd name="T29" fmla="*/ 462 h 526"/>
              <a:gd name="T30" fmla="*/ 337 w 409"/>
              <a:gd name="T31" fmla="*/ 417 h 526"/>
              <a:gd name="T32" fmla="*/ 281 w 409"/>
              <a:gd name="T33" fmla="*/ 323 h 526"/>
              <a:gd name="T34" fmla="*/ 100 w 409"/>
              <a:gd name="T35" fmla="*/ 331 h 526"/>
              <a:gd name="T36" fmla="*/ 45 w 409"/>
              <a:gd name="T37" fmla="*/ 381 h 526"/>
              <a:gd name="T38" fmla="*/ 0 w 409"/>
              <a:gd name="T39" fmla="*/ 348 h 526"/>
              <a:gd name="T40" fmla="*/ 60 w 409"/>
              <a:gd name="T41" fmla="*/ 210 h 526"/>
              <a:gd name="T42" fmla="*/ 32 w 409"/>
              <a:gd name="T43" fmla="*/ 66 h 526"/>
              <a:gd name="T44" fmla="*/ 122 w 409"/>
              <a:gd name="T45" fmla="*/ 0 h 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09" h="526">
                <a:moveTo>
                  <a:pt x="122" y="0"/>
                </a:moveTo>
                <a:cubicBezTo>
                  <a:pt x="152" y="7"/>
                  <a:pt x="176" y="20"/>
                  <a:pt x="198" y="35"/>
                </a:cubicBezTo>
                <a:cubicBezTo>
                  <a:pt x="190" y="116"/>
                  <a:pt x="239" y="183"/>
                  <a:pt x="301" y="249"/>
                </a:cubicBezTo>
                <a:cubicBezTo>
                  <a:pt x="320" y="268"/>
                  <a:pt x="356" y="259"/>
                  <a:pt x="372" y="276"/>
                </a:cubicBezTo>
                <a:cubicBezTo>
                  <a:pt x="401" y="338"/>
                  <a:pt x="409" y="400"/>
                  <a:pt x="373" y="461"/>
                </a:cubicBezTo>
                <a:cubicBezTo>
                  <a:pt x="358" y="485"/>
                  <a:pt x="397" y="505"/>
                  <a:pt x="373" y="526"/>
                </a:cubicBezTo>
                <a:cubicBezTo>
                  <a:pt x="335" y="521"/>
                  <a:pt x="298" y="517"/>
                  <a:pt x="259" y="517"/>
                </a:cubicBezTo>
                <a:cubicBezTo>
                  <a:pt x="171" y="519"/>
                  <a:pt x="94" y="475"/>
                  <a:pt x="78" y="420"/>
                </a:cubicBezTo>
                <a:cubicBezTo>
                  <a:pt x="66" y="374"/>
                  <a:pt x="109" y="332"/>
                  <a:pt x="173" y="327"/>
                </a:cubicBezTo>
                <a:cubicBezTo>
                  <a:pt x="245" y="322"/>
                  <a:pt x="294" y="348"/>
                  <a:pt x="297" y="392"/>
                </a:cubicBezTo>
                <a:cubicBezTo>
                  <a:pt x="299" y="419"/>
                  <a:pt x="291" y="442"/>
                  <a:pt x="242" y="444"/>
                </a:cubicBezTo>
                <a:cubicBezTo>
                  <a:pt x="199" y="446"/>
                  <a:pt x="171" y="435"/>
                  <a:pt x="168" y="403"/>
                </a:cubicBezTo>
                <a:cubicBezTo>
                  <a:pt x="168" y="397"/>
                  <a:pt x="167" y="391"/>
                  <a:pt x="166" y="381"/>
                </a:cubicBezTo>
                <a:cubicBezTo>
                  <a:pt x="125" y="401"/>
                  <a:pt x="143" y="421"/>
                  <a:pt x="159" y="438"/>
                </a:cubicBezTo>
                <a:cubicBezTo>
                  <a:pt x="185" y="465"/>
                  <a:pt x="228" y="466"/>
                  <a:pt x="271" y="462"/>
                </a:cubicBezTo>
                <a:cubicBezTo>
                  <a:pt x="310" y="459"/>
                  <a:pt x="331" y="442"/>
                  <a:pt x="337" y="417"/>
                </a:cubicBezTo>
                <a:cubicBezTo>
                  <a:pt x="345" y="379"/>
                  <a:pt x="340" y="343"/>
                  <a:pt x="281" y="323"/>
                </a:cubicBezTo>
                <a:cubicBezTo>
                  <a:pt x="218" y="301"/>
                  <a:pt x="156" y="300"/>
                  <a:pt x="100" y="331"/>
                </a:cubicBezTo>
                <a:cubicBezTo>
                  <a:pt x="77" y="344"/>
                  <a:pt x="63" y="365"/>
                  <a:pt x="45" y="381"/>
                </a:cubicBezTo>
                <a:cubicBezTo>
                  <a:pt x="24" y="374"/>
                  <a:pt x="11" y="362"/>
                  <a:pt x="0" y="348"/>
                </a:cubicBezTo>
                <a:cubicBezTo>
                  <a:pt x="69" y="312"/>
                  <a:pt x="63" y="261"/>
                  <a:pt x="60" y="210"/>
                </a:cubicBezTo>
                <a:cubicBezTo>
                  <a:pt x="46" y="163"/>
                  <a:pt x="46" y="114"/>
                  <a:pt x="32" y="66"/>
                </a:cubicBezTo>
                <a:cubicBezTo>
                  <a:pt x="20" y="23"/>
                  <a:pt x="51" y="0"/>
                  <a:pt x="122" y="0"/>
                </a:cubicBezTo>
                <a:close/>
              </a:path>
            </a:pathLst>
          </a:custGeom>
          <a:solidFill>
            <a:srgbClr val="CFDB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0" name="Freeform 14"/>
          <p:cNvSpPr>
            <a:spLocks/>
          </p:cNvSpPr>
          <p:nvPr userDrawn="1"/>
        </p:nvSpPr>
        <p:spPr bwMode="auto">
          <a:xfrm>
            <a:off x="7159110" y="-105357"/>
            <a:ext cx="1669492" cy="1203062"/>
          </a:xfrm>
          <a:custGeom>
            <a:avLst/>
            <a:gdLst>
              <a:gd name="T0" fmla="*/ 10 w 656"/>
              <a:gd name="T1" fmla="*/ 470 h 470"/>
              <a:gd name="T2" fmla="*/ 22 w 656"/>
              <a:gd name="T3" fmla="*/ 417 h 470"/>
              <a:gd name="T4" fmla="*/ 326 w 656"/>
              <a:gd name="T5" fmla="*/ 137 h 470"/>
              <a:gd name="T6" fmla="*/ 449 w 656"/>
              <a:gd name="T7" fmla="*/ 10 h 470"/>
              <a:gd name="T8" fmla="*/ 561 w 656"/>
              <a:gd name="T9" fmla="*/ 10 h 470"/>
              <a:gd name="T10" fmla="*/ 656 w 656"/>
              <a:gd name="T11" fmla="*/ 15 h 470"/>
              <a:gd name="T12" fmla="*/ 536 w 656"/>
              <a:gd name="T13" fmla="*/ 131 h 470"/>
              <a:gd name="T14" fmla="*/ 464 w 656"/>
              <a:gd name="T15" fmla="*/ 177 h 470"/>
              <a:gd name="T16" fmla="*/ 393 w 656"/>
              <a:gd name="T17" fmla="*/ 150 h 470"/>
              <a:gd name="T18" fmla="*/ 399 w 656"/>
              <a:gd name="T19" fmla="*/ 167 h 470"/>
              <a:gd name="T20" fmla="*/ 409 w 656"/>
              <a:gd name="T21" fmla="*/ 319 h 470"/>
              <a:gd name="T22" fmla="*/ 10 w 656"/>
              <a:gd name="T23" fmla="*/ 470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56" h="470">
                <a:moveTo>
                  <a:pt x="10" y="470"/>
                </a:moveTo>
                <a:cubicBezTo>
                  <a:pt x="3" y="451"/>
                  <a:pt x="0" y="433"/>
                  <a:pt x="22" y="417"/>
                </a:cubicBezTo>
                <a:cubicBezTo>
                  <a:pt x="138" y="331"/>
                  <a:pt x="226" y="231"/>
                  <a:pt x="326" y="137"/>
                </a:cubicBezTo>
                <a:cubicBezTo>
                  <a:pt x="370" y="96"/>
                  <a:pt x="433" y="63"/>
                  <a:pt x="449" y="10"/>
                </a:cubicBezTo>
                <a:cubicBezTo>
                  <a:pt x="486" y="19"/>
                  <a:pt x="518" y="33"/>
                  <a:pt x="561" y="10"/>
                </a:cubicBezTo>
                <a:cubicBezTo>
                  <a:pt x="580" y="0"/>
                  <a:pt x="625" y="0"/>
                  <a:pt x="656" y="15"/>
                </a:cubicBezTo>
                <a:cubicBezTo>
                  <a:pt x="638" y="64"/>
                  <a:pt x="575" y="92"/>
                  <a:pt x="536" y="131"/>
                </a:cubicBezTo>
                <a:cubicBezTo>
                  <a:pt x="518" y="148"/>
                  <a:pt x="512" y="179"/>
                  <a:pt x="464" y="177"/>
                </a:cubicBezTo>
                <a:cubicBezTo>
                  <a:pt x="442" y="169"/>
                  <a:pt x="420" y="161"/>
                  <a:pt x="393" y="150"/>
                </a:cubicBezTo>
                <a:cubicBezTo>
                  <a:pt x="396" y="158"/>
                  <a:pt x="395" y="163"/>
                  <a:pt x="399" y="167"/>
                </a:cubicBezTo>
                <a:cubicBezTo>
                  <a:pt x="479" y="234"/>
                  <a:pt x="479" y="240"/>
                  <a:pt x="409" y="319"/>
                </a:cubicBezTo>
                <a:cubicBezTo>
                  <a:pt x="319" y="420"/>
                  <a:pt x="182" y="466"/>
                  <a:pt x="10" y="470"/>
                </a:cubicBezTo>
                <a:close/>
              </a:path>
            </a:pathLst>
          </a:custGeom>
          <a:solidFill>
            <a:srgbClr val="BDE1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1" name="Freeform 15"/>
          <p:cNvSpPr>
            <a:spLocks/>
          </p:cNvSpPr>
          <p:nvPr userDrawn="1"/>
        </p:nvSpPr>
        <p:spPr bwMode="auto">
          <a:xfrm>
            <a:off x="5012620" y="566785"/>
            <a:ext cx="1156897" cy="650690"/>
          </a:xfrm>
          <a:custGeom>
            <a:avLst/>
            <a:gdLst>
              <a:gd name="T0" fmla="*/ 37 w 454"/>
              <a:gd name="T1" fmla="*/ 250 h 254"/>
              <a:gd name="T2" fmla="*/ 30 w 454"/>
              <a:gd name="T3" fmla="*/ 157 h 254"/>
              <a:gd name="T4" fmla="*/ 30 w 454"/>
              <a:gd name="T5" fmla="*/ 35 h 254"/>
              <a:gd name="T6" fmla="*/ 36 w 454"/>
              <a:gd name="T7" fmla="*/ 0 h 254"/>
              <a:gd name="T8" fmla="*/ 193 w 454"/>
              <a:gd name="T9" fmla="*/ 26 h 254"/>
              <a:gd name="T10" fmla="*/ 429 w 454"/>
              <a:gd name="T11" fmla="*/ 130 h 254"/>
              <a:gd name="T12" fmla="*/ 408 w 454"/>
              <a:gd name="T13" fmla="*/ 173 h 254"/>
              <a:gd name="T14" fmla="*/ 37 w 454"/>
              <a:gd name="T15" fmla="*/ 250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54" h="254">
                <a:moveTo>
                  <a:pt x="37" y="250"/>
                </a:moveTo>
                <a:cubicBezTo>
                  <a:pt x="12" y="220"/>
                  <a:pt x="0" y="196"/>
                  <a:pt x="30" y="157"/>
                </a:cubicBezTo>
                <a:cubicBezTo>
                  <a:pt x="56" y="126"/>
                  <a:pt x="36" y="76"/>
                  <a:pt x="30" y="35"/>
                </a:cubicBezTo>
                <a:cubicBezTo>
                  <a:pt x="29" y="22"/>
                  <a:pt x="27" y="11"/>
                  <a:pt x="36" y="0"/>
                </a:cubicBezTo>
                <a:cubicBezTo>
                  <a:pt x="86" y="15"/>
                  <a:pt x="143" y="34"/>
                  <a:pt x="193" y="26"/>
                </a:cubicBezTo>
                <a:cubicBezTo>
                  <a:pt x="334" y="4"/>
                  <a:pt x="370" y="76"/>
                  <a:pt x="429" y="130"/>
                </a:cubicBezTo>
                <a:cubicBezTo>
                  <a:pt x="454" y="153"/>
                  <a:pt x="426" y="163"/>
                  <a:pt x="408" y="173"/>
                </a:cubicBezTo>
                <a:cubicBezTo>
                  <a:pt x="301" y="234"/>
                  <a:pt x="174" y="254"/>
                  <a:pt x="37" y="250"/>
                </a:cubicBezTo>
                <a:close/>
              </a:path>
            </a:pathLst>
          </a:custGeom>
          <a:solidFill>
            <a:srgbClr val="C2E0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2" name="Freeform 16"/>
          <p:cNvSpPr>
            <a:spLocks/>
          </p:cNvSpPr>
          <p:nvPr userDrawn="1"/>
        </p:nvSpPr>
        <p:spPr bwMode="auto">
          <a:xfrm>
            <a:off x="6365300" y="-298419"/>
            <a:ext cx="1174696" cy="781186"/>
          </a:xfrm>
          <a:custGeom>
            <a:avLst/>
            <a:gdLst>
              <a:gd name="T0" fmla="*/ 446 w 461"/>
              <a:gd name="T1" fmla="*/ 76 h 305"/>
              <a:gd name="T2" fmla="*/ 423 w 461"/>
              <a:gd name="T3" fmla="*/ 105 h 305"/>
              <a:gd name="T4" fmla="*/ 421 w 461"/>
              <a:gd name="T5" fmla="*/ 124 h 305"/>
              <a:gd name="T6" fmla="*/ 449 w 461"/>
              <a:gd name="T7" fmla="*/ 147 h 305"/>
              <a:gd name="T8" fmla="*/ 401 w 461"/>
              <a:gd name="T9" fmla="*/ 157 h 305"/>
              <a:gd name="T10" fmla="*/ 162 w 461"/>
              <a:gd name="T11" fmla="*/ 106 h 305"/>
              <a:gd name="T12" fmla="*/ 131 w 461"/>
              <a:gd name="T13" fmla="*/ 166 h 305"/>
              <a:gd name="T14" fmla="*/ 180 w 461"/>
              <a:gd name="T15" fmla="*/ 202 h 305"/>
              <a:gd name="T16" fmla="*/ 251 w 461"/>
              <a:gd name="T17" fmla="*/ 167 h 305"/>
              <a:gd name="T18" fmla="*/ 167 w 461"/>
              <a:gd name="T19" fmla="*/ 176 h 305"/>
              <a:gd name="T20" fmla="*/ 156 w 461"/>
              <a:gd name="T21" fmla="*/ 142 h 305"/>
              <a:gd name="T22" fmla="*/ 242 w 461"/>
              <a:gd name="T23" fmla="*/ 104 h 305"/>
              <a:gd name="T24" fmla="*/ 360 w 461"/>
              <a:gd name="T25" fmla="*/ 150 h 305"/>
              <a:gd name="T26" fmla="*/ 313 w 461"/>
              <a:gd name="T27" fmla="*/ 269 h 305"/>
              <a:gd name="T28" fmla="*/ 73 w 461"/>
              <a:gd name="T29" fmla="*/ 269 h 305"/>
              <a:gd name="T30" fmla="*/ 40 w 461"/>
              <a:gd name="T31" fmla="*/ 120 h 305"/>
              <a:gd name="T32" fmla="*/ 446 w 461"/>
              <a:gd name="T33" fmla="*/ 76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61" h="305">
                <a:moveTo>
                  <a:pt x="446" y="76"/>
                </a:moveTo>
                <a:cubicBezTo>
                  <a:pt x="447" y="88"/>
                  <a:pt x="445" y="100"/>
                  <a:pt x="423" y="105"/>
                </a:cubicBezTo>
                <a:cubicBezTo>
                  <a:pt x="404" y="109"/>
                  <a:pt x="398" y="117"/>
                  <a:pt x="421" y="124"/>
                </a:cubicBezTo>
                <a:cubicBezTo>
                  <a:pt x="436" y="129"/>
                  <a:pt x="461" y="130"/>
                  <a:pt x="449" y="147"/>
                </a:cubicBezTo>
                <a:cubicBezTo>
                  <a:pt x="441" y="159"/>
                  <a:pt x="419" y="157"/>
                  <a:pt x="401" y="157"/>
                </a:cubicBezTo>
                <a:cubicBezTo>
                  <a:pt x="352" y="87"/>
                  <a:pt x="244" y="64"/>
                  <a:pt x="162" y="106"/>
                </a:cubicBezTo>
                <a:cubicBezTo>
                  <a:pt x="130" y="122"/>
                  <a:pt x="126" y="143"/>
                  <a:pt x="131" y="166"/>
                </a:cubicBezTo>
                <a:cubicBezTo>
                  <a:pt x="135" y="185"/>
                  <a:pt x="152" y="199"/>
                  <a:pt x="180" y="202"/>
                </a:cubicBezTo>
                <a:cubicBezTo>
                  <a:pt x="214" y="206"/>
                  <a:pt x="240" y="196"/>
                  <a:pt x="251" y="167"/>
                </a:cubicBezTo>
                <a:cubicBezTo>
                  <a:pt x="220" y="165"/>
                  <a:pt x="198" y="202"/>
                  <a:pt x="167" y="176"/>
                </a:cubicBezTo>
                <a:cubicBezTo>
                  <a:pt x="154" y="165"/>
                  <a:pt x="149" y="154"/>
                  <a:pt x="156" y="142"/>
                </a:cubicBezTo>
                <a:cubicBezTo>
                  <a:pt x="171" y="115"/>
                  <a:pt x="205" y="107"/>
                  <a:pt x="242" y="104"/>
                </a:cubicBezTo>
                <a:cubicBezTo>
                  <a:pt x="298" y="100"/>
                  <a:pt x="342" y="114"/>
                  <a:pt x="360" y="150"/>
                </a:cubicBezTo>
                <a:cubicBezTo>
                  <a:pt x="384" y="196"/>
                  <a:pt x="367" y="237"/>
                  <a:pt x="313" y="269"/>
                </a:cubicBezTo>
                <a:cubicBezTo>
                  <a:pt x="252" y="305"/>
                  <a:pt x="135" y="304"/>
                  <a:pt x="73" y="269"/>
                </a:cubicBezTo>
                <a:cubicBezTo>
                  <a:pt x="15" y="236"/>
                  <a:pt x="0" y="169"/>
                  <a:pt x="40" y="120"/>
                </a:cubicBezTo>
                <a:cubicBezTo>
                  <a:pt x="120" y="18"/>
                  <a:pt x="284" y="0"/>
                  <a:pt x="446" y="76"/>
                </a:cubicBezTo>
                <a:close/>
              </a:path>
            </a:pathLst>
          </a:custGeom>
          <a:solidFill>
            <a:srgbClr val="DA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3" name="Freeform 17"/>
          <p:cNvSpPr>
            <a:spLocks/>
          </p:cNvSpPr>
          <p:nvPr userDrawn="1"/>
        </p:nvSpPr>
        <p:spPr bwMode="auto">
          <a:xfrm>
            <a:off x="945680" y="-92843"/>
            <a:ext cx="1304625" cy="788337"/>
          </a:xfrm>
          <a:custGeom>
            <a:avLst/>
            <a:gdLst>
              <a:gd name="T0" fmla="*/ 426 w 512"/>
              <a:gd name="T1" fmla="*/ 54 h 308"/>
              <a:gd name="T2" fmla="*/ 446 w 512"/>
              <a:gd name="T3" fmla="*/ 308 h 308"/>
              <a:gd name="T4" fmla="*/ 394 w 512"/>
              <a:gd name="T5" fmla="*/ 237 h 308"/>
              <a:gd name="T6" fmla="*/ 348 w 512"/>
              <a:gd name="T7" fmla="*/ 226 h 308"/>
              <a:gd name="T8" fmla="*/ 128 w 512"/>
              <a:gd name="T9" fmla="*/ 206 h 308"/>
              <a:gd name="T10" fmla="*/ 23 w 512"/>
              <a:gd name="T11" fmla="*/ 68 h 308"/>
              <a:gd name="T12" fmla="*/ 223 w 512"/>
              <a:gd name="T13" fmla="*/ 11 h 308"/>
              <a:gd name="T14" fmla="*/ 254 w 512"/>
              <a:gd name="T15" fmla="*/ 13 h 308"/>
              <a:gd name="T16" fmla="*/ 355 w 512"/>
              <a:gd name="T17" fmla="*/ 99 h 308"/>
              <a:gd name="T18" fmla="*/ 289 w 512"/>
              <a:gd name="T19" fmla="*/ 149 h 308"/>
              <a:gd name="T20" fmla="*/ 206 w 512"/>
              <a:gd name="T21" fmla="*/ 101 h 308"/>
              <a:gd name="T22" fmla="*/ 283 w 512"/>
              <a:gd name="T23" fmla="*/ 96 h 308"/>
              <a:gd name="T24" fmla="*/ 196 w 512"/>
              <a:gd name="T25" fmla="*/ 67 h 308"/>
              <a:gd name="T26" fmla="*/ 187 w 512"/>
              <a:gd name="T27" fmla="*/ 131 h 308"/>
              <a:gd name="T28" fmla="*/ 305 w 512"/>
              <a:gd name="T29" fmla="*/ 171 h 308"/>
              <a:gd name="T30" fmla="*/ 394 w 512"/>
              <a:gd name="T31" fmla="*/ 102 h 308"/>
              <a:gd name="T32" fmla="*/ 426 w 512"/>
              <a:gd name="T33" fmla="*/ 54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12" h="308">
                <a:moveTo>
                  <a:pt x="426" y="54"/>
                </a:moveTo>
                <a:cubicBezTo>
                  <a:pt x="512" y="136"/>
                  <a:pt x="475" y="222"/>
                  <a:pt x="446" y="308"/>
                </a:cubicBezTo>
                <a:cubicBezTo>
                  <a:pt x="423" y="286"/>
                  <a:pt x="394" y="267"/>
                  <a:pt x="394" y="237"/>
                </a:cubicBezTo>
                <a:cubicBezTo>
                  <a:pt x="394" y="208"/>
                  <a:pt x="368" y="220"/>
                  <a:pt x="348" y="226"/>
                </a:cubicBezTo>
                <a:cubicBezTo>
                  <a:pt x="274" y="226"/>
                  <a:pt x="198" y="233"/>
                  <a:pt x="128" y="206"/>
                </a:cubicBezTo>
                <a:cubicBezTo>
                  <a:pt x="45" y="173"/>
                  <a:pt x="0" y="117"/>
                  <a:pt x="23" y="68"/>
                </a:cubicBezTo>
                <a:cubicBezTo>
                  <a:pt x="46" y="20"/>
                  <a:pt x="115" y="0"/>
                  <a:pt x="223" y="11"/>
                </a:cubicBezTo>
                <a:cubicBezTo>
                  <a:pt x="233" y="12"/>
                  <a:pt x="244" y="12"/>
                  <a:pt x="254" y="13"/>
                </a:cubicBezTo>
                <a:cubicBezTo>
                  <a:pt x="309" y="30"/>
                  <a:pt x="347" y="56"/>
                  <a:pt x="355" y="99"/>
                </a:cubicBezTo>
                <a:cubicBezTo>
                  <a:pt x="362" y="132"/>
                  <a:pt x="336" y="149"/>
                  <a:pt x="289" y="149"/>
                </a:cubicBezTo>
                <a:cubicBezTo>
                  <a:pt x="243" y="149"/>
                  <a:pt x="199" y="134"/>
                  <a:pt x="206" y="101"/>
                </a:cubicBezTo>
                <a:cubicBezTo>
                  <a:pt x="217" y="45"/>
                  <a:pt x="254" y="105"/>
                  <a:pt x="283" y="96"/>
                </a:cubicBezTo>
                <a:cubicBezTo>
                  <a:pt x="266" y="69"/>
                  <a:pt x="241" y="49"/>
                  <a:pt x="196" y="67"/>
                </a:cubicBezTo>
                <a:cubicBezTo>
                  <a:pt x="156" y="82"/>
                  <a:pt x="167" y="109"/>
                  <a:pt x="187" y="131"/>
                </a:cubicBezTo>
                <a:cubicBezTo>
                  <a:pt x="214" y="161"/>
                  <a:pt x="252" y="176"/>
                  <a:pt x="305" y="171"/>
                </a:cubicBezTo>
                <a:cubicBezTo>
                  <a:pt x="363" y="165"/>
                  <a:pt x="386" y="136"/>
                  <a:pt x="394" y="102"/>
                </a:cubicBezTo>
                <a:cubicBezTo>
                  <a:pt x="399" y="84"/>
                  <a:pt x="389" y="63"/>
                  <a:pt x="426" y="54"/>
                </a:cubicBezTo>
                <a:close/>
              </a:path>
            </a:pathLst>
          </a:custGeom>
          <a:solidFill>
            <a:srgbClr val="F3C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4" name="Freeform 18"/>
          <p:cNvSpPr>
            <a:spLocks/>
          </p:cNvSpPr>
          <p:nvPr userDrawn="1"/>
        </p:nvSpPr>
        <p:spPr bwMode="auto">
          <a:xfrm>
            <a:off x="3343127" y="695493"/>
            <a:ext cx="948656" cy="598850"/>
          </a:xfrm>
          <a:custGeom>
            <a:avLst/>
            <a:gdLst>
              <a:gd name="T0" fmla="*/ 320 w 373"/>
              <a:gd name="T1" fmla="*/ 22 h 234"/>
              <a:gd name="T2" fmla="*/ 365 w 373"/>
              <a:gd name="T3" fmla="*/ 55 h 234"/>
              <a:gd name="T4" fmla="*/ 364 w 373"/>
              <a:gd name="T5" fmla="*/ 92 h 234"/>
              <a:gd name="T6" fmla="*/ 263 w 373"/>
              <a:gd name="T7" fmla="*/ 201 h 234"/>
              <a:gd name="T8" fmla="*/ 0 w 373"/>
              <a:gd name="T9" fmla="*/ 212 h 234"/>
              <a:gd name="T10" fmla="*/ 28 w 373"/>
              <a:gd name="T11" fmla="*/ 39 h 234"/>
              <a:gd name="T12" fmla="*/ 35 w 373"/>
              <a:gd name="T13" fmla="*/ 0 h 234"/>
              <a:gd name="T14" fmla="*/ 320 w 373"/>
              <a:gd name="T15" fmla="*/ 22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73" h="234">
                <a:moveTo>
                  <a:pt x="320" y="22"/>
                </a:moveTo>
                <a:cubicBezTo>
                  <a:pt x="352" y="23"/>
                  <a:pt x="362" y="37"/>
                  <a:pt x="365" y="55"/>
                </a:cubicBezTo>
                <a:cubicBezTo>
                  <a:pt x="365" y="68"/>
                  <a:pt x="363" y="80"/>
                  <a:pt x="364" y="92"/>
                </a:cubicBezTo>
                <a:cubicBezTo>
                  <a:pt x="373" y="161"/>
                  <a:pt x="360" y="176"/>
                  <a:pt x="263" y="201"/>
                </a:cubicBezTo>
                <a:cubicBezTo>
                  <a:pt x="177" y="222"/>
                  <a:pt x="90" y="234"/>
                  <a:pt x="0" y="212"/>
                </a:cubicBezTo>
                <a:cubicBezTo>
                  <a:pt x="28" y="156"/>
                  <a:pt x="34" y="98"/>
                  <a:pt x="28" y="39"/>
                </a:cubicBezTo>
                <a:cubicBezTo>
                  <a:pt x="27" y="25"/>
                  <a:pt x="25" y="13"/>
                  <a:pt x="35" y="0"/>
                </a:cubicBezTo>
                <a:cubicBezTo>
                  <a:pt x="123" y="49"/>
                  <a:pt x="217" y="58"/>
                  <a:pt x="320" y="22"/>
                </a:cubicBezTo>
                <a:close/>
              </a:path>
            </a:pathLst>
          </a:custGeom>
          <a:solidFill>
            <a:srgbClr val="DB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5" name="Freeform 19"/>
          <p:cNvSpPr>
            <a:spLocks/>
          </p:cNvSpPr>
          <p:nvPr userDrawn="1"/>
        </p:nvSpPr>
        <p:spPr bwMode="auto">
          <a:xfrm>
            <a:off x="4697588" y="-58879"/>
            <a:ext cx="779571" cy="566673"/>
          </a:xfrm>
          <a:custGeom>
            <a:avLst/>
            <a:gdLst>
              <a:gd name="T0" fmla="*/ 286 w 306"/>
              <a:gd name="T1" fmla="*/ 148 h 222"/>
              <a:gd name="T2" fmla="*/ 193 w 306"/>
              <a:gd name="T3" fmla="*/ 222 h 222"/>
              <a:gd name="T4" fmla="*/ 9 w 306"/>
              <a:gd name="T5" fmla="*/ 58 h 222"/>
              <a:gd name="T6" fmla="*/ 70 w 306"/>
              <a:gd name="T7" fmla="*/ 8 h 222"/>
              <a:gd name="T8" fmla="*/ 132 w 306"/>
              <a:gd name="T9" fmla="*/ 8 h 222"/>
              <a:gd name="T10" fmla="*/ 256 w 306"/>
              <a:gd name="T11" fmla="*/ 11 h 222"/>
              <a:gd name="T12" fmla="*/ 264 w 306"/>
              <a:gd name="T13" fmla="*/ 83 h 222"/>
              <a:gd name="T14" fmla="*/ 286 w 306"/>
              <a:gd name="T15" fmla="*/ 148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06" h="222">
                <a:moveTo>
                  <a:pt x="286" y="148"/>
                </a:moveTo>
                <a:cubicBezTo>
                  <a:pt x="253" y="172"/>
                  <a:pt x="258" y="217"/>
                  <a:pt x="193" y="222"/>
                </a:cubicBezTo>
                <a:cubicBezTo>
                  <a:pt x="87" y="190"/>
                  <a:pt x="30" y="134"/>
                  <a:pt x="9" y="58"/>
                </a:cubicBezTo>
                <a:cubicBezTo>
                  <a:pt x="0" y="25"/>
                  <a:pt x="8" y="2"/>
                  <a:pt x="70" y="8"/>
                </a:cubicBezTo>
                <a:cubicBezTo>
                  <a:pt x="90" y="10"/>
                  <a:pt x="112" y="8"/>
                  <a:pt x="132" y="8"/>
                </a:cubicBezTo>
                <a:cubicBezTo>
                  <a:pt x="174" y="8"/>
                  <a:pt x="221" y="0"/>
                  <a:pt x="256" y="11"/>
                </a:cubicBezTo>
                <a:cubicBezTo>
                  <a:pt x="306" y="25"/>
                  <a:pt x="246" y="57"/>
                  <a:pt x="264" y="83"/>
                </a:cubicBezTo>
                <a:cubicBezTo>
                  <a:pt x="277" y="103"/>
                  <a:pt x="279" y="126"/>
                  <a:pt x="286" y="148"/>
                </a:cubicBezTo>
                <a:close/>
              </a:path>
            </a:pathLst>
          </a:custGeom>
          <a:solidFill>
            <a:srgbClr val="F1CB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6" name="Freeform 20"/>
          <p:cNvSpPr>
            <a:spLocks/>
          </p:cNvSpPr>
          <p:nvPr userDrawn="1"/>
        </p:nvSpPr>
        <p:spPr bwMode="auto">
          <a:xfrm>
            <a:off x="8340925" y="-67816"/>
            <a:ext cx="676340" cy="477293"/>
          </a:xfrm>
          <a:custGeom>
            <a:avLst/>
            <a:gdLst>
              <a:gd name="T0" fmla="*/ 0 w 266"/>
              <a:gd name="T1" fmla="*/ 162 h 186"/>
              <a:gd name="T2" fmla="*/ 192 w 266"/>
              <a:gd name="T3" fmla="*/ 0 h 186"/>
              <a:gd name="T4" fmla="*/ 226 w 266"/>
              <a:gd name="T5" fmla="*/ 121 h 186"/>
              <a:gd name="T6" fmla="*/ 0 w 266"/>
              <a:gd name="T7" fmla="*/ 162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6" h="186">
                <a:moveTo>
                  <a:pt x="0" y="162"/>
                </a:moveTo>
                <a:cubicBezTo>
                  <a:pt x="62" y="107"/>
                  <a:pt x="118" y="49"/>
                  <a:pt x="192" y="0"/>
                </a:cubicBezTo>
                <a:cubicBezTo>
                  <a:pt x="255" y="43"/>
                  <a:pt x="266" y="80"/>
                  <a:pt x="226" y="121"/>
                </a:cubicBezTo>
                <a:cubicBezTo>
                  <a:pt x="177" y="171"/>
                  <a:pt x="95" y="186"/>
                  <a:pt x="0" y="162"/>
                </a:cubicBezTo>
                <a:close/>
              </a:path>
            </a:pathLst>
          </a:custGeom>
          <a:solidFill>
            <a:srgbClr val="B9E1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7" name="Freeform 21"/>
          <p:cNvSpPr>
            <a:spLocks/>
          </p:cNvSpPr>
          <p:nvPr userDrawn="1"/>
        </p:nvSpPr>
        <p:spPr bwMode="auto">
          <a:xfrm>
            <a:off x="3156244" y="-321657"/>
            <a:ext cx="1311744" cy="1101168"/>
          </a:xfrm>
          <a:custGeom>
            <a:avLst/>
            <a:gdLst>
              <a:gd name="T0" fmla="*/ 515 w 515"/>
              <a:gd name="T1" fmla="*/ 71 h 430"/>
              <a:gd name="T2" fmla="*/ 461 w 515"/>
              <a:gd name="T3" fmla="*/ 156 h 430"/>
              <a:gd name="T4" fmla="*/ 470 w 515"/>
              <a:gd name="T5" fmla="*/ 163 h 430"/>
              <a:gd name="T6" fmla="*/ 453 w 515"/>
              <a:gd name="T7" fmla="*/ 281 h 430"/>
              <a:gd name="T8" fmla="*/ 260 w 515"/>
              <a:gd name="T9" fmla="*/ 209 h 430"/>
              <a:gd name="T10" fmla="*/ 170 w 515"/>
              <a:gd name="T11" fmla="*/ 300 h 430"/>
              <a:gd name="T12" fmla="*/ 276 w 515"/>
              <a:gd name="T13" fmla="*/ 356 h 430"/>
              <a:gd name="T14" fmla="*/ 339 w 515"/>
              <a:gd name="T15" fmla="*/ 293 h 430"/>
              <a:gd name="T16" fmla="*/ 300 w 515"/>
              <a:gd name="T17" fmla="*/ 281 h 430"/>
              <a:gd name="T18" fmla="*/ 291 w 515"/>
              <a:gd name="T19" fmla="*/ 295 h 430"/>
              <a:gd name="T20" fmla="*/ 279 w 515"/>
              <a:gd name="T21" fmla="*/ 338 h 430"/>
              <a:gd name="T22" fmla="*/ 215 w 515"/>
              <a:gd name="T23" fmla="*/ 327 h 430"/>
              <a:gd name="T24" fmla="*/ 190 w 515"/>
              <a:gd name="T25" fmla="*/ 276 h 430"/>
              <a:gd name="T26" fmla="*/ 276 w 515"/>
              <a:gd name="T27" fmla="*/ 228 h 430"/>
              <a:gd name="T28" fmla="*/ 386 w 515"/>
              <a:gd name="T29" fmla="*/ 255 h 430"/>
              <a:gd name="T30" fmla="*/ 398 w 515"/>
              <a:gd name="T31" fmla="*/ 373 h 430"/>
              <a:gd name="T32" fmla="*/ 195 w 515"/>
              <a:gd name="T33" fmla="*/ 412 h 430"/>
              <a:gd name="T34" fmla="*/ 64 w 515"/>
              <a:gd name="T35" fmla="*/ 167 h 430"/>
              <a:gd name="T36" fmla="*/ 515 w 515"/>
              <a:gd name="T37" fmla="*/ 71 h 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15" h="430">
                <a:moveTo>
                  <a:pt x="515" y="71"/>
                </a:moveTo>
                <a:cubicBezTo>
                  <a:pt x="434" y="88"/>
                  <a:pt x="421" y="108"/>
                  <a:pt x="461" y="156"/>
                </a:cubicBezTo>
                <a:cubicBezTo>
                  <a:pt x="463" y="158"/>
                  <a:pt x="470" y="163"/>
                  <a:pt x="470" y="163"/>
                </a:cubicBezTo>
                <a:cubicBezTo>
                  <a:pt x="417" y="200"/>
                  <a:pt x="500" y="245"/>
                  <a:pt x="453" y="281"/>
                </a:cubicBezTo>
                <a:cubicBezTo>
                  <a:pt x="397" y="216"/>
                  <a:pt x="341" y="195"/>
                  <a:pt x="260" y="209"/>
                </a:cubicBezTo>
                <a:cubicBezTo>
                  <a:pt x="198" y="220"/>
                  <a:pt x="158" y="259"/>
                  <a:pt x="170" y="300"/>
                </a:cubicBezTo>
                <a:cubicBezTo>
                  <a:pt x="181" y="339"/>
                  <a:pt x="221" y="356"/>
                  <a:pt x="276" y="356"/>
                </a:cubicBezTo>
                <a:cubicBezTo>
                  <a:pt x="325" y="356"/>
                  <a:pt x="360" y="320"/>
                  <a:pt x="339" y="293"/>
                </a:cubicBezTo>
                <a:cubicBezTo>
                  <a:pt x="331" y="283"/>
                  <a:pt x="317" y="279"/>
                  <a:pt x="300" y="281"/>
                </a:cubicBezTo>
                <a:cubicBezTo>
                  <a:pt x="288" y="282"/>
                  <a:pt x="282" y="287"/>
                  <a:pt x="291" y="295"/>
                </a:cubicBezTo>
                <a:cubicBezTo>
                  <a:pt x="311" y="313"/>
                  <a:pt x="308" y="328"/>
                  <a:pt x="279" y="338"/>
                </a:cubicBezTo>
                <a:cubicBezTo>
                  <a:pt x="254" y="347"/>
                  <a:pt x="233" y="336"/>
                  <a:pt x="215" y="327"/>
                </a:cubicBezTo>
                <a:cubicBezTo>
                  <a:pt x="190" y="314"/>
                  <a:pt x="178" y="296"/>
                  <a:pt x="190" y="276"/>
                </a:cubicBezTo>
                <a:cubicBezTo>
                  <a:pt x="204" y="249"/>
                  <a:pt x="234" y="233"/>
                  <a:pt x="276" y="228"/>
                </a:cubicBezTo>
                <a:cubicBezTo>
                  <a:pt x="320" y="223"/>
                  <a:pt x="360" y="229"/>
                  <a:pt x="386" y="255"/>
                </a:cubicBezTo>
                <a:cubicBezTo>
                  <a:pt x="424" y="293"/>
                  <a:pt x="439" y="332"/>
                  <a:pt x="398" y="373"/>
                </a:cubicBezTo>
                <a:cubicBezTo>
                  <a:pt x="359" y="413"/>
                  <a:pt x="267" y="430"/>
                  <a:pt x="195" y="412"/>
                </a:cubicBezTo>
                <a:cubicBezTo>
                  <a:pt x="65" y="379"/>
                  <a:pt x="0" y="258"/>
                  <a:pt x="64" y="167"/>
                </a:cubicBezTo>
                <a:cubicBezTo>
                  <a:pt x="153" y="43"/>
                  <a:pt x="354" y="0"/>
                  <a:pt x="515" y="71"/>
                </a:cubicBezTo>
                <a:close/>
              </a:path>
            </a:pathLst>
          </a:custGeom>
          <a:solidFill>
            <a:srgbClr val="DB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8" name="Freeform 22"/>
          <p:cNvSpPr>
            <a:spLocks/>
          </p:cNvSpPr>
          <p:nvPr userDrawn="1"/>
        </p:nvSpPr>
        <p:spPr bwMode="auto">
          <a:xfrm>
            <a:off x="1766187" y="-110719"/>
            <a:ext cx="437841" cy="185911"/>
          </a:xfrm>
          <a:custGeom>
            <a:avLst/>
            <a:gdLst>
              <a:gd name="T0" fmla="*/ 0 w 172"/>
              <a:gd name="T1" fmla="*/ 15 h 73"/>
              <a:gd name="T2" fmla="*/ 172 w 172"/>
              <a:gd name="T3" fmla="*/ 0 h 73"/>
              <a:gd name="T4" fmla="*/ 0 w 172"/>
              <a:gd name="T5" fmla="*/ 15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2" h="73">
                <a:moveTo>
                  <a:pt x="0" y="15"/>
                </a:moveTo>
                <a:cubicBezTo>
                  <a:pt x="61" y="9"/>
                  <a:pt x="115" y="5"/>
                  <a:pt x="172" y="0"/>
                </a:cubicBezTo>
                <a:cubicBezTo>
                  <a:pt x="61" y="72"/>
                  <a:pt x="55" y="73"/>
                  <a:pt x="0" y="15"/>
                </a:cubicBezTo>
                <a:close/>
              </a:path>
            </a:pathLst>
          </a:custGeom>
          <a:solidFill>
            <a:srgbClr val="E0CD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9" name="Freeform 23"/>
          <p:cNvSpPr>
            <a:spLocks/>
          </p:cNvSpPr>
          <p:nvPr userDrawn="1"/>
        </p:nvSpPr>
        <p:spPr bwMode="auto">
          <a:xfrm>
            <a:off x="-271732" y="-217976"/>
            <a:ext cx="1318864" cy="5818672"/>
          </a:xfrm>
          <a:custGeom>
            <a:avLst/>
            <a:gdLst>
              <a:gd name="T0" fmla="*/ 94 w 518"/>
              <a:gd name="T1" fmla="*/ 2273 h 2273"/>
              <a:gd name="T2" fmla="*/ 61 w 518"/>
              <a:gd name="T3" fmla="*/ 1811 h 2273"/>
              <a:gd name="T4" fmla="*/ 90 w 518"/>
              <a:gd name="T5" fmla="*/ 1580 h 2273"/>
              <a:gd name="T6" fmla="*/ 28 w 518"/>
              <a:gd name="T7" fmla="*/ 1290 h 2273"/>
              <a:gd name="T8" fmla="*/ 26 w 518"/>
              <a:gd name="T9" fmla="*/ 1114 h 2273"/>
              <a:gd name="T10" fmla="*/ 48 w 518"/>
              <a:gd name="T11" fmla="*/ 989 h 2273"/>
              <a:gd name="T12" fmla="*/ 11 w 518"/>
              <a:gd name="T13" fmla="*/ 616 h 2273"/>
              <a:gd name="T14" fmla="*/ 44 w 518"/>
              <a:gd name="T15" fmla="*/ 497 h 2273"/>
              <a:gd name="T16" fmla="*/ 44 w 518"/>
              <a:gd name="T17" fmla="*/ 308 h 2273"/>
              <a:gd name="T18" fmla="*/ 96 w 518"/>
              <a:gd name="T19" fmla="*/ 0 h 2273"/>
              <a:gd name="T20" fmla="*/ 128 w 518"/>
              <a:gd name="T21" fmla="*/ 25 h 2273"/>
              <a:gd name="T22" fmla="*/ 138 w 518"/>
              <a:gd name="T23" fmla="*/ 130 h 2273"/>
              <a:gd name="T24" fmla="*/ 203 w 518"/>
              <a:gd name="T25" fmla="*/ 106 h 2273"/>
              <a:gd name="T26" fmla="*/ 314 w 518"/>
              <a:gd name="T27" fmla="*/ 160 h 2273"/>
              <a:gd name="T28" fmla="*/ 381 w 518"/>
              <a:gd name="T29" fmla="*/ 242 h 2273"/>
              <a:gd name="T30" fmla="*/ 379 w 518"/>
              <a:gd name="T31" fmla="*/ 295 h 2273"/>
              <a:gd name="T32" fmla="*/ 441 w 518"/>
              <a:gd name="T33" fmla="*/ 326 h 2273"/>
              <a:gd name="T34" fmla="*/ 468 w 518"/>
              <a:gd name="T35" fmla="*/ 386 h 2273"/>
              <a:gd name="T36" fmla="*/ 427 w 518"/>
              <a:gd name="T37" fmla="*/ 429 h 2273"/>
              <a:gd name="T38" fmla="*/ 397 w 518"/>
              <a:gd name="T39" fmla="*/ 471 h 2273"/>
              <a:gd name="T40" fmla="*/ 447 w 518"/>
              <a:gd name="T41" fmla="*/ 662 h 2273"/>
              <a:gd name="T42" fmla="*/ 503 w 518"/>
              <a:gd name="T43" fmla="*/ 747 h 2273"/>
              <a:gd name="T44" fmla="*/ 491 w 518"/>
              <a:gd name="T45" fmla="*/ 951 h 2273"/>
              <a:gd name="T46" fmla="*/ 475 w 518"/>
              <a:gd name="T47" fmla="*/ 1094 h 2273"/>
              <a:gd name="T48" fmla="*/ 497 w 518"/>
              <a:gd name="T49" fmla="*/ 1195 h 2273"/>
              <a:gd name="T50" fmla="*/ 482 w 518"/>
              <a:gd name="T51" fmla="*/ 1351 h 2273"/>
              <a:gd name="T52" fmla="*/ 419 w 518"/>
              <a:gd name="T53" fmla="*/ 1459 h 2273"/>
              <a:gd name="T54" fmla="*/ 448 w 518"/>
              <a:gd name="T55" fmla="*/ 1520 h 2273"/>
              <a:gd name="T56" fmla="*/ 449 w 518"/>
              <a:gd name="T57" fmla="*/ 1543 h 2273"/>
              <a:gd name="T58" fmla="*/ 432 w 518"/>
              <a:gd name="T59" fmla="*/ 1675 h 2273"/>
              <a:gd name="T60" fmla="*/ 321 w 518"/>
              <a:gd name="T61" fmla="*/ 1848 h 2273"/>
              <a:gd name="T62" fmla="*/ 258 w 518"/>
              <a:gd name="T63" fmla="*/ 1835 h 2273"/>
              <a:gd name="T64" fmla="*/ 319 w 518"/>
              <a:gd name="T65" fmla="*/ 1897 h 2273"/>
              <a:gd name="T66" fmla="*/ 295 w 518"/>
              <a:gd name="T67" fmla="*/ 1965 h 2273"/>
              <a:gd name="T68" fmla="*/ 287 w 518"/>
              <a:gd name="T69" fmla="*/ 2018 h 2273"/>
              <a:gd name="T70" fmla="*/ 240 w 518"/>
              <a:gd name="T71" fmla="*/ 2086 h 2273"/>
              <a:gd name="T72" fmla="*/ 180 w 518"/>
              <a:gd name="T73" fmla="*/ 2086 h 2273"/>
              <a:gd name="T74" fmla="*/ 156 w 518"/>
              <a:gd name="T75" fmla="*/ 2117 h 2273"/>
              <a:gd name="T76" fmla="*/ 139 w 518"/>
              <a:gd name="T77" fmla="*/ 2168 h 2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18" h="2273">
                <a:moveTo>
                  <a:pt x="139" y="2168"/>
                </a:moveTo>
                <a:cubicBezTo>
                  <a:pt x="94" y="2188"/>
                  <a:pt x="118" y="2236"/>
                  <a:pt x="94" y="2273"/>
                </a:cubicBezTo>
                <a:cubicBezTo>
                  <a:pt x="94" y="2167"/>
                  <a:pt x="91" y="2067"/>
                  <a:pt x="95" y="1968"/>
                </a:cubicBezTo>
                <a:cubicBezTo>
                  <a:pt x="98" y="1911"/>
                  <a:pt x="72" y="1863"/>
                  <a:pt x="61" y="1811"/>
                </a:cubicBezTo>
                <a:cubicBezTo>
                  <a:pt x="50" y="1761"/>
                  <a:pt x="95" y="1711"/>
                  <a:pt x="65" y="1655"/>
                </a:cubicBezTo>
                <a:cubicBezTo>
                  <a:pt x="54" y="1634"/>
                  <a:pt x="78" y="1604"/>
                  <a:pt x="90" y="1580"/>
                </a:cubicBezTo>
                <a:cubicBezTo>
                  <a:pt x="99" y="1562"/>
                  <a:pt x="96" y="1550"/>
                  <a:pt x="87" y="1532"/>
                </a:cubicBezTo>
                <a:cubicBezTo>
                  <a:pt x="49" y="1456"/>
                  <a:pt x="7" y="1383"/>
                  <a:pt x="28" y="1290"/>
                </a:cubicBezTo>
                <a:cubicBezTo>
                  <a:pt x="37" y="1249"/>
                  <a:pt x="45" y="1201"/>
                  <a:pt x="15" y="1159"/>
                </a:cubicBezTo>
                <a:cubicBezTo>
                  <a:pt x="4" y="1142"/>
                  <a:pt x="18" y="1127"/>
                  <a:pt x="26" y="1114"/>
                </a:cubicBezTo>
                <a:cubicBezTo>
                  <a:pt x="46" y="1082"/>
                  <a:pt x="55" y="1048"/>
                  <a:pt x="48" y="1011"/>
                </a:cubicBezTo>
                <a:cubicBezTo>
                  <a:pt x="47" y="1003"/>
                  <a:pt x="44" y="992"/>
                  <a:pt x="48" y="989"/>
                </a:cubicBezTo>
                <a:cubicBezTo>
                  <a:pt x="100" y="941"/>
                  <a:pt x="63" y="888"/>
                  <a:pt x="56" y="839"/>
                </a:cubicBezTo>
                <a:cubicBezTo>
                  <a:pt x="46" y="763"/>
                  <a:pt x="55" y="684"/>
                  <a:pt x="11" y="616"/>
                </a:cubicBezTo>
                <a:cubicBezTo>
                  <a:pt x="0" y="598"/>
                  <a:pt x="10" y="580"/>
                  <a:pt x="16" y="563"/>
                </a:cubicBezTo>
                <a:cubicBezTo>
                  <a:pt x="24" y="541"/>
                  <a:pt x="31" y="517"/>
                  <a:pt x="44" y="497"/>
                </a:cubicBezTo>
                <a:cubicBezTo>
                  <a:pt x="70" y="455"/>
                  <a:pt x="71" y="415"/>
                  <a:pt x="43" y="375"/>
                </a:cubicBezTo>
                <a:cubicBezTo>
                  <a:pt x="27" y="352"/>
                  <a:pt x="27" y="328"/>
                  <a:pt x="44" y="308"/>
                </a:cubicBezTo>
                <a:cubicBezTo>
                  <a:pt x="97" y="247"/>
                  <a:pt x="95" y="173"/>
                  <a:pt x="95" y="99"/>
                </a:cubicBezTo>
                <a:cubicBezTo>
                  <a:pt x="95" y="66"/>
                  <a:pt x="95" y="33"/>
                  <a:pt x="96" y="0"/>
                </a:cubicBezTo>
                <a:cubicBezTo>
                  <a:pt x="123" y="7"/>
                  <a:pt x="99" y="32"/>
                  <a:pt x="112" y="44"/>
                </a:cubicBezTo>
                <a:cubicBezTo>
                  <a:pt x="127" y="45"/>
                  <a:pt x="126" y="34"/>
                  <a:pt x="128" y="25"/>
                </a:cubicBezTo>
                <a:cubicBezTo>
                  <a:pt x="160" y="29"/>
                  <a:pt x="146" y="51"/>
                  <a:pt x="145" y="68"/>
                </a:cubicBezTo>
                <a:cubicBezTo>
                  <a:pt x="139" y="88"/>
                  <a:pt x="131" y="108"/>
                  <a:pt x="138" y="130"/>
                </a:cubicBezTo>
                <a:cubicBezTo>
                  <a:pt x="133" y="116"/>
                  <a:pt x="133" y="104"/>
                  <a:pt x="143" y="92"/>
                </a:cubicBezTo>
                <a:cubicBezTo>
                  <a:pt x="189" y="60"/>
                  <a:pt x="192" y="61"/>
                  <a:pt x="203" y="106"/>
                </a:cubicBezTo>
                <a:cubicBezTo>
                  <a:pt x="228" y="111"/>
                  <a:pt x="245" y="142"/>
                  <a:pt x="278" y="127"/>
                </a:cubicBezTo>
                <a:cubicBezTo>
                  <a:pt x="283" y="124"/>
                  <a:pt x="302" y="148"/>
                  <a:pt x="314" y="160"/>
                </a:cubicBezTo>
                <a:cubicBezTo>
                  <a:pt x="312" y="189"/>
                  <a:pt x="346" y="199"/>
                  <a:pt x="349" y="225"/>
                </a:cubicBezTo>
                <a:cubicBezTo>
                  <a:pt x="354" y="241"/>
                  <a:pt x="363" y="251"/>
                  <a:pt x="381" y="242"/>
                </a:cubicBezTo>
                <a:cubicBezTo>
                  <a:pt x="397" y="234"/>
                  <a:pt x="411" y="237"/>
                  <a:pt x="421" y="252"/>
                </a:cubicBezTo>
                <a:cubicBezTo>
                  <a:pt x="406" y="265"/>
                  <a:pt x="383" y="271"/>
                  <a:pt x="379" y="295"/>
                </a:cubicBezTo>
                <a:cubicBezTo>
                  <a:pt x="375" y="318"/>
                  <a:pt x="385" y="334"/>
                  <a:pt x="403" y="345"/>
                </a:cubicBezTo>
                <a:cubicBezTo>
                  <a:pt x="423" y="358"/>
                  <a:pt x="433" y="341"/>
                  <a:pt x="441" y="326"/>
                </a:cubicBezTo>
                <a:cubicBezTo>
                  <a:pt x="453" y="302"/>
                  <a:pt x="468" y="294"/>
                  <a:pt x="490" y="315"/>
                </a:cubicBezTo>
                <a:cubicBezTo>
                  <a:pt x="502" y="343"/>
                  <a:pt x="458" y="356"/>
                  <a:pt x="468" y="386"/>
                </a:cubicBezTo>
                <a:cubicBezTo>
                  <a:pt x="468" y="388"/>
                  <a:pt x="455" y="372"/>
                  <a:pt x="440" y="374"/>
                </a:cubicBezTo>
                <a:cubicBezTo>
                  <a:pt x="449" y="395"/>
                  <a:pt x="444" y="412"/>
                  <a:pt x="427" y="429"/>
                </a:cubicBezTo>
                <a:cubicBezTo>
                  <a:pt x="409" y="447"/>
                  <a:pt x="413" y="462"/>
                  <a:pt x="436" y="493"/>
                </a:cubicBezTo>
                <a:cubicBezTo>
                  <a:pt x="414" y="488"/>
                  <a:pt x="412" y="487"/>
                  <a:pt x="397" y="471"/>
                </a:cubicBezTo>
                <a:cubicBezTo>
                  <a:pt x="395" y="475"/>
                  <a:pt x="392" y="479"/>
                  <a:pt x="393" y="482"/>
                </a:cubicBezTo>
                <a:cubicBezTo>
                  <a:pt x="416" y="541"/>
                  <a:pt x="437" y="600"/>
                  <a:pt x="447" y="662"/>
                </a:cubicBezTo>
                <a:cubicBezTo>
                  <a:pt x="449" y="669"/>
                  <a:pt x="442" y="681"/>
                  <a:pt x="460" y="676"/>
                </a:cubicBezTo>
                <a:cubicBezTo>
                  <a:pt x="470" y="674"/>
                  <a:pt x="500" y="736"/>
                  <a:pt x="503" y="747"/>
                </a:cubicBezTo>
                <a:cubicBezTo>
                  <a:pt x="508" y="771"/>
                  <a:pt x="463" y="799"/>
                  <a:pt x="508" y="819"/>
                </a:cubicBezTo>
                <a:cubicBezTo>
                  <a:pt x="474" y="859"/>
                  <a:pt x="508" y="909"/>
                  <a:pt x="491" y="951"/>
                </a:cubicBezTo>
                <a:cubicBezTo>
                  <a:pt x="468" y="1005"/>
                  <a:pt x="487" y="1055"/>
                  <a:pt x="500" y="1110"/>
                </a:cubicBezTo>
                <a:cubicBezTo>
                  <a:pt x="491" y="1104"/>
                  <a:pt x="484" y="1100"/>
                  <a:pt x="475" y="1094"/>
                </a:cubicBezTo>
                <a:cubicBezTo>
                  <a:pt x="477" y="1100"/>
                  <a:pt x="477" y="1106"/>
                  <a:pt x="479" y="1107"/>
                </a:cubicBezTo>
                <a:cubicBezTo>
                  <a:pt x="518" y="1129"/>
                  <a:pt x="503" y="1165"/>
                  <a:pt x="497" y="1195"/>
                </a:cubicBezTo>
                <a:cubicBezTo>
                  <a:pt x="486" y="1249"/>
                  <a:pt x="480" y="1292"/>
                  <a:pt x="511" y="1333"/>
                </a:cubicBezTo>
                <a:cubicBezTo>
                  <a:pt x="502" y="1340"/>
                  <a:pt x="464" y="1303"/>
                  <a:pt x="482" y="1351"/>
                </a:cubicBezTo>
                <a:cubicBezTo>
                  <a:pt x="487" y="1362"/>
                  <a:pt x="484" y="1370"/>
                  <a:pt x="474" y="1378"/>
                </a:cubicBezTo>
                <a:cubicBezTo>
                  <a:pt x="446" y="1398"/>
                  <a:pt x="438" y="1432"/>
                  <a:pt x="419" y="1459"/>
                </a:cubicBezTo>
                <a:cubicBezTo>
                  <a:pt x="404" y="1480"/>
                  <a:pt x="430" y="1489"/>
                  <a:pt x="434" y="1505"/>
                </a:cubicBezTo>
                <a:cubicBezTo>
                  <a:pt x="435" y="1511"/>
                  <a:pt x="448" y="1517"/>
                  <a:pt x="448" y="1520"/>
                </a:cubicBezTo>
                <a:cubicBezTo>
                  <a:pt x="444" y="1534"/>
                  <a:pt x="434" y="1515"/>
                  <a:pt x="431" y="1521"/>
                </a:cubicBezTo>
                <a:cubicBezTo>
                  <a:pt x="420" y="1540"/>
                  <a:pt x="443" y="1538"/>
                  <a:pt x="449" y="1543"/>
                </a:cubicBezTo>
                <a:cubicBezTo>
                  <a:pt x="478" y="1567"/>
                  <a:pt x="483" y="1614"/>
                  <a:pt x="453" y="1633"/>
                </a:cubicBezTo>
                <a:cubicBezTo>
                  <a:pt x="434" y="1644"/>
                  <a:pt x="425" y="1655"/>
                  <a:pt x="432" y="1675"/>
                </a:cubicBezTo>
                <a:cubicBezTo>
                  <a:pt x="440" y="1699"/>
                  <a:pt x="418" y="1708"/>
                  <a:pt x="408" y="1719"/>
                </a:cubicBezTo>
                <a:cubicBezTo>
                  <a:pt x="372" y="1757"/>
                  <a:pt x="356" y="1808"/>
                  <a:pt x="321" y="1848"/>
                </a:cubicBezTo>
                <a:cubicBezTo>
                  <a:pt x="307" y="1846"/>
                  <a:pt x="305" y="1790"/>
                  <a:pt x="275" y="1835"/>
                </a:cubicBezTo>
                <a:cubicBezTo>
                  <a:pt x="272" y="1839"/>
                  <a:pt x="262" y="1823"/>
                  <a:pt x="258" y="1835"/>
                </a:cubicBezTo>
                <a:cubicBezTo>
                  <a:pt x="254" y="1847"/>
                  <a:pt x="267" y="1848"/>
                  <a:pt x="272" y="1854"/>
                </a:cubicBezTo>
                <a:cubicBezTo>
                  <a:pt x="286" y="1870"/>
                  <a:pt x="318" y="1865"/>
                  <a:pt x="319" y="1897"/>
                </a:cubicBezTo>
                <a:cubicBezTo>
                  <a:pt x="319" y="1932"/>
                  <a:pt x="297" y="1946"/>
                  <a:pt x="267" y="1949"/>
                </a:cubicBezTo>
                <a:cubicBezTo>
                  <a:pt x="269" y="1975"/>
                  <a:pt x="288" y="1952"/>
                  <a:pt x="295" y="1965"/>
                </a:cubicBezTo>
                <a:cubicBezTo>
                  <a:pt x="293" y="1967"/>
                  <a:pt x="290" y="1969"/>
                  <a:pt x="288" y="1972"/>
                </a:cubicBezTo>
                <a:cubicBezTo>
                  <a:pt x="282" y="1987"/>
                  <a:pt x="242" y="1999"/>
                  <a:pt x="287" y="2018"/>
                </a:cubicBezTo>
                <a:cubicBezTo>
                  <a:pt x="301" y="2024"/>
                  <a:pt x="300" y="2053"/>
                  <a:pt x="286" y="2066"/>
                </a:cubicBezTo>
                <a:cubicBezTo>
                  <a:pt x="274" y="2076"/>
                  <a:pt x="269" y="2105"/>
                  <a:pt x="240" y="2086"/>
                </a:cubicBezTo>
                <a:cubicBezTo>
                  <a:pt x="226" y="2078"/>
                  <a:pt x="221" y="2109"/>
                  <a:pt x="203" y="2107"/>
                </a:cubicBezTo>
                <a:cubicBezTo>
                  <a:pt x="177" y="2121"/>
                  <a:pt x="187" y="2093"/>
                  <a:pt x="180" y="2086"/>
                </a:cubicBezTo>
                <a:cubicBezTo>
                  <a:pt x="179" y="2098"/>
                  <a:pt x="182" y="2109"/>
                  <a:pt x="175" y="2118"/>
                </a:cubicBezTo>
                <a:cubicBezTo>
                  <a:pt x="168" y="2120"/>
                  <a:pt x="162" y="2120"/>
                  <a:pt x="156" y="2117"/>
                </a:cubicBezTo>
                <a:cubicBezTo>
                  <a:pt x="155" y="2117"/>
                  <a:pt x="153" y="2117"/>
                  <a:pt x="152" y="2117"/>
                </a:cubicBezTo>
                <a:cubicBezTo>
                  <a:pt x="136" y="2131"/>
                  <a:pt x="134" y="2149"/>
                  <a:pt x="139" y="2168"/>
                </a:cubicBezTo>
                <a:close/>
              </a:path>
            </a:pathLst>
          </a:custGeom>
          <a:solidFill>
            <a:srgbClr val="594A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0" name="Freeform 24"/>
          <p:cNvSpPr>
            <a:spLocks/>
          </p:cNvSpPr>
          <p:nvPr userDrawn="1"/>
        </p:nvSpPr>
        <p:spPr bwMode="auto">
          <a:xfrm>
            <a:off x="644887" y="404113"/>
            <a:ext cx="350629" cy="343221"/>
          </a:xfrm>
          <a:custGeom>
            <a:avLst/>
            <a:gdLst>
              <a:gd name="T0" fmla="*/ 130 w 138"/>
              <a:gd name="T1" fmla="*/ 72 h 134"/>
              <a:gd name="T2" fmla="*/ 94 w 138"/>
              <a:gd name="T3" fmla="*/ 81 h 134"/>
              <a:gd name="T4" fmla="*/ 46 w 138"/>
              <a:gd name="T5" fmla="*/ 119 h 134"/>
              <a:gd name="T6" fmla="*/ 4 w 138"/>
              <a:gd name="T7" fmla="*/ 56 h 134"/>
              <a:gd name="T8" fmla="*/ 61 w 138"/>
              <a:gd name="T9" fmla="*/ 9 h 134"/>
              <a:gd name="T10" fmla="*/ 86 w 138"/>
              <a:gd name="T11" fmla="*/ 33 h 134"/>
              <a:gd name="T12" fmla="*/ 113 w 138"/>
              <a:gd name="T13" fmla="*/ 35 h 134"/>
              <a:gd name="T14" fmla="*/ 127 w 138"/>
              <a:gd name="T15" fmla="*/ 47 h 134"/>
              <a:gd name="T16" fmla="*/ 130 w 138"/>
              <a:gd name="T17" fmla="*/ 72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8" h="134">
                <a:moveTo>
                  <a:pt x="130" y="72"/>
                </a:moveTo>
                <a:cubicBezTo>
                  <a:pt x="118" y="73"/>
                  <a:pt x="104" y="56"/>
                  <a:pt x="94" y="81"/>
                </a:cubicBezTo>
                <a:cubicBezTo>
                  <a:pt x="86" y="97"/>
                  <a:pt x="83" y="134"/>
                  <a:pt x="46" y="119"/>
                </a:cubicBezTo>
                <a:cubicBezTo>
                  <a:pt x="19" y="108"/>
                  <a:pt x="0" y="83"/>
                  <a:pt x="4" y="56"/>
                </a:cubicBezTo>
                <a:cubicBezTo>
                  <a:pt x="8" y="31"/>
                  <a:pt x="22" y="0"/>
                  <a:pt x="61" y="9"/>
                </a:cubicBezTo>
                <a:cubicBezTo>
                  <a:pt x="70" y="17"/>
                  <a:pt x="79" y="25"/>
                  <a:pt x="86" y="33"/>
                </a:cubicBezTo>
                <a:cubicBezTo>
                  <a:pt x="95" y="43"/>
                  <a:pt x="101" y="63"/>
                  <a:pt x="113" y="35"/>
                </a:cubicBezTo>
                <a:cubicBezTo>
                  <a:pt x="118" y="38"/>
                  <a:pt x="138" y="23"/>
                  <a:pt x="127" y="47"/>
                </a:cubicBezTo>
                <a:cubicBezTo>
                  <a:pt x="122" y="56"/>
                  <a:pt x="131" y="63"/>
                  <a:pt x="130" y="72"/>
                </a:cubicBezTo>
                <a:close/>
              </a:path>
            </a:pathLst>
          </a:custGeom>
          <a:solidFill>
            <a:srgbClr val="834C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1" name="Freeform 25"/>
          <p:cNvSpPr>
            <a:spLocks/>
          </p:cNvSpPr>
          <p:nvPr userDrawn="1"/>
        </p:nvSpPr>
        <p:spPr bwMode="auto">
          <a:xfrm>
            <a:off x="-2976" y="-441428"/>
            <a:ext cx="345289" cy="355735"/>
          </a:xfrm>
          <a:custGeom>
            <a:avLst/>
            <a:gdLst>
              <a:gd name="T0" fmla="*/ 16 w 135"/>
              <a:gd name="T1" fmla="*/ 85 h 139"/>
              <a:gd name="T2" fmla="*/ 42 w 135"/>
              <a:gd name="T3" fmla="*/ 56 h 139"/>
              <a:gd name="T4" fmla="*/ 78 w 135"/>
              <a:gd name="T5" fmla="*/ 23 h 139"/>
              <a:gd name="T6" fmla="*/ 129 w 135"/>
              <a:gd name="T7" fmla="*/ 41 h 139"/>
              <a:gd name="T8" fmla="*/ 99 w 135"/>
              <a:gd name="T9" fmla="*/ 45 h 139"/>
              <a:gd name="T10" fmla="*/ 73 w 135"/>
              <a:gd name="T11" fmla="*/ 67 h 139"/>
              <a:gd name="T12" fmla="*/ 84 w 135"/>
              <a:gd name="T13" fmla="*/ 94 h 139"/>
              <a:gd name="T14" fmla="*/ 113 w 135"/>
              <a:gd name="T15" fmla="*/ 83 h 139"/>
              <a:gd name="T16" fmla="*/ 133 w 135"/>
              <a:gd name="T17" fmla="*/ 75 h 139"/>
              <a:gd name="T18" fmla="*/ 87 w 135"/>
              <a:gd name="T19" fmla="*/ 138 h 139"/>
              <a:gd name="T20" fmla="*/ 16 w 135"/>
              <a:gd name="T21" fmla="*/ 85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5" h="139">
                <a:moveTo>
                  <a:pt x="16" y="85"/>
                </a:moveTo>
                <a:cubicBezTo>
                  <a:pt x="20" y="71"/>
                  <a:pt x="0" y="35"/>
                  <a:pt x="42" y="56"/>
                </a:cubicBezTo>
                <a:cubicBezTo>
                  <a:pt x="40" y="30"/>
                  <a:pt x="65" y="34"/>
                  <a:pt x="78" y="23"/>
                </a:cubicBezTo>
                <a:cubicBezTo>
                  <a:pt x="106" y="0"/>
                  <a:pt x="119" y="14"/>
                  <a:pt x="129" y="41"/>
                </a:cubicBezTo>
                <a:cubicBezTo>
                  <a:pt x="120" y="49"/>
                  <a:pt x="109" y="44"/>
                  <a:pt x="99" y="45"/>
                </a:cubicBezTo>
                <a:cubicBezTo>
                  <a:pt x="86" y="47"/>
                  <a:pt x="76" y="54"/>
                  <a:pt x="73" y="67"/>
                </a:cubicBezTo>
                <a:cubicBezTo>
                  <a:pt x="70" y="78"/>
                  <a:pt x="75" y="88"/>
                  <a:pt x="84" y="94"/>
                </a:cubicBezTo>
                <a:cubicBezTo>
                  <a:pt x="99" y="105"/>
                  <a:pt x="105" y="91"/>
                  <a:pt x="113" y="83"/>
                </a:cubicBezTo>
                <a:cubicBezTo>
                  <a:pt x="119" y="77"/>
                  <a:pt x="125" y="73"/>
                  <a:pt x="133" y="75"/>
                </a:cubicBezTo>
                <a:cubicBezTo>
                  <a:pt x="135" y="109"/>
                  <a:pt x="122" y="131"/>
                  <a:pt x="87" y="138"/>
                </a:cubicBezTo>
                <a:cubicBezTo>
                  <a:pt x="49" y="139"/>
                  <a:pt x="39" y="103"/>
                  <a:pt x="16" y="85"/>
                </a:cubicBezTo>
                <a:close/>
              </a:path>
            </a:pathLst>
          </a:custGeom>
          <a:solidFill>
            <a:srgbClr val="755D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2" name="Freeform 26"/>
          <p:cNvSpPr>
            <a:spLocks/>
          </p:cNvSpPr>
          <p:nvPr userDrawn="1"/>
        </p:nvSpPr>
        <p:spPr bwMode="auto">
          <a:xfrm>
            <a:off x="516738" y="21564"/>
            <a:ext cx="217141" cy="284231"/>
          </a:xfrm>
          <a:custGeom>
            <a:avLst/>
            <a:gdLst>
              <a:gd name="T0" fmla="*/ 2 w 85"/>
              <a:gd name="T1" fmla="*/ 31 h 111"/>
              <a:gd name="T2" fmla="*/ 22 w 85"/>
              <a:gd name="T3" fmla="*/ 31 h 111"/>
              <a:gd name="T4" fmla="*/ 85 w 85"/>
              <a:gd name="T5" fmla="*/ 10 h 111"/>
              <a:gd name="T6" fmla="*/ 42 w 85"/>
              <a:gd name="T7" fmla="*/ 103 h 111"/>
              <a:gd name="T8" fmla="*/ 17 w 85"/>
              <a:gd name="T9" fmla="*/ 68 h 111"/>
              <a:gd name="T10" fmla="*/ 0 w 85"/>
              <a:gd name="T11" fmla="*/ 32 h 111"/>
              <a:gd name="T12" fmla="*/ 2 w 85"/>
              <a:gd name="T13" fmla="*/ 31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5" h="111">
                <a:moveTo>
                  <a:pt x="2" y="31"/>
                </a:moveTo>
                <a:cubicBezTo>
                  <a:pt x="8" y="27"/>
                  <a:pt x="10" y="44"/>
                  <a:pt x="22" y="31"/>
                </a:cubicBezTo>
                <a:cubicBezTo>
                  <a:pt x="48" y="0"/>
                  <a:pt x="51" y="3"/>
                  <a:pt x="85" y="10"/>
                </a:cubicBezTo>
                <a:cubicBezTo>
                  <a:pt x="66" y="38"/>
                  <a:pt x="81" y="85"/>
                  <a:pt x="42" y="103"/>
                </a:cubicBezTo>
                <a:cubicBezTo>
                  <a:pt x="7" y="111"/>
                  <a:pt x="7" y="93"/>
                  <a:pt x="17" y="68"/>
                </a:cubicBezTo>
                <a:cubicBezTo>
                  <a:pt x="12" y="56"/>
                  <a:pt x="6" y="44"/>
                  <a:pt x="0" y="32"/>
                </a:cubicBezTo>
                <a:lnTo>
                  <a:pt x="2" y="31"/>
                </a:lnTo>
                <a:close/>
              </a:path>
            </a:pathLst>
          </a:custGeom>
          <a:solidFill>
            <a:srgbClr val="7D5B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3" name="Freeform 27"/>
          <p:cNvSpPr>
            <a:spLocks/>
          </p:cNvSpPr>
          <p:nvPr userDrawn="1"/>
        </p:nvSpPr>
        <p:spPr bwMode="auto">
          <a:xfrm>
            <a:off x="126953" y="-382436"/>
            <a:ext cx="218921" cy="273505"/>
          </a:xfrm>
          <a:custGeom>
            <a:avLst/>
            <a:gdLst>
              <a:gd name="T0" fmla="*/ 82 w 86"/>
              <a:gd name="T1" fmla="*/ 52 h 107"/>
              <a:gd name="T2" fmla="*/ 72 w 86"/>
              <a:gd name="T3" fmla="*/ 61 h 107"/>
              <a:gd name="T4" fmla="*/ 34 w 86"/>
              <a:gd name="T5" fmla="*/ 89 h 107"/>
              <a:gd name="T6" fmla="*/ 9 w 86"/>
              <a:gd name="T7" fmla="*/ 39 h 107"/>
              <a:gd name="T8" fmla="*/ 66 w 86"/>
              <a:gd name="T9" fmla="*/ 14 h 107"/>
              <a:gd name="T10" fmla="*/ 78 w 86"/>
              <a:gd name="T11" fmla="*/ 18 h 107"/>
              <a:gd name="T12" fmla="*/ 82 w 86"/>
              <a:gd name="T13" fmla="*/ 52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" h="107">
                <a:moveTo>
                  <a:pt x="82" y="52"/>
                </a:moveTo>
                <a:cubicBezTo>
                  <a:pt x="79" y="55"/>
                  <a:pt x="75" y="58"/>
                  <a:pt x="72" y="61"/>
                </a:cubicBezTo>
                <a:cubicBezTo>
                  <a:pt x="60" y="71"/>
                  <a:pt x="66" y="107"/>
                  <a:pt x="34" y="89"/>
                </a:cubicBezTo>
                <a:cubicBezTo>
                  <a:pt x="16" y="79"/>
                  <a:pt x="0" y="63"/>
                  <a:pt x="9" y="39"/>
                </a:cubicBezTo>
                <a:cubicBezTo>
                  <a:pt x="20" y="13"/>
                  <a:pt x="37" y="0"/>
                  <a:pt x="66" y="14"/>
                </a:cubicBezTo>
                <a:cubicBezTo>
                  <a:pt x="70" y="16"/>
                  <a:pt x="74" y="17"/>
                  <a:pt x="78" y="18"/>
                </a:cubicBezTo>
                <a:cubicBezTo>
                  <a:pt x="86" y="29"/>
                  <a:pt x="82" y="41"/>
                  <a:pt x="82" y="52"/>
                </a:cubicBezTo>
                <a:close/>
              </a:path>
            </a:pathLst>
          </a:custGeom>
          <a:solidFill>
            <a:srgbClr val="BC59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4" name="Freeform 28"/>
          <p:cNvSpPr>
            <a:spLocks/>
          </p:cNvSpPr>
          <p:nvPr userDrawn="1"/>
        </p:nvSpPr>
        <p:spPr bwMode="auto">
          <a:xfrm>
            <a:off x="25501" y="-223339"/>
            <a:ext cx="259857" cy="284231"/>
          </a:xfrm>
          <a:custGeom>
            <a:avLst/>
            <a:gdLst>
              <a:gd name="T0" fmla="*/ 5 w 102"/>
              <a:gd name="T1" fmla="*/ 0 h 111"/>
              <a:gd name="T2" fmla="*/ 76 w 102"/>
              <a:gd name="T3" fmla="*/ 53 h 111"/>
              <a:gd name="T4" fmla="*/ 86 w 102"/>
              <a:gd name="T5" fmla="*/ 108 h 111"/>
              <a:gd name="T6" fmla="*/ 66 w 102"/>
              <a:gd name="T7" fmla="*/ 80 h 111"/>
              <a:gd name="T8" fmla="*/ 32 w 102"/>
              <a:gd name="T9" fmla="*/ 99 h 111"/>
              <a:gd name="T10" fmla="*/ 14 w 102"/>
              <a:gd name="T11" fmla="*/ 73 h 111"/>
              <a:gd name="T12" fmla="*/ 11 w 102"/>
              <a:gd name="T13" fmla="*/ 27 h 111"/>
              <a:gd name="T14" fmla="*/ 5 w 102"/>
              <a:gd name="T15" fmla="*/ 0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2" h="111">
                <a:moveTo>
                  <a:pt x="5" y="0"/>
                </a:moveTo>
                <a:cubicBezTo>
                  <a:pt x="41" y="1"/>
                  <a:pt x="46" y="44"/>
                  <a:pt x="76" y="53"/>
                </a:cubicBezTo>
                <a:cubicBezTo>
                  <a:pt x="95" y="69"/>
                  <a:pt x="102" y="86"/>
                  <a:pt x="86" y="108"/>
                </a:cubicBezTo>
                <a:cubicBezTo>
                  <a:pt x="62" y="111"/>
                  <a:pt x="84" y="81"/>
                  <a:pt x="66" y="80"/>
                </a:cubicBezTo>
                <a:cubicBezTo>
                  <a:pt x="54" y="86"/>
                  <a:pt x="43" y="93"/>
                  <a:pt x="32" y="99"/>
                </a:cubicBezTo>
                <a:cubicBezTo>
                  <a:pt x="36" y="83"/>
                  <a:pt x="24" y="79"/>
                  <a:pt x="14" y="73"/>
                </a:cubicBezTo>
                <a:cubicBezTo>
                  <a:pt x="25" y="57"/>
                  <a:pt x="32" y="41"/>
                  <a:pt x="11" y="27"/>
                </a:cubicBezTo>
                <a:cubicBezTo>
                  <a:pt x="0" y="20"/>
                  <a:pt x="4" y="9"/>
                  <a:pt x="5" y="0"/>
                </a:cubicBezTo>
                <a:close/>
              </a:path>
            </a:pathLst>
          </a:custGeom>
          <a:solidFill>
            <a:srgbClr val="E3DF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5" name="Freeform 29"/>
          <p:cNvSpPr>
            <a:spLocks/>
          </p:cNvSpPr>
          <p:nvPr userDrawn="1"/>
        </p:nvSpPr>
        <p:spPr bwMode="auto">
          <a:xfrm>
            <a:off x="361892" y="-103569"/>
            <a:ext cx="160186" cy="207363"/>
          </a:xfrm>
          <a:custGeom>
            <a:avLst/>
            <a:gdLst>
              <a:gd name="T0" fmla="*/ 61 w 63"/>
              <a:gd name="T1" fmla="*/ 81 h 81"/>
              <a:gd name="T2" fmla="*/ 33 w 63"/>
              <a:gd name="T3" fmla="*/ 62 h 81"/>
              <a:gd name="T4" fmla="*/ 0 w 63"/>
              <a:gd name="T5" fmla="*/ 35 h 81"/>
              <a:gd name="T6" fmla="*/ 41 w 63"/>
              <a:gd name="T7" fmla="*/ 0 h 81"/>
              <a:gd name="T8" fmla="*/ 63 w 63"/>
              <a:gd name="T9" fmla="*/ 80 h 81"/>
              <a:gd name="T10" fmla="*/ 61 w 63"/>
              <a:gd name="T11" fmla="*/ 8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" h="81">
                <a:moveTo>
                  <a:pt x="61" y="81"/>
                </a:moveTo>
                <a:cubicBezTo>
                  <a:pt x="50" y="78"/>
                  <a:pt x="47" y="63"/>
                  <a:pt x="33" y="62"/>
                </a:cubicBezTo>
                <a:cubicBezTo>
                  <a:pt x="17" y="60"/>
                  <a:pt x="0" y="60"/>
                  <a:pt x="0" y="35"/>
                </a:cubicBezTo>
                <a:cubicBezTo>
                  <a:pt x="0" y="8"/>
                  <a:pt x="19" y="6"/>
                  <a:pt x="41" y="0"/>
                </a:cubicBezTo>
                <a:cubicBezTo>
                  <a:pt x="37" y="31"/>
                  <a:pt x="54" y="54"/>
                  <a:pt x="63" y="80"/>
                </a:cubicBezTo>
                <a:cubicBezTo>
                  <a:pt x="63" y="80"/>
                  <a:pt x="61" y="81"/>
                  <a:pt x="61" y="81"/>
                </a:cubicBezTo>
                <a:close/>
              </a:path>
            </a:pathLst>
          </a:custGeom>
          <a:solidFill>
            <a:srgbClr val="7E68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6" name="Freeform 30"/>
          <p:cNvSpPr>
            <a:spLocks/>
          </p:cNvSpPr>
          <p:nvPr userDrawn="1"/>
        </p:nvSpPr>
        <p:spPr bwMode="auto">
          <a:xfrm>
            <a:off x="-40352" y="-756047"/>
            <a:ext cx="53395" cy="650690"/>
          </a:xfrm>
          <a:custGeom>
            <a:avLst/>
            <a:gdLst>
              <a:gd name="T0" fmla="*/ 21 w 21"/>
              <a:gd name="T1" fmla="*/ 254 h 254"/>
              <a:gd name="T2" fmla="*/ 5 w 21"/>
              <a:gd name="T3" fmla="*/ 210 h 254"/>
              <a:gd name="T4" fmla="*/ 10 w 21"/>
              <a:gd name="T5" fmla="*/ 0 h 254"/>
              <a:gd name="T6" fmla="*/ 21 w 21"/>
              <a:gd name="T7" fmla="*/ 254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" h="254">
                <a:moveTo>
                  <a:pt x="21" y="254"/>
                </a:moveTo>
                <a:cubicBezTo>
                  <a:pt x="7" y="243"/>
                  <a:pt x="21" y="220"/>
                  <a:pt x="5" y="210"/>
                </a:cubicBezTo>
                <a:cubicBezTo>
                  <a:pt x="3" y="140"/>
                  <a:pt x="0" y="70"/>
                  <a:pt x="10" y="0"/>
                </a:cubicBezTo>
                <a:cubicBezTo>
                  <a:pt x="12" y="85"/>
                  <a:pt x="11" y="170"/>
                  <a:pt x="21" y="254"/>
                </a:cubicBezTo>
                <a:close/>
              </a:path>
            </a:pathLst>
          </a:custGeom>
          <a:solidFill>
            <a:srgbClr val="8D87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7" name="Freeform 31"/>
          <p:cNvSpPr>
            <a:spLocks/>
          </p:cNvSpPr>
          <p:nvPr userDrawn="1"/>
        </p:nvSpPr>
        <p:spPr bwMode="auto">
          <a:xfrm>
            <a:off x="383250" y="-271604"/>
            <a:ext cx="137048" cy="143009"/>
          </a:xfrm>
          <a:custGeom>
            <a:avLst/>
            <a:gdLst>
              <a:gd name="T0" fmla="*/ 33 w 54"/>
              <a:gd name="T1" fmla="*/ 0 h 56"/>
              <a:gd name="T2" fmla="*/ 53 w 54"/>
              <a:gd name="T3" fmla="*/ 24 h 56"/>
              <a:gd name="T4" fmla="*/ 23 w 54"/>
              <a:gd name="T5" fmla="*/ 55 h 56"/>
              <a:gd name="T6" fmla="*/ 2 w 54"/>
              <a:gd name="T7" fmla="*/ 33 h 56"/>
              <a:gd name="T8" fmla="*/ 33 w 54"/>
              <a:gd name="T9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" h="56">
                <a:moveTo>
                  <a:pt x="33" y="0"/>
                </a:moveTo>
                <a:cubicBezTo>
                  <a:pt x="48" y="1"/>
                  <a:pt x="54" y="9"/>
                  <a:pt x="53" y="24"/>
                </a:cubicBezTo>
                <a:cubicBezTo>
                  <a:pt x="52" y="43"/>
                  <a:pt x="43" y="54"/>
                  <a:pt x="23" y="55"/>
                </a:cubicBezTo>
                <a:cubicBezTo>
                  <a:pt x="8" y="56"/>
                  <a:pt x="0" y="46"/>
                  <a:pt x="2" y="33"/>
                </a:cubicBezTo>
                <a:cubicBezTo>
                  <a:pt x="3" y="15"/>
                  <a:pt x="14" y="3"/>
                  <a:pt x="33" y="0"/>
                </a:cubicBezTo>
                <a:close/>
              </a:path>
            </a:pathLst>
          </a:custGeom>
          <a:solidFill>
            <a:srgbClr val="8664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8" name="Freeform 32"/>
          <p:cNvSpPr>
            <a:spLocks/>
          </p:cNvSpPr>
          <p:nvPr userDrawn="1"/>
        </p:nvSpPr>
        <p:spPr bwMode="auto">
          <a:xfrm>
            <a:off x="461563" y="191386"/>
            <a:ext cx="217141" cy="166248"/>
          </a:xfrm>
          <a:custGeom>
            <a:avLst/>
            <a:gdLst>
              <a:gd name="T0" fmla="*/ 39 w 85"/>
              <a:gd name="T1" fmla="*/ 2 h 65"/>
              <a:gd name="T2" fmla="*/ 64 w 85"/>
              <a:gd name="T3" fmla="*/ 37 h 65"/>
              <a:gd name="T4" fmla="*/ 83 w 85"/>
              <a:gd name="T5" fmla="*/ 50 h 65"/>
              <a:gd name="T6" fmla="*/ 61 w 85"/>
              <a:gd name="T7" fmla="*/ 65 h 65"/>
              <a:gd name="T8" fmla="*/ 26 w 85"/>
              <a:gd name="T9" fmla="*/ 0 h 65"/>
              <a:gd name="T10" fmla="*/ 39 w 85"/>
              <a:gd name="T11" fmla="*/ 2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5" h="65">
                <a:moveTo>
                  <a:pt x="39" y="2"/>
                </a:moveTo>
                <a:cubicBezTo>
                  <a:pt x="52" y="11"/>
                  <a:pt x="33" y="41"/>
                  <a:pt x="64" y="37"/>
                </a:cubicBezTo>
                <a:cubicBezTo>
                  <a:pt x="73" y="38"/>
                  <a:pt x="85" y="44"/>
                  <a:pt x="83" y="50"/>
                </a:cubicBezTo>
                <a:cubicBezTo>
                  <a:pt x="81" y="57"/>
                  <a:pt x="69" y="60"/>
                  <a:pt x="61" y="65"/>
                </a:cubicBezTo>
                <a:cubicBezTo>
                  <a:pt x="47" y="45"/>
                  <a:pt x="0" y="42"/>
                  <a:pt x="26" y="0"/>
                </a:cubicBezTo>
                <a:cubicBezTo>
                  <a:pt x="30" y="1"/>
                  <a:pt x="35" y="2"/>
                  <a:pt x="39" y="2"/>
                </a:cubicBezTo>
                <a:close/>
              </a:path>
            </a:pathLst>
          </a:custGeom>
          <a:solidFill>
            <a:srgbClr val="BCB6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9" name="Freeform 33"/>
          <p:cNvSpPr>
            <a:spLocks/>
          </p:cNvSpPr>
          <p:nvPr userDrawn="1"/>
        </p:nvSpPr>
        <p:spPr bwMode="auto">
          <a:xfrm>
            <a:off x="-86628" y="5200272"/>
            <a:ext cx="217141" cy="130496"/>
          </a:xfrm>
          <a:custGeom>
            <a:avLst/>
            <a:gdLst>
              <a:gd name="T0" fmla="*/ 66 w 85"/>
              <a:gd name="T1" fmla="*/ 51 h 51"/>
              <a:gd name="T2" fmla="*/ 79 w 85"/>
              <a:gd name="T3" fmla="*/ 0 h 51"/>
              <a:gd name="T4" fmla="*/ 66 w 85"/>
              <a:gd name="T5" fmla="*/ 5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5" h="51">
                <a:moveTo>
                  <a:pt x="66" y="51"/>
                </a:moveTo>
                <a:cubicBezTo>
                  <a:pt x="0" y="17"/>
                  <a:pt x="74" y="17"/>
                  <a:pt x="79" y="0"/>
                </a:cubicBezTo>
                <a:cubicBezTo>
                  <a:pt x="66" y="15"/>
                  <a:pt x="85" y="38"/>
                  <a:pt x="66" y="51"/>
                </a:cubicBezTo>
                <a:close/>
              </a:path>
            </a:pathLst>
          </a:custGeom>
          <a:solidFill>
            <a:srgbClr val="8E88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0" name="Freeform 34"/>
          <p:cNvSpPr>
            <a:spLocks/>
          </p:cNvSpPr>
          <p:nvPr userDrawn="1"/>
        </p:nvSpPr>
        <p:spPr bwMode="auto">
          <a:xfrm>
            <a:off x="125173" y="5193121"/>
            <a:ext cx="153066" cy="134071"/>
          </a:xfrm>
          <a:custGeom>
            <a:avLst/>
            <a:gdLst>
              <a:gd name="T0" fmla="*/ 0 w 60"/>
              <a:gd name="T1" fmla="*/ 3 h 52"/>
              <a:gd name="T2" fmla="*/ 23 w 60"/>
              <a:gd name="T3" fmla="*/ 1 h 52"/>
              <a:gd name="T4" fmla="*/ 38 w 60"/>
              <a:gd name="T5" fmla="*/ 10 h 52"/>
              <a:gd name="T6" fmla="*/ 56 w 60"/>
              <a:gd name="T7" fmla="*/ 52 h 52"/>
              <a:gd name="T8" fmla="*/ 32 w 60"/>
              <a:gd name="T9" fmla="*/ 25 h 52"/>
              <a:gd name="T10" fmla="*/ 22 w 60"/>
              <a:gd name="T11" fmla="*/ 46 h 52"/>
              <a:gd name="T12" fmla="*/ 0 w 60"/>
              <a:gd name="T13" fmla="*/ 3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0" h="52">
                <a:moveTo>
                  <a:pt x="0" y="3"/>
                </a:moveTo>
                <a:cubicBezTo>
                  <a:pt x="8" y="2"/>
                  <a:pt x="16" y="2"/>
                  <a:pt x="23" y="1"/>
                </a:cubicBezTo>
                <a:cubicBezTo>
                  <a:pt x="30" y="0"/>
                  <a:pt x="35" y="4"/>
                  <a:pt x="38" y="10"/>
                </a:cubicBezTo>
                <a:cubicBezTo>
                  <a:pt x="53" y="20"/>
                  <a:pt x="60" y="33"/>
                  <a:pt x="56" y="52"/>
                </a:cubicBezTo>
                <a:cubicBezTo>
                  <a:pt x="38" y="51"/>
                  <a:pt x="54" y="26"/>
                  <a:pt x="32" y="25"/>
                </a:cubicBezTo>
                <a:cubicBezTo>
                  <a:pt x="24" y="27"/>
                  <a:pt x="37" y="44"/>
                  <a:pt x="22" y="46"/>
                </a:cubicBezTo>
                <a:cubicBezTo>
                  <a:pt x="18" y="30"/>
                  <a:pt x="21" y="10"/>
                  <a:pt x="0" y="3"/>
                </a:cubicBezTo>
                <a:close/>
              </a:path>
            </a:pathLst>
          </a:custGeom>
          <a:solidFill>
            <a:srgbClr val="8E88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1" name="Freeform 35"/>
          <p:cNvSpPr>
            <a:spLocks/>
          </p:cNvSpPr>
          <p:nvPr userDrawn="1"/>
        </p:nvSpPr>
        <p:spPr bwMode="auto">
          <a:xfrm>
            <a:off x="142971" y="5064413"/>
            <a:ext cx="101452" cy="153734"/>
          </a:xfrm>
          <a:custGeom>
            <a:avLst/>
            <a:gdLst>
              <a:gd name="T0" fmla="*/ 31 w 40"/>
              <a:gd name="T1" fmla="*/ 60 h 60"/>
              <a:gd name="T2" fmla="*/ 16 w 40"/>
              <a:gd name="T3" fmla="*/ 51 h 60"/>
              <a:gd name="T4" fmla="*/ 0 w 40"/>
              <a:gd name="T5" fmla="*/ 3 h 60"/>
              <a:gd name="T6" fmla="*/ 40 w 40"/>
              <a:gd name="T7" fmla="*/ 43 h 60"/>
              <a:gd name="T8" fmla="*/ 31 w 40"/>
              <a:gd name="T9" fmla="*/ 6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" h="60">
                <a:moveTo>
                  <a:pt x="31" y="60"/>
                </a:moveTo>
                <a:cubicBezTo>
                  <a:pt x="26" y="57"/>
                  <a:pt x="21" y="54"/>
                  <a:pt x="16" y="51"/>
                </a:cubicBezTo>
                <a:cubicBezTo>
                  <a:pt x="5" y="37"/>
                  <a:pt x="14" y="18"/>
                  <a:pt x="0" y="3"/>
                </a:cubicBezTo>
                <a:cubicBezTo>
                  <a:pt x="36" y="0"/>
                  <a:pt x="10" y="45"/>
                  <a:pt x="40" y="43"/>
                </a:cubicBezTo>
                <a:cubicBezTo>
                  <a:pt x="37" y="48"/>
                  <a:pt x="34" y="54"/>
                  <a:pt x="31" y="60"/>
                </a:cubicBezTo>
                <a:close/>
              </a:path>
            </a:pathLst>
          </a:custGeom>
          <a:solidFill>
            <a:srgbClr val="E2DC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2" name="Freeform 36"/>
          <p:cNvSpPr>
            <a:spLocks/>
          </p:cNvSpPr>
          <p:nvPr userDrawn="1"/>
        </p:nvSpPr>
        <p:spPr bwMode="auto">
          <a:xfrm>
            <a:off x="888725" y="3301830"/>
            <a:ext cx="110350" cy="143009"/>
          </a:xfrm>
          <a:custGeom>
            <a:avLst/>
            <a:gdLst>
              <a:gd name="T0" fmla="*/ 43 w 43"/>
              <a:gd name="T1" fmla="*/ 0 h 56"/>
              <a:gd name="T2" fmla="*/ 2 w 43"/>
              <a:gd name="T3" fmla="*/ 56 h 56"/>
              <a:gd name="T4" fmla="*/ 43 w 43"/>
              <a:gd name="T5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" h="56">
                <a:moveTo>
                  <a:pt x="43" y="0"/>
                </a:moveTo>
                <a:cubicBezTo>
                  <a:pt x="40" y="26"/>
                  <a:pt x="19" y="35"/>
                  <a:pt x="2" y="56"/>
                </a:cubicBezTo>
                <a:cubicBezTo>
                  <a:pt x="0" y="21"/>
                  <a:pt x="33" y="18"/>
                  <a:pt x="43" y="0"/>
                </a:cubicBezTo>
                <a:close/>
              </a:path>
            </a:pathLst>
          </a:custGeom>
          <a:solidFill>
            <a:srgbClr val="827D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3" name="Freeform 37"/>
          <p:cNvSpPr>
            <a:spLocks/>
          </p:cNvSpPr>
          <p:nvPr userDrawn="1"/>
        </p:nvSpPr>
        <p:spPr bwMode="auto">
          <a:xfrm>
            <a:off x="-74170" y="459528"/>
            <a:ext cx="608706" cy="1623150"/>
          </a:xfrm>
          <a:custGeom>
            <a:avLst/>
            <a:gdLst>
              <a:gd name="T0" fmla="*/ 61 w 239"/>
              <a:gd name="T1" fmla="*/ 619 h 634"/>
              <a:gd name="T2" fmla="*/ 48 w 239"/>
              <a:gd name="T3" fmla="*/ 600 h 634"/>
              <a:gd name="T4" fmla="*/ 29 w 239"/>
              <a:gd name="T5" fmla="*/ 626 h 634"/>
              <a:gd name="T6" fmla="*/ 13 w 239"/>
              <a:gd name="T7" fmla="*/ 518 h 634"/>
              <a:gd name="T8" fmla="*/ 57 w 239"/>
              <a:gd name="T9" fmla="*/ 322 h 634"/>
              <a:gd name="T10" fmla="*/ 89 w 239"/>
              <a:gd name="T11" fmla="*/ 312 h 634"/>
              <a:gd name="T12" fmla="*/ 115 w 239"/>
              <a:gd name="T13" fmla="*/ 307 h 634"/>
              <a:gd name="T14" fmla="*/ 121 w 239"/>
              <a:gd name="T15" fmla="*/ 270 h 634"/>
              <a:gd name="T16" fmla="*/ 99 w 239"/>
              <a:gd name="T17" fmla="*/ 303 h 634"/>
              <a:gd name="T18" fmla="*/ 97 w 239"/>
              <a:gd name="T19" fmla="*/ 268 h 634"/>
              <a:gd name="T20" fmla="*/ 90 w 239"/>
              <a:gd name="T21" fmla="*/ 212 h 634"/>
              <a:gd name="T22" fmla="*/ 199 w 239"/>
              <a:gd name="T23" fmla="*/ 14 h 634"/>
              <a:gd name="T24" fmla="*/ 228 w 239"/>
              <a:gd name="T25" fmla="*/ 7 h 634"/>
              <a:gd name="T26" fmla="*/ 232 w 239"/>
              <a:gd name="T27" fmla="*/ 40 h 634"/>
              <a:gd name="T28" fmla="*/ 214 w 239"/>
              <a:gd name="T29" fmla="*/ 104 h 634"/>
              <a:gd name="T30" fmla="*/ 205 w 239"/>
              <a:gd name="T31" fmla="*/ 283 h 634"/>
              <a:gd name="T32" fmla="*/ 206 w 239"/>
              <a:gd name="T33" fmla="*/ 314 h 634"/>
              <a:gd name="T34" fmla="*/ 215 w 239"/>
              <a:gd name="T35" fmla="*/ 367 h 634"/>
              <a:gd name="T36" fmla="*/ 185 w 239"/>
              <a:gd name="T37" fmla="*/ 409 h 634"/>
              <a:gd name="T38" fmla="*/ 161 w 239"/>
              <a:gd name="T39" fmla="*/ 440 h 634"/>
              <a:gd name="T40" fmla="*/ 181 w 239"/>
              <a:gd name="T41" fmla="*/ 595 h 634"/>
              <a:gd name="T42" fmla="*/ 158 w 239"/>
              <a:gd name="T43" fmla="*/ 626 h 634"/>
              <a:gd name="T44" fmla="*/ 115 w 239"/>
              <a:gd name="T45" fmla="*/ 590 h 634"/>
              <a:gd name="T46" fmla="*/ 115 w 239"/>
              <a:gd name="T47" fmla="*/ 566 h 634"/>
              <a:gd name="T48" fmla="*/ 95 w 239"/>
              <a:gd name="T49" fmla="*/ 613 h 634"/>
              <a:gd name="T50" fmla="*/ 92 w 239"/>
              <a:gd name="T51" fmla="*/ 615 h 634"/>
              <a:gd name="T52" fmla="*/ 88 w 239"/>
              <a:gd name="T53" fmla="*/ 612 h 634"/>
              <a:gd name="T54" fmla="*/ 75 w 239"/>
              <a:gd name="T55" fmla="*/ 560 h 634"/>
              <a:gd name="T56" fmla="*/ 71 w 239"/>
              <a:gd name="T57" fmla="*/ 561 h 634"/>
              <a:gd name="T58" fmla="*/ 73 w 239"/>
              <a:gd name="T59" fmla="*/ 563 h 634"/>
              <a:gd name="T60" fmla="*/ 61 w 239"/>
              <a:gd name="T61" fmla="*/ 619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39" h="634">
                <a:moveTo>
                  <a:pt x="61" y="619"/>
                </a:moveTo>
                <a:cubicBezTo>
                  <a:pt x="46" y="620"/>
                  <a:pt x="59" y="602"/>
                  <a:pt x="48" y="600"/>
                </a:cubicBezTo>
                <a:cubicBezTo>
                  <a:pt x="40" y="606"/>
                  <a:pt x="49" y="621"/>
                  <a:pt x="29" y="626"/>
                </a:cubicBezTo>
                <a:cubicBezTo>
                  <a:pt x="33" y="588"/>
                  <a:pt x="0" y="562"/>
                  <a:pt x="13" y="518"/>
                </a:cubicBezTo>
                <a:cubicBezTo>
                  <a:pt x="33" y="454"/>
                  <a:pt x="44" y="387"/>
                  <a:pt x="57" y="322"/>
                </a:cubicBezTo>
                <a:cubicBezTo>
                  <a:pt x="63" y="295"/>
                  <a:pt x="74" y="299"/>
                  <a:pt x="89" y="312"/>
                </a:cubicBezTo>
                <a:cubicBezTo>
                  <a:pt x="98" y="313"/>
                  <a:pt x="112" y="332"/>
                  <a:pt x="115" y="307"/>
                </a:cubicBezTo>
                <a:cubicBezTo>
                  <a:pt x="116" y="293"/>
                  <a:pt x="122" y="281"/>
                  <a:pt x="121" y="270"/>
                </a:cubicBezTo>
                <a:cubicBezTo>
                  <a:pt x="115" y="280"/>
                  <a:pt x="125" y="303"/>
                  <a:pt x="99" y="303"/>
                </a:cubicBezTo>
                <a:cubicBezTo>
                  <a:pt x="98" y="291"/>
                  <a:pt x="98" y="280"/>
                  <a:pt x="97" y="268"/>
                </a:cubicBezTo>
                <a:cubicBezTo>
                  <a:pt x="87" y="251"/>
                  <a:pt x="105" y="229"/>
                  <a:pt x="90" y="212"/>
                </a:cubicBezTo>
                <a:cubicBezTo>
                  <a:pt x="97" y="130"/>
                  <a:pt x="109" y="51"/>
                  <a:pt x="199" y="14"/>
                </a:cubicBezTo>
                <a:cubicBezTo>
                  <a:pt x="208" y="11"/>
                  <a:pt x="218" y="0"/>
                  <a:pt x="228" y="7"/>
                </a:cubicBezTo>
                <a:cubicBezTo>
                  <a:pt x="239" y="14"/>
                  <a:pt x="235" y="29"/>
                  <a:pt x="232" y="40"/>
                </a:cubicBezTo>
                <a:cubicBezTo>
                  <a:pt x="228" y="62"/>
                  <a:pt x="220" y="83"/>
                  <a:pt x="214" y="104"/>
                </a:cubicBezTo>
                <a:cubicBezTo>
                  <a:pt x="174" y="162"/>
                  <a:pt x="186" y="223"/>
                  <a:pt x="205" y="283"/>
                </a:cubicBezTo>
                <a:cubicBezTo>
                  <a:pt x="209" y="294"/>
                  <a:pt x="200" y="304"/>
                  <a:pt x="206" y="314"/>
                </a:cubicBezTo>
                <a:cubicBezTo>
                  <a:pt x="209" y="331"/>
                  <a:pt x="212" y="349"/>
                  <a:pt x="215" y="367"/>
                </a:cubicBezTo>
                <a:cubicBezTo>
                  <a:pt x="211" y="385"/>
                  <a:pt x="212" y="405"/>
                  <a:pt x="185" y="409"/>
                </a:cubicBezTo>
                <a:cubicBezTo>
                  <a:pt x="179" y="410"/>
                  <a:pt x="156" y="420"/>
                  <a:pt x="161" y="440"/>
                </a:cubicBezTo>
                <a:cubicBezTo>
                  <a:pt x="173" y="491"/>
                  <a:pt x="204" y="539"/>
                  <a:pt x="181" y="595"/>
                </a:cubicBezTo>
                <a:cubicBezTo>
                  <a:pt x="175" y="607"/>
                  <a:pt x="188" y="634"/>
                  <a:pt x="158" y="626"/>
                </a:cubicBezTo>
                <a:cubicBezTo>
                  <a:pt x="139" y="622"/>
                  <a:pt x="109" y="626"/>
                  <a:pt x="115" y="590"/>
                </a:cubicBezTo>
                <a:cubicBezTo>
                  <a:pt x="116" y="585"/>
                  <a:pt x="115" y="579"/>
                  <a:pt x="115" y="566"/>
                </a:cubicBezTo>
                <a:cubicBezTo>
                  <a:pt x="106" y="587"/>
                  <a:pt x="101" y="600"/>
                  <a:pt x="95" y="613"/>
                </a:cubicBezTo>
                <a:cubicBezTo>
                  <a:pt x="95" y="614"/>
                  <a:pt x="93" y="615"/>
                  <a:pt x="92" y="615"/>
                </a:cubicBezTo>
                <a:cubicBezTo>
                  <a:pt x="90" y="614"/>
                  <a:pt x="89" y="613"/>
                  <a:pt x="88" y="612"/>
                </a:cubicBezTo>
                <a:cubicBezTo>
                  <a:pt x="72" y="598"/>
                  <a:pt x="82" y="578"/>
                  <a:pt x="75" y="560"/>
                </a:cubicBezTo>
                <a:cubicBezTo>
                  <a:pt x="74" y="556"/>
                  <a:pt x="65" y="562"/>
                  <a:pt x="71" y="561"/>
                </a:cubicBezTo>
                <a:cubicBezTo>
                  <a:pt x="72" y="561"/>
                  <a:pt x="73" y="561"/>
                  <a:pt x="73" y="563"/>
                </a:cubicBezTo>
                <a:cubicBezTo>
                  <a:pt x="81" y="584"/>
                  <a:pt x="75" y="602"/>
                  <a:pt x="61" y="619"/>
                </a:cubicBezTo>
                <a:close/>
              </a:path>
            </a:pathLst>
          </a:custGeom>
          <a:solidFill>
            <a:srgbClr val="EF89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4" name="Freeform 38"/>
          <p:cNvSpPr>
            <a:spLocks/>
          </p:cNvSpPr>
          <p:nvPr userDrawn="1"/>
        </p:nvSpPr>
        <p:spPr bwMode="auto">
          <a:xfrm>
            <a:off x="386810" y="1015475"/>
            <a:ext cx="357749" cy="1185186"/>
          </a:xfrm>
          <a:custGeom>
            <a:avLst/>
            <a:gdLst>
              <a:gd name="T0" fmla="*/ 98 w 140"/>
              <a:gd name="T1" fmla="*/ 87 h 463"/>
              <a:gd name="T2" fmla="*/ 125 w 140"/>
              <a:gd name="T3" fmla="*/ 255 h 463"/>
              <a:gd name="T4" fmla="*/ 69 w 140"/>
              <a:gd name="T5" fmla="*/ 463 h 463"/>
              <a:gd name="T6" fmla="*/ 22 w 140"/>
              <a:gd name="T7" fmla="*/ 420 h 463"/>
              <a:gd name="T8" fmla="*/ 10 w 140"/>
              <a:gd name="T9" fmla="*/ 373 h 463"/>
              <a:gd name="T10" fmla="*/ 33 w 140"/>
              <a:gd name="T11" fmla="*/ 276 h 463"/>
              <a:gd name="T12" fmla="*/ 33 w 140"/>
              <a:gd name="T13" fmla="*/ 87 h 463"/>
              <a:gd name="T14" fmla="*/ 17 w 140"/>
              <a:gd name="T15" fmla="*/ 32 h 463"/>
              <a:gd name="T16" fmla="*/ 32 w 140"/>
              <a:gd name="T17" fmla="*/ 6 h 463"/>
              <a:gd name="T18" fmla="*/ 58 w 140"/>
              <a:gd name="T19" fmla="*/ 17 h 463"/>
              <a:gd name="T20" fmla="*/ 98 w 140"/>
              <a:gd name="T21" fmla="*/ 87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40" h="463">
                <a:moveTo>
                  <a:pt x="98" y="87"/>
                </a:moveTo>
                <a:cubicBezTo>
                  <a:pt x="129" y="139"/>
                  <a:pt x="140" y="196"/>
                  <a:pt x="125" y="255"/>
                </a:cubicBezTo>
                <a:cubicBezTo>
                  <a:pt x="107" y="324"/>
                  <a:pt x="88" y="392"/>
                  <a:pt x="69" y="463"/>
                </a:cubicBezTo>
                <a:cubicBezTo>
                  <a:pt x="50" y="449"/>
                  <a:pt x="44" y="427"/>
                  <a:pt x="22" y="420"/>
                </a:cubicBezTo>
                <a:cubicBezTo>
                  <a:pt x="0" y="412"/>
                  <a:pt x="7" y="389"/>
                  <a:pt x="10" y="373"/>
                </a:cubicBezTo>
                <a:cubicBezTo>
                  <a:pt x="16" y="340"/>
                  <a:pt x="25" y="308"/>
                  <a:pt x="33" y="276"/>
                </a:cubicBezTo>
                <a:cubicBezTo>
                  <a:pt x="48" y="213"/>
                  <a:pt x="58" y="150"/>
                  <a:pt x="33" y="87"/>
                </a:cubicBezTo>
                <a:cubicBezTo>
                  <a:pt x="25" y="70"/>
                  <a:pt x="18" y="51"/>
                  <a:pt x="17" y="32"/>
                </a:cubicBezTo>
                <a:cubicBezTo>
                  <a:pt x="17" y="21"/>
                  <a:pt x="21" y="11"/>
                  <a:pt x="32" y="6"/>
                </a:cubicBezTo>
                <a:cubicBezTo>
                  <a:pt x="44" y="0"/>
                  <a:pt x="52" y="9"/>
                  <a:pt x="58" y="17"/>
                </a:cubicBezTo>
                <a:cubicBezTo>
                  <a:pt x="75" y="39"/>
                  <a:pt x="91" y="60"/>
                  <a:pt x="98" y="87"/>
                </a:cubicBezTo>
                <a:close/>
              </a:path>
            </a:pathLst>
          </a:custGeom>
          <a:solidFill>
            <a:srgbClr val="9B8D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5" name="Freeform 39"/>
          <p:cNvSpPr>
            <a:spLocks/>
          </p:cNvSpPr>
          <p:nvPr userDrawn="1"/>
        </p:nvSpPr>
        <p:spPr bwMode="auto">
          <a:xfrm>
            <a:off x="-189859" y="2279315"/>
            <a:ext cx="455640" cy="555947"/>
          </a:xfrm>
          <a:custGeom>
            <a:avLst/>
            <a:gdLst>
              <a:gd name="T0" fmla="*/ 179 w 179"/>
              <a:gd name="T1" fmla="*/ 44 h 217"/>
              <a:gd name="T2" fmla="*/ 158 w 179"/>
              <a:gd name="T3" fmla="*/ 155 h 217"/>
              <a:gd name="T4" fmla="*/ 25 w 179"/>
              <a:gd name="T5" fmla="*/ 208 h 217"/>
              <a:gd name="T6" fmla="*/ 7 w 179"/>
              <a:gd name="T7" fmla="*/ 158 h 217"/>
              <a:gd name="T8" fmla="*/ 28 w 179"/>
              <a:gd name="T9" fmla="*/ 119 h 217"/>
              <a:gd name="T10" fmla="*/ 43 w 179"/>
              <a:gd name="T11" fmla="*/ 56 h 217"/>
              <a:gd name="T12" fmla="*/ 87 w 179"/>
              <a:gd name="T13" fmla="*/ 1 h 217"/>
              <a:gd name="T14" fmla="*/ 144 w 179"/>
              <a:gd name="T15" fmla="*/ 10 h 217"/>
              <a:gd name="T16" fmla="*/ 179 w 179"/>
              <a:gd name="T17" fmla="*/ 44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9" h="217">
                <a:moveTo>
                  <a:pt x="179" y="44"/>
                </a:moveTo>
                <a:cubicBezTo>
                  <a:pt x="177" y="82"/>
                  <a:pt x="158" y="116"/>
                  <a:pt x="158" y="155"/>
                </a:cubicBezTo>
                <a:cubicBezTo>
                  <a:pt x="158" y="171"/>
                  <a:pt x="41" y="217"/>
                  <a:pt x="25" y="208"/>
                </a:cubicBezTo>
                <a:cubicBezTo>
                  <a:pt x="6" y="198"/>
                  <a:pt x="0" y="179"/>
                  <a:pt x="7" y="158"/>
                </a:cubicBezTo>
                <a:cubicBezTo>
                  <a:pt x="12" y="144"/>
                  <a:pt x="18" y="128"/>
                  <a:pt x="28" y="119"/>
                </a:cubicBezTo>
                <a:cubicBezTo>
                  <a:pt x="50" y="101"/>
                  <a:pt x="51" y="81"/>
                  <a:pt x="43" y="56"/>
                </a:cubicBezTo>
                <a:cubicBezTo>
                  <a:pt x="28" y="3"/>
                  <a:pt x="31" y="2"/>
                  <a:pt x="87" y="1"/>
                </a:cubicBezTo>
                <a:cubicBezTo>
                  <a:pt x="107" y="0"/>
                  <a:pt x="126" y="4"/>
                  <a:pt x="144" y="10"/>
                </a:cubicBezTo>
                <a:cubicBezTo>
                  <a:pt x="162" y="15"/>
                  <a:pt x="174" y="27"/>
                  <a:pt x="179" y="44"/>
                </a:cubicBezTo>
                <a:close/>
              </a:path>
            </a:pathLst>
          </a:custGeom>
          <a:solidFill>
            <a:srgbClr val="DDA2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6" name="Freeform 40"/>
          <p:cNvSpPr>
            <a:spLocks/>
          </p:cNvSpPr>
          <p:nvPr userDrawn="1"/>
        </p:nvSpPr>
        <p:spPr bwMode="auto">
          <a:xfrm>
            <a:off x="-221896" y="784873"/>
            <a:ext cx="398685" cy="1061841"/>
          </a:xfrm>
          <a:custGeom>
            <a:avLst/>
            <a:gdLst>
              <a:gd name="T0" fmla="*/ 131 w 156"/>
              <a:gd name="T1" fmla="*/ 132 h 415"/>
              <a:gd name="T2" fmla="*/ 52 w 156"/>
              <a:gd name="T3" fmla="*/ 415 h 415"/>
              <a:gd name="T4" fmla="*/ 15 w 156"/>
              <a:gd name="T5" fmla="*/ 207 h 415"/>
              <a:gd name="T6" fmla="*/ 69 w 156"/>
              <a:gd name="T7" fmla="*/ 60 h 415"/>
              <a:gd name="T8" fmla="*/ 134 w 156"/>
              <a:gd name="T9" fmla="*/ 0 h 415"/>
              <a:gd name="T10" fmla="*/ 137 w 156"/>
              <a:gd name="T11" fmla="*/ 59 h 415"/>
              <a:gd name="T12" fmla="*/ 131 w 156"/>
              <a:gd name="T13" fmla="*/ 132 h 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415">
                <a:moveTo>
                  <a:pt x="131" y="132"/>
                </a:moveTo>
                <a:cubicBezTo>
                  <a:pt x="77" y="215"/>
                  <a:pt x="82" y="314"/>
                  <a:pt x="52" y="415"/>
                </a:cubicBezTo>
                <a:cubicBezTo>
                  <a:pt x="38" y="339"/>
                  <a:pt x="33" y="272"/>
                  <a:pt x="15" y="207"/>
                </a:cubicBezTo>
                <a:cubicBezTo>
                  <a:pt x="0" y="153"/>
                  <a:pt x="40" y="104"/>
                  <a:pt x="69" y="60"/>
                </a:cubicBezTo>
                <a:cubicBezTo>
                  <a:pt x="85" y="35"/>
                  <a:pt x="108" y="15"/>
                  <a:pt x="134" y="0"/>
                </a:cubicBezTo>
                <a:cubicBezTo>
                  <a:pt x="156" y="19"/>
                  <a:pt x="134" y="39"/>
                  <a:pt x="137" y="59"/>
                </a:cubicBezTo>
                <a:cubicBezTo>
                  <a:pt x="122" y="82"/>
                  <a:pt x="150" y="109"/>
                  <a:pt x="131" y="132"/>
                </a:cubicBezTo>
                <a:close/>
              </a:path>
            </a:pathLst>
          </a:custGeom>
          <a:solidFill>
            <a:srgbClr val="F6CE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7" name="Freeform 41"/>
          <p:cNvSpPr>
            <a:spLocks/>
          </p:cNvSpPr>
          <p:nvPr userDrawn="1"/>
        </p:nvSpPr>
        <p:spPr bwMode="auto">
          <a:xfrm>
            <a:off x="-74170" y="3296466"/>
            <a:ext cx="717277" cy="371823"/>
          </a:xfrm>
          <a:custGeom>
            <a:avLst/>
            <a:gdLst>
              <a:gd name="T0" fmla="*/ 178 w 281"/>
              <a:gd name="T1" fmla="*/ 10 h 145"/>
              <a:gd name="T2" fmla="*/ 251 w 281"/>
              <a:gd name="T3" fmla="*/ 6 h 145"/>
              <a:gd name="T4" fmla="*/ 275 w 281"/>
              <a:gd name="T5" fmla="*/ 34 h 145"/>
              <a:gd name="T6" fmla="*/ 125 w 281"/>
              <a:gd name="T7" fmla="*/ 113 h 145"/>
              <a:gd name="T8" fmla="*/ 87 w 281"/>
              <a:gd name="T9" fmla="*/ 101 h 145"/>
              <a:gd name="T10" fmla="*/ 71 w 281"/>
              <a:gd name="T11" fmla="*/ 90 h 145"/>
              <a:gd name="T12" fmla="*/ 0 w 281"/>
              <a:gd name="T13" fmla="*/ 56 h 145"/>
              <a:gd name="T14" fmla="*/ 161 w 281"/>
              <a:gd name="T15" fmla="*/ 9 h 145"/>
              <a:gd name="T16" fmla="*/ 178 w 281"/>
              <a:gd name="T17" fmla="*/ 10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1" h="145">
                <a:moveTo>
                  <a:pt x="178" y="10"/>
                </a:moveTo>
                <a:cubicBezTo>
                  <a:pt x="203" y="27"/>
                  <a:pt x="227" y="8"/>
                  <a:pt x="251" y="6"/>
                </a:cubicBezTo>
                <a:cubicBezTo>
                  <a:pt x="280" y="2"/>
                  <a:pt x="281" y="11"/>
                  <a:pt x="275" y="34"/>
                </a:cubicBezTo>
                <a:cubicBezTo>
                  <a:pt x="252" y="125"/>
                  <a:pt x="213" y="145"/>
                  <a:pt x="125" y="113"/>
                </a:cubicBezTo>
                <a:cubicBezTo>
                  <a:pt x="112" y="108"/>
                  <a:pt x="99" y="105"/>
                  <a:pt x="87" y="101"/>
                </a:cubicBezTo>
                <a:cubicBezTo>
                  <a:pt x="78" y="102"/>
                  <a:pt x="73" y="98"/>
                  <a:pt x="71" y="90"/>
                </a:cubicBezTo>
                <a:cubicBezTo>
                  <a:pt x="56" y="63"/>
                  <a:pt x="22" y="82"/>
                  <a:pt x="0" y="56"/>
                </a:cubicBezTo>
                <a:cubicBezTo>
                  <a:pt x="53" y="33"/>
                  <a:pt x="100" y="0"/>
                  <a:pt x="161" y="9"/>
                </a:cubicBezTo>
                <a:cubicBezTo>
                  <a:pt x="167" y="4"/>
                  <a:pt x="173" y="5"/>
                  <a:pt x="178" y="10"/>
                </a:cubicBezTo>
                <a:close/>
              </a:path>
            </a:pathLst>
          </a:custGeom>
          <a:solidFill>
            <a:srgbClr val="9B8D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8" name="Freeform 42"/>
          <p:cNvSpPr>
            <a:spLocks/>
          </p:cNvSpPr>
          <p:nvPr userDrawn="1"/>
        </p:nvSpPr>
        <p:spPr bwMode="auto">
          <a:xfrm>
            <a:off x="-81289" y="3834537"/>
            <a:ext cx="626504" cy="554159"/>
          </a:xfrm>
          <a:custGeom>
            <a:avLst/>
            <a:gdLst>
              <a:gd name="T0" fmla="*/ 246 w 246"/>
              <a:gd name="T1" fmla="*/ 179 h 217"/>
              <a:gd name="T2" fmla="*/ 169 w 246"/>
              <a:gd name="T3" fmla="*/ 197 h 217"/>
              <a:gd name="T4" fmla="*/ 93 w 246"/>
              <a:gd name="T5" fmla="*/ 168 h 217"/>
              <a:gd name="T6" fmla="*/ 29 w 246"/>
              <a:gd name="T7" fmla="*/ 98 h 217"/>
              <a:gd name="T8" fmla="*/ 30 w 246"/>
              <a:gd name="T9" fmla="*/ 25 h 217"/>
              <a:gd name="T10" fmla="*/ 92 w 246"/>
              <a:gd name="T11" fmla="*/ 17 h 217"/>
              <a:gd name="T12" fmla="*/ 162 w 246"/>
              <a:gd name="T13" fmla="*/ 91 h 217"/>
              <a:gd name="T14" fmla="*/ 246 w 246"/>
              <a:gd name="T15" fmla="*/ 179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6" h="217">
                <a:moveTo>
                  <a:pt x="246" y="179"/>
                </a:moveTo>
                <a:cubicBezTo>
                  <a:pt x="227" y="215"/>
                  <a:pt x="203" y="217"/>
                  <a:pt x="169" y="197"/>
                </a:cubicBezTo>
                <a:cubicBezTo>
                  <a:pt x="146" y="183"/>
                  <a:pt x="122" y="168"/>
                  <a:pt x="93" y="168"/>
                </a:cubicBezTo>
                <a:cubicBezTo>
                  <a:pt x="62" y="154"/>
                  <a:pt x="36" y="136"/>
                  <a:pt x="29" y="98"/>
                </a:cubicBezTo>
                <a:cubicBezTo>
                  <a:pt x="7" y="74"/>
                  <a:pt x="0" y="56"/>
                  <a:pt x="30" y="25"/>
                </a:cubicBezTo>
                <a:cubicBezTo>
                  <a:pt x="55" y="0"/>
                  <a:pt x="69" y="2"/>
                  <a:pt x="92" y="17"/>
                </a:cubicBezTo>
                <a:cubicBezTo>
                  <a:pt x="122" y="35"/>
                  <a:pt x="133" y="72"/>
                  <a:pt x="162" y="91"/>
                </a:cubicBezTo>
                <a:cubicBezTo>
                  <a:pt x="196" y="114"/>
                  <a:pt x="222" y="146"/>
                  <a:pt x="246" y="179"/>
                </a:cubicBezTo>
                <a:close/>
              </a:path>
            </a:pathLst>
          </a:custGeom>
          <a:solidFill>
            <a:srgbClr val="E684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9" name="Freeform 43"/>
          <p:cNvSpPr>
            <a:spLocks/>
          </p:cNvSpPr>
          <p:nvPr userDrawn="1"/>
        </p:nvSpPr>
        <p:spPr bwMode="auto">
          <a:xfrm>
            <a:off x="247982" y="2409811"/>
            <a:ext cx="590908" cy="341434"/>
          </a:xfrm>
          <a:custGeom>
            <a:avLst/>
            <a:gdLst>
              <a:gd name="T0" fmla="*/ 140 w 232"/>
              <a:gd name="T1" fmla="*/ 133 h 133"/>
              <a:gd name="T2" fmla="*/ 22 w 232"/>
              <a:gd name="T3" fmla="*/ 97 h 133"/>
              <a:gd name="T4" fmla="*/ 11 w 232"/>
              <a:gd name="T5" fmla="*/ 47 h 133"/>
              <a:gd name="T6" fmla="*/ 48 w 232"/>
              <a:gd name="T7" fmla="*/ 5 h 133"/>
              <a:gd name="T8" fmla="*/ 203 w 232"/>
              <a:gd name="T9" fmla="*/ 58 h 133"/>
              <a:gd name="T10" fmla="*/ 199 w 232"/>
              <a:gd name="T11" fmla="*/ 106 h 133"/>
              <a:gd name="T12" fmla="*/ 140 w 232"/>
              <a:gd name="T13" fmla="*/ 133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2" h="133">
                <a:moveTo>
                  <a:pt x="140" y="133"/>
                </a:moveTo>
                <a:cubicBezTo>
                  <a:pt x="103" y="114"/>
                  <a:pt x="64" y="104"/>
                  <a:pt x="22" y="97"/>
                </a:cubicBezTo>
                <a:cubicBezTo>
                  <a:pt x="0" y="94"/>
                  <a:pt x="5" y="64"/>
                  <a:pt x="11" y="47"/>
                </a:cubicBezTo>
                <a:cubicBezTo>
                  <a:pt x="17" y="29"/>
                  <a:pt x="19" y="0"/>
                  <a:pt x="48" y="5"/>
                </a:cubicBezTo>
                <a:cubicBezTo>
                  <a:pt x="103" y="13"/>
                  <a:pt x="158" y="22"/>
                  <a:pt x="203" y="58"/>
                </a:cubicBezTo>
                <a:cubicBezTo>
                  <a:pt x="226" y="76"/>
                  <a:pt x="232" y="92"/>
                  <a:pt x="199" y="106"/>
                </a:cubicBezTo>
                <a:cubicBezTo>
                  <a:pt x="180" y="114"/>
                  <a:pt x="162" y="123"/>
                  <a:pt x="140" y="133"/>
                </a:cubicBezTo>
                <a:close/>
              </a:path>
            </a:pathLst>
          </a:custGeom>
          <a:solidFill>
            <a:srgbClr val="796A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0" name="Freeform 44"/>
          <p:cNvSpPr>
            <a:spLocks/>
          </p:cNvSpPr>
          <p:nvPr userDrawn="1"/>
        </p:nvSpPr>
        <p:spPr bwMode="auto">
          <a:xfrm>
            <a:off x="262221" y="2740520"/>
            <a:ext cx="510815" cy="580974"/>
          </a:xfrm>
          <a:custGeom>
            <a:avLst/>
            <a:gdLst>
              <a:gd name="T0" fmla="*/ 46 w 200"/>
              <a:gd name="T1" fmla="*/ 227 h 227"/>
              <a:gd name="T2" fmla="*/ 29 w 200"/>
              <a:gd name="T3" fmla="*/ 226 h 227"/>
              <a:gd name="T4" fmla="*/ 36 w 200"/>
              <a:gd name="T5" fmla="*/ 162 h 227"/>
              <a:gd name="T6" fmla="*/ 172 w 200"/>
              <a:gd name="T7" fmla="*/ 8 h 227"/>
              <a:gd name="T8" fmla="*/ 192 w 200"/>
              <a:gd name="T9" fmla="*/ 0 h 227"/>
              <a:gd name="T10" fmla="*/ 172 w 200"/>
              <a:gd name="T11" fmla="*/ 95 h 227"/>
              <a:gd name="T12" fmla="*/ 156 w 200"/>
              <a:gd name="T13" fmla="*/ 200 h 227"/>
              <a:gd name="T14" fmla="*/ 46 w 200"/>
              <a:gd name="T15" fmla="*/ 227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0" h="227">
                <a:moveTo>
                  <a:pt x="46" y="227"/>
                </a:moveTo>
                <a:cubicBezTo>
                  <a:pt x="41" y="227"/>
                  <a:pt x="35" y="227"/>
                  <a:pt x="29" y="226"/>
                </a:cubicBezTo>
                <a:cubicBezTo>
                  <a:pt x="0" y="201"/>
                  <a:pt x="29" y="184"/>
                  <a:pt x="36" y="162"/>
                </a:cubicBezTo>
                <a:cubicBezTo>
                  <a:pt x="59" y="91"/>
                  <a:pt x="119" y="52"/>
                  <a:pt x="172" y="8"/>
                </a:cubicBezTo>
                <a:cubicBezTo>
                  <a:pt x="177" y="4"/>
                  <a:pt x="185" y="3"/>
                  <a:pt x="192" y="0"/>
                </a:cubicBezTo>
                <a:cubicBezTo>
                  <a:pt x="200" y="35"/>
                  <a:pt x="182" y="64"/>
                  <a:pt x="172" y="95"/>
                </a:cubicBezTo>
                <a:cubicBezTo>
                  <a:pt x="161" y="129"/>
                  <a:pt x="146" y="163"/>
                  <a:pt x="156" y="200"/>
                </a:cubicBezTo>
                <a:cubicBezTo>
                  <a:pt x="119" y="209"/>
                  <a:pt x="83" y="218"/>
                  <a:pt x="46" y="227"/>
                </a:cubicBezTo>
                <a:close/>
              </a:path>
            </a:pathLst>
          </a:custGeom>
          <a:solidFill>
            <a:srgbClr val="7543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1" name="Freeform 45"/>
          <p:cNvSpPr>
            <a:spLocks/>
          </p:cNvSpPr>
          <p:nvPr userDrawn="1"/>
        </p:nvSpPr>
        <p:spPr bwMode="auto">
          <a:xfrm>
            <a:off x="18382" y="2088042"/>
            <a:ext cx="587348" cy="337859"/>
          </a:xfrm>
          <a:custGeom>
            <a:avLst/>
            <a:gdLst>
              <a:gd name="T0" fmla="*/ 97 w 231"/>
              <a:gd name="T1" fmla="*/ 119 h 132"/>
              <a:gd name="T2" fmla="*/ 62 w 231"/>
              <a:gd name="T3" fmla="*/ 85 h 132"/>
              <a:gd name="T4" fmla="*/ 29 w 231"/>
              <a:gd name="T5" fmla="*/ 64 h 132"/>
              <a:gd name="T6" fmla="*/ 16 w 231"/>
              <a:gd name="T7" fmla="*/ 36 h 132"/>
              <a:gd name="T8" fmla="*/ 93 w 231"/>
              <a:gd name="T9" fmla="*/ 0 h 132"/>
              <a:gd name="T10" fmla="*/ 216 w 231"/>
              <a:gd name="T11" fmla="*/ 92 h 132"/>
              <a:gd name="T12" fmla="*/ 187 w 231"/>
              <a:gd name="T13" fmla="*/ 128 h 132"/>
              <a:gd name="T14" fmla="*/ 144 w 231"/>
              <a:gd name="T15" fmla="*/ 116 h 132"/>
              <a:gd name="T16" fmla="*/ 97 w 231"/>
              <a:gd name="T17" fmla="*/ 119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1" h="132">
                <a:moveTo>
                  <a:pt x="97" y="119"/>
                </a:moveTo>
                <a:cubicBezTo>
                  <a:pt x="83" y="111"/>
                  <a:pt x="71" y="99"/>
                  <a:pt x="62" y="85"/>
                </a:cubicBezTo>
                <a:cubicBezTo>
                  <a:pt x="63" y="57"/>
                  <a:pt x="41" y="69"/>
                  <a:pt x="29" y="64"/>
                </a:cubicBezTo>
                <a:cubicBezTo>
                  <a:pt x="14" y="59"/>
                  <a:pt x="0" y="50"/>
                  <a:pt x="16" y="36"/>
                </a:cubicBezTo>
                <a:cubicBezTo>
                  <a:pt x="37" y="18"/>
                  <a:pt x="59" y="0"/>
                  <a:pt x="93" y="0"/>
                </a:cubicBezTo>
                <a:cubicBezTo>
                  <a:pt x="159" y="1"/>
                  <a:pt x="193" y="36"/>
                  <a:pt x="216" y="92"/>
                </a:cubicBezTo>
                <a:cubicBezTo>
                  <a:pt x="231" y="127"/>
                  <a:pt x="216" y="132"/>
                  <a:pt x="187" y="128"/>
                </a:cubicBezTo>
                <a:cubicBezTo>
                  <a:pt x="173" y="126"/>
                  <a:pt x="158" y="120"/>
                  <a:pt x="144" y="116"/>
                </a:cubicBezTo>
                <a:cubicBezTo>
                  <a:pt x="128" y="111"/>
                  <a:pt x="112" y="106"/>
                  <a:pt x="97" y="119"/>
                </a:cubicBezTo>
                <a:close/>
              </a:path>
            </a:pathLst>
          </a:custGeom>
          <a:solidFill>
            <a:srgbClr val="955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2" name="Freeform 46"/>
          <p:cNvSpPr>
            <a:spLocks/>
          </p:cNvSpPr>
          <p:nvPr userDrawn="1"/>
        </p:nvSpPr>
        <p:spPr bwMode="auto">
          <a:xfrm>
            <a:off x="644887" y="1834201"/>
            <a:ext cx="306133" cy="663204"/>
          </a:xfrm>
          <a:custGeom>
            <a:avLst/>
            <a:gdLst>
              <a:gd name="T0" fmla="*/ 8 w 120"/>
              <a:gd name="T1" fmla="*/ 191 h 259"/>
              <a:gd name="T2" fmla="*/ 18 w 120"/>
              <a:gd name="T3" fmla="*/ 95 h 259"/>
              <a:gd name="T4" fmla="*/ 21 w 120"/>
              <a:gd name="T5" fmla="*/ 74 h 259"/>
              <a:gd name="T6" fmla="*/ 22 w 120"/>
              <a:gd name="T7" fmla="*/ 16 h 259"/>
              <a:gd name="T8" fmla="*/ 63 w 120"/>
              <a:gd name="T9" fmla="*/ 40 h 259"/>
              <a:gd name="T10" fmla="*/ 92 w 120"/>
              <a:gd name="T11" fmla="*/ 163 h 259"/>
              <a:gd name="T12" fmla="*/ 63 w 120"/>
              <a:gd name="T13" fmla="*/ 233 h 259"/>
              <a:gd name="T14" fmla="*/ 48 w 120"/>
              <a:gd name="T15" fmla="*/ 258 h 259"/>
              <a:gd name="T16" fmla="*/ 21 w 120"/>
              <a:gd name="T17" fmla="*/ 237 h 259"/>
              <a:gd name="T18" fmla="*/ 8 w 120"/>
              <a:gd name="T19" fmla="*/ 191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0" h="259">
                <a:moveTo>
                  <a:pt x="8" y="191"/>
                </a:moveTo>
                <a:cubicBezTo>
                  <a:pt x="27" y="163"/>
                  <a:pt x="14" y="128"/>
                  <a:pt x="18" y="95"/>
                </a:cubicBezTo>
                <a:cubicBezTo>
                  <a:pt x="19" y="88"/>
                  <a:pt x="24" y="77"/>
                  <a:pt x="21" y="74"/>
                </a:cubicBezTo>
                <a:cubicBezTo>
                  <a:pt x="0" y="53"/>
                  <a:pt x="5" y="29"/>
                  <a:pt x="22" y="16"/>
                </a:cubicBezTo>
                <a:cubicBezTo>
                  <a:pt x="43" y="0"/>
                  <a:pt x="51" y="30"/>
                  <a:pt x="63" y="40"/>
                </a:cubicBezTo>
                <a:cubicBezTo>
                  <a:pt x="120" y="84"/>
                  <a:pt x="120" y="85"/>
                  <a:pt x="92" y="163"/>
                </a:cubicBezTo>
                <a:cubicBezTo>
                  <a:pt x="84" y="187"/>
                  <a:pt x="72" y="210"/>
                  <a:pt x="63" y="233"/>
                </a:cubicBezTo>
                <a:cubicBezTo>
                  <a:pt x="59" y="243"/>
                  <a:pt x="60" y="257"/>
                  <a:pt x="48" y="258"/>
                </a:cubicBezTo>
                <a:cubicBezTo>
                  <a:pt x="35" y="259"/>
                  <a:pt x="26" y="247"/>
                  <a:pt x="21" y="237"/>
                </a:cubicBezTo>
                <a:cubicBezTo>
                  <a:pt x="15" y="224"/>
                  <a:pt x="13" y="208"/>
                  <a:pt x="8" y="191"/>
                </a:cubicBezTo>
                <a:close/>
              </a:path>
            </a:pathLst>
          </a:custGeom>
          <a:solidFill>
            <a:srgbClr val="8B4C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3" name="Freeform 47"/>
          <p:cNvSpPr>
            <a:spLocks/>
          </p:cNvSpPr>
          <p:nvPr userDrawn="1"/>
        </p:nvSpPr>
        <p:spPr bwMode="auto">
          <a:xfrm>
            <a:off x="153650" y="3718342"/>
            <a:ext cx="626504" cy="368248"/>
          </a:xfrm>
          <a:custGeom>
            <a:avLst/>
            <a:gdLst>
              <a:gd name="T0" fmla="*/ 64 w 246"/>
              <a:gd name="T1" fmla="*/ 144 h 144"/>
              <a:gd name="T2" fmla="*/ 0 w 246"/>
              <a:gd name="T3" fmla="*/ 62 h 144"/>
              <a:gd name="T4" fmla="*/ 13 w 246"/>
              <a:gd name="T5" fmla="*/ 52 h 144"/>
              <a:gd name="T6" fmla="*/ 127 w 246"/>
              <a:gd name="T7" fmla="*/ 35 h 144"/>
              <a:gd name="T8" fmla="*/ 190 w 246"/>
              <a:gd name="T9" fmla="*/ 15 h 144"/>
              <a:gd name="T10" fmla="*/ 241 w 246"/>
              <a:gd name="T11" fmla="*/ 48 h 144"/>
              <a:gd name="T12" fmla="*/ 175 w 246"/>
              <a:gd name="T13" fmla="*/ 108 h 144"/>
              <a:gd name="T14" fmla="*/ 77 w 246"/>
              <a:gd name="T15" fmla="*/ 102 h 144"/>
              <a:gd name="T16" fmla="*/ 63 w 246"/>
              <a:gd name="T17" fmla="*/ 126 h 144"/>
              <a:gd name="T18" fmla="*/ 64 w 246"/>
              <a:gd name="T19" fmla="*/ 14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6" h="144">
                <a:moveTo>
                  <a:pt x="64" y="144"/>
                </a:moveTo>
                <a:cubicBezTo>
                  <a:pt x="37" y="121"/>
                  <a:pt x="15" y="94"/>
                  <a:pt x="0" y="62"/>
                </a:cubicBezTo>
                <a:cubicBezTo>
                  <a:pt x="1" y="54"/>
                  <a:pt x="3" y="45"/>
                  <a:pt x="13" y="52"/>
                </a:cubicBezTo>
                <a:cubicBezTo>
                  <a:pt x="57" y="83"/>
                  <a:pt x="92" y="65"/>
                  <a:pt x="127" y="35"/>
                </a:cubicBezTo>
                <a:cubicBezTo>
                  <a:pt x="139" y="0"/>
                  <a:pt x="166" y="11"/>
                  <a:pt x="190" y="15"/>
                </a:cubicBezTo>
                <a:cubicBezTo>
                  <a:pt x="210" y="23"/>
                  <a:pt x="246" y="14"/>
                  <a:pt x="241" y="48"/>
                </a:cubicBezTo>
                <a:cubicBezTo>
                  <a:pt x="237" y="81"/>
                  <a:pt x="217" y="110"/>
                  <a:pt x="175" y="108"/>
                </a:cubicBezTo>
                <a:cubicBezTo>
                  <a:pt x="142" y="107"/>
                  <a:pt x="110" y="110"/>
                  <a:pt x="77" y="102"/>
                </a:cubicBezTo>
                <a:cubicBezTo>
                  <a:pt x="49" y="95"/>
                  <a:pt x="55" y="111"/>
                  <a:pt x="63" y="126"/>
                </a:cubicBezTo>
                <a:cubicBezTo>
                  <a:pt x="69" y="132"/>
                  <a:pt x="69" y="138"/>
                  <a:pt x="64" y="144"/>
                </a:cubicBezTo>
                <a:close/>
              </a:path>
            </a:pathLst>
          </a:custGeom>
          <a:solidFill>
            <a:srgbClr val="D06B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4" name="Freeform 48"/>
          <p:cNvSpPr>
            <a:spLocks/>
          </p:cNvSpPr>
          <p:nvPr userDrawn="1"/>
        </p:nvSpPr>
        <p:spPr bwMode="auto">
          <a:xfrm>
            <a:off x="-99087" y="4290377"/>
            <a:ext cx="412923" cy="328920"/>
          </a:xfrm>
          <a:custGeom>
            <a:avLst/>
            <a:gdLst>
              <a:gd name="T0" fmla="*/ 78 w 162"/>
              <a:gd name="T1" fmla="*/ 129 h 129"/>
              <a:gd name="T2" fmla="*/ 1 w 162"/>
              <a:gd name="T3" fmla="*/ 34 h 129"/>
              <a:gd name="T4" fmla="*/ 43 w 162"/>
              <a:gd name="T5" fmla="*/ 0 h 129"/>
              <a:gd name="T6" fmla="*/ 160 w 162"/>
              <a:gd name="T7" fmla="*/ 56 h 129"/>
              <a:gd name="T8" fmla="*/ 78 w 162"/>
              <a:gd name="T9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" h="129">
                <a:moveTo>
                  <a:pt x="78" y="129"/>
                </a:moveTo>
                <a:cubicBezTo>
                  <a:pt x="48" y="129"/>
                  <a:pt x="0" y="71"/>
                  <a:pt x="1" y="34"/>
                </a:cubicBezTo>
                <a:cubicBezTo>
                  <a:pt x="2" y="7"/>
                  <a:pt x="18" y="0"/>
                  <a:pt x="43" y="0"/>
                </a:cubicBezTo>
                <a:cubicBezTo>
                  <a:pt x="90" y="1"/>
                  <a:pt x="162" y="34"/>
                  <a:pt x="160" y="56"/>
                </a:cubicBezTo>
                <a:cubicBezTo>
                  <a:pt x="157" y="95"/>
                  <a:pt x="119" y="129"/>
                  <a:pt x="78" y="129"/>
                </a:cubicBezTo>
                <a:close/>
              </a:path>
            </a:pathLst>
          </a:custGeom>
          <a:solidFill>
            <a:srgbClr val="A252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5" name="Freeform 49"/>
          <p:cNvSpPr>
            <a:spLocks/>
          </p:cNvSpPr>
          <p:nvPr userDrawn="1"/>
        </p:nvSpPr>
        <p:spPr bwMode="auto">
          <a:xfrm>
            <a:off x="-150702" y="2806661"/>
            <a:ext cx="535733" cy="341434"/>
          </a:xfrm>
          <a:custGeom>
            <a:avLst/>
            <a:gdLst>
              <a:gd name="T0" fmla="*/ 200 w 210"/>
              <a:gd name="T1" fmla="*/ 63 h 133"/>
              <a:gd name="T2" fmla="*/ 137 w 210"/>
              <a:gd name="T3" fmla="*/ 79 h 133"/>
              <a:gd name="T4" fmla="*/ 189 w 210"/>
              <a:gd name="T5" fmla="*/ 120 h 133"/>
              <a:gd name="T6" fmla="*/ 74 w 210"/>
              <a:gd name="T7" fmla="*/ 130 h 133"/>
              <a:gd name="T8" fmla="*/ 60 w 210"/>
              <a:gd name="T9" fmla="*/ 121 h 133"/>
              <a:gd name="T10" fmla="*/ 2 w 210"/>
              <a:gd name="T11" fmla="*/ 65 h 133"/>
              <a:gd name="T12" fmla="*/ 82 w 210"/>
              <a:gd name="T13" fmla="*/ 0 h 133"/>
              <a:gd name="T14" fmla="*/ 173 w 210"/>
              <a:gd name="T15" fmla="*/ 26 h 133"/>
              <a:gd name="T16" fmla="*/ 200 w 210"/>
              <a:gd name="T17" fmla="*/ 63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0" h="133">
                <a:moveTo>
                  <a:pt x="200" y="63"/>
                </a:moveTo>
                <a:cubicBezTo>
                  <a:pt x="184" y="82"/>
                  <a:pt x="163" y="87"/>
                  <a:pt x="137" y="79"/>
                </a:cubicBezTo>
                <a:cubicBezTo>
                  <a:pt x="148" y="108"/>
                  <a:pt x="198" y="72"/>
                  <a:pt x="189" y="120"/>
                </a:cubicBezTo>
                <a:cubicBezTo>
                  <a:pt x="150" y="115"/>
                  <a:pt x="111" y="111"/>
                  <a:pt x="74" y="130"/>
                </a:cubicBezTo>
                <a:cubicBezTo>
                  <a:pt x="68" y="133"/>
                  <a:pt x="63" y="127"/>
                  <a:pt x="60" y="121"/>
                </a:cubicBezTo>
                <a:cubicBezTo>
                  <a:pt x="59" y="84"/>
                  <a:pt x="14" y="92"/>
                  <a:pt x="2" y="65"/>
                </a:cubicBezTo>
                <a:cubicBezTo>
                  <a:pt x="0" y="8"/>
                  <a:pt x="45" y="9"/>
                  <a:pt x="82" y="0"/>
                </a:cubicBezTo>
                <a:cubicBezTo>
                  <a:pt x="114" y="5"/>
                  <a:pt x="144" y="15"/>
                  <a:pt x="173" y="26"/>
                </a:cubicBezTo>
                <a:cubicBezTo>
                  <a:pt x="188" y="32"/>
                  <a:pt x="210" y="37"/>
                  <a:pt x="200" y="63"/>
                </a:cubicBezTo>
                <a:close/>
              </a:path>
            </a:pathLst>
          </a:custGeom>
          <a:solidFill>
            <a:srgbClr val="D284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6" name="Freeform 50"/>
          <p:cNvSpPr>
            <a:spLocks/>
          </p:cNvSpPr>
          <p:nvPr userDrawn="1"/>
        </p:nvSpPr>
        <p:spPr bwMode="auto">
          <a:xfrm>
            <a:off x="150090" y="169935"/>
            <a:ext cx="359528" cy="471929"/>
          </a:xfrm>
          <a:custGeom>
            <a:avLst/>
            <a:gdLst>
              <a:gd name="T0" fmla="*/ 0 w 141"/>
              <a:gd name="T1" fmla="*/ 82 h 184"/>
              <a:gd name="T2" fmla="*/ 18 w 141"/>
              <a:gd name="T3" fmla="*/ 57 h 184"/>
              <a:gd name="T4" fmla="*/ 127 w 141"/>
              <a:gd name="T5" fmla="*/ 57 h 184"/>
              <a:gd name="T6" fmla="*/ 117 w 141"/>
              <a:gd name="T7" fmla="*/ 106 h 184"/>
              <a:gd name="T8" fmla="*/ 36 w 141"/>
              <a:gd name="T9" fmla="*/ 169 h 184"/>
              <a:gd name="T10" fmla="*/ 9 w 141"/>
              <a:gd name="T11" fmla="*/ 162 h 184"/>
              <a:gd name="T12" fmla="*/ 1 w 141"/>
              <a:gd name="T13" fmla="*/ 81 h 184"/>
              <a:gd name="T14" fmla="*/ 0 w 141"/>
              <a:gd name="T15" fmla="*/ 82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1" h="184">
                <a:moveTo>
                  <a:pt x="0" y="82"/>
                </a:moveTo>
                <a:cubicBezTo>
                  <a:pt x="6" y="73"/>
                  <a:pt x="11" y="64"/>
                  <a:pt x="18" y="57"/>
                </a:cubicBezTo>
                <a:cubicBezTo>
                  <a:pt x="58" y="11"/>
                  <a:pt x="94" y="0"/>
                  <a:pt x="127" y="57"/>
                </a:cubicBezTo>
                <a:cubicBezTo>
                  <a:pt x="141" y="80"/>
                  <a:pt x="135" y="92"/>
                  <a:pt x="117" y="106"/>
                </a:cubicBezTo>
                <a:cubicBezTo>
                  <a:pt x="90" y="126"/>
                  <a:pt x="59" y="143"/>
                  <a:pt x="36" y="169"/>
                </a:cubicBezTo>
                <a:cubicBezTo>
                  <a:pt x="24" y="182"/>
                  <a:pt x="15" y="184"/>
                  <a:pt x="9" y="162"/>
                </a:cubicBezTo>
                <a:cubicBezTo>
                  <a:pt x="2" y="135"/>
                  <a:pt x="1" y="108"/>
                  <a:pt x="1" y="81"/>
                </a:cubicBezTo>
                <a:lnTo>
                  <a:pt x="0" y="82"/>
                </a:lnTo>
                <a:close/>
              </a:path>
            </a:pathLst>
          </a:custGeom>
          <a:solidFill>
            <a:srgbClr val="7A6A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7" name="Freeform 51"/>
          <p:cNvSpPr>
            <a:spLocks/>
          </p:cNvSpPr>
          <p:nvPr userDrawn="1"/>
        </p:nvSpPr>
        <p:spPr bwMode="auto">
          <a:xfrm>
            <a:off x="591491" y="2690467"/>
            <a:ext cx="309693" cy="563098"/>
          </a:xfrm>
          <a:custGeom>
            <a:avLst/>
            <a:gdLst>
              <a:gd name="T0" fmla="*/ 27 w 122"/>
              <a:gd name="T1" fmla="*/ 220 h 220"/>
              <a:gd name="T2" fmla="*/ 13 w 122"/>
              <a:gd name="T3" fmla="*/ 177 h 220"/>
              <a:gd name="T4" fmla="*/ 63 w 122"/>
              <a:gd name="T5" fmla="*/ 20 h 220"/>
              <a:gd name="T6" fmla="*/ 108 w 122"/>
              <a:gd name="T7" fmla="*/ 43 h 220"/>
              <a:gd name="T8" fmla="*/ 108 w 122"/>
              <a:gd name="T9" fmla="*/ 47 h 220"/>
              <a:gd name="T10" fmla="*/ 27 w 122"/>
              <a:gd name="T11" fmla="*/ 22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2" h="220">
                <a:moveTo>
                  <a:pt x="27" y="220"/>
                </a:moveTo>
                <a:cubicBezTo>
                  <a:pt x="0" y="213"/>
                  <a:pt x="8" y="193"/>
                  <a:pt x="13" y="177"/>
                </a:cubicBezTo>
                <a:cubicBezTo>
                  <a:pt x="29" y="125"/>
                  <a:pt x="46" y="73"/>
                  <a:pt x="63" y="20"/>
                </a:cubicBezTo>
                <a:cubicBezTo>
                  <a:pt x="92" y="0"/>
                  <a:pt x="110" y="2"/>
                  <a:pt x="108" y="43"/>
                </a:cubicBezTo>
                <a:cubicBezTo>
                  <a:pt x="108" y="44"/>
                  <a:pt x="108" y="46"/>
                  <a:pt x="108" y="47"/>
                </a:cubicBezTo>
                <a:cubicBezTo>
                  <a:pt x="122" y="124"/>
                  <a:pt x="98" y="183"/>
                  <a:pt x="27" y="220"/>
                </a:cubicBezTo>
                <a:close/>
              </a:path>
            </a:pathLst>
          </a:custGeom>
          <a:solidFill>
            <a:srgbClr val="954F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8" name="Freeform 52"/>
          <p:cNvSpPr>
            <a:spLocks/>
          </p:cNvSpPr>
          <p:nvPr userDrawn="1"/>
        </p:nvSpPr>
        <p:spPr bwMode="auto">
          <a:xfrm>
            <a:off x="-168501" y="3053351"/>
            <a:ext cx="500136" cy="294956"/>
          </a:xfrm>
          <a:custGeom>
            <a:avLst/>
            <a:gdLst>
              <a:gd name="T0" fmla="*/ 70 w 196"/>
              <a:gd name="T1" fmla="*/ 24 h 115"/>
              <a:gd name="T2" fmla="*/ 139 w 196"/>
              <a:gd name="T3" fmla="*/ 7 h 115"/>
              <a:gd name="T4" fmla="*/ 196 w 196"/>
              <a:gd name="T5" fmla="*/ 24 h 115"/>
              <a:gd name="T6" fmla="*/ 40 w 196"/>
              <a:gd name="T7" fmla="*/ 112 h 115"/>
              <a:gd name="T8" fmla="*/ 7 w 196"/>
              <a:gd name="T9" fmla="*/ 94 h 115"/>
              <a:gd name="T10" fmla="*/ 23 w 196"/>
              <a:gd name="T11" fmla="*/ 67 h 115"/>
              <a:gd name="T12" fmla="*/ 37 w 196"/>
              <a:gd name="T13" fmla="*/ 50 h 115"/>
              <a:gd name="T14" fmla="*/ 70 w 196"/>
              <a:gd name="T15" fmla="*/ 24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6" h="115">
                <a:moveTo>
                  <a:pt x="70" y="24"/>
                </a:moveTo>
                <a:cubicBezTo>
                  <a:pt x="96" y="36"/>
                  <a:pt x="109" y="0"/>
                  <a:pt x="139" y="7"/>
                </a:cubicBezTo>
                <a:cubicBezTo>
                  <a:pt x="159" y="11"/>
                  <a:pt x="178" y="14"/>
                  <a:pt x="196" y="24"/>
                </a:cubicBezTo>
                <a:cubicBezTo>
                  <a:pt x="169" y="97"/>
                  <a:pt x="102" y="100"/>
                  <a:pt x="40" y="112"/>
                </a:cubicBezTo>
                <a:cubicBezTo>
                  <a:pt x="27" y="115"/>
                  <a:pt x="13" y="107"/>
                  <a:pt x="7" y="94"/>
                </a:cubicBezTo>
                <a:cubicBezTo>
                  <a:pt x="0" y="80"/>
                  <a:pt x="16" y="75"/>
                  <a:pt x="23" y="67"/>
                </a:cubicBezTo>
                <a:cubicBezTo>
                  <a:pt x="28" y="61"/>
                  <a:pt x="32" y="55"/>
                  <a:pt x="37" y="50"/>
                </a:cubicBezTo>
                <a:cubicBezTo>
                  <a:pt x="41" y="33"/>
                  <a:pt x="50" y="22"/>
                  <a:pt x="70" y="24"/>
                </a:cubicBezTo>
                <a:close/>
              </a:path>
            </a:pathLst>
          </a:custGeom>
          <a:solidFill>
            <a:srgbClr val="E7B4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9" name="Freeform 53"/>
          <p:cNvSpPr>
            <a:spLocks/>
          </p:cNvSpPr>
          <p:nvPr userDrawn="1"/>
        </p:nvSpPr>
        <p:spPr bwMode="auto">
          <a:xfrm>
            <a:off x="-132904" y="296856"/>
            <a:ext cx="288334" cy="486230"/>
          </a:xfrm>
          <a:custGeom>
            <a:avLst/>
            <a:gdLst>
              <a:gd name="T0" fmla="*/ 112 w 113"/>
              <a:gd name="T1" fmla="*/ 32 h 190"/>
              <a:gd name="T2" fmla="*/ 105 w 113"/>
              <a:gd name="T3" fmla="*/ 102 h 190"/>
              <a:gd name="T4" fmla="*/ 48 w 113"/>
              <a:gd name="T5" fmla="*/ 181 h 190"/>
              <a:gd name="T6" fmla="*/ 28 w 113"/>
              <a:gd name="T7" fmla="*/ 190 h 190"/>
              <a:gd name="T8" fmla="*/ 36 w 113"/>
              <a:gd name="T9" fmla="*/ 149 h 190"/>
              <a:gd name="T10" fmla="*/ 11 w 113"/>
              <a:gd name="T11" fmla="*/ 160 h 190"/>
              <a:gd name="T12" fmla="*/ 6 w 113"/>
              <a:gd name="T13" fmla="*/ 118 h 190"/>
              <a:gd name="T14" fmla="*/ 111 w 113"/>
              <a:gd name="T15" fmla="*/ 0 h 190"/>
              <a:gd name="T16" fmla="*/ 111 w 113"/>
              <a:gd name="T17" fmla="*/ 33 h 190"/>
              <a:gd name="T18" fmla="*/ 112 w 113"/>
              <a:gd name="T19" fmla="*/ 32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3" h="190">
                <a:moveTo>
                  <a:pt x="112" y="32"/>
                </a:moveTo>
                <a:cubicBezTo>
                  <a:pt x="95" y="54"/>
                  <a:pt x="101" y="79"/>
                  <a:pt x="105" y="102"/>
                </a:cubicBezTo>
                <a:cubicBezTo>
                  <a:pt x="113" y="162"/>
                  <a:pt x="110" y="168"/>
                  <a:pt x="48" y="181"/>
                </a:cubicBezTo>
                <a:cubicBezTo>
                  <a:pt x="41" y="183"/>
                  <a:pt x="35" y="187"/>
                  <a:pt x="28" y="190"/>
                </a:cubicBezTo>
                <a:cubicBezTo>
                  <a:pt x="20" y="174"/>
                  <a:pt x="36" y="163"/>
                  <a:pt x="36" y="149"/>
                </a:cubicBezTo>
                <a:cubicBezTo>
                  <a:pt x="23" y="144"/>
                  <a:pt x="25" y="173"/>
                  <a:pt x="11" y="160"/>
                </a:cubicBezTo>
                <a:cubicBezTo>
                  <a:pt x="0" y="149"/>
                  <a:pt x="0" y="134"/>
                  <a:pt x="6" y="118"/>
                </a:cubicBezTo>
                <a:cubicBezTo>
                  <a:pt x="17" y="89"/>
                  <a:pt x="74" y="25"/>
                  <a:pt x="111" y="0"/>
                </a:cubicBezTo>
                <a:cubicBezTo>
                  <a:pt x="111" y="12"/>
                  <a:pt x="111" y="23"/>
                  <a:pt x="111" y="33"/>
                </a:cubicBezTo>
                <a:cubicBezTo>
                  <a:pt x="111" y="33"/>
                  <a:pt x="112" y="32"/>
                  <a:pt x="112" y="32"/>
                </a:cubicBezTo>
                <a:close/>
              </a:path>
            </a:pathLst>
          </a:custGeom>
          <a:solidFill>
            <a:srgbClr val="CC824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0" name="Freeform 54"/>
          <p:cNvSpPr>
            <a:spLocks/>
          </p:cNvSpPr>
          <p:nvPr userDrawn="1"/>
        </p:nvSpPr>
        <p:spPr bwMode="auto">
          <a:xfrm>
            <a:off x="342313" y="725883"/>
            <a:ext cx="315033" cy="538071"/>
          </a:xfrm>
          <a:custGeom>
            <a:avLst/>
            <a:gdLst>
              <a:gd name="T0" fmla="*/ 116 w 124"/>
              <a:gd name="T1" fmla="*/ 200 h 210"/>
              <a:gd name="T2" fmla="*/ 55 w 124"/>
              <a:gd name="T3" fmla="*/ 122 h 210"/>
              <a:gd name="T4" fmla="*/ 51 w 124"/>
              <a:gd name="T5" fmla="*/ 200 h 210"/>
              <a:gd name="T6" fmla="*/ 43 w 124"/>
              <a:gd name="T7" fmla="*/ 210 h 210"/>
              <a:gd name="T8" fmla="*/ 6 w 124"/>
              <a:gd name="T9" fmla="*/ 82 h 210"/>
              <a:gd name="T10" fmla="*/ 51 w 124"/>
              <a:gd name="T11" fmla="*/ 0 h 210"/>
              <a:gd name="T12" fmla="*/ 71 w 124"/>
              <a:gd name="T13" fmla="*/ 0 h 210"/>
              <a:gd name="T14" fmla="*/ 95 w 124"/>
              <a:gd name="T15" fmla="*/ 60 h 210"/>
              <a:gd name="T16" fmla="*/ 124 w 124"/>
              <a:gd name="T17" fmla="*/ 191 h 210"/>
              <a:gd name="T18" fmla="*/ 116 w 124"/>
              <a:gd name="T19" fmla="*/ 20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4" h="210">
                <a:moveTo>
                  <a:pt x="116" y="200"/>
                </a:moveTo>
                <a:cubicBezTo>
                  <a:pt x="96" y="175"/>
                  <a:pt x="76" y="149"/>
                  <a:pt x="55" y="122"/>
                </a:cubicBezTo>
                <a:cubicBezTo>
                  <a:pt x="34" y="149"/>
                  <a:pt x="59" y="175"/>
                  <a:pt x="51" y="200"/>
                </a:cubicBezTo>
                <a:cubicBezTo>
                  <a:pt x="48" y="203"/>
                  <a:pt x="45" y="206"/>
                  <a:pt x="43" y="210"/>
                </a:cubicBezTo>
                <a:cubicBezTo>
                  <a:pt x="30" y="167"/>
                  <a:pt x="13" y="125"/>
                  <a:pt x="6" y="82"/>
                </a:cubicBezTo>
                <a:cubicBezTo>
                  <a:pt x="0" y="47"/>
                  <a:pt x="36" y="28"/>
                  <a:pt x="51" y="0"/>
                </a:cubicBezTo>
                <a:cubicBezTo>
                  <a:pt x="58" y="1"/>
                  <a:pt x="64" y="11"/>
                  <a:pt x="71" y="0"/>
                </a:cubicBezTo>
                <a:cubicBezTo>
                  <a:pt x="101" y="10"/>
                  <a:pt x="90" y="41"/>
                  <a:pt x="95" y="60"/>
                </a:cubicBezTo>
                <a:cubicBezTo>
                  <a:pt x="107" y="103"/>
                  <a:pt x="114" y="147"/>
                  <a:pt x="124" y="191"/>
                </a:cubicBezTo>
                <a:cubicBezTo>
                  <a:pt x="121" y="194"/>
                  <a:pt x="118" y="197"/>
                  <a:pt x="116" y="200"/>
                </a:cubicBezTo>
                <a:close/>
              </a:path>
            </a:pathLst>
          </a:custGeom>
          <a:solidFill>
            <a:srgbClr val="6455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1" name="Freeform 55"/>
          <p:cNvSpPr>
            <a:spLocks/>
          </p:cNvSpPr>
          <p:nvPr userDrawn="1"/>
        </p:nvSpPr>
        <p:spPr bwMode="auto">
          <a:xfrm>
            <a:off x="59319" y="2704768"/>
            <a:ext cx="478778" cy="264566"/>
          </a:xfrm>
          <a:custGeom>
            <a:avLst/>
            <a:gdLst>
              <a:gd name="T0" fmla="*/ 118 w 188"/>
              <a:gd name="T1" fmla="*/ 103 h 103"/>
              <a:gd name="T2" fmla="*/ 65 w 188"/>
              <a:gd name="T3" fmla="*/ 69 h 103"/>
              <a:gd name="T4" fmla="*/ 0 w 188"/>
              <a:gd name="T5" fmla="*/ 40 h 103"/>
              <a:gd name="T6" fmla="*/ 111 w 188"/>
              <a:gd name="T7" fmla="*/ 6 h 103"/>
              <a:gd name="T8" fmla="*/ 183 w 188"/>
              <a:gd name="T9" fmla="*/ 36 h 103"/>
              <a:gd name="T10" fmla="*/ 135 w 188"/>
              <a:gd name="T11" fmla="*/ 97 h 103"/>
              <a:gd name="T12" fmla="*/ 118 w 188"/>
              <a:gd name="T13" fmla="*/ 103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8" h="103">
                <a:moveTo>
                  <a:pt x="118" y="103"/>
                </a:moveTo>
                <a:cubicBezTo>
                  <a:pt x="109" y="78"/>
                  <a:pt x="85" y="76"/>
                  <a:pt x="65" y="69"/>
                </a:cubicBezTo>
                <a:cubicBezTo>
                  <a:pt x="42" y="62"/>
                  <a:pt x="17" y="61"/>
                  <a:pt x="0" y="40"/>
                </a:cubicBezTo>
                <a:cubicBezTo>
                  <a:pt x="35" y="22"/>
                  <a:pt x="73" y="14"/>
                  <a:pt x="111" y="6"/>
                </a:cubicBezTo>
                <a:cubicBezTo>
                  <a:pt x="140" y="0"/>
                  <a:pt x="177" y="7"/>
                  <a:pt x="183" y="36"/>
                </a:cubicBezTo>
                <a:cubicBezTo>
                  <a:pt x="188" y="60"/>
                  <a:pt x="168" y="90"/>
                  <a:pt x="135" y="97"/>
                </a:cubicBezTo>
                <a:cubicBezTo>
                  <a:pt x="129" y="98"/>
                  <a:pt x="124" y="101"/>
                  <a:pt x="118" y="103"/>
                </a:cubicBezTo>
                <a:close/>
              </a:path>
            </a:pathLst>
          </a:custGeom>
          <a:solidFill>
            <a:srgbClr val="C26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2" name="Freeform 56"/>
          <p:cNvSpPr>
            <a:spLocks/>
          </p:cNvSpPr>
          <p:nvPr userDrawn="1"/>
        </p:nvSpPr>
        <p:spPr bwMode="auto">
          <a:xfrm>
            <a:off x="-106207" y="3464502"/>
            <a:ext cx="409364" cy="307469"/>
          </a:xfrm>
          <a:custGeom>
            <a:avLst/>
            <a:gdLst>
              <a:gd name="T0" fmla="*/ 84 w 161"/>
              <a:gd name="T1" fmla="*/ 24 h 120"/>
              <a:gd name="T2" fmla="*/ 100 w 161"/>
              <a:gd name="T3" fmla="*/ 35 h 120"/>
              <a:gd name="T4" fmla="*/ 113 w 161"/>
              <a:gd name="T5" fmla="*/ 47 h 120"/>
              <a:gd name="T6" fmla="*/ 148 w 161"/>
              <a:gd name="T7" fmla="*/ 81 h 120"/>
              <a:gd name="T8" fmla="*/ 70 w 161"/>
              <a:gd name="T9" fmla="*/ 110 h 120"/>
              <a:gd name="T10" fmla="*/ 58 w 161"/>
              <a:gd name="T11" fmla="*/ 104 h 120"/>
              <a:gd name="T12" fmla="*/ 8 w 161"/>
              <a:gd name="T13" fmla="*/ 30 h 120"/>
              <a:gd name="T14" fmla="*/ 84 w 161"/>
              <a:gd name="T15" fmla="*/ 24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1" h="120">
                <a:moveTo>
                  <a:pt x="84" y="24"/>
                </a:moveTo>
                <a:cubicBezTo>
                  <a:pt x="89" y="28"/>
                  <a:pt x="94" y="31"/>
                  <a:pt x="100" y="35"/>
                </a:cubicBezTo>
                <a:cubicBezTo>
                  <a:pt x="104" y="39"/>
                  <a:pt x="109" y="43"/>
                  <a:pt x="113" y="47"/>
                </a:cubicBezTo>
                <a:cubicBezTo>
                  <a:pt x="125" y="60"/>
                  <a:pt x="161" y="60"/>
                  <a:pt x="148" y="81"/>
                </a:cubicBezTo>
                <a:cubicBezTo>
                  <a:pt x="134" y="106"/>
                  <a:pt x="103" y="120"/>
                  <a:pt x="70" y="110"/>
                </a:cubicBezTo>
                <a:cubicBezTo>
                  <a:pt x="66" y="109"/>
                  <a:pt x="62" y="106"/>
                  <a:pt x="58" y="104"/>
                </a:cubicBezTo>
                <a:cubicBezTo>
                  <a:pt x="30" y="86"/>
                  <a:pt x="0" y="55"/>
                  <a:pt x="8" y="30"/>
                </a:cubicBezTo>
                <a:cubicBezTo>
                  <a:pt x="17" y="0"/>
                  <a:pt x="57" y="23"/>
                  <a:pt x="84" y="24"/>
                </a:cubicBezTo>
                <a:close/>
              </a:path>
            </a:pathLst>
          </a:custGeom>
          <a:solidFill>
            <a:srgbClr val="F5CF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3" name="Freeform 57"/>
          <p:cNvSpPr>
            <a:spLocks/>
          </p:cNvSpPr>
          <p:nvPr userDrawn="1"/>
        </p:nvSpPr>
        <p:spPr bwMode="auto">
          <a:xfrm>
            <a:off x="313836" y="4024024"/>
            <a:ext cx="354189" cy="268142"/>
          </a:xfrm>
          <a:custGeom>
            <a:avLst/>
            <a:gdLst>
              <a:gd name="T0" fmla="*/ 1 w 139"/>
              <a:gd name="T1" fmla="*/ 25 h 105"/>
              <a:gd name="T2" fmla="*/ 0 w 139"/>
              <a:gd name="T3" fmla="*/ 7 h 105"/>
              <a:gd name="T4" fmla="*/ 70 w 139"/>
              <a:gd name="T5" fmla="*/ 8 h 105"/>
              <a:gd name="T6" fmla="*/ 115 w 139"/>
              <a:gd name="T7" fmla="*/ 74 h 105"/>
              <a:gd name="T8" fmla="*/ 91 w 139"/>
              <a:gd name="T9" fmla="*/ 105 h 105"/>
              <a:gd name="T10" fmla="*/ 27 w 139"/>
              <a:gd name="T11" fmla="*/ 46 h 105"/>
              <a:gd name="T12" fmla="*/ 1 w 139"/>
              <a:gd name="T13" fmla="*/ 25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9" h="105">
                <a:moveTo>
                  <a:pt x="1" y="25"/>
                </a:moveTo>
                <a:cubicBezTo>
                  <a:pt x="1" y="19"/>
                  <a:pt x="0" y="13"/>
                  <a:pt x="0" y="7"/>
                </a:cubicBezTo>
                <a:cubicBezTo>
                  <a:pt x="23" y="6"/>
                  <a:pt x="46" y="11"/>
                  <a:pt x="70" y="8"/>
                </a:cubicBezTo>
                <a:cubicBezTo>
                  <a:pt x="125" y="0"/>
                  <a:pt x="139" y="25"/>
                  <a:pt x="115" y="74"/>
                </a:cubicBezTo>
                <a:cubicBezTo>
                  <a:pt x="109" y="85"/>
                  <a:pt x="105" y="99"/>
                  <a:pt x="91" y="105"/>
                </a:cubicBezTo>
                <a:cubicBezTo>
                  <a:pt x="58" y="99"/>
                  <a:pt x="50" y="64"/>
                  <a:pt x="27" y="46"/>
                </a:cubicBezTo>
                <a:cubicBezTo>
                  <a:pt x="18" y="39"/>
                  <a:pt x="16" y="24"/>
                  <a:pt x="1" y="25"/>
                </a:cubicBezTo>
                <a:close/>
              </a:path>
            </a:pathLst>
          </a:custGeom>
          <a:solidFill>
            <a:srgbClr val="D473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4" name="Freeform 58"/>
          <p:cNvSpPr>
            <a:spLocks/>
          </p:cNvSpPr>
          <p:nvPr userDrawn="1"/>
        </p:nvSpPr>
        <p:spPr bwMode="auto">
          <a:xfrm>
            <a:off x="522078" y="654378"/>
            <a:ext cx="201123" cy="593487"/>
          </a:xfrm>
          <a:custGeom>
            <a:avLst/>
            <a:gdLst>
              <a:gd name="T0" fmla="*/ 53 w 79"/>
              <a:gd name="T1" fmla="*/ 219 h 232"/>
              <a:gd name="T2" fmla="*/ 8 w 79"/>
              <a:gd name="T3" fmla="*/ 48 h 232"/>
              <a:gd name="T4" fmla="*/ 0 w 79"/>
              <a:gd name="T5" fmla="*/ 28 h 232"/>
              <a:gd name="T6" fmla="*/ 5 w 79"/>
              <a:gd name="T7" fmla="*/ 8 h 232"/>
              <a:gd name="T8" fmla="*/ 21 w 79"/>
              <a:gd name="T9" fmla="*/ 16 h 232"/>
              <a:gd name="T10" fmla="*/ 54 w 79"/>
              <a:gd name="T11" fmla="*/ 106 h 232"/>
              <a:gd name="T12" fmla="*/ 67 w 79"/>
              <a:gd name="T13" fmla="*/ 216 h 232"/>
              <a:gd name="T14" fmla="*/ 62 w 79"/>
              <a:gd name="T15" fmla="*/ 229 h 232"/>
              <a:gd name="T16" fmla="*/ 53 w 79"/>
              <a:gd name="T17" fmla="*/ 219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9" h="232">
                <a:moveTo>
                  <a:pt x="53" y="219"/>
                </a:moveTo>
                <a:cubicBezTo>
                  <a:pt x="18" y="167"/>
                  <a:pt x="22" y="105"/>
                  <a:pt x="8" y="48"/>
                </a:cubicBezTo>
                <a:cubicBezTo>
                  <a:pt x="6" y="41"/>
                  <a:pt x="7" y="33"/>
                  <a:pt x="0" y="28"/>
                </a:cubicBezTo>
                <a:cubicBezTo>
                  <a:pt x="1" y="21"/>
                  <a:pt x="0" y="11"/>
                  <a:pt x="5" y="8"/>
                </a:cubicBezTo>
                <a:cubicBezTo>
                  <a:pt x="13" y="0"/>
                  <a:pt x="17" y="10"/>
                  <a:pt x="21" y="16"/>
                </a:cubicBezTo>
                <a:cubicBezTo>
                  <a:pt x="39" y="43"/>
                  <a:pt x="57" y="70"/>
                  <a:pt x="54" y="106"/>
                </a:cubicBezTo>
                <a:cubicBezTo>
                  <a:pt x="51" y="143"/>
                  <a:pt x="51" y="181"/>
                  <a:pt x="67" y="216"/>
                </a:cubicBezTo>
                <a:cubicBezTo>
                  <a:pt x="68" y="221"/>
                  <a:pt x="79" y="232"/>
                  <a:pt x="62" y="229"/>
                </a:cubicBezTo>
                <a:cubicBezTo>
                  <a:pt x="58" y="228"/>
                  <a:pt x="56" y="222"/>
                  <a:pt x="53" y="219"/>
                </a:cubicBezTo>
                <a:close/>
              </a:path>
            </a:pathLst>
          </a:custGeom>
          <a:solidFill>
            <a:srgbClr val="79697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5" name="Freeform 59"/>
          <p:cNvSpPr>
            <a:spLocks/>
          </p:cNvSpPr>
          <p:nvPr userDrawn="1"/>
        </p:nvSpPr>
        <p:spPr bwMode="auto">
          <a:xfrm>
            <a:off x="744558" y="1619688"/>
            <a:ext cx="194003" cy="260991"/>
          </a:xfrm>
          <a:custGeom>
            <a:avLst/>
            <a:gdLst>
              <a:gd name="T0" fmla="*/ 24 w 76"/>
              <a:gd name="T1" fmla="*/ 3 h 102"/>
              <a:gd name="T2" fmla="*/ 76 w 76"/>
              <a:gd name="T3" fmla="*/ 51 h 102"/>
              <a:gd name="T4" fmla="*/ 35 w 76"/>
              <a:gd name="T5" fmla="*/ 99 h 102"/>
              <a:gd name="T6" fmla="*/ 3 w 76"/>
              <a:gd name="T7" fmla="*/ 35 h 102"/>
              <a:gd name="T8" fmla="*/ 24 w 76"/>
              <a:gd name="T9" fmla="*/ 3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" h="102">
                <a:moveTo>
                  <a:pt x="24" y="3"/>
                </a:moveTo>
                <a:cubicBezTo>
                  <a:pt x="64" y="6"/>
                  <a:pt x="75" y="23"/>
                  <a:pt x="76" y="51"/>
                </a:cubicBezTo>
                <a:cubicBezTo>
                  <a:pt x="76" y="81"/>
                  <a:pt x="60" y="102"/>
                  <a:pt x="35" y="99"/>
                </a:cubicBezTo>
                <a:cubicBezTo>
                  <a:pt x="0" y="95"/>
                  <a:pt x="6" y="60"/>
                  <a:pt x="3" y="35"/>
                </a:cubicBezTo>
                <a:cubicBezTo>
                  <a:pt x="1" y="13"/>
                  <a:pt x="9" y="0"/>
                  <a:pt x="24" y="3"/>
                </a:cubicBezTo>
                <a:close/>
              </a:path>
            </a:pathLst>
          </a:custGeom>
          <a:solidFill>
            <a:srgbClr val="834B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6" name="Freeform 60"/>
          <p:cNvSpPr>
            <a:spLocks/>
          </p:cNvSpPr>
          <p:nvPr userDrawn="1"/>
        </p:nvSpPr>
        <p:spPr bwMode="auto">
          <a:xfrm>
            <a:off x="-188080" y="2972909"/>
            <a:ext cx="231379" cy="241328"/>
          </a:xfrm>
          <a:custGeom>
            <a:avLst/>
            <a:gdLst>
              <a:gd name="T0" fmla="*/ 78 w 91"/>
              <a:gd name="T1" fmla="*/ 55 h 94"/>
              <a:gd name="T2" fmla="*/ 45 w 91"/>
              <a:gd name="T3" fmla="*/ 81 h 94"/>
              <a:gd name="T4" fmla="*/ 8 w 91"/>
              <a:gd name="T5" fmla="*/ 94 h 94"/>
              <a:gd name="T6" fmla="*/ 17 w 91"/>
              <a:gd name="T7" fmla="*/ 0 h 94"/>
              <a:gd name="T8" fmla="*/ 67 w 91"/>
              <a:gd name="T9" fmla="*/ 18 h 94"/>
              <a:gd name="T10" fmla="*/ 78 w 91"/>
              <a:gd name="T11" fmla="*/ 55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1" h="94">
                <a:moveTo>
                  <a:pt x="78" y="55"/>
                </a:moveTo>
                <a:cubicBezTo>
                  <a:pt x="67" y="64"/>
                  <a:pt x="56" y="72"/>
                  <a:pt x="45" y="81"/>
                </a:cubicBezTo>
                <a:cubicBezTo>
                  <a:pt x="33" y="85"/>
                  <a:pt x="21" y="89"/>
                  <a:pt x="8" y="94"/>
                </a:cubicBezTo>
                <a:cubicBezTo>
                  <a:pt x="0" y="60"/>
                  <a:pt x="21" y="32"/>
                  <a:pt x="17" y="0"/>
                </a:cubicBezTo>
                <a:cubicBezTo>
                  <a:pt x="34" y="6"/>
                  <a:pt x="50" y="13"/>
                  <a:pt x="67" y="18"/>
                </a:cubicBezTo>
                <a:cubicBezTo>
                  <a:pt x="91" y="25"/>
                  <a:pt x="89" y="39"/>
                  <a:pt x="78" y="55"/>
                </a:cubicBezTo>
                <a:close/>
              </a:path>
            </a:pathLst>
          </a:custGeom>
          <a:solidFill>
            <a:srgbClr val="E6AD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7" name="Freeform 61"/>
          <p:cNvSpPr>
            <a:spLocks/>
          </p:cNvSpPr>
          <p:nvPr userDrawn="1"/>
        </p:nvSpPr>
        <p:spPr bwMode="auto">
          <a:xfrm>
            <a:off x="55759" y="4755156"/>
            <a:ext cx="169086" cy="200212"/>
          </a:xfrm>
          <a:custGeom>
            <a:avLst/>
            <a:gdLst>
              <a:gd name="T0" fmla="*/ 66 w 66"/>
              <a:gd name="T1" fmla="*/ 42 h 78"/>
              <a:gd name="T2" fmla="*/ 29 w 66"/>
              <a:gd name="T3" fmla="*/ 77 h 78"/>
              <a:gd name="T4" fmla="*/ 1 w 66"/>
              <a:gd name="T5" fmla="*/ 39 h 78"/>
              <a:gd name="T6" fmla="*/ 36 w 66"/>
              <a:gd name="T7" fmla="*/ 2 h 78"/>
              <a:gd name="T8" fmla="*/ 66 w 66"/>
              <a:gd name="T9" fmla="*/ 42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" h="78">
                <a:moveTo>
                  <a:pt x="66" y="42"/>
                </a:moveTo>
                <a:cubicBezTo>
                  <a:pt x="58" y="60"/>
                  <a:pt x="47" y="77"/>
                  <a:pt x="29" y="77"/>
                </a:cubicBezTo>
                <a:cubicBezTo>
                  <a:pt x="8" y="78"/>
                  <a:pt x="0" y="59"/>
                  <a:pt x="1" y="39"/>
                </a:cubicBezTo>
                <a:cubicBezTo>
                  <a:pt x="2" y="17"/>
                  <a:pt x="12" y="0"/>
                  <a:pt x="36" y="2"/>
                </a:cubicBezTo>
                <a:cubicBezTo>
                  <a:pt x="56" y="4"/>
                  <a:pt x="59" y="26"/>
                  <a:pt x="66" y="42"/>
                </a:cubicBezTo>
                <a:close/>
              </a:path>
            </a:pathLst>
          </a:custGeom>
          <a:solidFill>
            <a:srgbClr val="BB58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8" name="Freeform 62"/>
          <p:cNvSpPr>
            <a:spLocks/>
          </p:cNvSpPr>
          <p:nvPr userDrawn="1"/>
        </p:nvSpPr>
        <p:spPr bwMode="auto">
          <a:xfrm>
            <a:off x="324515" y="1399811"/>
            <a:ext cx="149507" cy="221664"/>
          </a:xfrm>
          <a:custGeom>
            <a:avLst/>
            <a:gdLst>
              <a:gd name="T0" fmla="*/ 5 w 59"/>
              <a:gd name="T1" fmla="*/ 73 h 87"/>
              <a:gd name="T2" fmla="*/ 42 w 59"/>
              <a:gd name="T3" fmla="*/ 24 h 87"/>
              <a:gd name="T4" fmla="*/ 59 w 59"/>
              <a:gd name="T5" fmla="*/ 0 h 87"/>
              <a:gd name="T6" fmla="*/ 59 w 59"/>
              <a:gd name="T7" fmla="*/ 26 h 87"/>
              <a:gd name="T8" fmla="*/ 5 w 59"/>
              <a:gd name="T9" fmla="*/ 73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" h="87">
                <a:moveTo>
                  <a:pt x="5" y="73"/>
                </a:moveTo>
                <a:cubicBezTo>
                  <a:pt x="0" y="54"/>
                  <a:pt x="24" y="24"/>
                  <a:pt x="42" y="24"/>
                </a:cubicBezTo>
                <a:cubicBezTo>
                  <a:pt x="56" y="23"/>
                  <a:pt x="46" y="3"/>
                  <a:pt x="59" y="0"/>
                </a:cubicBezTo>
                <a:cubicBezTo>
                  <a:pt x="59" y="8"/>
                  <a:pt x="59" y="17"/>
                  <a:pt x="59" y="26"/>
                </a:cubicBezTo>
                <a:cubicBezTo>
                  <a:pt x="59" y="80"/>
                  <a:pt x="50" y="87"/>
                  <a:pt x="5" y="73"/>
                </a:cubicBezTo>
                <a:close/>
              </a:path>
            </a:pathLst>
          </a:custGeom>
          <a:solidFill>
            <a:srgbClr val="A3694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9" name="Freeform 63"/>
          <p:cNvSpPr>
            <a:spLocks/>
          </p:cNvSpPr>
          <p:nvPr userDrawn="1"/>
        </p:nvSpPr>
        <p:spPr bwMode="auto">
          <a:xfrm>
            <a:off x="566574" y="3546732"/>
            <a:ext cx="177984" cy="187700"/>
          </a:xfrm>
          <a:custGeom>
            <a:avLst/>
            <a:gdLst>
              <a:gd name="T0" fmla="*/ 70 w 70"/>
              <a:gd name="T1" fmla="*/ 73 h 73"/>
              <a:gd name="T2" fmla="*/ 6 w 70"/>
              <a:gd name="T3" fmla="*/ 38 h 73"/>
              <a:gd name="T4" fmla="*/ 9 w 70"/>
              <a:gd name="T5" fmla="*/ 9 h 73"/>
              <a:gd name="T6" fmla="*/ 36 w 70"/>
              <a:gd name="T7" fmla="*/ 14 h 73"/>
              <a:gd name="T8" fmla="*/ 70 w 70"/>
              <a:gd name="T9" fmla="*/ 73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" h="73">
                <a:moveTo>
                  <a:pt x="70" y="73"/>
                </a:moveTo>
                <a:cubicBezTo>
                  <a:pt x="38" y="73"/>
                  <a:pt x="19" y="61"/>
                  <a:pt x="6" y="38"/>
                </a:cubicBezTo>
                <a:cubicBezTo>
                  <a:pt x="0" y="27"/>
                  <a:pt x="0" y="18"/>
                  <a:pt x="9" y="9"/>
                </a:cubicBezTo>
                <a:cubicBezTo>
                  <a:pt x="20" y="0"/>
                  <a:pt x="28" y="7"/>
                  <a:pt x="36" y="14"/>
                </a:cubicBezTo>
                <a:cubicBezTo>
                  <a:pt x="52" y="29"/>
                  <a:pt x="62" y="49"/>
                  <a:pt x="70" y="73"/>
                </a:cubicBezTo>
                <a:close/>
              </a:path>
            </a:pathLst>
          </a:custGeom>
          <a:solidFill>
            <a:srgbClr val="844D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0" name="Freeform 64"/>
          <p:cNvSpPr>
            <a:spLocks/>
          </p:cNvSpPr>
          <p:nvPr userDrawn="1"/>
        </p:nvSpPr>
        <p:spPr bwMode="auto">
          <a:xfrm>
            <a:off x="-51031" y="4084803"/>
            <a:ext cx="206462" cy="178761"/>
          </a:xfrm>
          <a:custGeom>
            <a:avLst/>
            <a:gdLst>
              <a:gd name="T0" fmla="*/ 17 w 81"/>
              <a:gd name="T1" fmla="*/ 0 h 70"/>
              <a:gd name="T2" fmla="*/ 81 w 81"/>
              <a:gd name="T3" fmla="*/ 70 h 70"/>
              <a:gd name="T4" fmla="*/ 4 w 81"/>
              <a:gd name="T5" fmla="*/ 9 h 70"/>
              <a:gd name="T6" fmla="*/ 17 w 81"/>
              <a:gd name="T7" fmla="*/ 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" h="70">
                <a:moveTo>
                  <a:pt x="17" y="0"/>
                </a:moveTo>
                <a:cubicBezTo>
                  <a:pt x="39" y="24"/>
                  <a:pt x="60" y="47"/>
                  <a:pt x="81" y="70"/>
                </a:cubicBezTo>
                <a:cubicBezTo>
                  <a:pt x="17" y="64"/>
                  <a:pt x="0" y="51"/>
                  <a:pt x="4" y="9"/>
                </a:cubicBezTo>
                <a:cubicBezTo>
                  <a:pt x="5" y="6"/>
                  <a:pt x="13" y="3"/>
                  <a:pt x="17" y="0"/>
                </a:cubicBezTo>
                <a:close/>
              </a:path>
            </a:pathLst>
          </a:custGeom>
          <a:solidFill>
            <a:srgbClr val="F3D1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1" name="Freeform 65"/>
          <p:cNvSpPr>
            <a:spLocks/>
          </p:cNvSpPr>
          <p:nvPr userDrawn="1"/>
        </p:nvSpPr>
        <p:spPr bwMode="auto">
          <a:xfrm>
            <a:off x="409947" y="3657563"/>
            <a:ext cx="227820" cy="150159"/>
          </a:xfrm>
          <a:custGeom>
            <a:avLst/>
            <a:gdLst>
              <a:gd name="T0" fmla="*/ 89 w 89"/>
              <a:gd name="T1" fmla="*/ 39 h 59"/>
              <a:gd name="T2" fmla="*/ 26 w 89"/>
              <a:gd name="T3" fmla="*/ 59 h 59"/>
              <a:gd name="T4" fmla="*/ 0 w 89"/>
              <a:gd name="T5" fmla="*/ 24 h 59"/>
              <a:gd name="T6" fmla="*/ 89 w 89"/>
              <a:gd name="T7" fmla="*/ 39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9" h="59">
                <a:moveTo>
                  <a:pt x="89" y="39"/>
                </a:moveTo>
                <a:cubicBezTo>
                  <a:pt x="66" y="38"/>
                  <a:pt x="44" y="42"/>
                  <a:pt x="26" y="59"/>
                </a:cubicBezTo>
                <a:cubicBezTo>
                  <a:pt x="16" y="48"/>
                  <a:pt x="3" y="40"/>
                  <a:pt x="0" y="24"/>
                </a:cubicBezTo>
                <a:cubicBezTo>
                  <a:pt x="35" y="0"/>
                  <a:pt x="64" y="9"/>
                  <a:pt x="89" y="39"/>
                </a:cubicBezTo>
                <a:close/>
              </a:path>
            </a:pathLst>
          </a:custGeom>
          <a:solidFill>
            <a:srgbClr val="844D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2" name="Freeform 66"/>
          <p:cNvSpPr>
            <a:spLocks/>
          </p:cNvSpPr>
          <p:nvPr userDrawn="1"/>
        </p:nvSpPr>
        <p:spPr bwMode="auto">
          <a:xfrm>
            <a:off x="91356" y="936821"/>
            <a:ext cx="151287" cy="232389"/>
          </a:xfrm>
          <a:custGeom>
            <a:avLst/>
            <a:gdLst>
              <a:gd name="T0" fmla="*/ 8 w 59"/>
              <a:gd name="T1" fmla="*/ 73 h 91"/>
              <a:gd name="T2" fmla="*/ 14 w 59"/>
              <a:gd name="T3" fmla="*/ 0 h 91"/>
              <a:gd name="T4" fmla="*/ 25 w 59"/>
              <a:gd name="T5" fmla="*/ 26 h 91"/>
              <a:gd name="T6" fmla="*/ 32 w 59"/>
              <a:gd name="T7" fmla="*/ 82 h 91"/>
              <a:gd name="T8" fmla="*/ 8 w 59"/>
              <a:gd name="T9" fmla="*/ 73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" h="91">
                <a:moveTo>
                  <a:pt x="8" y="73"/>
                </a:moveTo>
                <a:cubicBezTo>
                  <a:pt x="7" y="48"/>
                  <a:pt x="0" y="23"/>
                  <a:pt x="14" y="0"/>
                </a:cubicBezTo>
                <a:cubicBezTo>
                  <a:pt x="23" y="7"/>
                  <a:pt x="6" y="24"/>
                  <a:pt x="25" y="26"/>
                </a:cubicBezTo>
                <a:cubicBezTo>
                  <a:pt x="59" y="41"/>
                  <a:pt x="38" y="63"/>
                  <a:pt x="32" y="82"/>
                </a:cubicBezTo>
                <a:cubicBezTo>
                  <a:pt x="19" y="91"/>
                  <a:pt x="14" y="80"/>
                  <a:pt x="8" y="73"/>
                </a:cubicBezTo>
                <a:close/>
              </a:path>
            </a:pathLst>
          </a:custGeom>
          <a:solidFill>
            <a:srgbClr val="B379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3" name="Freeform 67"/>
          <p:cNvSpPr>
            <a:spLocks/>
          </p:cNvSpPr>
          <p:nvPr userDrawn="1"/>
        </p:nvSpPr>
        <p:spPr bwMode="auto">
          <a:xfrm>
            <a:off x="153650" y="1079829"/>
            <a:ext cx="85432" cy="268142"/>
          </a:xfrm>
          <a:custGeom>
            <a:avLst/>
            <a:gdLst>
              <a:gd name="T0" fmla="*/ 10 w 34"/>
              <a:gd name="T1" fmla="*/ 61 h 105"/>
              <a:gd name="T2" fmla="*/ 34 w 34"/>
              <a:gd name="T3" fmla="*/ 0 h 105"/>
              <a:gd name="T4" fmla="*/ 34 w 34"/>
              <a:gd name="T5" fmla="*/ 105 h 105"/>
              <a:gd name="T6" fmla="*/ 0 w 34"/>
              <a:gd name="T7" fmla="*/ 70 h 105"/>
              <a:gd name="T8" fmla="*/ 10 w 34"/>
              <a:gd name="T9" fmla="*/ 61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" h="105">
                <a:moveTo>
                  <a:pt x="10" y="61"/>
                </a:moveTo>
                <a:cubicBezTo>
                  <a:pt x="28" y="48"/>
                  <a:pt x="23" y="26"/>
                  <a:pt x="34" y="0"/>
                </a:cubicBezTo>
                <a:cubicBezTo>
                  <a:pt x="34" y="39"/>
                  <a:pt x="34" y="70"/>
                  <a:pt x="34" y="105"/>
                </a:cubicBezTo>
                <a:cubicBezTo>
                  <a:pt x="16" y="99"/>
                  <a:pt x="9" y="83"/>
                  <a:pt x="0" y="70"/>
                </a:cubicBezTo>
                <a:cubicBezTo>
                  <a:pt x="3" y="67"/>
                  <a:pt x="6" y="64"/>
                  <a:pt x="10" y="61"/>
                </a:cubicBezTo>
                <a:close/>
              </a:path>
            </a:pathLst>
          </a:custGeom>
          <a:solidFill>
            <a:srgbClr val="9D68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4" name="Freeform 68"/>
          <p:cNvSpPr>
            <a:spLocks/>
          </p:cNvSpPr>
          <p:nvPr userDrawn="1"/>
        </p:nvSpPr>
        <p:spPr bwMode="auto">
          <a:xfrm>
            <a:off x="77117" y="1878891"/>
            <a:ext cx="96111" cy="227027"/>
          </a:xfrm>
          <a:custGeom>
            <a:avLst/>
            <a:gdLst>
              <a:gd name="T0" fmla="*/ 2 w 38"/>
              <a:gd name="T1" fmla="*/ 65 h 89"/>
              <a:gd name="T2" fmla="*/ 18 w 38"/>
              <a:gd name="T3" fmla="*/ 0 h 89"/>
              <a:gd name="T4" fmla="*/ 29 w 38"/>
              <a:gd name="T5" fmla="*/ 58 h 89"/>
              <a:gd name="T6" fmla="*/ 2 w 38"/>
              <a:gd name="T7" fmla="*/ 65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" h="89">
                <a:moveTo>
                  <a:pt x="2" y="65"/>
                </a:moveTo>
                <a:cubicBezTo>
                  <a:pt x="0" y="42"/>
                  <a:pt x="3" y="20"/>
                  <a:pt x="18" y="0"/>
                </a:cubicBezTo>
                <a:cubicBezTo>
                  <a:pt x="38" y="17"/>
                  <a:pt x="28" y="39"/>
                  <a:pt x="29" y="58"/>
                </a:cubicBezTo>
                <a:cubicBezTo>
                  <a:pt x="22" y="68"/>
                  <a:pt x="18" y="89"/>
                  <a:pt x="2" y="65"/>
                </a:cubicBezTo>
                <a:close/>
              </a:path>
            </a:pathLst>
          </a:custGeom>
          <a:solidFill>
            <a:srgbClr val="AC6E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5" name="Freeform 69"/>
          <p:cNvSpPr>
            <a:spLocks/>
          </p:cNvSpPr>
          <p:nvPr userDrawn="1"/>
        </p:nvSpPr>
        <p:spPr bwMode="auto">
          <a:xfrm>
            <a:off x="354773" y="4601422"/>
            <a:ext cx="112131" cy="123346"/>
          </a:xfrm>
          <a:custGeom>
            <a:avLst/>
            <a:gdLst>
              <a:gd name="T0" fmla="*/ 18 w 44"/>
              <a:gd name="T1" fmla="*/ 2 h 48"/>
              <a:gd name="T2" fmla="*/ 41 w 44"/>
              <a:gd name="T3" fmla="*/ 17 h 48"/>
              <a:gd name="T4" fmla="*/ 22 w 44"/>
              <a:gd name="T5" fmla="*/ 47 h 48"/>
              <a:gd name="T6" fmla="*/ 2 w 44"/>
              <a:gd name="T7" fmla="*/ 28 h 48"/>
              <a:gd name="T8" fmla="*/ 18 w 44"/>
              <a:gd name="T9" fmla="*/ 2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" h="48">
                <a:moveTo>
                  <a:pt x="18" y="2"/>
                </a:moveTo>
                <a:cubicBezTo>
                  <a:pt x="26" y="9"/>
                  <a:pt x="44" y="0"/>
                  <a:pt x="41" y="17"/>
                </a:cubicBezTo>
                <a:cubicBezTo>
                  <a:pt x="40" y="30"/>
                  <a:pt x="40" y="46"/>
                  <a:pt x="22" y="47"/>
                </a:cubicBezTo>
                <a:cubicBezTo>
                  <a:pt x="9" y="48"/>
                  <a:pt x="3" y="39"/>
                  <a:pt x="2" y="28"/>
                </a:cubicBezTo>
                <a:cubicBezTo>
                  <a:pt x="0" y="14"/>
                  <a:pt x="6" y="6"/>
                  <a:pt x="18" y="2"/>
                </a:cubicBezTo>
                <a:close/>
              </a:path>
            </a:pathLst>
          </a:custGeom>
          <a:solidFill>
            <a:srgbClr val="B859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6" name="Freeform 70"/>
          <p:cNvSpPr>
            <a:spLocks/>
          </p:cNvSpPr>
          <p:nvPr userDrawn="1"/>
        </p:nvSpPr>
        <p:spPr bwMode="auto">
          <a:xfrm>
            <a:off x="36181" y="-46365"/>
            <a:ext cx="88992" cy="198425"/>
          </a:xfrm>
          <a:custGeom>
            <a:avLst/>
            <a:gdLst>
              <a:gd name="T0" fmla="*/ 10 w 35"/>
              <a:gd name="T1" fmla="*/ 4 h 78"/>
              <a:gd name="T2" fmla="*/ 28 w 35"/>
              <a:gd name="T3" fmla="*/ 30 h 78"/>
              <a:gd name="T4" fmla="*/ 14 w 35"/>
              <a:gd name="T5" fmla="*/ 78 h 78"/>
              <a:gd name="T6" fmla="*/ 10 w 35"/>
              <a:gd name="T7" fmla="*/ 4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5" h="78">
                <a:moveTo>
                  <a:pt x="10" y="4"/>
                </a:moveTo>
                <a:cubicBezTo>
                  <a:pt x="35" y="0"/>
                  <a:pt x="30" y="16"/>
                  <a:pt x="28" y="30"/>
                </a:cubicBezTo>
                <a:cubicBezTo>
                  <a:pt x="24" y="44"/>
                  <a:pt x="20" y="57"/>
                  <a:pt x="14" y="78"/>
                </a:cubicBezTo>
                <a:cubicBezTo>
                  <a:pt x="10" y="48"/>
                  <a:pt x="0" y="27"/>
                  <a:pt x="10" y="4"/>
                </a:cubicBezTo>
                <a:close/>
              </a:path>
            </a:pathLst>
          </a:custGeom>
          <a:solidFill>
            <a:srgbClr val="F1EE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7" name="Freeform 71"/>
          <p:cNvSpPr>
            <a:spLocks/>
          </p:cNvSpPr>
          <p:nvPr userDrawn="1"/>
        </p:nvSpPr>
        <p:spPr bwMode="auto">
          <a:xfrm>
            <a:off x="313836" y="4790908"/>
            <a:ext cx="72974" cy="100106"/>
          </a:xfrm>
          <a:custGeom>
            <a:avLst/>
            <a:gdLst>
              <a:gd name="T0" fmla="*/ 13 w 29"/>
              <a:gd name="T1" fmla="*/ 0 h 39"/>
              <a:gd name="T2" fmla="*/ 27 w 29"/>
              <a:gd name="T3" fmla="*/ 19 h 39"/>
              <a:gd name="T4" fmla="*/ 20 w 29"/>
              <a:gd name="T5" fmla="*/ 37 h 39"/>
              <a:gd name="T6" fmla="*/ 2 w 29"/>
              <a:gd name="T7" fmla="*/ 22 h 39"/>
              <a:gd name="T8" fmla="*/ 13 w 29"/>
              <a:gd name="T9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39">
                <a:moveTo>
                  <a:pt x="13" y="0"/>
                </a:moveTo>
                <a:cubicBezTo>
                  <a:pt x="24" y="1"/>
                  <a:pt x="26" y="10"/>
                  <a:pt x="27" y="19"/>
                </a:cubicBezTo>
                <a:cubicBezTo>
                  <a:pt x="28" y="26"/>
                  <a:pt x="29" y="35"/>
                  <a:pt x="20" y="37"/>
                </a:cubicBezTo>
                <a:cubicBezTo>
                  <a:pt x="10" y="39"/>
                  <a:pt x="4" y="31"/>
                  <a:pt x="2" y="22"/>
                </a:cubicBezTo>
                <a:cubicBezTo>
                  <a:pt x="0" y="12"/>
                  <a:pt x="3" y="5"/>
                  <a:pt x="13" y="0"/>
                </a:cubicBezTo>
                <a:close/>
              </a:path>
            </a:pathLst>
          </a:custGeom>
          <a:solidFill>
            <a:srgbClr val="B458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8" name="Freeform 72"/>
          <p:cNvSpPr>
            <a:spLocks/>
          </p:cNvSpPr>
          <p:nvPr userDrawn="1"/>
        </p:nvSpPr>
        <p:spPr bwMode="auto">
          <a:xfrm>
            <a:off x="8036572" y="-200100"/>
            <a:ext cx="1872394" cy="5504053"/>
          </a:xfrm>
          <a:custGeom>
            <a:avLst/>
            <a:gdLst>
              <a:gd name="T0" fmla="*/ 424 w 735"/>
              <a:gd name="T1" fmla="*/ 341 h 2150"/>
              <a:gd name="T2" fmla="*/ 183 w 735"/>
              <a:gd name="T3" fmla="*/ 154 h 2150"/>
              <a:gd name="T4" fmla="*/ 460 w 735"/>
              <a:gd name="T5" fmla="*/ 216 h 2150"/>
              <a:gd name="T6" fmla="*/ 641 w 735"/>
              <a:gd name="T7" fmla="*/ 272 h 2150"/>
              <a:gd name="T8" fmla="*/ 672 w 735"/>
              <a:gd name="T9" fmla="*/ 19 h 2150"/>
              <a:gd name="T10" fmla="*/ 691 w 735"/>
              <a:gd name="T11" fmla="*/ 319 h 2150"/>
              <a:gd name="T12" fmla="*/ 684 w 735"/>
              <a:gd name="T13" fmla="*/ 429 h 2150"/>
              <a:gd name="T14" fmla="*/ 714 w 735"/>
              <a:gd name="T15" fmla="*/ 528 h 2150"/>
              <a:gd name="T16" fmla="*/ 732 w 735"/>
              <a:gd name="T17" fmla="*/ 918 h 2150"/>
              <a:gd name="T18" fmla="*/ 690 w 735"/>
              <a:gd name="T19" fmla="*/ 1087 h 2150"/>
              <a:gd name="T20" fmla="*/ 721 w 735"/>
              <a:gd name="T21" fmla="*/ 1284 h 2150"/>
              <a:gd name="T22" fmla="*/ 694 w 735"/>
              <a:gd name="T23" fmla="*/ 1364 h 2150"/>
              <a:gd name="T24" fmla="*/ 679 w 735"/>
              <a:gd name="T25" fmla="*/ 1439 h 2150"/>
              <a:gd name="T26" fmla="*/ 707 w 735"/>
              <a:gd name="T27" fmla="*/ 1611 h 2150"/>
              <a:gd name="T28" fmla="*/ 688 w 735"/>
              <a:gd name="T29" fmla="*/ 1691 h 2150"/>
              <a:gd name="T30" fmla="*/ 693 w 735"/>
              <a:gd name="T31" fmla="*/ 1893 h 2150"/>
              <a:gd name="T32" fmla="*/ 684 w 735"/>
              <a:gd name="T33" fmla="*/ 2099 h 2150"/>
              <a:gd name="T34" fmla="*/ 645 w 735"/>
              <a:gd name="T35" fmla="*/ 2092 h 2150"/>
              <a:gd name="T36" fmla="*/ 278 w 735"/>
              <a:gd name="T37" fmla="*/ 1771 h 2150"/>
              <a:gd name="T38" fmla="*/ 525 w 735"/>
              <a:gd name="T39" fmla="*/ 1871 h 2150"/>
              <a:gd name="T40" fmla="*/ 147 w 735"/>
              <a:gd name="T41" fmla="*/ 1629 h 2150"/>
              <a:gd name="T42" fmla="*/ 91 w 735"/>
              <a:gd name="T43" fmla="*/ 1379 h 2150"/>
              <a:gd name="T44" fmla="*/ 294 w 735"/>
              <a:gd name="T45" fmla="*/ 1499 h 2150"/>
              <a:gd name="T46" fmla="*/ 289 w 735"/>
              <a:gd name="T47" fmla="*/ 1383 h 2150"/>
              <a:gd name="T48" fmla="*/ 71 w 735"/>
              <a:gd name="T49" fmla="*/ 1032 h 2150"/>
              <a:gd name="T50" fmla="*/ 94 w 735"/>
              <a:gd name="T51" fmla="*/ 1008 h 2150"/>
              <a:gd name="T52" fmla="*/ 267 w 735"/>
              <a:gd name="T53" fmla="*/ 1347 h 2150"/>
              <a:gd name="T54" fmla="*/ 398 w 735"/>
              <a:gd name="T55" fmla="*/ 1586 h 2150"/>
              <a:gd name="T56" fmla="*/ 126 w 735"/>
              <a:gd name="T57" fmla="*/ 1481 h 2150"/>
              <a:gd name="T58" fmla="*/ 366 w 735"/>
              <a:gd name="T59" fmla="*/ 1661 h 2150"/>
              <a:gd name="T60" fmla="*/ 547 w 735"/>
              <a:gd name="T61" fmla="*/ 1902 h 2150"/>
              <a:gd name="T62" fmla="*/ 645 w 735"/>
              <a:gd name="T63" fmla="*/ 2032 h 2150"/>
              <a:gd name="T64" fmla="*/ 528 w 735"/>
              <a:gd name="T65" fmla="*/ 1807 h 2150"/>
              <a:gd name="T66" fmla="*/ 473 w 735"/>
              <a:gd name="T67" fmla="*/ 1615 h 2150"/>
              <a:gd name="T68" fmla="*/ 528 w 735"/>
              <a:gd name="T69" fmla="*/ 1562 h 2150"/>
              <a:gd name="T70" fmla="*/ 343 w 735"/>
              <a:gd name="T71" fmla="*/ 1241 h 2150"/>
              <a:gd name="T72" fmla="*/ 524 w 735"/>
              <a:gd name="T73" fmla="*/ 1346 h 2150"/>
              <a:gd name="T74" fmla="*/ 615 w 735"/>
              <a:gd name="T75" fmla="*/ 1329 h 2150"/>
              <a:gd name="T76" fmla="*/ 424 w 735"/>
              <a:gd name="T77" fmla="*/ 1157 h 2150"/>
              <a:gd name="T78" fmla="*/ 140 w 735"/>
              <a:gd name="T79" fmla="*/ 1134 h 2150"/>
              <a:gd name="T80" fmla="*/ 181 w 735"/>
              <a:gd name="T81" fmla="*/ 1150 h 2150"/>
              <a:gd name="T82" fmla="*/ 449 w 735"/>
              <a:gd name="T83" fmla="*/ 1129 h 2150"/>
              <a:gd name="T84" fmla="*/ 519 w 735"/>
              <a:gd name="T85" fmla="*/ 1182 h 2150"/>
              <a:gd name="T86" fmla="*/ 616 w 735"/>
              <a:gd name="T87" fmla="*/ 1271 h 2150"/>
              <a:gd name="T88" fmla="*/ 616 w 735"/>
              <a:gd name="T89" fmla="*/ 1054 h 2150"/>
              <a:gd name="T90" fmla="*/ 506 w 735"/>
              <a:gd name="T91" fmla="*/ 593 h 2150"/>
              <a:gd name="T92" fmla="*/ 470 w 735"/>
              <a:gd name="T93" fmla="*/ 449 h 2150"/>
              <a:gd name="T94" fmla="*/ 188 w 735"/>
              <a:gd name="T95" fmla="*/ 377 h 2150"/>
              <a:gd name="T96" fmla="*/ 342 w 735"/>
              <a:gd name="T97" fmla="*/ 447 h 2150"/>
              <a:gd name="T98" fmla="*/ 534 w 735"/>
              <a:gd name="T99" fmla="*/ 487 h 2150"/>
              <a:gd name="T100" fmla="*/ 567 w 735"/>
              <a:gd name="T101" fmla="*/ 421 h 2150"/>
              <a:gd name="T102" fmla="*/ 589 w 735"/>
              <a:gd name="T103" fmla="*/ 603 h 2150"/>
              <a:gd name="T104" fmla="*/ 658 w 735"/>
              <a:gd name="T105" fmla="*/ 746 h 2150"/>
              <a:gd name="T106" fmla="*/ 630 w 735"/>
              <a:gd name="T107" fmla="*/ 402 h 2150"/>
              <a:gd name="T108" fmla="*/ 455 w 735"/>
              <a:gd name="T109" fmla="*/ 248 h 2150"/>
              <a:gd name="T110" fmla="*/ 271 w 735"/>
              <a:gd name="T111" fmla="*/ 147 h 2150"/>
              <a:gd name="T112" fmla="*/ 515 w 735"/>
              <a:gd name="T113" fmla="*/ 330 h 2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35" h="2150">
                <a:moveTo>
                  <a:pt x="568" y="422"/>
                </a:moveTo>
                <a:cubicBezTo>
                  <a:pt x="551" y="404"/>
                  <a:pt x="536" y="385"/>
                  <a:pt x="518" y="369"/>
                </a:cubicBezTo>
                <a:cubicBezTo>
                  <a:pt x="491" y="345"/>
                  <a:pt x="460" y="331"/>
                  <a:pt x="424" y="341"/>
                </a:cubicBezTo>
                <a:cubicBezTo>
                  <a:pt x="387" y="352"/>
                  <a:pt x="363" y="338"/>
                  <a:pt x="347" y="307"/>
                </a:cubicBezTo>
                <a:cubicBezTo>
                  <a:pt x="339" y="293"/>
                  <a:pt x="331" y="280"/>
                  <a:pt x="326" y="265"/>
                </a:cubicBezTo>
                <a:cubicBezTo>
                  <a:pt x="304" y="198"/>
                  <a:pt x="270" y="147"/>
                  <a:pt x="183" y="154"/>
                </a:cubicBezTo>
                <a:cubicBezTo>
                  <a:pt x="243" y="112"/>
                  <a:pt x="299" y="113"/>
                  <a:pt x="349" y="155"/>
                </a:cubicBezTo>
                <a:cubicBezTo>
                  <a:pt x="367" y="170"/>
                  <a:pt x="382" y="188"/>
                  <a:pt x="398" y="205"/>
                </a:cubicBezTo>
                <a:cubicBezTo>
                  <a:pt x="416" y="224"/>
                  <a:pt x="436" y="231"/>
                  <a:pt x="460" y="216"/>
                </a:cubicBezTo>
                <a:cubicBezTo>
                  <a:pt x="504" y="188"/>
                  <a:pt x="543" y="199"/>
                  <a:pt x="577" y="235"/>
                </a:cubicBezTo>
                <a:cubicBezTo>
                  <a:pt x="582" y="241"/>
                  <a:pt x="588" y="246"/>
                  <a:pt x="594" y="251"/>
                </a:cubicBezTo>
                <a:cubicBezTo>
                  <a:pt x="609" y="261"/>
                  <a:pt x="622" y="282"/>
                  <a:pt x="641" y="272"/>
                </a:cubicBezTo>
                <a:cubicBezTo>
                  <a:pt x="658" y="263"/>
                  <a:pt x="650" y="241"/>
                  <a:pt x="651" y="224"/>
                </a:cubicBezTo>
                <a:cubicBezTo>
                  <a:pt x="655" y="150"/>
                  <a:pt x="659" y="75"/>
                  <a:pt x="663" y="1"/>
                </a:cubicBezTo>
                <a:cubicBezTo>
                  <a:pt x="680" y="0"/>
                  <a:pt x="676" y="9"/>
                  <a:pt x="672" y="19"/>
                </a:cubicBezTo>
                <a:cubicBezTo>
                  <a:pt x="666" y="84"/>
                  <a:pt x="683" y="147"/>
                  <a:pt x="697" y="210"/>
                </a:cubicBezTo>
                <a:cubicBezTo>
                  <a:pt x="698" y="218"/>
                  <a:pt x="698" y="227"/>
                  <a:pt x="696" y="236"/>
                </a:cubicBezTo>
                <a:cubicBezTo>
                  <a:pt x="694" y="243"/>
                  <a:pt x="687" y="314"/>
                  <a:pt x="691" y="319"/>
                </a:cubicBezTo>
                <a:cubicBezTo>
                  <a:pt x="710" y="341"/>
                  <a:pt x="710" y="341"/>
                  <a:pt x="706" y="362"/>
                </a:cubicBezTo>
                <a:cubicBezTo>
                  <a:pt x="696" y="376"/>
                  <a:pt x="683" y="389"/>
                  <a:pt x="671" y="402"/>
                </a:cubicBezTo>
                <a:cubicBezTo>
                  <a:pt x="669" y="414"/>
                  <a:pt x="671" y="424"/>
                  <a:pt x="684" y="429"/>
                </a:cubicBezTo>
                <a:cubicBezTo>
                  <a:pt x="698" y="435"/>
                  <a:pt x="706" y="437"/>
                  <a:pt x="689" y="453"/>
                </a:cubicBezTo>
                <a:cubicBezTo>
                  <a:pt x="672" y="471"/>
                  <a:pt x="683" y="502"/>
                  <a:pt x="707" y="508"/>
                </a:cubicBezTo>
                <a:cubicBezTo>
                  <a:pt x="724" y="513"/>
                  <a:pt x="716" y="525"/>
                  <a:pt x="714" y="528"/>
                </a:cubicBezTo>
                <a:cubicBezTo>
                  <a:pt x="687" y="566"/>
                  <a:pt x="694" y="601"/>
                  <a:pt x="716" y="639"/>
                </a:cubicBezTo>
                <a:cubicBezTo>
                  <a:pt x="729" y="661"/>
                  <a:pt x="720" y="688"/>
                  <a:pt x="721" y="712"/>
                </a:cubicBezTo>
                <a:cubicBezTo>
                  <a:pt x="724" y="781"/>
                  <a:pt x="657" y="853"/>
                  <a:pt x="732" y="918"/>
                </a:cubicBezTo>
                <a:cubicBezTo>
                  <a:pt x="734" y="920"/>
                  <a:pt x="735" y="928"/>
                  <a:pt x="733" y="930"/>
                </a:cubicBezTo>
                <a:cubicBezTo>
                  <a:pt x="705" y="961"/>
                  <a:pt x="705" y="996"/>
                  <a:pt x="716" y="1034"/>
                </a:cubicBezTo>
                <a:cubicBezTo>
                  <a:pt x="685" y="1040"/>
                  <a:pt x="709" y="1072"/>
                  <a:pt x="690" y="1087"/>
                </a:cubicBezTo>
                <a:cubicBezTo>
                  <a:pt x="667" y="1106"/>
                  <a:pt x="695" y="1136"/>
                  <a:pt x="700" y="1146"/>
                </a:cubicBezTo>
                <a:cubicBezTo>
                  <a:pt x="723" y="1190"/>
                  <a:pt x="720" y="1232"/>
                  <a:pt x="716" y="1276"/>
                </a:cubicBezTo>
                <a:cubicBezTo>
                  <a:pt x="716" y="1278"/>
                  <a:pt x="719" y="1281"/>
                  <a:pt x="721" y="1284"/>
                </a:cubicBezTo>
                <a:cubicBezTo>
                  <a:pt x="716" y="1295"/>
                  <a:pt x="718" y="1308"/>
                  <a:pt x="710" y="1318"/>
                </a:cubicBezTo>
                <a:cubicBezTo>
                  <a:pt x="705" y="1312"/>
                  <a:pt x="692" y="1308"/>
                  <a:pt x="693" y="1315"/>
                </a:cubicBezTo>
                <a:cubicBezTo>
                  <a:pt x="694" y="1331"/>
                  <a:pt x="716" y="1346"/>
                  <a:pt x="694" y="1364"/>
                </a:cubicBezTo>
                <a:cubicBezTo>
                  <a:pt x="692" y="1366"/>
                  <a:pt x="716" y="1381"/>
                  <a:pt x="707" y="1395"/>
                </a:cubicBezTo>
                <a:cubicBezTo>
                  <a:pt x="697" y="1410"/>
                  <a:pt x="690" y="1386"/>
                  <a:pt x="681" y="1390"/>
                </a:cubicBezTo>
                <a:cubicBezTo>
                  <a:pt x="687" y="1406"/>
                  <a:pt x="661" y="1422"/>
                  <a:pt x="679" y="1439"/>
                </a:cubicBezTo>
                <a:cubicBezTo>
                  <a:pt x="687" y="1446"/>
                  <a:pt x="696" y="1453"/>
                  <a:pt x="705" y="1461"/>
                </a:cubicBezTo>
                <a:cubicBezTo>
                  <a:pt x="680" y="1469"/>
                  <a:pt x="666" y="1514"/>
                  <a:pt x="683" y="1528"/>
                </a:cubicBezTo>
                <a:cubicBezTo>
                  <a:pt x="711" y="1552"/>
                  <a:pt x="700" y="1584"/>
                  <a:pt x="707" y="1611"/>
                </a:cubicBezTo>
                <a:cubicBezTo>
                  <a:pt x="712" y="1631"/>
                  <a:pt x="685" y="1614"/>
                  <a:pt x="678" y="1628"/>
                </a:cubicBezTo>
                <a:cubicBezTo>
                  <a:pt x="697" y="1649"/>
                  <a:pt x="715" y="1669"/>
                  <a:pt x="734" y="1690"/>
                </a:cubicBezTo>
                <a:cubicBezTo>
                  <a:pt x="718" y="1701"/>
                  <a:pt x="706" y="1681"/>
                  <a:pt x="688" y="1691"/>
                </a:cubicBezTo>
                <a:cubicBezTo>
                  <a:pt x="728" y="1706"/>
                  <a:pt x="683" y="1742"/>
                  <a:pt x="709" y="1761"/>
                </a:cubicBezTo>
                <a:cubicBezTo>
                  <a:pt x="710" y="1776"/>
                  <a:pt x="699" y="1782"/>
                  <a:pt x="690" y="1789"/>
                </a:cubicBezTo>
                <a:cubicBezTo>
                  <a:pt x="703" y="1823"/>
                  <a:pt x="692" y="1859"/>
                  <a:pt x="693" y="1893"/>
                </a:cubicBezTo>
                <a:cubicBezTo>
                  <a:pt x="697" y="1960"/>
                  <a:pt x="687" y="1961"/>
                  <a:pt x="716" y="1991"/>
                </a:cubicBezTo>
                <a:cubicBezTo>
                  <a:pt x="711" y="2007"/>
                  <a:pt x="667" y="1962"/>
                  <a:pt x="687" y="2005"/>
                </a:cubicBezTo>
                <a:cubicBezTo>
                  <a:pt x="704" y="2041"/>
                  <a:pt x="685" y="2068"/>
                  <a:pt x="684" y="2099"/>
                </a:cubicBezTo>
                <a:cubicBezTo>
                  <a:pt x="684" y="2108"/>
                  <a:pt x="681" y="2117"/>
                  <a:pt x="679" y="2126"/>
                </a:cubicBezTo>
                <a:cubicBezTo>
                  <a:pt x="672" y="2131"/>
                  <a:pt x="680" y="2150"/>
                  <a:pt x="662" y="2145"/>
                </a:cubicBezTo>
                <a:cubicBezTo>
                  <a:pt x="656" y="2127"/>
                  <a:pt x="652" y="2109"/>
                  <a:pt x="645" y="2092"/>
                </a:cubicBezTo>
                <a:cubicBezTo>
                  <a:pt x="622" y="2035"/>
                  <a:pt x="599" y="2023"/>
                  <a:pt x="539" y="2037"/>
                </a:cubicBezTo>
                <a:cubicBezTo>
                  <a:pt x="464" y="2055"/>
                  <a:pt x="437" y="2045"/>
                  <a:pt x="392" y="1983"/>
                </a:cubicBezTo>
                <a:cubicBezTo>
                  <a:pt x="345" y="1918"/>
                  <a:pt x="328" y="1839"/>
                  <a:pt x="278" y="1771"/>
                </a:cubicBezTo>
                <a:cubicBezTo>
                  <a:pt x="312" y="1777"/>
                  <a:pt x="329" y="1797"/>
                  <a:pt x="347" y="1816"/>
                </a:cubicBezTo>
                <a:cubicBezTo>
                  <a:pt x="374" y="1845"/>
                  <a:pt x="404" y="1868"/>
                  <a:pt x="438" y="1889"/>
                </a:cubicBezTo>
                <a:cubicBezTo>
                  <a:pt x="468" y="1907"/>
                  <a:pt x="496" y="1908"/>
                  <a:pt x="525" y="1871"/>
                </a:cubicBezTo>
                <a:cubicBezTo>
                  <a:pt x="437" y="1853"/>
                  <a:pt x="406" y="1783"/>
                  <a:pt x="371" y="1715"/>
                </a:cubicBezTo>
                <a:cubicBezTo>
                  <a:pt x="340" y="1655"/>
                  <a:pt x="316" y="1647"/>
                  <a:pt x="254" y="1669"/>
                </a:cubicBezTo>
                <a:cubicBezTo>
                  <a:pt x="195" y="1689"/>
                  <a:pt x="177" y="1683"/>
                  <a:pt x="147" y="1629"/>
                </a:cubicBezTo>
                <a:cubicBezTo>
                  <a:pt x="121" y="1583"/>
                  <a:pt x="108" y="1531"/>
                  <a:pt x="96" y="1480"/>
                </a:cubicBezTo>
                <a:cubicBezTo>
                  <a:pt x="85" y="1434"/>
                  <a:pt x="72" y="1390"/>
                  <a:pt x="60" y="1342"/>
                </a:cubicBezTo>
                <a:cubicBezTo>
                  <a:pt x="81" y="1348"/>
                  <a:pt x="84" y="1366"/>
                  <a:pt x="91" y="1379"/>
                </a:cubicBezTo>
                <a:cubicBezTo>
                  <a:pt x="111" y="1412"/>
                  <a:pt x="127" y="1448"/>
                  <a:pt x="149" y="1480"/>
                </a:cubicBezTo>
                <a:cubicBezTo>
                  <a:pt x="176" y="1522"/>
                  <a:pt x="196" y="1525"/>
                  <a:pt x="234" y="1492"/>
                </a:cubicBezTo>
                <a:cubicBezTo>
                  <a:pt x="259" y="1471"/>
                  <a:pt x="277" y="1480"/>
                  <a:pt x="294" y="1499"/>
                </a:cubicBezTo>
                <a:cubicBezTo>
                  <a:pt x="310" y="1516"/>
                  <a:pt x="322" y="1537"/>
                  <a:pt x="339" y="1552"/>
                </a:cubicBezTo>
                <a:cubicBezTo>
                  <a:pt x="365" y="1577"/>
                  <a:pt x="388" y="1570"/>
                  <a:pt x="400" y="1537"/>
                </a:cubicBezTo>
                <a:cubicBezTo>
                  <a:pt x="430" y="1455"/>
                  <a:pt x="376" y="1379"/>
                  <a:pt x="289" y="1383"/>
                </a:cubicBezTo>
                <a:cubicBezTo>
                  <a:pt x="288" y="1383"/>
                  <a:pt x="286" y="1383"/>
                  <a:pt x="285" y="1383"/>
                </a:cubicBezTo>
                <a:cubicBezTo>
                  <a:pt x="160" y="1391"/>
                  <a:pt x="134" y="1372"/>
                  <a:pt x="110" y="1248"/>
                </a:cubicBezTo>
                <a:cubicBezTo>
                  <a:pt x="95" y="1176"/>
                  <a:pt x="85" y="1103"/>
                  <a:pt x="71" y="1032"/>
                </a:cubicBezTo>
                <a:cubicBezTo>
                  <a:pt x="60" y="976"/>
                  <a:pt x="40" y="924"/>
                  <a:pt x="0" y="882"/>
                </a:cubicBezTo>
                <a:cubicBezTo>
                  <a:pt x="48" y="905"/>
                  <a:pt x="84" y="939"/>
                  <a:pt x="100" y="992"/>
                </a:cubicBezTo>
                <a:cubicBezTo>
                  <a:pt x="94" y="996"/>
                  <a:pt x="92" y="1002"/>
                  <a:pt x="94" y="1008"/>
                </a:cubicBezTo>
                <a:cubicBezTo>
                  <a:pt x="121" y="1083"/>
                  <a:pt x="123" y="1163"/>
                  <a:pt x="138" y="1241"/>
                </a:cubicBezTo>
                <a:cubicBezTo>
                  <a:pt x="141" y="1258"/>
                  <a:pt x="145" y="1275"/>
                  <a:pt x="151" y="1290"/>
                </a:cubicBezTo>
                <a:cubicBezTo>
                  <a:pt x="175" y="1344"/>
                  <a:pt x="210" y="1361"/>
                  <a:pt x="267" y="1347"/>
                </a:cubicBezTo>
                <a:cubicBezTo>
                  <a:pt x="338" y="1329"/>
                  <a:pt x="375" y="1342"/>
                  <a:pt x="420" y="1402"/>
                </a:cubicBezTo>
                <a:cubicBezTo>
                  <a:pt x="437" y="1434"/>
                  <a:pt x="441" y="1469"/>
                  <a:pt x="440" y="1504"/>
                </a:cubicBezTo>
                <a:cubicBezTo>
                  <a:pt x="440" y="1539"/>
                  <a:pt x="430" y="1568"/>
                  <a:pt x="398" y="1586"/>
                </a:cubicBezTo>
                <a:cubicBezTo>
                  <a:pt x="360" y="1604"/>
                  <a:pt x="332" y="1586"/>
                  <a:pt x="308" y="1559"/>
                </a:cubicBezTo>
                <a:cubicBezTo>
                  <a:pt x="283" y="1532"/>
                  <a:pt x="259" y="1523"/>
                  <a:pt x="222" y="1541"/>
                </a:cubicBezTo>
                <a:cubicBezTo>
                  <a:pt x="182" y="1561"/>
                  <a:pt x="151" y="1539"/>
                  <a:pt x="126" y="1481"/>
                </a:cubicBezTo>
                <a:cubicBezTo>
                  <a:pt x="139" y="1516"/>
                  <a:pt x="147" y="1552"/>
                  <a:pt x="162" y="1585"/>
                </a:cubicBezTo>
                <a:cubicBezTo>
                  <a:pt x="183" y="1631"/>
                  <a:pt x="208" y="1645"/>
                  <a:pt x="255" y="1629"/>
                </a:cubicBezTo>
                <a:cubicBezTo>
                  <a:pt x="302" y="1613"/>
                  <a:pt x="337" y="1623"/>
                  <a:pt x="366" y="1661"/>
                </a:cubicBezTo>
                <a:cubicBezTo>
                  <a:pt x="386" y="1685"/>
                  <a:pt x="400" y="1713"/>
                  <a:pt x="415" y="1740"/>
                </a:cubicBezTo>
                <a:cubicBezTo>
                  <a:pt x="436" y="1777"/>
                  <a:pt x="461" y="1810"/>
                  <a:pt x="501" y="1829"/>
                </a:cubicBezTo>
                <a:cubicBezTo>
                  <a:pt x="561" y="1851"/>
                  <a:pt x="563" y="1854"/>
                  <a:pt x="547" y="1902"/>
                </a:cubicBezTo>
                <a:cubicBezTo>
                  <a:pt x="499" y="1948"/>
                  <a:pt x="464" y="1944"/>
                  <a:pt x="376" y="1885"/>
                </a:cubicBezTo>
                <a:cubicBezTo>
                  <a:pt x="417" y="1986"/>
                  <a:pt x="453" y="2009"/>
                  <a:pt x="544" y="1993"/>
                </a:cubicBezTo>
                <a:cubicBezTo>
                  <a:pt x="613" y="1992"/>
                  <a:pt x="616" y="1993"/>
                  <a:pt x="645" y="2032"/>
                </a:cubicBezTo>
                <a:cubicBezTo>
                  <a:pt x="635" y="1993"/>
                  <a:pt x="640" y="1953"/>
                  <a:pt x="640" y="1914"/>
                </a:cubicBezTo>
                <a:cubicBezTo>
                  <a:pt x="640" y="1888"/>
                  <a:pt x="635" y="1869"/>
                  <a:pt x="605" y="1864"/>
                </a:cubicBezTo>
                <a:cubicBezTo>
                  <a:pt x="571" y="1857"/>
                  <a:pt x="549" y="1832"/>
                  <a:pt x="528" y="1807"/>
                </a:cubicBezTo>
                <a:cubicBezTo>
                  <a:pt x="495" y="1758"/>
                  <a:pt x="469" y="1704"/>
                  <a:pt x="437" y="1654"/>
                </a:cubicBezTo>
                <a:cubicBezTo>
                  <a:pt x="428" y="1642"/>
                  <a:pt x="417" y="1627"/>
                  <a:pt x="434" y="1613"/>
                </a:cubicBezTo>
                <a:cubicBezTo>
                  <a:pt x="447" y="1601"/>
                  <a:pt x="460" y="1609"/>
                  <a:pt x="473" y="1615"/>
                </a:cubicBezTo>
                <a:cubicBezTo>
                  <a:pt x="478" y="1618"/>
                  <a:pt x="471" y="1615"/>
                  <a:pt x="477" y="1617"/>
                </a:cubicBezTo>
                <a:cubicBezTo>
                  <a:pt x="499" y="1626"/>
                  <a:pt x="522" y="1654"/>
                  <a:pt x="544" y="1633"/>
                </a:cubicBezTo>
                <a:cubicBezTo>
                  <a:pt x="568" y="1609"/>
                  <a:pt x="542" y="1582"/>
                  <a:pt x="528" y="1562"/>
                </a:cubicBezTo>
                <a:cubicBezTo>
                  <a:pt x="484" y="1498"/>
                  <a:pt x="473" y="1420"/>
                  <a:pt x="437" y="1352"/>
                </a:cubicBezTo>
                <a:cubicBezTo>
                  <a:pt x="418" y="1317"/>
                  <a:pt x="396" y="1286"/>
                  <a:pt x="360" y="1266"/>
                </a:cubicBezTo>
                <a:cubicBezTo>
                  <a:pt x="351" y="1261"/>
                  <a:pt x="340" y="1252"/>
                  <a:pt x="343" y="1241"/>
                </a:cubicBezTo>
                <a:cubicBezTo>
                  <a:pt x="346" y="1226"/>
                  <a:pt x="362" y="1226"/>
                  <a:pt x="374" y="1226"/>
                </a:cubicBezTo>
                <a:cubicBezTo>
                  <a:pt x="410" y="1223"/>
                  <a:pt x="435" y="1245"/>
                  <a:pt x="460" y="1266"/>
                </a:cubicBezTo>
                <a:cubicBezTo>
                  <a:pt x="484" y="1290"/>
                  <a:pt x="503" y="1319"/>
                  <a:pt x="524" y="1346"/>
                </a:cubicBezTo>
                <a:cubicBezTo>
                  <a:pt x="541" y="1369"/>
                  <a:pt x="562" y="1388"/>
                  <a:pt x="589" y="1396"/>
                </a:cubicBezTo>
                <a:cubicBezTo>
                  <a:pt x="606" y="1402"/>
                  <a:pt x="628" y="1412"/>
                  <a:pt x="637" y="1388"/>
                </a:cubicBezTo>
                <a:cubicBezTo>
                  <a:pt x="646" y="1365"/>
                  <a:pt x="643" y="1341"/>
                  <a:pt x="615" y="1329"/>
                </a:cubicBezTo>
                <a:cubicBezTo>
                  <a:pt x="595" y="1321"/>
                  <a:pt x="575" y="1313"/>
                  <a:pt x="556" y="1303"/>
                </a:cubicBezTo>
                <a:cubicBezTo>
                  <a:pt x="523" y="1287"/>
                  <a:pt x="499" y="1261"/>
                  <a:pt x="475" y="1234"/>
                </a:cubicBezTo>
                <a:cubicBezTo>
                  <a:pt x="452" y="1212"/>
                  <a:pt x="441" y="1182"/>
                  <a:pt x="424" y="1157"/>
                </a:cubicBezTo>
                <a:cubicBezTo>
                  <a:pt x="394" y="1112"/>
                  <a:pt x="364" y="1108"/>
                  <a:pt x="325" y="1146"/>
                </a:cubicBezTo>
                <a:cubicBezTo>
                  <a:pt x="322" y="1149"/>
                  <a:pt x="319" y="1152"/>
                  <a:pt x="315" y="1156"/>
                </a:cubicBezTo>
                <a:cubicBezTo>
                  <a:pt x="248" y="1229"/>
                  <a:pt x="188" y="1223"/>
                  <a:pt x="140" y="1134"/>
                </a:cubicBezTo>
                <a:cubicBezTo>
                  <a:pt x="117" y="1090"/>
                  <a:pt x="96" y="1044"/>
                  <a:pt x="100" y="992"/>
                </a:cubicBezTo>
                <a:cubicBezTo>
                  <a:pt x="126" y="1017"/>
                  <a:pt x="130" y="1054"/>
                  <a:pt x="146" y="1085"/>
                </a:cubicBezTo>
                <a:cubicBezTo>
                  <a:pt x="158" y="1107"/>
                  <a:pt x="167" y="1131"/>
                  <a:pt x="181" y="1150"/>
                </a:cubicBezTo>
                <a:cubicBezTo>
                  <a:pt x="210" y="1188"/>
                  <a:pt x="242" y="1187"/>
                  <a:pt x="274" y="1153"/>
                </a:cubicBezTo>
                <a:cubicBezTo>
                  <a:pt x="287" y="1139"/>
                  <a:pt x="299" y="1124"/>
                  <a:pt x="312" y="1112"/>
                </a:cubicBezTo>
                <a:cubicBezTo>
                  <a:pt x="365" y="1061"/>
                  <a:pt x="410" y="1066"/>
                  <a:pt x="449" y="1129"/>
                </a:cubicBezTo>
                <a:cubicBezTo>
                  <a:pt x="466" y="1157"/>
                  <a:pt x="479" y="1186"/>
                  <a:pt x="496" y="1214"/>
                </a:cubicBezTo>
                <a:cubicBezTo>
                  <a:pt x="509" y="1236"/>
                  <a:pt x="522" y="1257"/>
                  <a:pt x="555" y="1261"/>
                </a:cubicBezTo>
                <a:cubicBezTo>
                  <a:pt x="542" y="1233"/>
                  <a:pt x="531" y="1208"/>
                  <a:pt x="519" y="1182"/>
                </a:cubicBezTo>
                <a:cubicBezTo>
                  <a:pt x="517" y="1178"/>
                  <a:pt x="517" y="1174"/>
                  <a:pt x="520" y="1169"/>
                </a:cubicBezTo>
                <a:cubicBezTo>
                  <a:pt x="540" y="1168"/>
                  <a:pt x="544" y="1186"/>
                  <a:pt x="552" y="1198"/>
                </a:cubicBezTo>
                <a:cubicBezTo>
                  <a:pt x="568" y="1227"/>
                  <a:pt x="591" y="1251"/>
                  <a:pt x="616" y="1271"/>
                </a:cubicBezTo>
                <a:cubicBezTo>
                  <a:pt x="644" y="1293"/>
                  <a:pt x="663" y="1287"/>
                  <a:pt x="667" y="1251"/>
                </a:cubicBezTo>
                <a:cubicBezTo>
                  <a:pt x="674" y="1193"/>
                  <a:pt x="677" y="1135"/>
                  <a:pt x="629" y="1090"/>
                </a:cubicBezTo>
                <a:cubicBezTo>
                  <a:pt x="619" y="1081"/>
                  <a:pt x="606" y="1071"/>
                  <a:pt x="616" y="1054"/>
                </a:cubicBezTo>
                <a:cubicBezTo>
                  <a:pt x="655" y="1044"/>
                  <a:pt x="668" y="1019"/>
                  <a:pt x="669" y="979"/>
                </a:cubicBezTo>
                <a:cubicBezTo>
                  <a:pt x="671" y="899"/>
                  <a:pt x="646" y="829"/>
                  <a:pt x="607" y="761"/>
                </a:cubicBezTo>
                <a:cubicBezTo>
                  <a:pt x="574" y="705"/>
                  <a:pt x="531" y="654"/>
                  <a:pt x="506" y="593"/>
                </a:cubicBezTo>
                <a:cubicBezTo>
                  <a:pt x="502" y="570"/>
                  <a:pt x="506" y="556"/>
                  <a:pt x="534" y="561"/>
                </a:cubicBezTo>
                <a:cubicBezTo>
                  <a:pt x="547" y="564"/>
                  <a:pt x="562" y="571"/>
                  <a:pt x="578" y="551"/>
                </a:cubicBezTo>
                <a:cubicBezTo>
                  <a:pt x="524" y="535"/>
                  <a:pt x="500" y="489"/>
                  <a:pt x="470" y="449"/>
                </a:cubicBezTo>
                <a:cubicBezTo>
                  <a:pt x="438" y="407"/>
                  <a:pt x="413" y="407"/>
                  <a:pt x="380" y="448"/>
                </a:cubicBezTo>
                <a:cubicBezTo>
                  <a:pt x="353" y="483"/>
                  <a:pt x="320" y="495"/>
                  <a:pt x="278" y="486"/>
                </a:cubicBezTo>
                <a:cubicBezTo>
                  <a:pt x="232" y="463"/>
                  <a:pt x="203" y="426"/>
                  <a:pt x="188" y="377"/>
                </a:cubicBezTo>
                <a:cubicBezTo>
                  <a:pt x="189" y="370"/>
                  <a:pt x="192" y="364"/>
                  <a:pt x="201" y="365"/>
                </a:cubicBezTo>
                <a:cubicBezTo>
                  <a:pt x="220" y="389"/>
                  <a:pt x="240" y="414"/>
                  <a:pt x="259" y="438"/>
                </a:cubicBezTo>
                <a:cubicBezTo>
                  <a:pt x="286" y="471"/>
                  <a:pt x="310" y="474"/>
                  <a:pt x="342" y="447"/>
                </a:cubicBezTo>
                <a:cubicBezTo>
                  <a:pt x="356" y="435"/>
                  <a:pt x="368" y="420"/>
                  <a:pt x="382" y="408"/>
                </a:cubicBezTo>
                <a:cubicBezTo>
                  <a:pt x="421" y="374"/>
                  <a:pt x="454" y="377"/>
                  <a:pt x="486" y="418"/>
                </a:cubicBezTo>
                <a:cubicBezTo>
                  <a:pt x="503" y="440"/>
                  <a:pt x="517" y="465"/>
                  <a:pt x="534" y="487"/>
                </a:cubicBezTo>
                <a:cubicBezTo>
                  <a:pt x="546" y="502"/>
                  <a:pt x="565" y="515"/>
                  <a:pt x="582" y="503"/>
                </a:cubicBezTo>
                <a:cubicBezTo>
                  <a:pt x="595" y="494"/>
                  <a:pt x="583" y="475"/>
                  <a:pt x="579" y="461"/>
                </a:cubicBezTo>
                <a:cubicBezTo>
                  <a:pt x="576" y="447"/>
                  <a:pt x="564" y="437"/>
                  <a:pt x="567" y="421"/>
                </a:cubicBezTo>
                <a:cubicBezTo>
                  <a:pt x="594" y="417"/>
                  <a:pt x="597" y="440"/>
                  <a:pt x="607" y="457"/>
                </a:cubicBezTo>
                <a:cubicBezTo>
                  <a:pt x="615" y="482"/>
                  <a:pt x="626" y="506"/>
                  <a:pt x="626" y="534"/>
                </a:cubicBezTo>
                <a:cubicBezTo>
                  <a:pt x="626" y="563"/>
                  <a:pt x="620" y="591"/>
                  <a:pt x="589" y="603"/>
                </a:cubicBezTo>
                <a:cubicBezTo>
                  <a:pt x="567" y="611"/>
                  <a:pt x="569" y="621"/>
                  <a:pt x="577" y="638"/>
                </a:cubicBezTo>
                <a:cubicBezTo>
                  <a:pt x="593" y="670"/>
                  <a:pt x="612" y="701"/>
                  <a:pt x="633" y="730"/>
                </a:cubicBezTo>
                <a:cubicBezTo>
                  <a:pt x="639" y="738"/>
                  <a:pt x="646" y="751"/>
                  <a:pt x="658" y="746"/>
                </a:cubicBezTo>
                <a:cubicBezTo>
                  <a:pt x="670" y="742"/>
                  <a:pt x="667" y="728"/>
                  <a:pt x="668" y="717"/>
                </a:cubicBezTo>
                <a:cubicBezTo>
                  <a:pt x="670" y="678"/>
                  <a:pt x="663" y="640"/>
                  <a:pt x="654" y="602"/>
                </a:cubicBezTo>
                <a:cubicBezTo>
                  <a:pt x="638" y="536"/>
                  <a:pt x="627" y="470"/>
                  <a:pt x="630" y="402"/>
                </a:cubicBezTo>
                <a:cubicBezTo>
                  <a:pt x="630" y="396"/>
                  <a:pt x="629" y="390"/>
                  <a:pt x="630" y="384"/>
                </a:cubicBezTo>
                <a:cubicBezTo>
                  <a:pt x="639" y="333"/>
                  <a:pt x="624" y="294"/>
                  <a:pt x="574" y="272"/>
                </a:cubicBezTo>
                <a:cubicBezTo>
                  <a:pt x="540" y="241"/>
                  <a:pt x="504" y="217"/>
                  <a:pt x="455" y="248"/>
                </a:cubicBezTo>
                <a:cubicBezTo>
                  <a:pt x="443" y="257"/>
                  <a:pt x="426" y="255"/>
                  <a:pt x="410" y="252"/>
                </a:cubicBezTo>
                <a:cubicBezTo>
                  <a:pt x="394" y="248"/>
                  <a:pt x="382" y="238"/>
                  <a:pt x="373" y="225"/>
                </a:cubicBezTo>
                <a:cubicBezTo>
                  <a:pt x="344" y="188"/>
                  <a:pt x="315" y="150"/>
                  <a:pt x="271" y="147"/>
                </a:cubicBezTo>
                <a:cubicBezTo>
                  <a:pt x="315" y="171"/>
                  <a:pt x="341" y="220"/>
                  <a:pt x="367" y="269"/>
                </a:cubicBezTo>
                <a:cubicBezTo>
                  <a:pt x="375" y="284"/>
                  <a:pt x="382" y="300"/>
                  <a:pt x="398" y="309"/>
                </a:cubicBezTo>
                <a:cubicBezTo>
                  <a:pt x="437" y="318"/>
                  <a:pt x="481" y="297"/>
                  <a:pt x="515" y="330"/>
                </a:cubicBezTo>
                <a:cubicBezTo>
                  <a:pt x="537" y="358"/>
                  <a:pt x="583" y="373"/>
                  <a:pt x="568" y="422"/>
                </a:cubicBezTo>
                <a:close/>
              </a:path>
            </a:pathLst>
          </a:custGeom>
          <a:solidFill>
            <a:srgbClr val="6536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9" name="Freeform 73"/>
          <p:cNvSpPr>
            <a:spLocks/>
          </p:cNvSpPr>
          <p:nvPr userDrawn="1"/>
        </p:nvSpPr>
        <p:spPr bwMode="auto">
          <a:xfrm>
            <a:off x="8449495" y="985085"/>
            <a:ext cx="1064346" cy="1442602"/>
          </a:xfrm>
          <a:custGeom>
            <a:avLst/>
            <a:gdLst>
              <a:gd name="T0" fmla="*/ 42 w 418"/>
              <a:gd name="T1" fmla="*/ 247 h 564"/>
              <a:gd name="T2" fmla="*/ 103 w 418"/>
              <a:gd name="T3" fmla="*/ 219 h 564"/>
              <a:gd name="T4" fmla="*/ 279 w 418"/>
              <a:gd name="T5" fmla="*/ 200 h 564"/>
              <a:gd name="T6" fmla="*/ 296 w 418"/>
              <a:gd name="T7" fmla="*/ 209 h 564"/>
              <a:gd name="T8" fmla="*/ 294 w 418"/>
              <a:gd name="T9" fmla="*/ 174 h 564"/>
              <a:gd name="T10" fmla="*/ 156 w 418"/>
              <a:gd name="T11" fmla="*/ 115 h 564"/>
              <a:gd name="T12" fmla="*/ 9 w 418"/>
              <a:gd name="T13" fmla="*/ 60 h 564"/>
              <a:gd name="T14" fmla="*/ 2 w 418"/>
              <a:gd name="T15" fmla="*/ 5 h 564"/>
              <a:gd name="T16" fmla="*/ 26 w 418"/>
              <a:gd name="T17" fmla="*/ 14 h 564"/>
              <a:gd name="T18" fmla="*/ 45 w 418"/>
              <a:gd name="T19" fmla="*/ 70 h 564"/>
              <a:gd name="T20" fmla="*/ 137 w 418"/>
              <a:gd name="T21" fmla="*/ 98 h 564"/>
              <a:gd name="T22" fmla="*/ 206 w 418"/>
              <a:gd name="T23" fmla="*/ 51 h 564"/>
              <a:gd name="T24" fmla="*/ 304 w 418"/>
              <a:gd name="T25" fmla="*/ 105 h 564"/>
              <a:gd name="T26" fmla="*/ 342 w 418"/>
              <a:gd name="T27" fmla="*/ 324 h 564"/>
              <a:gd name="T28" fmla="*/ 347 w 418"/>
              <a:gd name="T29" fmla="*/ 420 h 564"/>
              <a:gd name="T30" fmla="*/ 325 w 418"/>
              <a:gd name="T31" fmla="*/ 420 h 564"/>
              <a:gd name="T32" fmla="*/ 309 w 418"/>
              <a:gd name="T33" fmla="*/ 372 h 564"/>
              <a:gd name="T34" fmla="*/ 200 w 418"/>
              <a:gd name="T35" fmla="*/ 336 h 564"/>
              <a:gd name="T36" fmla="*/ 161 w 418"/>
              <a:gd name="T37" fmla="*/ 382 h 564"/>
              <a:gd name="T38" fmla="*/ 114 w 418"/>
              <a:gd name="T39" fmla="*/ 417 h 564"/>
              <a:gd name="T40" fmla="*/ 198 w 418"/>
              <a:gd name="T41" fmla="*/ 374 h 564"/>
              <a:gd name="T42" fmla="*/ 314 w 418"/>
              <a:gd name="T43" fmla="*/ 411 h 564"/>
              <a:gd name="T44" fmla="*/ 355 w 418"/>
              <a:gd name="T45" fmla="*/ 443 h 564"/>
              <a:gd name="T46" fmla="*/ 418 w 418"/>
              <a:gd name="T47" fmla="*/ 556 h 564"/>
              <a:gd name="T48" fmla="*/ 394 w 418"/>
              <a:gd name="T49" fmla="*/ 555 h 564"/>
              <a:gd name="T50" fmla="*/ 278 w 418"/>
              <a:gd name="T51" fmla="*/ 432 h 564"/>
              <a:gd name="T52" fmla="*/ 190 w 418"/>
              <a:gd name="T53" fmla="*/ 426 h 564"/>
              <a:gd name="T54" fmla="*/ 129 w 418"/>
              <a:gd name="T55" fmla="*/ 456 h 564"/>
              <a:gd name="T56" fmla="*/ 24 w 418"/>
              <a:gd name="T57" fmla="*/ 354 h 564"/>
              <a:gd name="T58" fmla="*/ 38 w 418"/>
              <a:gd name="T59" fmla="*/ 339 h 564"/>
              <a:gd name="T60" fmla="*/ 172 w 418"/>
              <a:gd name="T61" fmla="*/ 307 h 564"/>
              <a:gd name="T62" fmla="*/ 283 w 418"/>
              <a:gd name="T63" fmla="*/ 273 h 564"/>
              <a:gd name="T64" fmla="*/ 123 w 418"/>
              <a:gd name="T65" fmla="*/ 236 h 564"/>
              <a:gd name="T66" fmla="*/ 55 w 418"/>
              <a:gd name="T67" fmla="*/ 276 h 564"/>
              <a:gd name="T68" fmla="*/ 28 w 418"/>
              <a:gd name="T69" fmla="*/ 267 h 564"/>
              <a:gd name="T70" fmla="*/ 42 w 418"/>
              <a:gd name="T71" fmla="*/ 247 h 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18" h="564">
                <a:moveTo>
                  <a:pt x="42" y="247"/>
                </a:moveTo>
                <a:cubicBezTo>
                  <a:pt x="67" y="249"/>
                  <a:pt x="85" y="235"/>
                  <a:pt x="103" y="219"/>
                </a:cubicBezTo>
                <a:cubicBezTo>
                  <a:pt x="175" y="155"/>
                  <a:pt x="196" y="153"/>
                  <a:pt x="279" y="200"/>
                </a:cubicBezTo>
                <a:cubicBezTo>
                  <a:pt x="285" y="203"/>
                  <a:pt x="290" y="206"/>
                  <a:pt x="296" y="209"/>
                </a:cubicBezTo>
                <a:cubicBezTo>
                  <a:pt x="306" y="196"/>
                  <a:pt x="296" y="185"/>
                  <a:pt x="294" y="174"/>
                </a:cubicBezTo>
                <a:cubicBezTo>
                  <a:pt x="280" y="72"/>
                  <a:pt x="238" y="54"/>
                  <a:pt x="156" y="115"/>
                </a:cubicBezTo>
                <a:cubicBezTo>
                  <a:pt x="77" y="174"/>
                  <a:pt x="33" y="157"/>
                  <a:pt x="9" y="60"/>
                </a:cubicBezTo>
                <a:cubicBezTo>
                  <a:pt x="5" y="41"/>
                  <a:pt x="0" y="24"/>
                  <a:pt x="2" y="5"/>
                </a:cubicBezTo>
                <a:cubicBezTo>
                  <a:pt x="13" y="0"/>
                  <a:pt x="20" y="6"/>
                  <a:pt x="26" y="14"/>
                </a:cubicBezTo>
                <a:cubicBezTo>
                  <a:pt x="35" y="32"/>
                  <a:pt x="37" y="52"/>
                  <a:pt x="45" y="70"/>
                </a:cubicBezTo>
                <a:cubicBezTo>
                  <a:pt x="66" y="116"/>
                  <a:pt x="95" y="125"/>
                  <a:pt x="137" y="98"/>
                </a:cubicBezTo>
                <a:cubicBezTo>
                  <a:pt x="160" y="83"/>
                  <a:pt x="180" y="63"/>
                  <a:pt x="206" y="51"/>
                </a:cubicBezTo>
                <a:cubicBezTo>
                  <a:pt x="260" y="43"/>
                  <a:pt x="284" y="55"/>
                  <a:pt x="304" y="105"/>
                </a:cubicBezTo>
                <a:cubicBezTo>
                  <a:pt x="332" y="175"/>
                  <a:pt x="336" y="250"/>
                  <a:pt x="342" y="324"/>
                </a:cubicBezTo>
                <a:cubicBezTo>
                  <a:pt x="345" y="356"/>
                  <a:pt x="358" y="388"/>
                  <a:pt x="347" y="420"/>
                </a:cubicBezTo>
                <a:cubicBezTo>
                  <a:pt x="340" y="432"/>
                  <a:pt x="332" y="429"/>
                  <a:pt x="325" y="420"/>
                </a:cubicBezTo>
                <a:cubicBezTo>
                  <a:pt x="315" y="406"/>
                  <a:pt x="312" y="389"/>
                  <a:pt x="309" y="372"/>
                </a:cubicBezTo>
                <a:cubicBezTo>
                  <a:pt x="293" y="303"/>
                  <a:pt x="257" y="291"/>
                  <a:pt x="200" y="336"/>
                </a:cubicBezTo>
                <a:cubicBezTo>
                  <a:pt x="185" y="350"/>
                  <a:pt x="175" y="367"/>
                  <a:pt x="161" y="382"/>
                </a:cubicBezTo>
                <a:cubicBezTo>
                  <a:pt x="149" y="395"/>
                  <a:pt x="133" y="404"/>
                  <a:pt x="114" y="417"/>
                </a:cubicBezTo>
                <a:cubicBezTo>
                  <a:pt x="153" y="416"/>
                  <a:pt x="173" y="390"/>
                  <a:pt x="198" y="374"/>
                </a:cubicBezTo>
                <a:cubicBezTo>
                  <a:pt x="248" y="354"/>
                  <a:pt x="278" y="363"/>
                  <a:pt x="314" y="411"/>
                </a:cubicBezTo>
                <a:cubicBezTo>
                  <a:pt x="325" y="426"/>
                  <a:pt x="332" y="445"/>
                  <a:pt x="355" y="443"/>
                </a:cubicBezTo>
                <a:cubicBezTo>
                  <a:pt x="382" y="477"/>
                  <a:pt x="411" y="510"/>
                  <a:pt x="418" y="556"/>
                </a:cubicBezTo>
                <a:cubicBezTo>
                  <a:pt x="410" y="564"/>
                  <a:pt x="402" y="559"/>
                  <a:pt x="394" y="555"/>
                </a:cubicBezTo>
                <a:cubicBezTo>
                  <a:pt x="350" y="518"/>
                  <a:pt x="322" y="468"/>
                  <a:pt x="278" y="432"/>
                </a:cubicBezTo>
                <a:cubicBezTo>
                  <a:pt x="251" y="400"/>
                  <a:pt x="222" y="398"/>
                  <a:pt x="190" y="426"/>
                </a:cubicBezTo>
                <a:cubicBezTo>
                  <a:pt x="173" y="441"/>
                  <a:pt x="154" y="454"/>
                  <a:pt x="129" y="456"/>
                </a:cubicBezTo>
                <a:cubicBezTo>
                  <a:pt x="73" y="453"/>
                  <a:pt x="41" y="421"/>
                  <a:pt x="24" y="354"/>
                </a:cubicBezTo>
                <a:cubicBezTo>
                  <a:pt x="26" y="347"/>
                  <a:pt x="30" y="341"/>
                  <a:pt x="38" y="339"/>
                </a:cubicBezTo>
                <a:cubicBezTo>
                  <a:pt x="115" y="382"/>
                  <a:pt x="115" y="382"/>
                  <a:pt x="172" y="307"/>
                </a:cubicBezTo>
                <a:cubicBezTo>
                  <a:pt x="202" y="268"/>
                  <a:pt x="229" y="260"/>
                  <a:pt x="283" y="273"/>
                </a:cubicBezTo>
                <a:cubicBezTo>
                  <a:pt x="238" y="193"/>
                  <a:pt x="196" y="183"/>
                  <a:pt x="123" y="236"/>
                </a:cubicBezTo>
                <a:cubicBezTo>
                  <a:pt x="102" y="251"/>
                  <a:pt x="83" y="270"/>
                  <a:pt x="55" y="276"/>
                </a:cubicBezTo>
                <a:cubicBezTo>
                  <a:pt x="45" y="277"/>
                  <a:pt x="35" y="275"/>
                  <a:pt x="28" y="267"/>
                </a:cubicBezTo>
                <a:cubicBezTo>
                  <a:pt x="26" y="256"/>
                  <a:pt x="24" y="245"/>
                  <a:pt x="42" y="247"/>
                </a:cubicBezTo>
                <a:close/>
              </a:path>
            </a:pathLst>
          </a:custGeom>
          <a:solidFill>
            <a:srgbClr val="6B39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0" name="Freeform 74"/>
          <p:cNvSpPr>
            <a:spLocks/>
          </p:cNvSpPr>
          <p:nvPr userDrawn="1"/>
        </p:nvSpPr>
        <p:spPr bwMode="auto">
          <a:xfrm>
            <a:off x="7762476" y="1287192"/>
            <a:ext cx="852545" cy="729345"/>
          </a:xfrm>
          <a:custGeom>
            <a:avLst/>
            <a:gdLst>
              <a:gd name="T0" fmla="*/ 302 w 335"/>
              <a:gd name="T1" fmla="*/ 147 h 285"/>
              <a:gd name="T2" fmla="*/ 329 w 335"/>
              <a:gd name="T3" fmla="*/ 151 h 285"/>
              <a:gd name="T4" fmla="*/ 310 w 335"/>
              <a:gd name="T5" fmla="*/ 224 h 285"/>
              <a:gd name="T6" fmla="*/ 299 w 335"/>
              <a:gd name="T7" fmla="*/ 233 h 285"/>
              <a:gd name="T8" fmla="*/ 240 w 335"/>
              <a:gd name="T9" fmla="*/ 276 h 285"/>
              <a:gd name="T10" fmla="*/ 217 w 335"/>
              <a:gd name="T11" fmla="*/ 222 h 285"/>
              <a:gd name="T12" fmla="*/ 179 w 335"/>
              <a:gd name="T13" fmla="*/ 133 h 285"/>
              <a:gd name="T14" fmla="*/ 47 w 335"/>
              <a:gd name="T15" fmla="*/ 116 h 285"/>
              <a:gd name="T16" fmla="*/ 34 w 335"/>
              <a:gd name="T17" fmla="*/ 121 h 285"/>
              <a:gd name="T18" fmla="*/ 14 w 335"/>
              <a:gd name="T19" fmla="*/ 106 h 285"/>
              <a:gd name="T20" fmla="*/ 205 w 335"/>
              <a:gd name="T21" fmla="*/ 61 h 285"/>
              <a:gd name="T22" fmla="*/ 302 w 335"/>
              <a:gd name="T23" fmla="*/ 147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35" h="285">
                <a:moveTo>
                  <a:pt x="302" y="147"/>
                </a:moveTo>
                <a:cubicBezTo>
                  <a:pt x="311" y="149"/>
                  <a:pt x="320" y="150"/>
                  <a:pt x="329" y="151"/>
                </a:cubicBezTo>
                <a:cubicBezTo>
                  <a:pt x="322" y="175"/>
                  <a:pt x="335" y="204"/>
                  <a:pt x="310" y="224"/>
                </a:cubicBezTo>
                <a:cubicBezTo>
                  <a:pt x="307" y="227"/>
                  <a:pt x="303" y="230"/>
                  <a:pt x="299" y="233"/>
                </a:cubicBezTo>
                <a:cubicBezTo>
                  <a:pt x="281" y="249"/>
                  <a:pt x="276" y="285"/>
                  <a:pt x="240" y="276"/>
                </a:cubicBezTo>
                <a:cubicBezTo>
                  <a:pt x="222" y="262"/>
                  <a:pt x="223" y="240"/>
                  <a:pt x="217" y="222"/>
                </a:cubicBezTo>
                <a:cubicBezTo>
                  <a:pt x="208" y="191"/>
                  <a:pt x="198" y="160"/>
                  <a:pt x="179" y="133"/>
                </a:cubicBezTo>
                <a:cubicBezTo>
                  <a:pt x="143" y="80"/>
                  <a:pt x="101" y="75"/>
                  <a:pt x="47" y="116"/>
                </a:cubicBezTo>
                <a:cubicBezTo>
                  <a:pt x="43" y="118"/>
                  <a:pt x="38" y="119"/>
                  <a:pt x="34" y="121"/>
                </a:cubicBezTo>
                <a:cubicBezTo>
                  <a:pt x="20" y="125"/>
                  <a:pt x="0" y="132"/>
                  <a:pt x="14" y="106"/>
                </a:cubicBezTo>
                <a:cubicBezTo>
                  <a:pt x="60" y="16"/>
                  <a:pt x="132" y="0"/>
                  <a:pt x="205" y="61"/>
                </a:cubicBezTo>
                <a:cubicBezTo>
                  <a:pt x="238" y="89"/>
                  <a:pt x="269" y="119"/>
                  <a:pt x="302" y="147"/>
                </a:cubicBezTo>
                <a:close/>
              </a:path>
            </a:pathLst>
          </a:custGeom>
          <a:solidFill>
            <a:srgbClr val="ED85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1" name="Freeform 75"/>
          <p:cNvSpPr>
            <a:spLocks/>
          </p:cNvSpPr>
          <p:nvPr userDrawn="1"/>
        </p:nvSpPr>
        <p:spPr bwMode="auto">
          <a:xfrm>
            <a:off x="7881726" y="1442714"/>
            <a:ext cx="1381158" cy="1088655"/>
          </a:xfrm>
          <a:custGeom>
            <a:avLst/>
            <a:gdLst>
              <a:gd name="T0" fmla="*/ 0 w 542"/>
              <a:gd name="T1" fmla="*/ 55 h 425"/>
              <a:gd name="T2" fmla="*/ 142 w 542"/>
              <a:gd name="T3" fmla="*/ 68 h 425"/>
              <a:gd name="T4" fmla="*/ 196 w 542"/>
              <a:gd name="T5" fmla="*/ 211 h 425"/>
              <a:gd name="T6" fmla="*/ 239 w 542"/>
              <a:gd name="T7" fmla="*/ 306 h 425"/>
              <a:gd name="T8" fmla="*/ 331 w 542"/>
              <a:gd name="T9" fmla="*/ 360 h 425"/>
              <a:gd name="T10" fmla="*/ 405 w 542"/>
              <a:gd name="T11" fmla="*/ 315 h 425"/>
              <a:gd name="T12" fmla="*/ 494 w 542"/>
              <a:gd name="T13" fmla="*/ 308 h 425"/>
              <a:gd name="T14" fmla="*/ 525 w 542"/>
              <a:gd name="T15" fmla="*/ 392 h 425"/>
              <a:gd name="T16" fmla="*/ 508 w 542"/>
              <a:gd name="T17" fmla="*/ 371 h 425"/>
              <a:gd name="T18" fmla="*/ 391 w 542"/>
              <a:gd name="T19" fmla="*/ 356 h 425"/>
              <a:gd name="T20" fmla="*/ 215 w 542"/>
              <a:gd name="T21" fmla="*/ 323 h 425"/>
              <a:gd name="T22" fmla="*/ 162 w 542"/>
              <a:gd name="T23" fmla="*/ 175 h 425"/>
              <a:gd name="T24" fmla="*/ 149 w 542"/>
              <a:gd name="T25" fmla="*/ 125 h 425"/>
              <a:gd name="T26" fmla="*/ 0 w 542"/>
              <a:gd name="T27" fmla="*/ 55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42" h="425">
                <a:moveTo>
                  <a:pt x="0" y="55"/>
                </a:moveTo>
                <a:cubicBezTo>
                  <a:pt x="43" y="0"/>
                  <a:pt x="103" y="5"/>
                  <a:pt x="142" y="68"/>
                </a:cubicBezTo>
                <a:cubicBezTo>
                  <a:pt x="169" y="112"/>
                  <a:pt x="177" y="164"/>
                  <a:pt x="196" y="211"/>
                </a:cubicBezTo>
                <a:cubicBezTo>
                  <a:pt x="224" y="236"/>
                  <a:pt x="219" y="277"/>
                  <a:pt x="239" y="306"/>
                </a:cubicBezTo>
                <a:cubicBezTo>
                  <a:pt x="262" y="339"/>
                  <a:pt x="283" y="370"/>
                  <a:pt x="331" y="360"/>
                </a:cubicBezTo>
                <a:cubicBezTo>
                  <a:pt x="359" y="352"/>
                  <a:pt x="380" y="330"/>
                  <a:pt x="405" y="315"/>
                </a:cubicBezTo>
                <a:cubicBezTo>
                  <a:pt x="433" y="298"/>
                  <a:pt x="462" y="283"/>
                  <a:pt x="494" y="308"/>
                </a:cubicBezTo>
                <a:cubicBezTo>
                  <a:pt x="513" y="333"/>
                  <a:pt x="542" y="354"/>
                  <a:pt x="525" y="392"/>
                </a:cubicBezTo>
                <a:cubicBezTo>
                  <a:pt x="519" y="385"/>
                  <a:pt x="513" y="378"/>
                  <a:pt x="508" y="371"/>
                </a:cubicBezTo>
                <a:cubicBezTo>
                  <a:pt x="468" y="315"/>
                  <a:pt x="442" y="311"/>
                  <a:pt x="391" y="356"/>
                </a:cubicBezTo>
                <a:cubicBezTo>
                  <a:pt x="311" y="425"/>
                  <a:pt x="265" y="417"/>
                  <a:pt x="215" y="323"/>
                </a:cubicBezTo>
                <a:cubicBezTo>
                  <a:pt x="189" y="277"/>
                  <a:pt x="176" y="225"/>
                  <a:pt x="162" y="175"/>
                </a:cubicBezTo>
                <a:cubicBezTo>
                  <a:pt x="157" y="158"/>
                  <a:pt x="154" y="142"/>
                  <a:pt x="149" y="125"/>
                </a:cubicBezTo>
                <a:cubicBezTo>
                  <a:pt x="120" y="42"/>
                  <a:pt x="83" y="24"/>
                  <a:pt x="0" y="55"/>
                </a:cubicBezTo>
                <a:close/>
              </a:path>
            </a:pathLst>
          </a:custGeom>
          <a:solidFill>
            <a:srgbClr val="6B3D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2" name="Freeform 76"/>
          <p:cNvSpPr>
            <a:spLocks/>
          </p:cNvSpPr>
          <p:nvPr userDrawn="1"/>
        </p:nvSpPr>
        <p:spPr bwMode="auto">
          <a:xfrm>
            <a:off x="9099138" y="2068377"/>
            <a:ext cx="359528" cy="545222"/>
          </a:xfrm>
          <a:custGeom>
            <a:avLst/>
            <a:gdLst>
              <a:gd name="T0" fmla="*/ 47 w 141"/>
              <a:gd name="T1" fmla="*/ 148 h 213"/>
              <a:gd name="T2" fmla="*/ 10 w 141"/>
              <a:gd name="T3" fmla="*/ 70 h 213"/>
              <a:gd name="T4" fmla="*/ 30 w 141"/>
              <a:gd name="T5" fmla="*/ 0 h 213"/>
              <a:gd name="T6" fmla="*/ 141 w 141"/>
              <a:gd name="T7" fmla="*/ 125 h 213"/>
              <a:gd name="T8" fmla="*/ 85 w 141"/>
              <a:gd name="T9" fmla="*/ 213 h 213"/>
              <a:gd name="T10" fmla="*/ 67 w 141"/>
              <a:gd name="T11" fmla="*/ 188 h 213"/>
              <a:gd name="T12" fmla="*/ 47 w 141"/>
              <a:gd name="T13" fmla="*/ 148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1" h="213">
                <a:moveTo>
                  <a:pt x="47" y="148"/>
                </a:moveTo>
                <a:cubicBezTo>
                  <a:pt x="48" y="115"/>
                  <a:pt x="26" y="94"/>
                  <a:pt x="10" y="70"/>
                </a:cubicBezTo>
                <a:cubicBezTo>
                  <a:pt x="0" y="42"/>
                  <a:pt x="14" y="20"/>
                  <a:pt x="30" y="0"/>
                </a:cubicBezTo>
                <a:cubicBezTo>
                  <a:pt x="72" y="37"/>
                  <a:pt x="106" y="81"/>
                  <a:pt x="141" y="125"/>
                </a:cubicBezTo>
                <a:cubicBezTo>
                  <a:pt x="136" y="163"/>
                  <a:pt x="122" y="195"/>
                  <a:pt x="85" y="213"/>
                </a:cubicBezTo>
                <a:cubicBezTo>
                  <a:pt x="68" y="213"/>
                  <a:pt x="73" y="196"/>
                  <a:pt x="67" y="188"/>
                </a:cubicBezTo>
                <a:cubicBezTo>
                  <a:pt x="60" y="175"/>
                  <a:pt x="54" y="161"/>
                  <a:pt x="47" y="148"/>
                </a:cubicBezTo>
                <a:close/>
              </a:path>
            </a:pathLst>
          </a:custGeom>
          <a:solidFill>
            <a:srgbClr val="FAD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3" name="Freeform 77"/>
          <p:cNvSpPr>
            <a:spLocks/>
          </p:cNvSpPr>
          <p:nvPr userDrawn="1"/>
        </p:nvSpPr>
        <p:spPr bwMode="auto">
          <a:xfrm>
            <a:off x="7678824" y="1292554"/>
            <a:ext cx="877463" cy="370036"/>
          </a:xfrm>
          <a:custGeom>
            <a:avLst/>
            <a:gdLst>
              <a:gd name="T0" fmla="*/ 335 w 345"/>
              <a:gd name="T1" fmla="*/ 145 h 145"/>
              <a:gd name="T2" fmla="*/ 219 w 345"/>
              <a:gd name="T3" fmla="*/ 54 h 145"/>
              <a:gd name="T4" fmla="*/ 49 w 345"/>
              <a:gd name="T5" fmla="*/ 112 h 145"/>
              <a:gd name="T6" fmla="*/ 67 w 345"/>
              <a:gd name="T7" fmla="*/ 119 h 145"/>
              <a:gd name="T8" fmla="*/ 0 w 345"/>
              <a:gd name="T9" fmla="*/ 139 h 145"/>
              <a:gd name="T10" fmla="*/ 85 w 345"/>
              <a:gd name="T11" fmla="*/ 39 h 145"/>
              <a:gd name="T12" fmla="*/ 241 w 345"/>
              <a:gd name="T13" fmla="*/ 50 h 145"/>
              <a:gd name="T14" fmla="*/ 345 w 345"/>
              <a:gd name="T15" fmla="*/ 127 h 145"/>
              <a:gd name="T16" fmla="*/ 335 w 345"/>
              <a:gd name="T17" fmla="*/ 145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5" h="145">
                <a:moveTo>
                  <a:pt x="335" y="145"/>
                </a:moveTo>
                <a:cubicBezTo>
                  <a:pt x="285" y="129"/>
                  <a:pt x="258" y="83"/>
                  <a:pt x="219" y="54"/>
                </a:cubicBezTo>
                <a:cubicBezTo>
                  <a:pt x="161" y="10"/>
                  <a:pt x="66" y="41"/>
                  <a:pt x="49" y="112"/>
                </a:cubicBezTo>
                <a:cubicBezTo>
                  <a:pt x="47" y="123"/>
                  <a:pt x="61" y="117"/>
                  <a:pt x="67" y="119"/>
                </a:cubicBezTo>
                <a:cubicBezTo>
                  <a:pt x="48" y="133"/>
                  <a:pt x="26" y="139"/>
                  <a:pt x="0" y="139"/>
                </a:cubicBezTo>
                <a:cubicBezTo>
                  <a:pt x="35" y="110"/>
                  <a:pt x="55" y="71"/>
                  <a:pt x="85" y="39"/>
                </a:cubicBezTo>
                <a:cubicBezTo>
                  <a:pt x="121" y="0"/>
                  <a:pt x="189" y="6"/>
                  <a:pt x="241" y="50"/>
                </a:cubicBezTo>
                <a:cubicBezTo>
                  <a:pt x="274" y="78"/>
                  <a:pt x="301" y="115"/>
                  <a:pt x="345" y="127"/>
                </a:cubicBezTo>
                <a:cubicBezTo>
                  <a:pt x="337" y="131"/>
                  <a:pt x="334" y="137"/>
                  <a:pt x="335" y="145"/>
                </a:cubicBezTo>
                <a:close/>
              </a:path>
            </a:pathLst>
          </a:custGeom>
          <a:solidFill>
            <a:srgbClr val="8658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4" name="Freeform 78"/>
          <p:cNvSpPr>
            <a:spLocks/>
          </p:cNvSpPr>
          <p:nvPr userDrawn="1"/>
        </p:nvSpPr>
        <p:spPr bwMode="auto">
          <a:xfrm>
            <a:off x="8259052" y="543546"/>
            <a:ext cx="290115" cy="477293"/>
          </a:xfrm>
          <a:custGeom>
            <a:avLst/>
            <a:gdLst>
              <a:gd name="T0" fmla="*/ 94 w 114"/>
              <a:gd name="T1" fmla="*/ 186 h 186"/>
              <a:gd name="T2" fmla="*/ 77 w 114"/>
              <a:gd name="T3" fmla="*/ 177 h 186"/>
              <a:gd name="T4" fmla="*/ 0 w 114"/>
              <a:gd name="T5" fmla="*/ 0 h 186"/>
              <a:gd name="T6" fmla="*/ 114 w 114"/>
              <a:gd name="T7" fmla="*/ 74 h 186"/>
              <a:gd name="T8" fmla="*/ 106 w 114"/>
              <a:gd name="T9" fmla="*/ 84 h 186"/>
              <a:gd name="T10" fmla="*/ 82 w 114"/>
              <a:gd name="T11" fmla="*/ 72 h 186"/>
              <a:gd name="T12" fmla="*/ 94 w 114"/>
              <a:gd name="T13" fmla="*/ 186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4" h="186">
                <a:moveTo>
                  <a:pt x="94" y="186"/>
                </a:moveTo>
                <a:cubicBezTo>
                  <a:pt x="89" y="183"/>
                  <a:pt x="83" y="180"/>
                  <a:pt x="77" y="177"/>
                </a:cubicBezTo>
                <a:cubicBezTo>
                  <a:pt x="61" y="117"/>
                  <a:pt x="60" y="51"/>
                  <a:pt x="0" y="0"/>
                </a:cubicBezTo>
                <a:cubicBezTo>
                  <a:pt x="56" y="12"/>
                  <a:pt x="88" y="38"/>
                  <a:pt x="114" y="74"/>
                </a:cubicBezTo>
                <a:cubicBezTo>
                  <a:pt x="111" y="77"/>
                  <a:pt x="109" y="81"/>
                  <a:pt x="106" y="84"/>
                </a:cubicBezTo>
                <a:cubicBezTo>
                  <a:pt x="93" y="89"/>
                  <a:pt x="87" y="78"/>
                  <a:pt x="82" y="72"/>
                </a:cubicBezTo>
                <a:cubicBezTo>
                  <a:pt x="96" y="107"/>
                  <a:pt x="111" y="145"/>
                  <a:pt x="94" y="186"/>
                </a:cubicBezTo>
                <a:close/>
              </a:path>
            </a:pathLst>
          </a:custGeom>
          <a:solidFill>
            <a:srgbClr val="8357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5" name="Freeform 79"/>
          <p:cNvSpPr>
            <a:spLocks/>
          </p:cNvSpPr>
          <p:nvPr userDrawn="1"/>
        </p:nvSpPr>
        <p:spPr bwMode="auto">
          <a:xfrm>
            <a:off x="9777257" y="3087316"/>
            <a:ext cx="177984" cy="130496"/>
          </a:xfrm>
          <a:custGeom>
            <a:avLst/>
            <a:gdLst>
              <a:gd name="T0" fmla="*/ 27 w 70"/>
              <a:gd name="T1" fmla="*/ 34 h 51"/>
              <a:gd name="T2" fmla="*/ 38 w 70"/>
              <a:gd name="T3" fmla="*/ 0 h 51"/>
              <a:gd name="T4" fmla="*/ 52 w 70"/>
              <a:gd name="T5" fmla="*/ 44 h 51"/>
              <a:gd name="T6" fmla="*/ 27 w 70"/>
              <a:gd name="T7" fmla="*/ 34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0" h="51">
                <a:moveTo>
                  <a:pt x="27" y="34"/>
                </a:moveTo>
                <a:cubicBezTo>
                  <a:pt x="23" y="20"/>
                  <a:pt x="0" y="0"/>
                  <a:pt x="38" y="0"/>
                </a:cubicBezTo>
                <a:cubicBezTo>
                  <a:pt x="70" y="6"/>
                  <a:pt x="57" y="27"/>
                  <a:pt x="52" y="44"/>
                </a:cubicBezTo>
                <a:cubicBezTo>
                  <a:pt x="49" y="51"/>
                  <a:pt x="48" y="50"/>
                  <a:pt x="27" y="34"/>
                </a:cubicBezTo>
                <a:close/>
              </a:path>
            </a:pathLst>
          </a:custGeom>
          <a:solidFill>
            <a:srgbClr val="BFAD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6" name="Freeform 80"/>
          <p:cNvSpPr>
            <a:spLocks/>
          </p:cNvSpPr>
          <p:nvPr userDrawn="1"/>
        </p:nvSpPr>
        <p:spPr bwMode="auto">
          <a:xfrm>
            <a:off x="9795056" y="4302891"/>
            <a:ext cx="129929" cy="150159"/>
          </a:xfrm>
          <a:custGeom>
            <a:avLst/>
            <a:gdLst>
              <a:gd name="T0" fmla="*/ 0 w 51"/>
              <a:gd name="T1" fmla="*/ 30 h 59"/>
              <a:gd name="T2" fmla="*/ 19 w 51"/>
              <a:gd name="T3" fmla="*/ 2 h 59"/>
              <a:gd name="T4" fmla="*/ 44 w 51"/>
              <a:gd name="T5" fmla="*/ 28 h 59"/>
              <a:gd name="T6" fmla="*/ 0 w 51"/>
              <a:gd name="T7" fmla="*/ 30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1" h="59">
                <a:moveTo>
                  <a:pt x="0" y="30"/>
                </a:moveTo>
                <a:cubicBezTo>
                  <a:pt x="9" y="23"/>
                  <a:pt x="5" y="7"/>
                  <a:pt x="19" y="2"/>
                </a:cubicBezTo>
                <a:cubicBezTo>
                  <a:pt x="38" y="0"/>
                  <a:pt x="51" y="9"/>
                  <a:pt x="44" y="28"/>
                </a:cubicBezTo>
                <a:cubicBezTo>
                  <a:pt x="33" y="59"/>
                  <a:pt x="15" y="27"/>
                  <a:pt x="0" y="30"/>
                </a:cubicBezTo>
                <a:close/>
              </a:path>
            </a:pathLst>
          </a:custGeom>
          <a:solidFill>
            <a:srgbClr val="B29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7" name="Freeform 81"/>
          <p:cNvSpPr>
            <a:spLocks/>
          </p:cNvSpPr>
          <p:nvPr userDrawn="1"/>
        </p:nvSpPr>
        <p:spPr bwMode="auto">
          <a:xfrm>
            <a:off x="9270003" y="2549245"/>
            <a:ext cx="128149" cy="275292"/>
          </a:xfrm>
          <a:custGeom>
            <a:avLst/>
            <a:gdLst>
              <a:gd name="T0" fmla="*/ 0 w 50"/>
              <a:gd name="T1" fmla="*/ 0 h 108"/>
              <a:gd name="T2" fmla="*/ 17 w 50"/>
              <a:gd name="T3" fmla="*/ 23 h 108"/>
              <a:gd name="T4" fmla="*/ 38 w 50"/>
              <a:gd name="T5" fmla="*/ 91 h 108"/>
              <a:gd name="T6" fmla="*/ 35 w 50"/>
              <a:gd name="T7" fmla="*/ 108 h 108"/>
              <a:gd name="T8" fmla="*/ 0 w 50"/>
              <a:gd name="T9" fmla="*/ 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" h="108">
                <a:moveTo>
                  <a:pt x="0" y="0"/>
                </a:moveTo>
                <a:cubicBezTo>
                  <a:pt x="5" y="8"/>
                  <a:pt x="11" y="16"/>
                  <a:pt x="17" y="23"/>
                </a:cubicBezTo>
                <a:cubicBezTo>
                  <a:pt x="34" y="43"/>
                  <a:pt x="50" y="63"/>
                  <a:pt x="38" y="91"/>
                </a:cubicBezTo>
                <a:cubicBezTo>
                  <a:pt x="37" y="97"/>
                  <a:pt x="36" y="102"/>
                  <a:pt x="35" y="108"/>
                </a:cubicBezTo>
                <a:cubicBezTo>
                  <a:pt x="17" y="74"/>
                  <a:pt x="3" y="39"/>
                  <a:pt x="0" y="0"/>
                </a:cubicBezTo>
                <a:close/>
              </a:path>
            </a:pathLst>
          </a:custGeom>
          <a:solidFill>
            <a:srgbClr val="8E6C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8" name="Freeform 82"/>
          <p:cNvSpPr>
            <a:spLocks/>
          </p:cNvSpPr>
          <p:nvPr userDrawn="1"/>
        </p:nvSpPr>
        <p:spPr bwMode="auto">
          <a:xfrm>
            <a:off x="9713183" y="-353834"/>
            <a:ext cx="69414" cy="202001"/>
          </a:xfrm>
          <a:custGeom>
            <a:avLst/>
            <a:gdLst>
              <a:gd name="T0" fmla="*/ 14 w 27"/>
              <a:gd name="T1" fmla="*/ 79 h 79"/>
              <a:gd name="T2" fmla="*/ 5 w 27"/>
              <a:gd name="T3" fmla="*/ 61 h 79"/>
              <a:gd name="T4" fmla="*/ 20 w 27"/>
              <a:gd name="T5" fmla="*/ 0 h 79"/>
              <a:gd name="T6" fmla="*/ 14 w 27"/>
              <a:gd name="T7" fmla="*/ 79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" h="79">
                <a:moveTo>
                  <a:pt x="14" y="79"/>
                </a:moveTo>
                <a:cubicBezTo>
                  <a:pt x="11" y="73"/>
                  <a:pt x="8" y="67"/>
                  <a:pt x="5" y="61"/>
                </a:cubicBezTo>
                <a:cubicBezTo>
                  <a:pt x="0" y="39"/>
                  <a:pt x="1" y="19"/>
                  <a:pt x="20" y="0"/>
                </a:cubicBezTo>
                <a:cubicBezTo>
                  <a:pt x="22" y="28"/>
                  <a:pt x="27" y="54"/>
                  <a:pt x="14" y="79"/>
                </a:cubicBezTo>
                <a:close/>
              </a:path>
            </a:pathLst>
          </a:custGeom>
          <a:solidFill>
            <a:srgbClr val="B1A1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9" name="Freeform 83"/>
          <p:cNvSpPr>
            <a:spLocks/>
          </p:cNvSpPr>
          <p:nvPr userDrawn="1"/>
        </p:nvSpPr>
        <p:spPr bwMode="auto">
          <a:xfrm>
            <a:off x="9747000" y="724094"/>
            <a:ext cx="106791" cy="119770"/>
          </a:xfrm>
          <a:custGeom>
            <a:avLst/>
            <a:gdLst>
              <a:gd name="T0" fmla="*/ 0 w 42"/>
              <a:gd name="T1" fmla="*/ 41 h 47"/>
              <a:gd name="T2" fmla="*/ 35 w 42"/>
              <a:gd name="T3" fmla="*/ 1 h 47"/>
              <a:gd name="T4" fmla="*/ 0 w 42"/>
              <a:gd name="T5" fmla="*/ 41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" h="47">
                <a:moveTo>
                  <a:pt x="0" y="41"/>
                </a:moveTo>
                <a:cubicBezTo>
                  <a:pt x="0" y="18"/>
                  <a:pt x="7" y="0"/>
                  <a:pt x="35" y="1"/>
                </a:cubicBezTo>
                <a:cubicBezTo>
                  <a:pt x="42" y="30"/>
                  <a:pt x="34" y="47"/>
                  <a:pt x="0" y="41"/>
                </a:cubicBezTo>
                <a:close/>
              </a:path>
            </a:pathLst>
          </a:custGeom>
          <a:solidFill>
            <a:srgbClr val="D3C8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0" name="Freeform 84"/>
          <p:cNvSpPr>
            <a:spLocks/>
          </p:cNvSpPr>
          <p:nvPr userDrawn="1"/>
        </p:nvSpPr>
        <p:spPr bwMode="auto">
          <a:xfrm>
            <a:off x="9718523" y="5241386"/>
            <a:ext cx="48056" cy="180549"/>
          </a:xfrm>
          <a:custGeom>
            <a:avLst/>
            <a:gdLst>
              <a:gd name="T0" fmla="*/ 2 w 19"/>
              <a:gd name="T1" fmla="*/ 19 h 70"/>
              <a:gd name="T2" fmla="*/ 19 w 19"/>
              <a:gd name="T3" fmla="*/ 0 h 70"/>
              <a:gd name="T4" fmla="*/ 19 w 19"/>
              <a:gd name="T5" fmla="*/ 70 h 70"/>
              <a:gd name="T6" fmla="*/ 2 w 19"/>
              <a:gd name="T7" fmla="*/ 19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" h="70">
                <a:moveTo>
                  <a:pt x="2" y="19"/>
                </a:moveTo>
                <a:cubicBezTo>
                  <a:pt x="14" y="18"/>
                  <a:pt x="12" y="5"/>
                  <a:pt x="19" y="0"/>
                </a:cubicBezTo>
                <a:cubicBezTo>
                  <a:pt x="19" y="21"/>
                  <a:pt x="19" y="42"/>
                  <a:pt x="19" y="70"/>
                </a:cubicBezTo>
                <a:cubicBezTo>
                  <a:pt x="5" y="51"/>
                  <a:pt x="0" y="37"/>
                  <a:pt x="2" y="19"/>
                </a:cubicBezTo>
                <a:close/>
              </a:path>
            </a:pathLst>
          </a:custGeom>
          <a:solidFill>
            <a:srgbClr val="997E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1" name="Freeform 85"/>
          <p:cNvSpPr>
            <a:spLocks/>
          </p:cNvSpPr>
          <p:nvPr userDrawn="1"/>
        </p:nvSpPr>
        <p:spPr bwMode="auto">
          <a:xfrm>
            <a:off x="8241254" y="2300767"/>
            <a:ext cx="1023410" cy="1092230"/>
          </a:xfrm>
          <a:custGeom>
            <a:avLst/>
            <a:gdLst>
              <a:gd name="T0" fmla="*/ 330 w 402"/>
              <a:gd name="T1" fmla="*/ 427 h 427"/>
              <a:gd name="T2" fmla="*/ 182 w 402"/>
              <a:gd name="T3" fmla="*/ 384 h 427"/>
              <a:gd name="T4" fmla="*/ 60 w 402"/>
              <a:gd name="T5" fmla="*/ 318 h 427"/>
              <a:gd name="T6" fmla="*/ 20 w 402"/>
              <a:gd name="T7" fmla="*/ 94 h 427"/>
              <a:gd name="T8" fmla="*/ 4 w 402"/>
              <a:gd name="T9" fmla="*/ 22 h 427"/>
              <a:gd name="T10" fmla="*/ 20 w 402"/>
              <a:gd name="T11" fmla="*/ 15 h 427"/>
              <a:gd name="T12" fmla="*/ 20 w 402"/>
              <a:gd name="T13" fmla="*/ 15 h 427"/>
              <a:gd name="T14" fmla="*/ 89 w 402"/>
              <a:gd name="T15" fmla="*/ 180 h 427"/>
              <a:gd name="T16" fmla="*/ 216 w 402"/>
              <a:gd name="T17" fmla="*/ 184 h 427"/>
              <a:gd name="T18" fmla="*/ 243 w 402"/>
              <a:gd name="T19" fmla="*/ 153 h 427"/>
              <a:gd name="T20" fmla="*/ 344 w 402"/>
              <a:gd name="T21" fmla="*/ 159 h 427"/>
              <a:gd name="T22" fmla="*/ 402 w 402"/>
              <a:gd name="T23" fmla="*/ 252 h 427"/>
              <a:gd name="T24" fmla="*/ 374 w 402"/>
              <a:gd name="T25" fmla="*/ 298 h 427"/>
              <a:gd name="T26" fmla="*/ 255 w 402"/>
              <a:gd name="T27" fmla="*/ 267 h 427"/>
              <a:gd name="T28" fmla="*/ 368 w 402"/>
              <a:gd name="T29" fmla="*/ 371 h 427"/>
              <a:gd name="T30" fmla="*/ 330 w 402"/>
              <a:gd name="T31" fmla="*/ 427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02" h="427">
                <a:moveTo>
                  <a:pt x="330" y="427"/>
                </a:moveTo>
                <a:cubicBezTo>
                  <a:pt x="291" y="378"/>
                  <a:pt x="245" y="361"/>
                  <a:pt x="182" y="384"/>
                </a:cubicBezTo>
                <a:cubicBezTo>
                  <a:pt x="124" y="405"/>
                  <a:pt x="83" y="381"/>
                  <a:pt x="60" y="318"/>
                </a:cubicBezTo>
                <a:cubicBezTo>
                  <a:pt x="34" y="246"/>
                  <a:pt x="34" y="169"/>
                  <a:pt x="20" y="94"/>
                </a:cubicBezTo>
                <a:cubicBezTo>
                  <a:pt x="16" y="70"/>
                  <a:pt x="8" y="46"/>
                  <a:pt x="4" y="22"/>
                </a:cubicBezTo>
                <a:cubicBezTo>
                  <a:pt x="0" y="0"/>
                  <a:pt x="16" y="21"/>
                  <a:pt x="20" y="15"/>
                </a:cubicBezTo>
                <a:cubicBezTo>
                  <a:pt x="20" y="15"/>
                  <a:pt x="20" y="15"/>
                  <a:pt x="20" y="15"/>
                </a:cubicBezTo>
                <a:cubicBezTo>
                  <a:pt x="33" y="74"/>
                  <a:pt x="54" y="130"/>
                  <a:pt x="89" y="180"/>
                </a:cubicBezTo>
                <a:cubicBezTo>
                  <a:pt x="127" y="233"/>
                  <a:pt x="173" y="233"/>
                  <a:pt x="216" y="184"/>
                </a:cubicBezTo>
                <a:cubicBezTo>
                  <a:pt x="225" y="174"/>
                  <a:pt x="233" y="162"/>
                  <a:pt x="243" y="153"/>
                </a:cubicBezTo>
                <a:cubicBezTo>
                  <a:pt x="279" y="117"/>
                  <a:pt x="315" y="118"/>
                  <a:pt x="344" y="159"/>
                </a:cubicBezTo>
                <a:cubicBezTo>
                  <a:pt x="366" y="189"/>
                  <a:pt x="383" y="221"/>
                  <a:pt x="402" y="252"/>
                </a:cubicBezTo>
                <a:cubicBezTo>
                  <a:pt x="402" y="273"/>
                  <a:pt x="401" y="293"/>
                  <a:pt x="374" y="298"/>
                </a:cubicBezTo>
                <a:cubicBezTo>
                  <a:pt x="342" y="276"/>
                  <a:pt x="314" y="245"/>
                  <a:pt x="255" y="267"/>
                </a:cubicBezTo>
                <a:cubicBezTo>
                  <a:pt x="317" y="286"/>
                  <a:pt x="346" y="325"/>
                  <a:pt x="368" y="371"/>
                </a:cubicBezTo>
                <a:cubicBezTo>
                  <a:pt x="361" y="394"/>
                  <a:pt x="343" y="409"/>
                  <a:pt x="330" y="427"/>
                </a:cubicBezTo>
                <a:close/>
              </a:path>
            </a:pathLst>
          </a:custGeom>
          <a:solidFill>
            <a:srgbClr val="ED6C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2" name="Freeform 86"/>
          <p:cNvSpPr>
            <a:spLocks/>
          </p:cNvSpPr>
          <p:nvPr userDrawn="1"/>
        </p:nvSpPr>
        <p:spPr bwMode="auto">
          <a:xfrm>
            <a:off x="9268222" y="1306855"/>
            <a:ext cx="503696" cy="1203062"/>
          </a:xfrm>
          <a:custGeom>
            <a:avLst/>
            <a:gdLst>
              <a:gd name="T0" fmla="*/ 95 w 198"/>
              <a:gd name="T1" fmla="*/ 439 h 470"/>
              <a:gd name="T2" fmla="*/ 29 w 198"/>
              <a:gd name="T3" fmla="*/ 320 h 470"/>
              <a:gd name="T4" fmla="*/ 25 w 198"/>
              <a:gd name="T5" fmla="*/ 307 h 470"/>
              <a:gd name="T6" fmla="*/ 17 w 198"/>
              <a:gd name="T7" fmla="*/ 155 h 470"/>
              <a:gd name="T8" fmla="*/ 25 w 198"/>
              <a:gd name="T9" fmla="*/ 89 h 470"/>
              <a:gd name="T10" fmla="*/ 22 w 198"/>
              <a:gd name="T11" fmla="*/ 78 h 470"/>
              <a:gd name="T12" fmla="*/ 29 w 198"/>
              <a:gd name="T13" fmla="*/ 0 h 470"/>
              <a:gd name="T14" fmla="*/ 190 w 198"/>
              <a:gd name="T15" fmla="*/ 302 h 470"/>
              <a:gd name="T16" fmla="*/ 197 w 198"/>
              <a:gd name="T17" fmla="*/ 400 h 470"/>
              <a:gd name="T18" fmla="*/ 126 w 198"/>
              <a:gd name="T19" fmla="*/ 469 h 470"/>
              <a:gd name="T20" fmla="*/ 95 w 198"/>
              <a:gd name="T21" fmla="*/ 439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98" h="470">
                <a:moveTo>
                  <a:pt x="95" y="439"/>
                </a:moveTo>
                <a:cubicBezTo>
                  <a:pt x="83" y="394"/>
                  <a:pt x="47" y="362"/>
                  <a:pt x="29" y="320"/>
                </a:cubicBezTo>
                <a:cubicBezTo>
                  <a:pt x="26" y="317"/>
                  <a:pt x="25" y="312"/>
                  <a:pt x="25" y="307"/>
                </a:cubicBezTo>
                <a:cubicBezTo>
                  <a:pt x="35" y="256"/>
                  <a:pt x="18" y="206"/>
                  <a:pt x="17" y="155"/>
                </a:cubicBezTo>
                <a:cubicBezTo>
                  <a:pt x="16" y="132"/>
                  <a:pt x="4" y="108"/>
                  <a:pt x="25" y="89"/>
                </a:cubicBezTo>
                <a:cubicBezTo>
                  <a:pt x="34" y="81"/>
                  <a:pt x="25" y="81"/>
                  <a:pt x="22" y="78"/>
                </a:cubicBezTo>
                <a:cubicBezTo>
                  <a:pt x="0" y="50"/>
                  <a:pt x="3" y="24"/>
                  <a:pt x="29" y="0"/>
                </a:cubicBezTo>
                <a:cubicBezTo>
                  <a:pt x="87" y="99"/>
                  <a:pt x="163" y="187"/>
                  <a:pt x="190" y="302"/>
                </a:cubicBezTo>
                <a:cubicBezTo>
                  <a:pt x="198" y="335"/>
                  <a:pt x="197" y="367"/>
                  <a:pt x="197" y="400"/>
                </a:cubicBezTo>
                <a:cubicBezTo>
                  <a:pt x="196" y="462"/>
                  <a:pt x="188" y="470"/>
                  <a:pt x="126" y="469"/>
                </a:cubicBezTo>
                <a:cubicBezTo>
                  <a:pt x="108" y="467"/>
                  <a:pt x="98" y="457"/>
                  <a:pt x="95" y="439"/>
                </a:cubicBezTo>
                <a:close/>
              </a:path>
            </a:pathLst>
          </a:custGeom>
          <a:solidFill>
            <a:srgbClr val="B24D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3" name="Freeform 87"/>
          <p:cNvSpPr>
            <a:spLocks/>
          </p:cNvSpPr>
          <p:nvPr userDrawn="1"/>
        </p:nvSpPr>
        <p:spPr bwMode="auto">
          <a:xfrm>
            <a:off x="8956750" y="3249988"/>
            <a:ext cx="537512" cy="1287079"/>
          </a:xfrm>
          <a:custGeom>
            <a:avLst/>
            <a:gdLst>
              <a:gd name="T0" fmla="*/ 49 w 211"/>
              <a:gd name="T1" fmla="*/ 56 h 503"/>
              <a:gd name="T2" fmla="*/ 87 w 211"/>
              <a:gd name="T3" fmla="*/ 0 h 503"/>
              <a:gd name="T4" fmla="*/ 198 w 211"/>
              <a:gd name="T5" fmla="*/ 245 h 503"/>
              <a:gd name="T6" fmla="*/ 193 w 211"/>
              <a:gd name="T7" fmla="*/ 301 h 503"/>
              <a:gd name="T8" fmla="*/ 142 w 211"/>
              <a:gd name="T9" fmla="*/ 298 h 503"/>
              <a:gd name="T10" fmla="*/ 75 w 211"/>
              <a:gd name="T11" fmla="*/ 274 h 503"/>
              <a:gd name="T12" fmla="*/ 107 w 211"/>
              <a:gd name="T13" fmla="*/ 335 h 503"/>
              <a:gd name="T14" fmla="*/ 171 w 211"/>
              <a:gd name="T15" fmla="*/ 449 h 503"/>
              <a:gd name="T16" fmla="*/ 132 w 211"/>
              <a:gd name="T17" fmla="*/ 488 h 503"/>
              <a:gd name="T18" fmla="*/ 49 w 211"/>
              <a:gd name="T19" fmla="*/ 405 h 503"/>
              <a:gd name="T20" fmla="*/ 0 w 211"/>
              <a:gd name="T21" fmla="*/ 320 h 503"/>
              <a:gd name="T22" fmla="*/ 28 w 211"/>
              <a:gd name="T23" fmla="*/ 234 h 503"/>
              <a:gd name="T24" fmla="*/ 49 w 211"/>
              <a:gd name="T25" fmla="*/ 56 h 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11" h="503">
                <a:moveTo>
                  <a:pt x="49" y="56"/>
                </a:moveTo>
                <a:cubicBezTo>
                  <a:pt x="57" y="35"/>
                  <a:pt x="62" y="11"/>
                  <a:pt x="87" y="0"/>
                </a:cubicBezTo>
                <a:cubicBezTo>
                  <a:pt x="123" y="82"/>
                  <a:pt x="147" y="170"/>
                  <a:pt x="198" y="245"/>
                </a:cubicBezTo>
                <a:cubicBezTo>
                  <a:pt x="210" y="263"/>
                  <a:pt x="211" y="285"/>
                  <a:pt x="193" y="301"/>
                </a:cubicBezTo>
                <a:cubicBezTo>
                  <a:pt x="176" y="318"/>
                  <a:pt x="160" y="304"/>
                  <a:pt x="142" y="298"/>
                </a:cubicBezTo>
                <a:cubicBezTo>
                  <a:pt x="119" y="290"/>
                  <a:pt x="97" y="253"/>
                  <a:pt x="75" y="274"/>
                </a:cubicBezTo>
                <a:cubicBezTo>
                  <a:pt x="63" y="286"/>
                  <a:pt x="96" y="314"/>
                  <a:pt x="107" y="335"/>
                </a:cubicBezTo>
                <a:cubicBezTo>
                  <a:pt x="127" y="374"/>
                  <a:pt x="150" y="411"/>
                  <a:pt x="171" y="449"/>
                </a:cubicBezTo>
                <a:cubicBezTo>
                  <a:pt x="179" y="483"/>
                  <a:pt x="174" y="503"/>
                  <a:pt x="132" y="488"/>
                </a:cubicBezTo>
                <a:cubicBezTo>
                  <a:pt x="91" y="473"/>
                  <a:pt x="69" y="440"/>
                  <a:pt x="49" y="405"/>
                </a:cubicBezTo>
                <a:cubicBezTo>
                  <a:pt x="32" y="376"/>
                  <a:pt x="16" y="348"/>
                  <a:pt x="0" y="320"/>
                </a:cubicBezTo>
                <a:cubicBezTo>
                  <a:pt x="4" y="289"/>
                  <a:pt x="11" y="260"/>
                  <a:pt x="28" y="234"/>
                </a:cubicBezTo>
                <a:cubicBezTo>
                  <a:pt x="91" y="181"/>
                  <a:pt x="68" y="118"/>
                  <a:pt x="49" y="56"/>
                </a:cubicBezTo>
                <a:close/>
              </a:path>
            </a:pathLst>
          </a:custGeom>
          <a:solidFill>
            <a:srgbClr val="D85E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4" name="Freeform 88"/>
          <p:cNvSpPr>
            <a:spLocks/>
          </p:cNvSpPr>
          <p:nvPr userDrawn="1"/>
        </p:nvSpPr>
        <p:spPr bwMode="auto">
          <a:xfrm>
            <a:off x="9312719" y="2388360"/>
            <a:ext cx="487677" cy="772248"/>
          </a:xfrm>
          <a:custGeom>
            <a:avLst/>
            <a:gdLst>
              <a:gd name="T0" fmla="*/ 77 w 191"/>
              <a:gd name="T1" fmla="*/ 17 h 302"/>
              <a:gd name="T2" fmla="*/ 108 w 191"/>
              <a:gd name="T3" fmla="*/ 47 h 302"/>
              <a:gd name="T4" fmla="*/ 181 w 191"/>
              <a:gd name="T5" fmla="*/ 239 h 302"/>
              <a:gd name="T6" fmla="*/ 105 w 191"/>
              <a:gd name="T7" fmla="*/ 270 h 302"/>
              <a:gd name="T8" fmla="*/ 21 w 191"/>
              <a:gd name="T9" fmla="*/ 155 h 302"/>
              <a:gd name="T10" fmla="*/ 0 w 191"/>
              <a:gd name="T11" fmla="*/ 86 h 302"/>
              <a:gd name="T12" fmla="*/ 57 w 191"/>
              <a:gd name="T13" fmla="*/ 0 h 302"/>
              <a:gd name="T14" fmla="*/ 77 w 191"/>
              <a:gd name="T15" fmla="*/ 17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1" h="302">
                <a:moveTo>
                  <a:pt x="77" y="17"/>
                </a:moveTo>
                <a:cubicBezTo>
                  <a:pt x="87" y="27"/>
                  <a:pt x="98" y="37"/>
                  <a:pt x="108" y="47"/>
                </a:cubicBezTo>
                <a:cubicBezTo>
                  <a:pt x="179" y="93"/>
                  <a:pt x="191" y="162"/>
                  <a:pt x="181" y="239"/>
                </a:cubicBezTo>
                <a:cubicBezTo>
                  <a:pt x="174" y="291"/>
                  <a:pt x="148" y="302"/>
                  <a:pt x="105" y="270"/>
                </a:cubicBezTo>
                <a:cubicBezTo>
                  <a:pt x="65" y="241"/>
                  <a:pt x="44" y="197"/>
                  <a:pt x="21" y="155"/>
                </a:cubicBezTo>
                <a:cubicBezTo>
                  <a:pt x="14" y="132"/>
                  <a:pt x="7" y="109"/>
                  <a:pt x="0" y="86"/>
                </a:cubicBezTo>
                <a:cubicBezTo>
                  <a:pt x="28" y="64"/>
                  <a:pt x="34" y="27"/>
                  <a:pt x="57" y="0"/>
                </a:cubicBezTo>
                <a:cubicBezTo>
                  <a:pt x="63" y="6"/>
                  <a:pt x="70" y="12"/>
                  <a:pt x="77" y="17"/>
                </a:cubicBezTo>
                <a:close/>
              </a:path>
            </a:pathLst>
          </a:custGeom>
          <a:solidFill>
            <a:srgbClr val="FAE5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5" name="Freeform 89"/>
          <p:cNvSpPr>
            <a:spLocks/>
          </p:cNvSpPr>
          <p:nvPr userDrawn="1"/>
        </p:nvSpPr>
        <p:spPr bwMode="auto">
          <a:xfrm>
            <a:off x="8743169" y="800962"/>
            <a:ext cx="820508" cy="1306744"/>
          </a:xfrm>
          <a:custGeom>
            <a:avLst/>
            <a:gdLst>
              <a:gd name="T0" fmla="*/ 235 w 322"/>
              <a:gd name="T1" fmla="*/ 198 h 511"/>
              <a:gd name="T2" fmla="*/ 244 w 322"/>
              <a:gd name="T3" fmla="*/ 275 h 511"/>
              <a:gd name="T4" fmla="*/ 231 w 322"/>
              <a:gd name="T5" fmla="*/ 331 h 511"/>
              <a:gd name="T6" fmla="*/ 235 w 322"/>
              <a:gd name="T7" fmla="*/ 508 h 511"/>
              <a:gd name="T8" fmla="*/ 225 w 322"/>
              <a:gd name="T9" fmla="*/ 499 h 511"/>
              <a:gd name="T10" fmla="*/ 179 w 322"/>
              <a:gd name="T11" fmla="*/ 189 h 511"/>
              <a:gd name="T12" fmla="*/ 85 w 322"/>
              <a:gd name="T13" fmla="*/ 134 h 511"/>
              <a:gd name="T14" fmla="*/ 50 w 322"/>
              <a:gd name="T15" fmla="*/ 109 h 511"/>
              <a:gd name="T16" fmla="*/ 0 w 322"/>
              <a:gd name="T17" fmla="*/ 87 h 511"/>
              <a:gd name="T18" fmla="*/ 99 w 322"/>
              <a:gd name="T19" fmla="*/ 44 h 511"/>
              <a:gd name="T20" fmla="*/ 193 w 322"/>
              <a:gd name="T21" fmla="*/ 39 h 511"/>
              <a:gd name="T22" fmla="*/ 245 w 322"/>
              <a:gd name="T23" fmla="*/ 110 h 511"/>
              <a:gd name="T24" fmla="*/ 289 w 322"/>
              <a:gd name="T25" fmla="*/ 142 h 511"/>
              <a:gd name="T26" fmla="*/ 317 w 322"/>
              <a:gd name="T27" fmla="*/ 167 h 511"/>
              <a:gd name="T28" fmla="*/ 280 w 322"/>
              <a:gd name="T29" fmla="*/ 187 h 511"/>
              <a:gd name="T30" fmla="*/ 249 w 322"/>
              <a:gd name="T31" fmla="*/ 179 h 511"/>
              <a:gd name="T32" fmla="*/ 235 w 322"/>
              <a:gd name="T33" fmla="*/ 198 h 5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22" h="511">
                <a:moveTo>
                  <a:pt x="235" y="198"/>
                </a:moveTo>
                <a:cubicBezTo>
                  <a:pt x="234" y="224"/>
                  <a:pt x="204" y="252"/>
                  <a:pt x="244" y="275"/>
                </a:cubicBezTo>
                <a:cubicBezTo>
                  <a:pt x="249" y="278"/>
                  <a:pt x="230" y="307"/>
                  <a:pt x="231" y="331"/>
                </a:cubicBezTo>
                <a:cubicBezTo>
                  <a:pt x="233" y="390"/>
                  <a:pt x="261" y="449"/>
                  <a:pt x="235" y="508"/>
                </a:cubicBezTo>
                <a:cubicBezTo>
                  <a:pt x="226" y="511"/>
                  <a:pt x="224" y="507"/>
                  <a:pt x="225" y="499"/>
                </a:cubicBezTo>
                <a:cubicBezTo>
                  <a:pt x="212" y="396"/>
                  <a:pt x="213" y="290"/>
                  <a:pt x="179" y="189"/>
                </a:cubicBezTo>
                <a:cubicBezTo>
                  <a:pt x="161" y="133"/>
                  <a:pt x="144" y="125"/>
                  <a:pt x="85" y="134"/>
                </a:cubicBezTo>
                <a:cubicBezTo>
                  <a:pt x="81" y="115"/>
                  <a:pt x="68" y="111"/>
                  <a:pt x="50" y="109"/>
                </a:cubicBezTo>
                <a:cubicBezTo>
                  <a:pt x="32" y="107"/>
                  <a:pt x="7" y="114"/>
                  <a:pt x="0" y="87"/>
                </a:cubicBezTo>
                <a:cubicBezTo>
                  <a:pt x="42" y="94"/>
                  <a:pt x="73" y="82"/>
                  <a:pt x="99" y="44"/>
                </a:cubicBezTo>
                <a:cubicBezTo>
                  <a:pt x="127" y="0"/>
                  <a:pt x="159" y="1"/>
                  <a:pt x="193" y="39"/>
                </a:cubicBezTo>
                <a:cubicBezTo>
                  <a:pt x="212" y="61"/>
                  <a:pt x="227" y="87"/>
                  <a:pt x="245" y="110"/>
                </a:cubicBezTo>
                <a:cubicBezTo>
                  <a:pt x="257" y="124"/>
                  <a:pt x="268" y="141"/>
                  <a:pt x="289" y="142"/>
                </a:cubicBezTo>
                <a:cubicBezTo>
                  <a:pt x="305" y="143"/>
                  <a:pt x="322" y="143"/>
                  <a:pt x="317" y="167"/>
                </a:cubicBezTo>
                <a:cubicBezTo>
                  <a:pt x="313" y="186"/>
                  <a:pt x="296" y="187"/>
                  <a:pt x="280" y="187"/>
                </a:cubicBezTo>
                <a:cubicBezTo>
                  <a:pt x="270" y="187"/>
                  <a:pt x="259" y="182"/>
                  <a:pt x="249" y="179"/>
                </a:cubicBezTo>
                <a:cubicBezTo>
                  <a:pt x="228" y="173"/>
                  <a:pt x="236" y="190"/>
                  <a:pt x="235" y="198"/>
                </a:cubicBezTo>
                <a:close/>
              </a:path>
            </a:pathLst>
          </a:custGeom>
          <a:solidFill>
            <a:srgbClr val="C44F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6" name="Freeform 90"/>
          <p:cNvSpPr>
            <a:spLocks/>
          </p:cNvSpPr>
          <p:nvPr userDrawn="1"/>
        </p:nvSpPr>
        <p:spPr bwMode="auto">
          <a:xfrm>
            <a:off x="8314227" y="3514555"/>
            <a:ext cx="717277" cy="554159"/>
          </a:xfrm>
          <a:custGeom>
            <a:avLst/>
            <a:gdLst>
              <a:gd name="T0" fmla="*/ 280 w 281"/>
              <a:gd name="T1" fmla="*/ 131 h 217"/>
              <a:gd name="T2" fmla="*/ 252 w 281"/>
              <a:gd name="T3" fmla="*/ 217 h 217"/>
              <a:gd name="T4" fmla="*/ 137 w 281"/>
              <a:gd name="T5" fmla="*/ 193 h 217"/>
              <a:gd name="T6" fmla="*/ 49 w 281"/>
              <a:gd name="T7" fmla="*/ 154 h 217"/>
              <a:gd name="T8" fmla="*/ 0 w 281"/>
              <a:gd name="T9" fmla="*/ 0 h 217"/>
              <a:gd name="T10" fmla="*/ 59 w 281"/>
              <a:gd name="T11" fmla="*/ 72 h 217"/>
              <a:gd name="T12" fmla="*/ 116 w 281"/>
              <a:gd name="T13" fmla="*/ 79 h 217"/>
              <a:gd name="T14" fmla="*/ 202 w 281"/>
              <a:gd name="T15" fmla="*/ 93 h 217"/>
              <a:gd name="T16" fmla="*/ 280 w 281"/>
              <a:gd name="T17" fmla="*/ 131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1" h="217">
                <a:moveTo>
                  <a:pt x="280" y="131"/>
                </a:moveTo>
                <a:cubicBezTo>
                  <a:pt x="281" y="163"/>
                  <a:pt x="274" y="193"/>
                  <a:pt x="252" y="217"/>
                </a:cubicBezTo>
                <a:cubicBezTo>
                  <a:pt x="220" y="180"/>
                  <a:pt x="184" y="170"/>
                  <a:pt x="137" y="193"/>
                </a:cubicBezTo>
                <a:cubicBezTo>
                  <a:pt x="97" y="212"/>
                  <a:pt x="68" y="189"/>
                  <a:pt x="49" y="154"/>
                </a:cubicBezTo>
                <a:cubicBezTo>
                  <a:pt x="25" y="109"/>
                  <a:pt x="14" y="59"/>
                  <a:pt x="0" y="0"/>
                </a:cubicBezTo>
                <a:cubicBezTo>
                  <a:pt x="23" y="28"/>
                  <a:pt x="40" y="51"/>
                  <a:pt x="59" y="72"/>
                </a:cubicBezTo>
                <a:cubicBezTo>
                  <a:pt x="75" y="90"/>
                  <a:pt x="95" y="97"/>
                  <a:pt x="116" y="79"/>
                </a:cubicBezTo>
                <a:cubicBezTo>
                  <a:pt x="151" y="47"/>
                  <a:pt x="177" y="65"/>
                  <a:pt x="202" y="93"/>
                </a:cubicBezTo>
                <a:cubicBezTo>
                  <a:pt x="223" y="117"/>
                  <a:pt x="244" y="140"/>
                  <a:pt x="280" y="131"/>
                </a:cubicBezTo>
                <a:close/>
              </a:path>
            </a:pathLst>
          </a:custGeom>
          <a:solidFill>
            <a:srgbClr val="EC6C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7" name="Freeform 91"/>
          <p:cNvSpPr>
            <a:spLocks/>
          </p:cNvSpPr>
          <p:nvPr userDrawn="1"/>
        </p:nvSpPr>
        <p:spPr bwMode="auto">
          <a:xfrm>
            <a:off x="9433748" y="827776"/>
            <a:ext cx="343510" cy="956372"/>
          </a:xfrm>
          <a:custGeom>
            <a:avLst/>
            <a:gdLst>
              <a:gd name="T0" fmla="*/ 93 w 135"/>
              <a:gd name="T1" fmla="*/ 0 h 373"/>
              <a:gd name="T2" fmla="*/ 128 w 135"/>
              <a:gd name="T3" fmla="*/ 240 h 373"/>
              <a:gd name="T4" fmla="*/ 132 w 135"/>
              <a:gd name="T5" fmla="*/ 338 h 373"/>
              <a:gd name="T6" fmla="*/ 121 w 135"/>
              <a:gd name="T7" fmla="*/ 367 h 373"/>
              <a:gd name="T8" fmla="*/ 89 w 135"/>
              <a:gd name="T9" fmla="*/ 353 h 373"/>
              <a:gd name="T10" fmla="*/ 0 w 135"/>
              <a:gd name="T11" fmla="*/ 200 h 373"/>
              <a:gd name="T12" fmla="*/ 60 w 135"/>
              <a:gd name="T13" fmla="*/ 97 h 373"/>
              <a:gd name="T14" fmla="*/ 49 w 135"/>
              <a:gd name="T15" fmla="*/ 56 h 373"/>
              <a:gd name="T16" fmla="*/ 93 w 135"/>
              <a:gd name="T17" fmla="*/ 0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5" h="373">
                <a:moveTo>
                  <a:pt x="93" y="0"/>
                </a:moveTo>
                <a:cubicBezTo>
                  <a:pt x="90" y="82"/>
                  <a:pt x="109" y="161"/>
                  <a:pt x="128" y="240"/>
                </a:cubicBezTo>
                <a:cubicBezTo>
                  <a:pt x="135" y="273"/>
                  <a:pt x="133" y="305"/>
                  <a:pt x="132" y="338"/>
                </a:cubicBezTo>
                <a:cubicBezTo>
                  <a:pt x="132" y="349"/>
                  <a:pt x="132" y="362"/>
                  <a:pt x="121" y="367"/>
                </a:cubicBezTo>
                <a:cubicBezTo>
                  <a:pt x="107" y="373"/>
                  <a:pt x="97" y="362"/>
                  <a:pt x="89" y="353"/>
                </a:cubicBezTo>
                <a:cubicBezTo>
                  <a:pt x="49" y="308"/>
                  <a:pt x="23" y="255"/>
                  <a:pt x="0" y="200"/>
                </a:cubicBezTo>
                <a:cubicBezTo>
                  <a:pt x="66" y="187"/>
                  <a:pt x="79" y="164"/>
                  <a:pt x="60" y="97"/>
                </a:cubicBezTo>
                <a:cubicBezTo>
                  <a:pt x="56" y="83"/>
                  <a:pt x="53" y="70"/>
                  <a:pt x="49" y="56"/>
                </a:cubicBezTo>
                <a:cubicBezTo>
                  <a:pt x="65" y="38"/>
                  <a:pt x="59" y="3"/>
                  <a:pt x="93" y="0"/>
                </a:cubicBezTo>
                <a:close/>
              </a:path>
            </a:pathLst>
          </a:custGeom>
          <a:solidFill>
            <a:srgbClr val="ED75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8" name="Freeform 92"/>
          <p:cNvSpPr>
            <a:spLocks/>
          </p:cNvSpPr>
          <p:nvPr userDrawn="1"/>
        </p:nvSpPr>
        <p:spPr bwMode="auto">
          <a:xfrm>
            <a:off x="8431697" y="695493"/>
            <a:ext cx="553531" cy="657841"/>
          </a:xfrm>
          <a:custGeom>
            <a:avLst/>
            <a:gdLst>
              <a:gd name="T0" fmla="*/ 122 w 217"/>
              <a:gd name="T1" fmla="*/ 128 h 257"/>
              <a:gd name="T2" fmla="*/ 174 w 217"/>
              <a:gd name="T3" fmla="*/ 138 h 257"/>
              <a:gd name="T4" fmla="*/ 207 w 217"/>
              <a:gd name="T5" fmla="*/ 175 h 257"/>
              <a:gd name="T6" fmla="*/ 157 w 217"/>
              <a:gd name="T7" fmla="*/ 216 h 257"/>
              <a:gd name="T8" fmla="*/ 39 w 217"/>
              <a:gd name="T9" fmla="*/ 182 h 257"/>
              <a:gd name="T10" fmla="*/ 26 w 217"/>
              <a:gd name="T11" fmla="*/ 127 h 257"/>
              <a:gd name="T12" fmla="*/ 0 w 217"/>
              <a:gd name="T13" fmla="*/ 2 h 257"/>
              <a:gd name="T14" fmla="*/ 38 w 217"/>
              <a:gd name="T15" fmla="*/ 25 h 257"/>
              <a:gd name="T16" fmla="*/ 122 w 217"/>
              <a:gd name="T17" fmla="*/ 128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7" h="257">
                <a:moveTo>
                  <a:pt x="122" y="128"/>
                </a:moveTo>
                <a:cubicBezTo>
                  <a:pt x="137" y="144"/>
                  <a:pt x="157" y="134"/>
                  <a:pt x="174" y="138"/>
                </a:cubicBezTo>
                <a:cubicBezTo>
                  <a:pt x="194" y="142"/>
                  <a:pt x="217" y="144"/>
                  <a:pt x="207" y="175"/>
                </a:cubicBezTo>
                <a:cubicBezTo>
                  <a:pt x="191" y="189"/>
                  <a:pt x="174" y="203"/>
                  <a:pt x="157" y="216"/>
                </a:cubicBezTo>
                <a:cubicBezTo>
                  <a:pt x="102" y="257"/>
                  <a:pt x="63" y="246"/>
                  <a:pt x="39" y="182"/>
                </a:cubicBezTo>
                <a:cubicBezTo>
                  <a:pt x="33" y="164"/>
                  <a:pt x="30" y="145"/>
                  <a:pt x="26" y="127"/>
                </a:cubicBezTo>
                <a:cubicBezTo>
                  <a:pt x="20" y="85"/>
                  <a:pt x="18" y="43"/>
                  <a:pt x="0" y="2"/>
                </a:cubicBezTo>
                <a:cubicBezTo>
                  <a:pt x="21" y="0"/>
                  <a:pt x="25" y="20"/>
                  <a:pt x="38" y="25"/>
                </a:cubicBezTo>
                <a:cubicBezTo>
                  <a:pt x="59" y="65"/>
                  <a:pt x="83" y="102"/>
                  <a:pt x="122" y="128"/>
                </a:cubicBezTo>
                <a:close/>
              </a:path>
            </a:pathLst>
          </a:custGeom>
          <a:solidFill>
            <a:srgbClr val="E54E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9" name="Freeform 93"/>
          <p:cNvSpPr>
            <a:spLocks/>
          </p:cNvSpPr>
          <p:nvPr userDrawn="1"/>
        </p:nvSpPr>
        <p:spPr bwMode="auto">
          <a:xfrm>
            <a:off x="9415950" y="3766608"/>
            <a:ext cx="327491" cy="745434"/>
          </a:xfrm>
          <a:custGeom>
            <a:avLst/>
            <a:gdLst>
              <a:gd name="T0" fmla="*/ 112 w 129"/>
              <a:gd name="T1" fmla="*/ 5 h 291"/>
              <a:gd name="T2" fmla="*/ 110 w 129"/>
              <a:gd name="T3" fmla="*/ 260 h 291"/>
              <a:gd name="T4" fmla="*/ 56 w 129"/>
              <a:gd name="T5" fmla="*/ 280 h 291"/>
              <a:gd name="T6" fmla="*/ 0 w 129"/>
              <a:gd name="T7" fmla="*/ 220 h 291"/>
              <a:gd name="T8" fmla="*/ 52 w 129"/>
              <a:gd name="T9" fmla="*/ 97 h 291"/>
              <a:gd name="T10" fmla="*/ 76 w 129"/>
              <a:gd name="T11" fmla="*/ 33 h 291"/>
              <a:gd name="T12" fmla="*/ 112 w 129"/>
              <a:gd name="T13" fmla="*/ 5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9" h="291">
                <a:moveTo>
                  <a:pt x="112" y="5"/>
                </a:moveTo>
                <a:cubicBezTo>
                  <a:pt x="129" y="90"/>
                  <a:pt x="113" y="175"/>
                  <a:pt x="110" y="260"/>
                </a:cubicBezTo>
                <a:cubicBezTo>
                  <a:pt x="109" y="289"/>
                  <a:pt x="80" y="291"/>
                  <a:pt x="56" y="280"/>
                </a:cubicBezTo>
                <a:cubicBezTo>
                  <a:pt x="30" y="268"/>
                  <a:pt x="12" y="247"/>
                  <a:pt x="0" y="220"/>
                </a:cubicBezTo>
                <a:cubicBezTo>
                  <a:pt x="13" y="177"/>
                  <a:pt x="30" y="136"/>
                  <a:pt x="52" y="97"/>
                </a:cubicBezTo>
                <a:cubicBezTo>
                  <a:pt x="59" y="75"/>
                  <a:pt x="64" y="52"/>
                  <a:pt x="76" y="33"/>
                </a:cubicBezTo>
                <a:cubicBezTo>
                  <a:pt x="84" y="19"/>
                  <a:pt x="89" y="0"/>
                  <a:pt x="112" y="5"/>
                </a:cubicBezTo>
                <a:close/>
              </a:path>
            </a:pathLst>
          </a:custGeom>
          <a:solidFill>
            <a:srgbClr val="F086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0" name="Freeform 94"/>
          <p:cNvSpPr>
            <a:spLocks/>
          </p:cNvSpPr>
          <p:nvPr userDrawn="1"/>
        </p:nvSpPr>
        <p:spPr bwMode="auto">
          <a:xfrm>
            <a:off x="9293140" y="4399422"/>
            <a:ext cx="409364" cy="661416"/>
          </a:xfrm>
          <a:custGeom>
            <a:avLst/>
            <a:gdLst>
              <a:gd name="T0" fmla="*/ 0 w 161"/>
              <a:gd name="T1" fmla="*/ 39 h 258"/>
              <a:gd name="T2" fmla="*/ 39 w 161"/>
              <a:gd name="T3" fmla="*/ 0 h 258"/>
              <a:gd name="T4" fmla="*/ 144 w 161"/>
              <a:gd name="T5" fmla="*/ 59 h 258"/>
              <a:gd name="T6" fmla="*/ 159 w 161"/>
              <a:gd name="T7" fmla="*/ 87 h 258"/>
              <a:gd name="T8" fmla="*/ 159 w 161"/>
              <a:gd name="T9" fmla="*/ 258 h 258"/>
              <a:gd name="T10" fmla="*/ 47 w 161"/>
              <a:gd name="T11" fmla="*/ 208 h 258"/>
              <a:gd name="T12" fmla="*/ 45 w 161"/>
              <a:gd name="T13" fmla="*/ 104 h 258"/>
              <a:gd name="T14" fmla="*/ 0 w 161"/>
              <a:gd name="T15" fmla="*/ 39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1" h="258">
                <a:moveTo>
                  <a:pt x="0" y="39"/>
                </a:moveTo>
                <a:cubicBezTo>
                  <a:pt x="35" y="47"/>
                  <a:pt x="34" y="20"/>
                  <a:pt x="39" y="0"/>
                </a:cubicBezTo>
                <a:cubicBezTo>
                  <a:pt x="70" y="25"/>
                  <a:pt x="93" y="65"/>
                  <a:pt x="144" y="59"/>
                </a:cubicBezTo>
                <a:cubicBezTo>
                  <a:pt x="161" y="57"/>
                  <a:pt x="159" y="75"/>
                  <a:pt x="159" y="87"/>
                </a:cubicBezTo>
                <a:cubicBezTo>
                  <a:pt x="160" y="140"/>
                  <a:pt x="159" y="192"/>
                  <a:pt x="159" y="258"/>
                </a:cubicBezTo>
                <a:cubicBezTo>
                  <a:pt x="131" y="200"/>
                  <a:pt x="88" y="206"/>
                  <a:pt x="47" y="208"/>
                </a:cubicBezTo>
                <a:cubicBezTo>
                  <a:pt x="29" y="174"/>
                  <a:pt x="50" y="138"/>
                  <a:pt x="45" y="104"/>
                </a:cubicBezTo>
                <a:cubicBezTo>
                  <a:pt x="77" y="50"/>
                  <a:pt x="22" y="56"/>
                  <a:pt x="0" y="39"/>
                </a:cubicBezTo>
                <a:close/>
              </a:path>
            </a:pathLst>
          </a:custGeom>
          <a:solidFill>
            <a:srgbClr val="BA52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1" name="Freeform 95"/>
          <p:cNvSpPr>
            <a:spLocks/>
          </p:cNvSpPr>
          <p:nvPr userDrawn="1"/>
        </p:nvSpPr>
        <p:spPr bwMode="auto">
          <a:xfrm>
            <a:off x="9193469" y="2946095"/>
            <a:ext cx="542852" cy="498744"/>
          </a:xfrm>
          <a:custGeom>
            <a:avLst/>
            <a:gdLst>
              <a:gd name="T0" fmla="*/ 0 w 213"/>
              <a:gd name="T1" fmla="*/ 46 h 195"/>
              <a:gd name="T2" fmla="*/ 28 w 213"/>
              <a:gd name="T3" fmla="*/ 0 h 195"/>
              <a:gd name="T4" fmla="*/ 179 w 213"/>
              <a:gd name="T5" fmla="*/ 94 h 195"/>
              <a:gd name="T6" fmla="*/ 195 w 213"/>
              <a:gd name="T7" fmla="*/ 169 h 195"/>
              <a:gd name="T8" fmla="*/ 155 w 213"/>
              <a:gd name="T9" fmla="*/ 185 h 195"/>
              <a:gd name="T10" fmla="*/ 59 w 213"/>
              <a:gd name="T11" fmla="*/ 124 h 195"/>
              <a:gd name="T12" fmla="*/ 0 w 213"/>
              <a:gd name="T13" fmla="*/ 46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3" h="195">
                <a:moveTo>
                  <a:pt x="0" y="46"/>
                </a:moveTo>
                <a:cubicBezTo>
                  <a:pt x="10" y="31"/>
                  <a:pt x="19" y="15"/>
                  <a:pt x="28" y="0"/>
                </a:cubicBezTo>
                <a:cubicBezTo>
                  <a:pt x="71" y="43"/>
                  <a:pt x="118" y="77"/>
                  <a:pt x="179" y="94"/>
                </a:cubicBezTo>
                <a:cubicBezTo>
                  <a:pt x="213" y="104"/>
                  <a:pt x="196" y="144"/>
                  <a:pt x="195" y="169"/>
                </a:cubicBezTo>
                <a:cubicBezTo>
                  <a:pt x="195" y="195"/>
                  <a:pt x="170" y="186"/>
                  <a:pt x="155" y="185"/>
                </a:cubicBezTo>
                <a:cubicBezTo>
                  <a:pt x="114" y="180"/>
                  <a:pt x="84" y="155"/>
                  <a:pt x="59" y="124"/>
                </a:cubicBezTo>
                <a:cubicBezTo>
                  <a:pt x="39" y="98"/>
                  <a:pt x="20" y="72"/>
                  <a:pt x="0" y="46"/>
                </a:cubicBezTo>
                <a:close/>
              </a:path>
            </a:pathLst>
          </a:custGeom>
          <a:solidFill>
            <a:srgbClr val="D05B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2" name="Freeform 96"/>
          <p:cNvSpPr>
            <a:spLocks/>
          </p:cNvSpPr>
          <p:nvPr userDrawn="1"/>
        </p:nvSpPr>
        <p:spPr bwMode="auto">
          <a:xfrm>
            <a:off x="9341196" y="470254"/>
            <a:ext cx="364868" cy="502319"/>
          </a:xfrm>
          <a:custGeom>
            <a:avLst/>
            <a:gdLst>
              <a:gd name="T0" fmla="*/ 129 w 143"/>
              <a:gd name="T1" fmla="*/ 140 h 196"/>
              <a:gd name="T2" fmla="*/ 85 w 143"/>
              <a:gd name="T3" fmla="*/ 196 h 196"/>
              <a:gd name="T4" fmla="*/ 55 w 143"/>
              <a:gd name="T5" fmla="*/ 159 h 196"/>
              <a:gd name="T6" fmla="*/ 56 w 143"/>
              <a:gd name="T7" fmla="*/ 160 h 196"/>
              <a:gd name="T8" fmla="*/ 0 w 143"/>
              <a:gd name="T9" fmla="*/ 75 h 196"/>
              <a:gd name="T10" fmla="*/ 65 w 143"/>
              <a:gd name="T11" fmla="*/ 0 h 196"/>
              <a:gd name="T12" fmla="*/ 129 w 143"/>
              <a:gd name="T13" fmla="*/ 140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3" h="196">
                <a:moveTo>
                  <a:pt x="129" y="140"/>
                </a:moveTo>
                <a:cubicBezTo>
                  <a:pt x="104" y="150"/>
                  <a:pt x="118" y="192"/>
                  <a:pt x="85" y="196"/>
                </a:cubicBezTo>
                <a:cubicBezTo>
                  <a:pt x="73" y="185"/>
                  <a:pt x="74" y="164"/>
                  <a:pt x="55" y="159"/>
                </a:cubicBezTo>
                <a:cubicBezTo>
                  <a:pt x="55" y="159"/>
                  <a:pt x="56" y="160"/>
                  <a:pt x="56" y="160"/>
                </a:cubicBezTo>
                <a:cubicBezTo>
                  <a:pt x="54" y="120"/>
                  <a:pt x="20" y="102"/>
                  <a:pt x="0" y="75"/>
                </a:cubicBezTo>
                <a:cubicBezTo>
                  <a:pt x="13" y="42"/>
                  <a:pt x="24" y="8"/>
                  <a:pt x="65" y="0"/>
                </a:cubicBezTo>
                <a:cubicBezTo>
                  <a:pt x="143" y="21"/>
                  <a:pt x="136" y="81"/>
                  <a:pt x="129" y="140"/>
                </a:cubicBezTo>
                <a:close/>
              </a:path>
            </a:pathLst>
          </a:custGeom>
          <a:solidFill>
            <a:srgbClr val="F4A0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3" name="Freeform 97"/>
          <p:cNvSpPr>
            <a:spLocks/>
          </p:cNvSpPr>
          <p:nvPr userDrawn="1"/>
        </p:nvSpPr>
        <p:spPr bwMode="auto">
          <a:xfrm>
            <a:off x="8946071" y="4554944"/>
            <a:ext cx="514375" cy="436177"/>
          </a:xfrm>
          <a:custGeom>
            <a:avLst/>
            <a:gdLst>
              <a:gd name="T0" fmla="*/ 181 w 202"/>
              <a:gd name="T1" fmla="*/ 43 h 170"/>
              <a:gd name="T2" fmla="*/ 188 w 202"/>
              <a:gd name="T3" fmla="*/ 116 h 170"/>
              <a:gd name="T4" fmla="*/ 183 w 202"/>
              <a:gd name="T5" fmla="*/ 147 h 170"/>
              <a:gd name="T6" fmla="*/ 0 w 202"/>
              <a:gd name="T7" fmla="*/ 0 h 170"/>
              <a:gd name="T8" fmla="*/ 181 w 202"/>
              <a:gd name="T9" fmla="*/ 43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2" h="170">
                <a:moveTo>
                  <a:pt x="181" y="43"/>
                </a:moveTo>
                <a:cubicBezTo>
                  <a:pt x="202" y="65"/>
                  <a:pt x="187" y="92"/>
                  <a:pt x="188" y="116"/>
                </a:cubicBezTo>
                <a:cubicBezTo>
                  <a:pt x="188" y="127"/>
                  <a:pt x="185" y="137"/>
                  <a:pt x="183" y="147"/>
                </a:cubicBezTo>
                <a:cubicBezTo>
                  <a:pt x="89" y="170"/>
                  <a:pt x="27" y="121"/>
                  <a:pt x="0" y="0"/>
                </a:cubicBezTo>
                <a:cubicBezTo>
                  <a:pt x="57" y="31"/>
                  <a:pt x="105" y="100"/>
                  <a:pt x="181" y="43"/>
                </a:cubicBezTo>
                <a:close/>
              </a:path>
            </a:pathLst>
          </a:custGeom>
          <a:solidFill>
            <a:srgbClr val="CC5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4" name="Freeform 98"/>
          <p:cNvSpPr>
            <a:spLocks/>
          </p:cNvSpPr>
          <p:nvPr userDrawn="1"/>
        </p:nvSpPr>
        <p:spPr bwMode="auto">
          <a:xfrm>
            <a:off x="9027944" y="311157"/>
            <a:ext cx="478778" cy="350372"/>
          </a:xfrm>
          <a:custGeom>
            <a:avLst/>
            <a:gdLst>
              <a:gd name="T0" fmla="*/ 188 w 188"/>
              <a:gd name="T1" fmla="*/ 62 h 137"/>
              <a:gd name="T2" fmla="*/ 123 w 188"/>
              <a:gd name="T3" fmla="*/ 137 h 137"/>
              <a:gd name="T4" fmla="*/ 0 w 188"/>
              <a:gd name="T5" fmla="*/ 118 h 137"/>
              <a:gd name="T6" fmla="*/ 20 w 188"/>
              <a:gd name="T7" fmla="*/ 44 h 137"/>
              <a:gd name="T8" fmla="*/ 65 w 188"/>
              <a:gd name="T9" fmla="*/ 39 h 137"/>
              <a:gd name="T10" fmla="*/ 188 w 188"/>
              <a:gd name="T11" fmla="*/ 62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8" h="137">
                <a:moveTo>
                  <a:pt x="188" y="62"/>
                </a:moveTo>
                <a:cubicBezTo>
                  <a:pt x="157" y="79"/>
                  <a:pt x="151" y="117"/>
                  <a:pt x="123" y="137"/>
                </a:cubicBezTo>
                <a:cubicBezTo>
                  <a:pt x="86" y="108"/>
                  <a:pt x="39" y="136"/>
                  <a:pt x="0" y="118"/>
                </a:cubicBezTo>
                <a:cubicBezTo>
                  <a:pt x="15" y="96"/>
                  <a:pt x="49" y="79"/>
                  <a:pt x="20" y="44"/>
                </a:cubicBezTo>
                <a:cubicBezTo>
                  <a:pt x="35" y="45"/>
                  <a:pt x="52" y="48"/>
                  <a:pt x="65" y="39"/>
                </a:cubicBezTo>
                <a:cubicBezTo>
                  <a:pt x="115" y="0"/>
                  <a:pt x="153" y="24"/>
                  <a:pt x="188" y="62"/>
                </a:cubicBezTo>
                <a:close/>
              </a:path>
            </a:pathLst>
          </a:custGeom>
          <a:solidFill>
            <a:srgbClr val="F8C0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5" name="Freeform 99"/>
          <p:cNvSpPr>
            <a:spLocks/>
          </p:cNvSpPr>
          <p:nvPr userDrawn="1"/>
        </p:nvSpPr>
        <p:spPr bwMode="auto">
          <a:xfrm>
            <a:off x="9464005" y="3460926"/>
            <a:ext cx="238499" cy="566673"/>
          </a:xfrm>
          <a:custGeom>
            <a:avLst/>
            <a:gdLst>
              <a:gd name="T0" fmla="*/ 93 w 94"/>
              <a:gd name="T1" fmla="*/ 125 h 222"/>
              <a:gd name="T2" fmla="*/ 36 w 94"/>
              <a:gd name="T3" fmla="*/ 219 h 222"/>
              <a:gd name="T4" fmla="*/ 29 w 94"/>
              <a:gd name="T5" fmla="*/ 221 h 222"/>
              <a:gd name="T6" fmla="*/ 26 w 94"/>
              <a:gd name="T7" fmla="*/ 219 h 222"/>
              <a:gd name="T8" fmla="*/ 0 w 94"/>
              <a:gd name="T9" fmla="*/ 125 h 222"/>
              <a:gd name="T10" fmla="*/ 55 w 94"/>
              <a:gd name="T11" fmla="*/ 5 h 222"/>
              <a:gd name="T12" fmla="*/ 93 w 94"/>
              <a:gd name="T13" fmla="*/ 41 h 222"/>
              <a:gd name="T14" fmla="*/ 93 w 94"/>
              <a:gd name="T15" fmla="*/ 125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4" h="222">
                <a:moveTo>
                  <a:pt x="93" y="125"/>
                </a:moveTo>
                <a:cubicBezTo>
                  <a:pt x="56" y="145"/>
                  <a:pt x="64" y="193"/>
                  <a:pt x="36" y="219"/>
                </a:cubicBezTo>
                <a:cubicBezTo>
                  <a:pt x="34" y="221"/>
                  <a:pt x="31" y="222"/>
                  <a:pt x="29" y="221"/>
                </a:cubicBezTo>
                <a:cubicBezTo>
                  <a:pt x="27" y="220"/>
                  <a:pt x="26" y="219"/>
                  <a:pt x="26" y="219"/>
                </a:cubicBezTo>
                <a:cubicBezTo>
                  <a:pt x="32" y="183"/>
                  <a:pt x="15" y="154"/>
                  <a:pt x="0" y="125"/>
                </a:cubicBezTo>
                <a:cubicBezTo>
                  <a:pt x="5" y="78"/>
                  <a:pt x="24" y="39"/>
                  <a:pt x="55" y="5"/>
                </a:cubicBezTo>
                <a:cubicBezTo>
                  <a:pt x="83" y="0"/>
                  <a:pt x="94" y="14"/>
                  <a:pt x="93" y="41"/>
                </a:cubicBezTo>
                <a:cubicBezTo>
                  <a:pt x="93" y="69"/>
                  <a:pt x="93" y="97"/>
                  <a:pt x="93" y="125"/>
                </a:cubicBezTo>
                <a:close/>
              </a:path>
            </a:pathLst>
          </a:custGeom>
          <a:solidFill>
            <a:srgbClr val="F5A0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6" name="Freeform 100"/>
          <p:cNvSpPr>
            <a:spLocks/>
          </p:cNvSpPr>
          <p:nvPr userDrawn="1"/>
        </p:nvSpPr>
        <p:spPr bwMode="auto">
          <a:xfrm>
            <a:off x="8680874" y="148484"/>
            <a:ext cx="487677" cy="464779"/>
          </a:xfrm>
          <a:custGeom>
            <a:avLst/>
            <a:gdLst>
              <a:gd name="T0" fmla="*/ 156 w 191"/>
              <a:gd name="T1" fmla="*/ 108 h 182"/>
              <a:gd name="T2" fmla="*/ 184 w 191"/>
              <a:gd name="T3" fmla="*/ 127 h 182"/>
              <a:gd name="T4" fmla="*/ 136 w 191"/>
              <a:gd name="T5" fmla="*/ 182 h 182"/>
              <a:gd name="T6" fmla="*/ 104 w 191"/>
              <a:gd name="T7" fmla="*/ 139 h 182"/>
              <a:gd name="T8" fmla="*/ 0 w 191"/>
              <a:gd name="T9" fmla="*/ 9 h 182"/>
              <a:gd name="T10" fmla="*/ 90 w 191"/>
              <a:gd name="T11" fmla="*/ 36 h 182"/>
              <a:gd name="T12" fmla="*/ 156 w 191"/>
              <a:gd name="T13" fmla="*/ 108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1" h="182">
                <a:moveTo>
                  <a:pt x="156" y="108"/>
                </a:moveTo>
                <a:cubicBezTo>
                  <a:pt x="161" y="123"/>
                  <a:pt x="191" y="111"/>
                  <a:pt x="184" y="127"/>
                </a:cubicBezTo>
                <a:cubicBezTo>
                  <a:pt x="175" y="149"/>
                  <a:pt x="172" y="182"/>
                  <a:pt x="136" y="182"/>
                </a:cubicBezTo>
                <a:cubicBezTo>
                  <a:pt x="114" y="176"/>
                  <a:pt x="112" y="156"/>
                  <a:pt x="104" y="139"/>
                </a:cubicBezTo>
                <a:cubicBezTo>
                  <a:pt x="79" y="88"/>
                  <a:pt x="51" y="41"/>
                  <a:pt x="0" y="9"/>
                </a:cubicBezTo>
                <a:cubicBezTo>
                  <a:pt x="42" y="0"/>
                  <a:pt x="59" y="5"/>
                  <a:pt x="90" y="36"/>
                </a:cubicBezTo>
                <a:cubicBezTo>
                  <a:pt x="113" y="59"/>
                  <a:pt x="134" y="84"/>
                  <a:pt x="156" y="108"/>
                </a:cubicBezTo>
                <a:close/>
              </a:path>
            </a:pathLst>
          </a:custGeom>
          <a:solidFill>
            <a:srgbClr val="F8DF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7" name="Freeform 101"/>
          <p:cNvSpPr>
            <a:spLocks/>
          </p:cNvSpPr>
          <p:nvPr userDrawn="1"/>
        </p:nvSpPr>
        <p:spPr bwMode="auto">
          <a:xfrm>
            <a:off x="9341196" y="3421599"/>
            <a:ext cx="263417" cy="359310"/>
          </a:xfrm>
          <a:custGeom>
            <a:avLst/>
            <a:gdLst>
              <a:gd name="T0" fmla="*/ 103 w 103"/>
              <a:gd name="T1" fmla="*/ 20 h 140"/>
              <a:gd name="T2" fmla="*/ 48 w 103"/>
              <a:gd name="T3" fmla="*/ 140 h 140"/>
              <a:gd name="T4" fmla="*/ 0 w 103"/>
              <a:gd name="T5" fmla="*/ 37 h 140"/>
              <a:gd name="T6" fmla="*/ 37 w 103"/>
              <a:gd name="T7" fmla="*/ 0 h 140"/>
              <a:gd name="T8" fmla="*/ 103 w 103"/>
              <a:gd name="T9" fmla="*/ 2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" h="140">
                <a:moveTo>
                  <a:pt x="103" y="20"/>
                </a:moveTo>
                <a:cubicBezTo>
                  <a:pt x="84" y="60"/>
                  <a:pt x="66" y="100"/>
                  <a:pt x="48" y="140"/>
                </a:cubicBezTo>
                <a:cubicBezTo>
                  <a:pt x="23" y="110"/>
                  <a:pt x="4" y="77"/>
                  <a:pt x="0" y="37"/>
                </a:cubicBezTo>
                <a:cubicBezTo>
                  <a:pt x="4" y="16"/>
                  <a:pt x="14" y="2"/>
                  <a:pt x="37" y="0"/>
                </a:cubicBezTo>
                <a:cubicBezTo>
                  <a:pt x="59" y="7"/>
                  <a:pt x="81" y="13"/>
                  <a:pt x="103" y="20"/>
                </a:cubicBezTo>
                <a:close/>
              </a:path>
            </a:pathLst>
          </a:custGeom>
          <a:solidFill>
            <a:srgbClr val="F9BF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8" name="Freeform 102"/>
          <p:cNvSpPr>
            <a:spLocks/>
          </p:cNvSpPr>
          <p:nvPr userDrawn="1"/>
        </p:nvSpPr>
        <p:spPr bwMode="auto">
          <a:xfrm>
            <a:off x="9234406" y="4020449"/>
            <a:ext cx="320372" cy="309257"/>
          </a:xfrm>
          <a:custGeom>
            <a:avLst/>
            <a:gdLst>
              <a:gd name="T0" fmla="*/ 116 w 126"/>
              <a:gd name="T1" fmla="*/ 0 h 121"/>
              <a:gd name="T2" fmla="*/ 126 w 126"/>
              <a:gd name="T3" fmla="*/ 0 h 121"/>
              <a:gd name="T4" fmla="*/ 71 w 126"/>
              <a:gd name="T5" fmla="*/ 121 h 121"/>
              <a:gd name="T6" fmla="*/ 0 w 126"/>
              <a:gd name="T7" fmla="*/ 6 h 121"/>
              <a:gd name="T8" fmla="*/ 116 w 126"/>
              <a:gd name="T9" fmla="*/ 0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6" h="121">
                <a:moveTo>
                  <a:pt x="116" y="0"/>
                </a:moveTo>
                <a:cubicBezTo>
                  <a:pt x="119" y="0"/>
                  <a:pt x="123" y="0"/>
                  <a:pt x="126" y="0"/>
                </a:cubicBezTo>
                <a:cubicBezTo>
                  <a:pt x="112" y="42"/>
                  <a:pt x="104" y="87"/>
                  <a:pt x="71" y="121"/>
                </a:cubicBezTo>
                <a:cubicBezTo>
                  <a:pt x="48" y="83"/>
                  <a:pt x="24" y="44"/>
                  <a:pt x="0" y="6"/>
                </a:cubicBezTo>
                <a:cubicBezTo>
                  <a:pt x="43" y="20"/>
                  <a:pt x="80" y="39"/>
                  <a:pt x="116" y="0"/>
                </a:cubicBezTo>
                <a:close/>
              </a:path>
            </a:pathLst>
          </a:custGeom>
          <a:solidFill>
            <a:srgbClr val="F1A4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9" name="Freeform 103"/>
          <p:cNvSpPr>
            <a:spLocks/>
          </p:cNvSpPr>
          <p:nvPr userDrawn="1"/>
        </p:nvSpPr>
        <p:spPr bwMode="auto">
          <a:xfrm>
            <a:off x="9157872" y="3094467"/>
            <a:ext cx="277655" cy="421876"/>
          </a:xfrm>
          <a:custGeom>
            <a:avLst/>
            <a:gdLst>
              <a:gd name="T0" fmla="*/ 109 w 109"/>
              <a:gd name="T1" fmla="*/ 128 h 165"/>
              <a:gd name="T2" fmla="*/ 72 w 109"/>
              <a:gd name="T3" fmla="*/ 165 h 165"/>
              <a:gd name="T4" fmla="*/ 0 w 109"/>
              <a:gd name="T5" fmla="*/ 0 h 165"/>
              <a:gd name="T6" fmla="*/ 109 w 109"/>
              <a:gd name="T7" fmla="*/ 128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9" h="165">
                <a:moveTo>
                  <a:pt x="109" y="128"/>
                </a:moveTo>
                <a:cubicBezTo>
                  <a:pt x="96" y="140"/>
                  <a:pt x="84" y="153"/>
                  <a:pt x="72" y="165"/>
                </a:cubicBezTo>
                <a:cubicBezTo>
                  <a:pt x="48" y="110"/>
                  <a:pt x="35" y="51"/>
                  <a:pt x="0" y="0"/>
                </a:cubicBezTo>
                <a:cubicBezTo>
                  <a:pt x="43" y="38"/>
                  <a:pt x="64" y="93"/>
                  <a:pt x="109" y="128"/>
                </a:cubicBezTo>
                <a:close/>
              </a:path>
            </a:pathLst>
          </a:custGeom>
          <a:solidFill>
            <a:srgbClr val="EED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0" name="Freeform 104"/>
          <p:cNvSpPr>
            <a:spLocks/>
          </p:cNvSpPr>
          <p:nvPr userDrawn="1"/>
        </p:nvSpPr>
        <p:spPr bwMode="auto">
          <a:xfrm>
            <a:off x="8538487" y="1405174"/>
            <a:ext cx="672780" cy="611363"/>
          </a:xfrm>
          <a:custGeom>
            <a:avLst/>
            <a:gdLst>
              <a:gd name="T0" fmla="*/ 5 w 264"/>
              <a:gd name="T1" fmla="*/ 178 h 239"/>
              <a:gd name="T2" fmla="*/ 24 w 264"/>
              <a:gd name="T3" fmla="*/ 105 h 239"/>
              <a:gd name="T4" fmla="*/ 80 w 264"/>
              <a:gd name="T5" fmla="*/ 63 h 239"/>
              <a:gd name="T6" fmla="*/ 264 w 264"/>
              <a:gd name="T7" fmla="*/ 123 h 239"/>
              <a:gd name="T8" fmla="*/ 125 w 264"/>
              <a:gd name="T9" fmla="*/ 180 h 239"/>
              <a:gd name="T10" fmla="*/ 5 w 264"/>
              <a:gd name="T11" fmla="*/ 178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4" h="239">
                <a:moveTo>
                  <a:pt x="5" y="178"/>
                </a:moveTo>
                <a:cubicBezTo>
                  <a:pt x="16" y="154"/>
                  <a:pt x="0" y="125"/>
                  <a:pt x="24" y="105"/>
                </a:cubicBezTo>
                <a:cubicBezTo>
                  <a:pt x="43" y="91"/>
                  <a:pt x="61" y="77"/>
                  <a:pt x="80" y="63"/>
                </a:cubicBezTo>
                <a:cubicBezTo>
                  <a:pt x="165" y="0"/>
                  <a:pt x="223" y="17"/>
                  <a:pt x="264" y="123"/>
                </a:cubicBezTo>
                <a:cubicBezTo>
                  <a:pt x="196" y="94"/>
                  <a:pt x="158" y="125"/>
                  <a:pt x="125" y="180"/>
                </a:cubicBezTo>
                <a:cubicBezTo>
                  <a:pt x="90" y="239"/>
                  <a:pt x="57" y="236"/>
                  <a:pt x="5" y="178"/>
                </a:cubicBezTo>
                <a:close/>
              </a:path>
            </a:pathLst>
          </a:custGeom>
          <a:solidFill>
            <a:srgbClr val="F5A2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1" name="Freeform 105"/>
          <p:cNvSpPr>
            <a:spLocks/>
          </p:cNvSpPr>
          <p:nvPr userDrawn="1"/>
        </p:nvSpPr>
        <p:spPr bwMode="auto">
          <a:xfrm>
            <a:off x="8381861" y="1862803"/>
            <a:ext cx="407584" cy="568460"/>
          </a:xfrm>
          <a:custGeom>
            <a:avLst/>
            <a:gdLst>
              <a:gd name="T0" fmla="*/ 134 w 160"/>
              <a:gd name="T1" fmla="*/ 206 h 222"/>
              <a:gd name="T2" fmla="*/ 43 w 160"/>
              <a:gd name="T3" fmla="*/ 163 h 222"/>
              <a:gd name="T4" fmla="*/ 0 w 160"/>
              <a:gd name="T5" fmla="*/ 47 h 222"/>
              <a:gd name="T6" fmla="*/ 33 w 160"/>
              <a:gd name="T7" fmla="*/ 20 h 222"/>
              <a:gd name="T8" fmla="*/ 56 w 160"/>
              <a:gd name="T9" fmla="*/ 8 h 222"/>
              <a:gd name="T10" fmla="*/ 160 w 160"/>
              <a:gd name="T11" fmla="*/ 105 h 222"/>
              <a:gd name="T12" fmla="*/ 134 w 160"/>
              <a:gd name="T13" fmla="*/ 206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0" h="222">
                <a:moveTo>
                  <a:pt x="134" y="206"/>
                </a:moveTo>
                <a:cubicBezTo>
                  <a:pt x="89" y="222"/>
                  <a:pt x="64" y="193"/>
                  <a:pt x="43" y="163"/>
                </a:cubicBezTo>
                <a:cubicBezTo>
                  <a:pt x="19" y="129"/>
                  <a:pt x="7" y="88"/>
                  <a:pt x="0" y="47"/>
                </a:cubicBezTo>
                <a:cubicBezTo>
                  <a:pt x="18" y="46"/>
                  <a:pt x="27" y="35"/>
                  <a:pt x="33" y="20"/>
                </a:cubicBezTo>
                <a:cubicBezTo>
                  <a:pt x="37" y="11"/>
                  <a:pt x="42" y="0"/>
                  <a:pt x="56" y="8"/>
                </a:cubicBezTo>
                <a:cubicBezTo>
                  <a:pt x="85" y="47"/>
                  <a:pt x="91" y="110"/>
                  <a:pt x="160" y="105"/>
                </a:cubicBezTo>
                <a:cubicBezTo>
                  <a:pt x="146" y="138"/>
                  <a:pt x="135" y="170"/>
                  <a:pt x="134" y="206"/>
                </a:cubicBezTo>
                <a:close/>
              </a:path>
            </a:pathLst>
          </a:custGeom>
          <a:solidFill>
            <a:srgbClr val="F39D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2" name="Freeform 106"/>
          <p:cNvSpPr>
            <a:spLocks/>
          </p:cNvSpPr>
          <p:nvPr userDrawn="1"/>
        </p:nvSpPr>
        <p:spPr bwMode="auto">
          <a:xfrm>
            <a:off x="8677315" y="1957545"/>
            <a:ext cx="514375" cy="432602"/>
          </a:xfrm>
          <a:custGeom>
            <a:avLst/>
            <a:gdLst>
              <a:gd name="T0" fmla="*/ 18 w 202"/>
              <a:gd name="T1" fmla="*/ 169 h 169"/>
              <a:gd name="T2" fmla="*/ 44 w 202"/>
              <a:gd name="T3" fmla="*/ 68 h 169"/>
              <a:gd name="T4" fmla="*/ 98 w 202"/>
              <a:gd name="T5" fmla="*/ 34 h 169"/>
              <a:gd name="T6" fmla="*/ 196 w 202"/>
              <a:gd name="T7" fmla="*/ 43 h 169"/>
              <a:gd name="T8" fmla="*/ 176 w 202"/>
              <a:gd name="T9" fmla="*/ 113 h 169"/>
              <a:gd name="T10" fmla="*/ 96 w 202"/>
              <a:gd name="T11" fmla="*/ 125 h 169"/>
              <a:gd name="T12" fmla="*/ 18 w 202"/>
              <a:gd name="T13" fmla="*/ 169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2" h="169">
                <a:moveTo>
                  <a:pt x="18" y="169"/>
                </a:moveTo>
                <a:cubicBezTo>
                  <a:pt x="0" y="143"/>
                  <a:pt x="15" y="86"/>
                  <a:pt x="44" y="68"/>
                </a:cubicBezTo>
                <a:cubicBezTo>
                  <a:pt x="62" y="57"/>
                  <a:pt x="83" y="48"/>
                  <a:pt x="98" y="34"/>
                </a:cubicBezTo>
                <a:cubicBezTo>
                  <a:pt x="135" y="0"/>
                  <a:pt x="166" y="6"/>
                  <a:pt x="196" y="43"/>
                </a:cubicBezTo>
                <a:cubicBezTo>
                  <a:pt x="202" y="70"/>
                  <a:pt x="181" y="89"/>
                  <a:pt x="176" y="113"/>
                </a:cubicBezTo>
                <a:cubicBezTo>
                  <a:pt x="145" y="92"/>
                  <a:pt x="121" y="110"/>
                  <a:pt x="96" y="125"/>
                </a:cubicBezTo>
                <a:cubicBezTo>
                  <a:pt x="71" y="141"/>
                  <a:pt x="51" y="167"/>
                  <a:pt x="18" y="169"/>
                </a:cubicBezTo>
                <a:close/>
              </a:path>
            </a:pathLst>
          </a:custGeom>
          <a:solidFill>
            <a:srgbClr val="F8B5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3" name="Freeform 107"/>
          <p:cNvSpPr>
            <a:spLocks/>
          </p:cNvSpPr>
          <p:nvPr userDrawn="1"/>
        </p:nvSpPr>
        <p:spPr bwMode="auto">
          <a:xfrm>
            <a:off x="8919373" y="1730520"/>
            <a:ext cx="421823" cy="457628"/>
          </a:xfrm>
          <a:custGeom>
            <a:avLst/>
            <a:gdLst>
              <a:gd name="T0" fmla="*/ 156 w 166"/>
              <a:gd name="T1" fmla="*/ 136 h 179"/>
              <a:gd name="T2" fmla="*/ 166 w 166"/>
              <a:gd name="T3" fmla="*/ 145 h 179"/>
              <a:gd name="T4" fmla="*/ 166 w 166"/>
              <a:gd name="T5" fmla="*/ 155 h 179"/>
              <a:gd name="T6" fmla="*/ 141 w 166"/>
              <a:gd name="T7" fmla="*/ 154 h 179"/>
              <a:gd name="T8" fmla="*/ 104 w 166"/>
              <a:gd name="T9" fmla="*/ 106 h 179"/>
              <a:gd name="T10" fmla="*/ 15 w 166"/>
              <a:gd name="T11" fmla="*/ 91 h 179"/>
              <a:gd name="T12" fmla="*/ 5 w 166"/>
              <a:gd name="T13" fmla="*/ 41 h 179"/>
              <a:gd name="T14" fmla="*/ 85 w 166"/>
              <a:gd name="T15" fmla="*/ 8 h 179"/>
              <a:gd name="T16" fmla="*/ 135 w 166"/>
              <a:gd name="T17" fmla="*/ 71 h 179"/>
              <a:gd name="T18" fmla="*/ 156 w 166"/>
              <a:gd name="T19" fmla="*/ 136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6" h="179">
                <a:moveTo>
                  <a:pt x="156" y="136"/>
                </a:moveTo>
                <a:cubicBezTo>
                  <a:pt x="159" y="139"/>
                  <a:pt x="163" y="142"/>
                  <a:pt x="166" y="145"/>
                </a:cubicBezTo>
                <a:cubicBezTo>
                  <a:pt x="166" y="148"/>
                  <a:pt x="166" y="152"/>
                  <a:pt x="166" y="155"/>
                </a:cubicBezTo>
                <a:cubicBezTo>
                  <a:pt x="157" y="179"/>
                  <a:pt x="148" y="161"/>
                  <a:pt x="141" y="154"/>
                </a:cubicBezTo>
                <a:cubicBezTo>
                  <a:pt x="128" y="138"/>
                  <a:pt x="117" y="121"/>
                  <a:pt x="104" y="106"/>
                </a:cubicBezTo>
                <a:cubicBezTo>
                  <a:pt x="79" y="78"/>
                  <a:pt x="49" y="73"/>
                  <a:pt x="15" y="91"/>
                </a:cubicBezTo>
                <a:cubicBezTo>
                  <a:pt x="13" y="74"/>
                  <a:pt x="0" y="59"/>
                  <a:pt x="5" y="41"/>
                </a:cubicBezTo>
                <a:cubicBezTo>
                  <a:pt x="25" y="12"/>
                  <a:pt x="50" y="0"/>
                  <a:pt x="85" y="8"/>
                </a:cubicBezTo>
                <a:cubicBezTo>
                  <a:pt x="120" y="16"/>
                  <a:pt x="130" y="40"/>
                  <a:pt x="135" y="71"/>
                </a:cubicBezTo>
                <a:cubicBezTo>
                  <a:pt x="139" y="94"/>
                  <a:pt x="139" y="118"/>
                  <a:pt x="156" y="136"/>
                </a:cubicBezTo>
                <a:close/>
              </a:path>
            </a:pathLst>
          </a:custGeom>
          <a:solidFill>
            <a:srgbClr val="DB60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4" name="Freeform 108"/>
          <p:cNvSpPr>
            <a:spLocks/>
          </p:cNvSpPr>
          <p:nvPr userDrawn="1"/>
        </p:nvSpPr>
        <p:spPr bwMode="auto">
          <a:xfrm>
            <a:off x="8679095" y="1834201"/>
            <a:ext cx="306133" cy="294956"/>
          </a:xfrm>
          <a:custGeom>
            <a:avLst/>
            <a:gdLst>
              <a:gd name="T0" fmla="*/ 99 w 120"/>
              <a:gd name="T1" fmla="*/ 0 h 115"/>
              <a:gd name="T2" fmla="*/ 109 w 120"/>
              <a:gd name="T3" fmla="*/ 50 h 115"/>
              <a:gd name="T4" fmla="*/ 0 w 120"/>
              <a:gd name="T5" fmla="*/ 82 h 115"/>
              <a:gd name="T6" fmla="*/ 99 w 120"/>
              <a:gd name="T7" fmla="*/ 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0" h="115">
                <a:moveTo>
                  <a:pt x="99" y="0"/>
                </a:moveTo>
                <a:cubicBezTo>
                  <a:pt x="107" y="16"/>
                  <a:pt x="120" y="30"/>
                  <a:pt x="109" y="50"/>
                </a:cubicBezTo>
                <a:cubicBezTo>
                  <a:pt x="79" y="77"/>
                  <a:pt x="53" y="115"/>
                  <a:pt x="0" y="82"/>
                </a:cubicBezTo>
                <a:cubicBezTo>
                  <a:pt x="52" y="74"/>
                  <a:pt x="69" y="31"/>
                  <a:pt x="99" y="0"/>
                </a:cubicBezTo>
                <a:close/>
              </a:path>
            </a:pathLst>
          </a:custGeom>
          <a:solidFill>
            <a:srgbClr val="BF54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5" name="Freeform 109"/>
          <p:cNvSpPr>
            <a:spLocks/>
          </p:cNvSpPr>
          <p:nvPr userDrawn="1"/>
        </p:nvSpPr>
        <p:spPr bwMode="auto">
          <a:xfrm>
            <a:off x="-157822" y="3682590"/>
            <a:ext cx="10465473" cy="2155858"/>
          </a:xfrm>
          <a:custGeom>
            <a:avLst/>
            <a:gdLst>
              <a:gd name="T0" fmla="*/ 365 w 4108"/>
              <a:gd name="T1" fmla="*/ 793 h 842"/>
              <a:gd name="T2" fmla="*/ 180 w 4108"/>
              <a:gd name="T3" fmla="*/ 798 h 842"/>
              <a:gd name="T4" fmla="*/ 50 w 4108"/>
              <a:gd name="T5" fmla="*/ 829 h 842"/>
              <a:gd name="T6" fmla="*/ 53 w 4108"/>
              <a:gd name="T7" fmla="*/ 725 h 842"/>
              <a:gd name="T8" fmla="*/ 781 w 4108"/>
              <a:gd name="T9" fmla="*/ 537 h 842"/>
              <a:gd name="T10" fmla="*/ 863 w 4108"/>
              <a:gd name="T11" fmla="*/ 627 h 842"/>
              <a:gd name="T12" fmla="*/ 1191 w 4108"/>
              <a:gd name="T13" fmla="*/ 470 h 842"/>
              <a:gd name="T14" fmla="*/ 1363 w 4108"/>
              <a:gd name="T15" fmla="*/ 517 h 842"/>
              <a:gd name="T16" fmla="*/ 1264 w 4108"/>
              <a:gd name="T17" fmla="*/ 615 h 842"/>
              <a:gd name="T18" fmla="*/ 1736 w 4108"/>
              <a:gd name="T19" fmla="*/ 567 h 842"/>
              <a:gd name="T20" fmla="*/ 1313 w 4108"/>
              <a:gd name="T21" fmla="*/ 413 h 842"/>
              <a:gd name="T22" fmla="*/ 1102 w 4108"/>
              <a:gd name="T23" fmla="*/ 383 h 842"/>
              <a:gd name="T24" fmla="*/ 1369 w 4108"/>
              <a:gd name="T25" fmla="*/ 293 h 842"/>
              <a:gd name="T26" fmla="*/ 1056 w 4108"/>
              <a:gd name="T27" fmla="*/ 285 h 842"/>
              <a:gd name="T28" fmla="*/ 1650 w 4108"/>
              <a:gd name="T29" fmla="*/ 229 h 842"/>
              <a:gd name="T30" fmla="*/ 1261 w 4108"/>
              <a:gd name="T31" fmla="*/ 183 h 842"/>
              <a:gd name="T32" fmla="*/ 673 w 4108"/>
              <a:gd name="T33" fmla="*/ 277 h 842"/>
              <a:gd name="T34" fmla="*/ 404 w 4108"/>
              <a:gd name="T35" fmla="*/ 217 h 842"/>
              <a:gd name="T36" fmla="*/ 532 w 4108"/>
              <a:gd name="T37" fmla="*/ 240 h 842"/>
              <a:gd name="T38" fmla="*/ 724 w 4108"/>
              <a:gd name="T39" fmla="*/ 234 h 842"/>
              <a:gd name="T40" fmla="*/ 2060 w 4108"/>
              <a:gd name="T41" fmla="*/ 153 h 842"/>
              <a:gd name="T42" fmla="*/ 2083 w 4108"/>
              <a:gd name="T43" fmla="*/ 194 h 842"/>
              <a:gd name="T44" fmla="*/ 2225 w 4108"/>
              <a:gd name="T45" fmla="*/ 207 h 842"/>
              <a:gd name="T46" fmla="*/ 2354 w 4108"/>
              <a:gd name="T47" fmla="*/ 173 h 842"/>
              <a:gd name="T48" fmla="*/ 2326 w 4108"/>
              <a:gd name="T49" fmla="*/ 100 h 842"/>
              <a:gd name="T50" fmla="*/ 2266 w 4108"/>
              <a:gd name="T51" fmla="*/ 114 h 842"/>
              <a:gd name="T52" fmla="*/ 2490 w 4108"/>
              <a:gd name="T53" fmla="*/ 125 h 842"/>
              <a:gd name="T54" fmla="*/ 2947 w 4108"/>
              <a:gd name="T55" fmla="*/ 309 h 842"/>
              <a:gd name="T56" fmla="*/ 2910 w 4108"/>
              <a:gd name="T57" fmla="*/ 163 h 842"/>
              <a:gd name="T58" fmla="*/ 3505 w 4108"/>
              <a:gd name="T59" fmla="*/ 482 h 842"/>
              <a:gd name="T60" fmla="*/ 3238 w 4108"/>
              <a:gd name="T61" fmla="*/ 578 h 842"/>
              <a:gd name="T62" fmla="*/ 1810 w 4108"/>
              <a:gd name="T63" fmla="*/ 475 h 842"/>
              <a:gd name="T64" fmla="*/ 2343 w 4108"/>
              <a:gd name="T65" fmla="*/ 402 h 842"/>
              <a:gd name="T66" fmla="*/ 2305 w 4108"/>
              <a:gd name="T67" fmla="*/ 514 h 842"/>
              <a:gd name="T68" fmla="*/ 2379 w 4108"/>
              <a:gd name="T69" fmla="*/ 549 h 842"/>
              <a:gd name="T70" fmla="*/ 2352 w 4108"/>
              <a:gd name="T71" fmla="*/ 614 h 842"/>
              <a:gd name="T72" fmla="*/ 2600 w 4108"/>
              <a:gd name="T73" fmla="*/ 492 h 842"/>
              <a:gd name="T74" fmla="*/ 2506 w 4108"/>
              <a:gd name="T75" fmla="*/ 582 h 842"/>
              <a:gd name="T76" fmla="*/ 3218 w 4108"/>
              <a:gd name="T77" fmla="*/ 631 h 842"/>
              <a:gd name="T78" fmla="*/ 3942 w 4108"/>
              <a:gd name="T79" fmla="*/ 519 h 842"/>
              <a:gd name="T80" fmla="*/ 3786 w 4108"/>
              <a:gd name="T81" fmla="*/ 419 h 842"/>
              <a:gd name="T82" fmla="*/ 3642 w 4108"/>
              <a:gd name="T83" fmla="*/ 519 h 842"/>
              <a:gd name="T84" fmla="*/ 3725 w 4108"/>
              <a:gd name="T85" fmla="*/ 381 h 842"/>
              <a:gd name="T86" fmla="*/ 4073 w 4108"/>
              <a:gd name="T87" fmla="*/ 602 h 842"/>
              <a:gd name="T88" fmla="*/ 3880 w 4108"/>
              <a:gd name="T89" fmla="*/ 760 h 842"/>
              <a:gd name="T90" fmla="*/ 3473 w 4108"/>
              <a:gd name="T91" fmla="*/ 726 h 842"/>
              <a:gd name="T92" fmla="*/ 2489 w 4108"/>
              <a:gd name="T93" fmla="*/ 678 h 842"/>
              <a:gd name="T94" fmla="*/ 1672 w 4108"/>
              <a:gd name="T95" fmla="*/ 696 h 842"/>
              <a:gd name="T96" fmla="*/ 762 w 4108"/>
              <a:gd name="T97" fmla="*/ 679 h 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108" h="842">
                <a:moveTo>
                  <a:pt x="611" y="713"/>
                </a:moveTo>
                <a:cubicBezTo>
                  <a:pt x="578" y="718"/>
                  <a:pt x="516" y="721"/>
                  <a:pt x="516" y="728"/>
                </a:cubicBezTo>
                <a:cubicBezTo>
                  <a:pt x="509" y="785"/>
                  <a:pt x="395" y="733"/>
                  <a:pt x="396" y="793"/>
                </a:cubicBezTo>
                <a:cubicBezTo>
                  <a:pt x="396" y="803"/>
                  <a:pt x="373" y="803"/>
                  <a:pt x="365" y="793"/>
                </a:cubicBezTo>
                <a:cubicBezTo>
                  <a:pt x="343" y="766"/>
                  <a:pt x="347" y="789"/>
                  <a:pt x="342" y="799"/>
                </a:cubicBezTo>
                <a:cubicBezTo>
                  <a:pt x="339" y="803"/>
                  <a:pt x="330" y="818"/>
                  <a:pt x="327" y="806"/>
                </a:cubicBezTo>
                <a:cubicBezTo>
                  <a:pt x="314" y="738"/>
                  <a:pt x="266" y="818"/>
                  <a:pt x="244" y="795"/>
                </a:cubicBezTo>
                <a:cubicBezTo>
                  <a:pt x="224" y="806"/>
                  <a:pt x="202" y="804"/>
                  <a:pt x="180" y="798"/>
                </a:cubicBezTo>
                <a:cubicBezTo>
                  <a:pt x="160" y="796"/>
                  <a:pt x="143" y="797"/>
                  <a:pt x="147" y="817"/>
                </a:cubicBezTo>
                <a:cubicBezTo>
                  <a:pt x="151" y="837"/>
                  <a:pt x="125" y="840"/>
                  <a:pt x="112" y="840"/>
                </a:cubicBezTo>
                <a:cubicBezTo>
                  <a:pt x="80" y="842"/>
                  <a:pt x="109" y="825"/>
                  <a:pt x="104" y="819"/>
                </a:cubicBezTo>
                <a:cubicBezTo>
                  <a:pt x="77" y="794"/>
                  <a:pt x="72" y="832"/>
                  <a:pt x="50" y="829"/>
                </a:cubicBezTo>
                <a:cubicBezTo>
                  <a:pt x="32" y="817"/>
                  <a:pt x="75" y="805"/>
                  <a:pt x="50" y="792"/>
                </a:cubicBezTo>
                <a:cubicBezTo>
                  <a:pt x="28" y="790"/>
                  <a:pt x="39" y="820"/>
                  <a:pt x="10" y="816"/>
                </a:cubicBezTo>
                <a:cubicBezTo>
                  <a:pt x="0" y="791"/>
                  <a:pt x="43" y="764"/>
                  <a:pt x="9" y="739"/>
                </a:cubicBezTo>
                <a:cubicBezTo>
                  <a:pt x="11" y="713"/>
                  <a:pt x="36" y="726"/>
                  <a:pt x="53" y="725"/>
                </a:cubicBezTo>
                <a:cubicBezTo>
                  <a:pt x="174" y="765"/>
                  <a:pt x="286" y="733"/>
                  <a:pt x="399" y="704"/>
                </a:cubicBezTo>
                <a:cubicBezTo>
                  <a:pt x="485" y="687"/>
                  <a:pt x="564" y="657"/>
                  <a:pt x="649" y="638"/>
                </a:cubicBezTo>
                <a:cubicBezTo>
                  <a:pt x="682" y="631"/>
                  <a:pt x="696" y="609"/>
                  <a:pt x="714" y="591"/>
                </a:cubicBezTo>
                <a:cubicBezTo>
                  <a:pt x="733" y="571"/>
                  <a:pt x="746" y="547"/>
                  <a:pt x="781" y="537"/>
                </a:cubicBezTo>
                <a:cubicBezTo>
                  <a:pt x="788" y="537"/>
                  <a:pt x="796" y="537"/>
                  <a:pt x="803" y="540"/>
                </a:cubicBezTo>
                <a:cubicBezTo>
                  <a:pt x="815" y="556"/>
                  <a:pt x="802" y="569"/>
                  <a:pt x="795" y="584"/>
                </a:cubicBezTo>
                <a:cubicBezTo>
                  <a:pt x="789" y="597"/>
                  <a:pt x="766" y="612"/>
                  <a:pt x="787" y="625"/>
                </a:cubicBezTo>
                <a:cubicBezTo>
                  <a:pt x="809" y="638"/>
                  <a:pt x="838" y="633"/>
                  <a:pt x="863" y="627"/>
                </a:cubicBezTo>
                <a:cubicBezTo>
                  <a:pt x="887" y="620"/>
                  <a:pt x="897" y="604"/>
                  <a:pt x="908" y="588"/>
                </a:cubicBezTo>
                <a:cubicBezTo>
                  <a:pt x="963" y="506"/>
                  <a:pt x="1052" y="453"/>
                  <a:pt x="1174" y="428"/>
                </a:cubicBezTo>
                <a:cubicBezTo>
                  <a:pt x="1197" y="425"/>
                  <a:pt x="1221" y="423"/>
                  <a:pt x="1242" y="434"/>
                </a:cubicBezTo>
                <a:cubicBezTo>
                  <a:pt x="1254" y="468"/>
                  <a:pt x="1212" y="463"/>
                  <a:pt x="1191" y="470"/>
                </a:cubicBezTo>
                <a:cubicBezTo>
                  <a:pt x="1114" y="494"/>
                  <a:pt x="1046" y="525"/>
                  <a:pt x="1013" y="585"/>
                </a:cubicBezTo>
                <a:cubicBezTo>
                  <a:pt x="992" y="624"/>
                  <a:pt x="1002" y="633"/>
                  <a:pt x="1059" y="631"/>
                </a:cubicBezTo>
                <a:cubicBezTo>
                  <a:pt x="1096" y="630"/>
                  <a:pt x="1124" y="617"/>
                  <a:pt x="1149" y="599"/>
                </a:cubicBezTo>
                <a:cubicBezTo>
                  <a:pt x="1209" y="555"/>
                  <a:pt x="1280" y="528"/>
                  <a:pt x="1363" y="517"/>
                </a:cubicBezTo>
                <a:cubicBezTo>
                  <a:pt x="1458" y="513"/>
                  <a:pt x="1554" y="508"/>
                  <a:pt x="1648" y="521"/>
                </a:cubicBezTo>
                <a:cubicBezTo>
                  <a:pt x="1674" y="525"/>
                  <a:pt x="1721" y="524"/>
                  <a:pt x="1718" y="547"/>
                </a:cubicBezTo>
                <a:cubicBezTo>
                  <a:pt x="1715" y="576"/>
                  <a:pt x="1670" y="567"/>
                  <a:pt x="1640" y="567"/>
                </a:cubicBezTo>
                <a:cubicBezTo>
                  <a:pt x="1506" y="547"/>
                  <a:pt x="1381" y="565"/>
                  <a:pt x="1264" y="615"/>
                </a:cubicBezTo>
                <a:cubicBezTo>
                  <a:pt x="1379" y="646"/>
                  <a:pt x="1495" y="618"/>
                  <a:pt x="1609" y="619"/>
                </a:cubicBezTo>
                <a:cubicBezTo>
                  <a:pt x="1630" y="619"/>
                  <a:pt x="1650" y="618"/>
                  <a:pt x="1670" y="619"/>
                </a:cubicBezTo>
                <a:cubicBezTo>
                  <a:pt x="1745" y="620"/>
                  <a:pt x="1820" y="620"/>
                  <a:pt x="1901" y="619"/>
                </a:cubicBezTo>
                <a:cubicBezTo>
                  <a:pt x="1853" y="582"/>
                  <a:pt x="1777" y="604"/>
                  <a:pt x="1736" y="567"/>
                </a:cubicBezTo>
                <a:cubicBezTo>
                  <a:pt x="1735" y="542"/>
                  <a:pt x="1758" y="546"/>
                  <a:pt x="1777" y="547"/>
                </a:cubicBezTo>
                <a:cubicBezTo>
                  <a:pt x="1644" y="516"/>
                  <a:pt x="1515" y="469"/>
                  <a:pt x="1371" y="460"/>
                </a:cubicBezTo>
                <a:cubicBezTo>
                  <a:pt x="1332" y="449"/>
                  <a:pt x="1287" y="462"/>
                  <a:pt x="1251" y="443"/>
                </a:cubicBezTo>
                <a:cubicBezTo>
                  <a:pt x="1269" y="414"/>
                  <a:pt x="1269" y="413"/>
                  <a:pt x="1313" y="413"/>
                </a:cubicBezTo>
                <a:cubicBezTo>
                  <a:pt x="1432" y="414"/>
                  <a:pt x="1546" y="431"/>
                  <a:pt x="1626" y="463"/>
                </a:cubicBezTo>
                <a:cubicBezTo>
                  <a:pt x="1572" y="448"/>
                  <a:pt x="1495" y="421"/>
                  <a:pt x="1413" y="402"/>
                </a:cubicBezTo>
                <a:cubicBezTo>
                  <a:pt x="1316" y="381"/>
                  <a:pt x="1220" y="389"/>
                  <a:pt x="1124" y="392"/>
                </a:cubicBezTo>
                <a:cubicBezTo>
                  <a:pt x="1115" y="390"/>
                  <a:pt x="1108" y="387"/>
                  <a:pt x="1102" y="383"/>
                </a:cubicBezTo>
                <a:cubicBezTo>
                  <a:pt x="1098" y="377"/>
                  <a:pt x="1099" y="372"/>
                  <a:pt x="1104" y="366"/>
                </a:cubicBezTo>
                <a:cubicBezTo>
                  <a:pt x="1214" y="325"/>
                  <a:pt x="1329" y="344"/>
                  <a:pt x="1443" y="350"/>
                </a:cubicBezTo>
                <a:cubicBezTo>
                  <a:pt x="1473" y="351"/>
                  <a:pt x="1502" y="364"/>
                  <a:pt x="1538" y="346"/>
                </a:cubicBezTo>
                <a:cubicBezTo>
                  <a:pt x="1490" y="308"/>
                  <a:pt x="1432" y="296"/>
                  <a:pt x="1369" y="293"/>
                </a:cubicBezTo>
                <a:cubicBezTo>
                  <a:pt x="1257" y="289"/>
                  <a:pt x="1151" y="311"/>
                  <a:pt x="1049" y="343"/>
                </a:cubicBezTo>
                <a:cubicBezTo>
                  <a:pt x="978" y="352"/>
                  <a:pt x="925" y="396"/>
                  <a:pt x="851" y="400"/>
                </a:cubicBezTo>
                <a:cubicBezTo>
                  <a:pt x="839" y="397"/>
                  <a:pt x="830" y="392"/>
                  <a:pt x="830" y="381"/>
                </a:cubicBezTo>
                <a:cubicBezTo>
                  <a:pt x="893" y="334"/>
                  <a:pt x="975" y="311"/>
                  <a:pt x="1056" y="285"/>
                </a:cubicBezTo>
                <a:cubicBezTo>
                  <a:pt x="1231" y="234"/>
                  <a:pt x="1407" y="219"/>
                  <a:pt x="1585" y="280"/>
                </a:cubicBezTo>
                <a:cubicBezTo>
                  <a:pt x="1604" y="286"/>
                  <a:pt x="1625" y="288"/>
                  <a:pt x="1646" y="282"/>
                </a:cubicBezTo>
                <a:cubicBezTo>
                  <a:pt x="1665" y="277"/>
                  <a:pt x="1690" y="273"/>
                  <a:pt x="1689" y="254"/>
                </a:cubicBezTo>
                <a:cubicBezTo>
                  <a:pt x="1689" y="238"/>
                  <a:pt x="1667" y="234"/>
                  <a:pt x="1650" y="229"/>
                </a:cubicBezTo>
                <a:cubicBezTo>
                  <a:pt x="1553" y="199"/>
                  <a:pt x="1451" y="195"/>
                  <a:pt x="1347" y="204"/>
                </a:cubicBezTo>
                <a:cubicBezTo>
                  <a:pt x="1319" y="206"/>
                  <a:pt x="1291" y="213"/>
                  <a:pt x="1262" y="206"/>
                </a:cubicBezTo>
                <a:cubicBezTo>
                  <a:pt x="1254" y="204"/>
                  <a:pt x="1248" y="200"/>
                  <a:pt x="1244" y="196"/>
                </a:cubicBezTo>
                <a:cubicBezTo>
                  <a:pt x="1244" y="188"/>
                  <a:pt x="1246" y="181"/>
                  <a:pt x="1261" y="183"/>
                </a:cubicBezTo>
                <a:cubicBezTo>
                  <a:pt x="1257" y="171"/>
                  <a:pt x="1250" y="181"/>
                  <a:pt x="1247" y="182"/>
                </a:cubicBezTo>
                <a:cubicBezTo>
                  <a:pt x="1137" y="212"/>
                  <a:pt x="1017" y="218"/>
                  <a:pt x="917" y="267"/>
                </a:cubicBezTo>
                <a:cubicBezTo>
                  <a:pt x="887" y="282"/>
                  <a:pt x="850" y="267"/>
                  <a:pt x="818" y="277"/>
                </a:cubicBezTo>
                <a:cubicBezTo>
                  <a:pt x="770" y="286"/>
                  <a:pt x="722" y="299"/>
                  <a:pt x="673" y="277"/>
                </a:cubicBezTo>
                <a:cubicBezTo>
                  <a:pt x="642" y="263"/>
                  <a:pt x="626" y="284"/>
                  <a:pt x="606" y="296"/>
                </a:cubicBezTo>
                <a:cubicBezTo>
                  <a:pt x="531" y="340"/>
                  <a:pt x="488" y="332"/>
                  <a:pt x="468" y="266"/>
                </a:cubicBezTo>
                <a:cubicBezTo>
                  <a:pt x="460" y="240"/>
                  <a:pt x="440" y="232"/>
                  <a:pt x="411" y="225"/>
                </a:cubicBezTo>
                <a:cubicBezTo>
                  <a:pt x="406" y="223"/>
                  <a:pt x="404" y="220"/>
                  <a:pt x="404" y="217"/>
                </a:cubicBezTo>
                <a:cubicBezTo>
                  <a:pt x="404" y="213"/>
                  <a:pt x="405" y="212"/>
                  <a:pt x="406" y="212"/>
                </a:cubicBezTo>
                <a:cubicBezTo>
                  <a:pt x="428" y="205"/>
                  <a:pt x="450" y="198"/>
                  <a:pt x="472" y="192"/>
                </a:cubicBezTo>
                <a:cubicBezTo>
                  <a:pt x="495" y="186"/>
                  <a:pt x="519" y="181"/>
                  <a:pt x="539" y="195"/>
                </a:cubicBezTo>
                <a:cubicBezTo>
                  <a:pt x="565" y="211"/>
                  <a:pt x="542" y="225"/>
                  <a:pt x="532" y="240"/>
                </a:cubicBezTo>
                <a:cubicBezTo>
                  <a:pt x="523" y="252"/>
                  <a:pt x="509" y="265"/>
                  <a:pt x="532" y="275"/>
                </a:cubicBezTo>
                <a:cubicBezTo>
                  <a:pt x="549" y="283"/>
                  <a:pt x="568" y="278"/>
                  <a:pt x="582" y="268"/>
                </a:cubicBezTo>
                <a:cubicBezTo>
                  <a:pt x="603" y="254"/>
                  <a:pt x="622" y="237"/>
                  <a:pt x="645" y="224"/>
                </a:cubicBezTo>
                <a:cubicBezTo>
                  <a:pt x="673" y="210"/>
                  <a:pt x="701" y="194"/>
                  <a:pt x="724" y="234"/>
                </a:cubicBezTo>
                <a:cubicBezTo>
                  <a:pt x="745" y="268"/>
                  <a:pt x="788" y="251"/>
                  <a:pt x="821" y="243"/>
                </a:cubicBezTo>
                <a:cubicBezTo>
                  <a:pt x="956" y="210"/>
                  <a:pt x="1088" y="171"/>
                  <a:pt x="1230" y="158"/>
                </a:cubicBezTo>
                <a:cubicBezTo>
                  <a:pt x="1417" y="140"/>
                  <a:pt x="1598" y="144"/>
                  <a:pt x="1764" y="221"/>
                </a:cubicBezTo>
                <a:cubicBezTo>
                  <a:pt x="1788" y="233"/>
                  <a:pt x="2046" y="173"/>
                  <a:pt x="2060" y="153"/>
                </a:cubicBezTo>
                <a:cubicBezTo>
                  <a:pt x="2063" y="149"/>
                  <a:pt x="2064" y="142"/>
                  <a:pt x="2062" y="137"/>
                </a:cubicBezTo>
                <a:cubicBezTo>
                  <a:pt x="2052" y="112"/>
                  <a:pt x="2060" y="89"/>
                  <a:pt x="2096" y="82"/>
                </a:cubicBezTo>
                <a:cubicBezTo>
                  <a:pt x="2129" y="75"/>
                  <a:pt x="2163" y="79"/>
                  <a:pt x="2182" y="105"/>
                </a:cubicBezTo>
                <a:cubicBezTo>
                  <a:pt x="2150" y="135"/>
                  <a:pt x="2129" y="172"/>
                  <a:pt x="2083" y="194"/>
                </a:cubicBezTo>
                <a:cubicBezTo>
                  <a:pt x="2049" y="211"/>
                  <a:pt x="2007" y="201"/>
                  <a:pt x="1972" y="213"/>
                </a:cubicBezTo>
                <a:cubicBezTo>
                  <a:pt x="1963" y="214"/>
                  <a:pt x="1976" y="213"/>
                  <a:pt x="1966" y="215"/>
                </a:cubicBezTo>
                <a:cubicBezTo>
                  <a:pt x="1963" y="215"/>
                  <a:pt x="1966" y="215"/>
                  <a:pt x="1973" y="214"/>
                </a:cubicBezTo>
                <a:cubicBezTo>
                  <a:pt x="2057" y="203"/>
                  <a:pt x="2141" y="203"/>
                  <a:pt x="2225" y="207"/>
                </a:cubicBezTo>
                <a:cubicBezTo>
                  <a:pt x="2354" y="227"/>
                  <a:pt x="2485" y="241"/>
                  <a:pt x="2602" y="285"/>
                </a:cubicBezTo>
                <a:cubicBezTo>
                  <a:pt x="2571" y="260"/>
                  <a:pt x="2531" y="243"/>
                  <a:pt x="2488" y="227"/>
                </a:cubicBezTo>
                <a:cubicBezTo>
                  <a:pt x="2446" y="212"/>
                  <a:pt x="2398" y="206"/>
                  <a:pt x="2357" y="188"/>
                </a:cubicBezTo>
                <a:cubicBezTo>
                  <a:pt x="2353" y="183"/>
                  <a:pt x="2352" y="178"/>
                  <a:pt x="2354" y="173"/>
                </a:cubicBezTo>
                <a:cubicBezTo>
                  <a:pt x="2402" y="148"/>
                  <a:pt x="2445" y="169"/>
                  <a:pt x="2490" y="179"/>
                </a:cubicBezTo>
                <a:cubicBezTo>
                  <a:pt x="2454" y="148"/>
                  <a:pt x="2430" y="111"/>
                  <a:pt x="2387" y="84"/>
                </a:cubicBezTo>
                <a:cubicBezTo>
                  <a:pt x="2373" y="76"/>
                  <a:pt x="2359" y="64"/>
                  <a:pt x="2339" y="70"/>
                </a:cubicBezTo>
                <a:cubicBezTo>
                  <a:pt x="2319" y="75"/>
                  <a:pt x="2326" y="89"/>
                  <a:pt x="2326" y="100"/>
                </a:cubicBezTo>
                <a:cubicBezTo>
                  <a:pt x="2326" y="130"/>
                  <a:pt x="2316" y="157"/>
                  <a:pt x="2270" y="159"/>
                </a:cubicBezTo>
                <a:cubicBezTo>
                  <a:pt x="2221" y="161"/>
                  <a:pt x="2183" y="146"/>
                  <a:pt x="2181" y="104"/>
                </a:cubicBezTo>
                <a:cubicBezTo>
                  <a:pt x="2195" y="100"/>
                  <a:pt x="2205" y="107"/>
                  <a:pt x="2217" y="111"/>
                </a:cubicBezTo>
                <a:cubicBezTo>
                  <a:pt x="2233" y="117"/>
                  <a:pt x="2248" y="129"/>
                  <a:pt x="2266" y="114"/>
                </a:cubicBezTo>
                <a:cubicBezTo>
                  <a:pt x="2281" y="101"/>
                  <a:pt x="2272" y="89"/>
                  <a:pt x="2262" y="77"/>
                </a:cubicBezTo>
                <a:cubicBezTo>
                  <a:pt x="2248" y="61"/>
                  <a:pt x="2211" y="48"/>
                  <a:pt x="2238" y="24"/>
                </a:cubicBezTo>
                <a:cubicBezTo>
                  <a:pt x="2267" y="0"/>
                  <a:pt x="2306" y="10"/>
                  <a:pt x="2341" y="19"/>
                </a:cubicBezTo>
                <a:cubicBezTo>
                  <a:pt x="2413" y="38"/>
                  <a:pt x="2454" y="80"/>
                  <a:pt x="2490" y="125"/>
                </a:cubicBezTo>
                <a:cubicBezTo>
                  <a:pt x="2559" y="212"/>
                  <a:pt x="2649" y="282"/>
                  <a:pt x="2770" y="331"/>
                </a:cubicBezTo>
                <a:cubicBezTo>
                  <a:pt x="2820" y="351"/>
                  <a:pt x="2873" y="361"/>
                  <a:pt x="2930" y="351"/>
                </a:cubicBezTo>
                <a:cubicBezTo>
                  <a:pt x="2944" y="348"/>
                  <a:pt x="2963" y="348"/>
                  <a:pt x="2970" y="335"/>
                </a:cubicBezTo>
                <a:cubicBezTo>
                  <a:pt x="2977" y="321"/>
                  <a:pt x="2959" y="316"/>
                  <a:pt x="2947" y="309"/>
                </a:cubicBezTo>
                <a:cubicBezTo>
                  <a:pt x="2881" y="275"/>
                  <a:pt x="2911" y="255"/>
                  <a:pt x="2966" y="238"/>
                </a:cubicBezTo>
                <a:cubicBezTo>
                  <a:pt x="2982" y="233"/>
                  <a:pt x="3007" y="233"/>
                  <a:pt x="3007" y="216"/>
                </a:cubicBezTo>
                <a:cubicBezTo>
                  <a:pt x="3007" y="200"/>
                  <a:pt x="2983" y="198"/>
                  <a:pt x="2968" y="192"/>
                </a:cubicBezTo>
                <a:cubicBezTo>
                  <a:pt x="2947" y="183"/>
                  <a:pt x="2905" y="190"/>
                  <a:pt x="2910" y="163"/>
                </a:cubicBezTo>
                <a:cubicBezTo>
                  <a:pt x="2915" y="135"/>
                  <a:pt x="2956" y="134"/>
                  <a:pt x="2985" y="130"/>
                </a:cubicBezTo>
                <a:cubicBezTo>
                  <a:pt x="3210" y="98"/>
                  <a:pt x="3463" y="234"/>
                  <a:pt x="3488" y="399"/>
                </a:cubicBezTo>
                <a:cubicBezTo>
                  <a:pt x="3491" y="423"/>
                  <a:pt x="3496" y="448"/>
                  <a:pt x="3500" y="472"/>
                </a:cubicBezTo>
                <a:cubicBezTo>
                  <a:pt x="3504" y="475"/>
                  <a:pt x="3506" y="479"/>
                  <a:pt x="3505" y="482"/>
                </a:cubicBezTo>
                <a:cubicBezTo>
                  <a:pt x="3505" y="486"/>
                  <a:pt x="3504" y="488"/>
                  <a:pt x="3503" y="488"/>
                </a:cubicBezTo>
                <a:cubicBezTo>
                  <a:pt x="3453" y="519"/>
                  <a:pt x="3411" y="556"/>
                  <a:pt x="3357" y="584"/>
                </a:cubicBezTo>
                <a:cubicBezTo>
                  <a:pt x="3326" y="601"/>
                  <a:pt x="3297" y="623"/>
                  <a:pt x="3252" y="616"/>
                </a:cubicBezTo>
                <a:cubicBezTo>
                  <a:pt x="3232" y="606"/>
                  <a:pt x="3230" y="593"/>
                  <a:pt x="3238" y="578"/>
                </a:cubicBezTo>
                <a:cubicBezTo>
                  <a:pt x="3227" y="574"/>
                  <a:pt x="3280" y="568"/>
                  <a:pt x="3239" y="566"/>
                </a:cubicBezTo>
                <a:cubicBezTo>
                  <a:pt x="3075" y="555"/>
                  <a:pt x="2917" y="529"/>
                  <a:pt x="2765" y="483"/>
                </a:cubicBezTo>
                <a:cubicBezTo>
                  <a:pt x="2625" y="442"/>
                  <a:pt x="2488" y="394"/>
                  <a:pt x="2340" y="369"/>
                </a:cubicBezTo>
                <a:cubicBezTo>
                  <a:pt x="2146" y="349"/>
                  <a:pt x="1962" y="354"/>
                  <a:pt x="1810" y="475"/>
                </a:cubicBezTo>
                <a:cubicBezTo>
                  <a:pt x="1878" y="496"/>
                  <a:pt x="1938" y="515"/>
                  <a:pt x="2002" y="524"/>
                </a:cubicBezTo>
                <a:cubicBezTo>
                  <a:pt x="2044" y="530"/>
                  <a:pt x="2070" y="520"/>
                  <a:pt x="2087" y="488"/>
                </a:cubicBezTo>
                <a:cubicBezTo>
                  <a:pt x="2137" y="393"/>
                  <a:pt x="2175" y="376"/>
                  <a:pt x="2311" y="380"/>
                </a:cubicBezTo>
                <a:cubicBezTo>
                  <a:pt x="2326" y="384"/>
                  <a:pt x="2342" y="387"/>
                  <a:pt x="2343" y="402"/>
                </a:cubicBezTo>
                <a:cubicBezTo>
                  <a:pt x="2320" y="423"/>
                  <a:pt x="2285" y="417"/>
                  <a:pt x="2255" y="422"/>
                </a:cubicBezTo>
                <a:cubicBezTo>
                  <a:pt x="2213" y="431"/>
                  <a:pt x="2188" y="451"/>
                  <a:pt x="2179" y="482"/>
                </a:cubicBezTo>
                <a:cubicBezTo>
                  <a:pt x="2173" y="507"/>
                  <a:pt x="2185" y="527"/>
                  <a:pt x="2212" y="543"/>
                </a:cubicBezTo>
                <a:cubicBezTo>
                  <a:pt x="2252" y="566"/>
                  <a:pt x="2285" y="556"/>
                  <a:pt x="2305" y="514"/>
                </a:cubicBezTo>
                <a:cubicBezTo>
                  <a:pt x="2278" y="506"/>
                  <a:pt x="2261" y="549"/>
                  <a:pt x="2231" y="523"/>
                </a:cubicBezTo>
                <a:cubicBezTo>
                  <a:pt x="2213" y="508"/>
                  <a:pt x="2212" y="491"/>
                  <a:pt x="2224" y="474"/>
                </a:cubicBezTo>
                <a:cubicBezTo>
                  <a:pt x="2242" y="451"/>
                  <a:pt x="2273" y="447"/>
                  <a:pt x="2306" y="449"/>
                </a:cubicBezTo>
                <a:cubicBezTo>
                  <a:pt x="2369" y="454"/>
                  <a:pt x="2407" y="504"/>
                  <a:pt x="2379" y="549"/>
                </a:cubicBezTo>
                <a:cubicBezTo>
                  <a:pt x="2351" y="594"/>
                  <a:pt x="2304" y="617"/>
                  <a:pt x="2233" y="610"/>
                </a:cubicBezTo>
                <a:cubicBezTo>
                  <a:pt x="2143" y="575"/>
                  <a:pt x="2038" y="586"/>
                  <a:pt x="1943" y="563"/>
                </a:cubicBezTo>
                <a:cubicBezTo>
                  <a:pt x="2020" y="592"/>
                  <a:pt x="2091" y="630"/>
                  <a:pt x="2184" y="631"/>
                </a:cubicBezTo>
                <a:cubicBezTo>
                  <a:pt x="2241" y="631"/>
                  <a:pt x="2299" y="636"/>
                  <a:pt x="2352" y="614"/>
                </a:cubicBezTo>
                <a:cubicBezTo>
                  <a:pt x="2441" y="577"/>
                  <a:pt x="2456" y="512"/>
                  <a:pt x="2390" y="455"/>
                </a:cubicBezTo>
                <a:cubicBezTo>
                  <a:pt x="2371" y="439"/>
                  <a:pt x="2334" y="431"/>
                  <a:pt x="2343" y="402"/>
                </a:cubicBezTo>
                <a:cubicBezTo>
                  <a:pt x="2393" y="385"/>
                  <a:pt x="2427" y="408"/>
                  <a:pt x="2449" y="431"/>
                </a:cubicBezTo>
                <a:cubicBezTo>
                  <a:pt x="2487" y="472"/>
                  <a:pt x="2539" y="485"/>
                  <a:pt x="2600" y="492"/>
                </a:cubicBezTo>
                <a:cubicBezTo>
                  <a:pt x="2654" y="499"/>
                  <a:pt x="2708" y="506"/>
                  <a:pt x="2758" y="523"/>
                </a:cubicBezTo>
                <a:cubicBezTo>
                  <a:pt x="2768" y="530"/>
                  <a:pt x="2775" y="537"/>
                  <a:pt x="2764" y="546"/>
                </a:cubicBezTo>
                <a:cubicBezTo>
                  <a:pt x="2707" y="567"/>
                  <a:pt x="2651" y="545"/>
                  <a:pt x="2595" y="541"/>
                </a:cubicBezTo>
                <a:cubicBezTo>
                  <a:pt x="2548" y="538"/>
                  <a:pt x="2512" y="537"/>
                  <a:pt x="2506" y="582"/>
                </a:cubicBezTo>
                <a:cubicBezTo>
                  <a:pt x="2500" y="625"/>
                  <a:pt x="2525" y="641"/>
                  <a:pt x="2581" y="641"/>
                </a:cubicBezTo>
                <a:cubicBezTo>
                  <a:pt x="2681" y="642"/>
                  <a:pt x="2781" y="642"/>
                  <a:pt x="2881" y="641"/>
                </a:cubicBezTo>
                <a:cubicBezTo>
                  <a:pt x="2986" y="639"/>
                  <a:pt x="3088" y="617"/>
                  <a:pt x="3193" y="613"/>
                </a:cubicBezTo>
                <a:cubicBezTo>
                  <a:pt x="3205" y="616"/>
                  <a:pt x="3215" y="621"/>
                  <a:pt x="3218" y="631"/>
                </a:cubicBezTo>
                <a:cubicBezTo>
                  <a:pt x="3200" y="658"/>
                  <a:pt x="3230" y="658"/>
                  <a:pt x="3252" y="662"/>
                </a:cubicBezTo>
                <a:cubicBezTo>
                  <a:pt x="3414" y="690"/>
                  <a:pt x="3578" y="696"/>
                  <a:pt x="3744" y="683"/>
                </a:cubicBezTo>
                <a:cubicBezTo>
                  <a:pt x="3792" y="675"/>
                  <a:pt x="3838" y="661"/>
                  <a:pt x="3879" y="640"/>
                </a:cubicBezTo>
                <a:cubicBezTo>
                  <a:pt x="3930" y="613"/>
                  <a:pt x="3962" y="556"/>
                  <a:pt x="3942" y="519"/>
                </a:cubicBezTo>
                <a:cubicBezTo>
                  <a:pt x="3917" y="472"/>
                  <a:pt x="3865" y="461"/>
                  <a:pt x="3802" y="468"/>
                </a:cubicBezTo>
                <a:cubicBezTo>
                  <a:pt x="3791" y="470"/>
                  <a:pt x="3781" y="468"/>
                  <a:pt x="3772" y="463"/>
                </a:cubicBezTo>
                <a:cubicBezTo>
                  <a:pt x="3772" y="409"/>
                  <a:pt x="3835" y="436"/>
                  <a:pt x="3871" y="421"/>
                </a:cubicBezTo>
                <a:cubicBezTo>
                  <a:pt x="3842" y="412"/>
                  <a:pt x="3838" y="380"/>
                  <a:pt x="3786" y="419"/>
                </a:cubicBezTo>
                <a:cubicBezTo>
                  <a:pt x="3739" y="455"/>
                  <a:pt x="3670" y="472"/>
                  <a:pt x="3671" y="532"/>
                </a:cubicBezTo>
                <a:cubicBezTo>
                  <a:pt x="3671" y="537"/>
                  <a:pt x="3653" y="537"/>
                  <a:pt x="3643" y="534"/>
                </a:cubicBezTo>
                <a:cubicBezTo>
                  <a:pt x="3639" y="530"/>
                  <a:pt x="3637" y="527"/>
                  <a:pt x="3638" y="524"/>
                </a:cubicBezTo>
                <a:cubicBezTo>
                  <a:pt x="3639" y="521"/>
                  <a:pt x="3641" y="519"/>
                  <a:pt x="3642" y="519"/>
                </a:cubicBezTo>
                <a:cubicBezTo>
                  <a:pt x="3643" y="515"/>
                  <a:pt x="3645" y="512"/>
                  <a:pt x="3646" y="508"/>
                </a:cubicBezTo>
                <a:cubicBezTo>
                  <a:pt x="3651" y="479"/>
                  <a:pt x="3593" y="453"/>
                  <a:pt x="3631" y="424"/>
                </a:cubicBezTo>
                <a:cubicBezTo>
                  <a:pt x="3660" y="403"/>
                  <a:pt x="3708" y="424"/>
                  <a:pt x="3744" y="412"/>
                </a:cubicBezTo>
                <a:cubicBezTo>
                  <a:pt x="3749" y="397"/>
                  <a:pt x="3734" y="390"/>
                  <a:pt x="3725" y="381"/>
                </a:cubicBezTo>
                <a:cubicBezTo>
                  <a:pt x="3693" y="348"/>
                  <a:pt x="3720" y="338"/>
                  <a:pt x="3761" y="333"/>
                </a:cubicBezTo>
                <a:cubicBezTo>
                  <a:pt x="3792" y="329"/>
                  <a:pt x="3820" y="336"/>
                  <a:pt x="3842" y="350"/>
                </a:cubicBezTo>
                <a:cubicBezTo>
                  <a:pt x="3932" y="407"/>
                  <a:pt x="4002" y="478"/>
                  <a:pt x="4082" y="542"/>
                </a:cubicBezTo>
                <a:cubicBezTo>
                  <a:pt x="4108" y="563"/>
                  <a:pt x="4088" y="588"/>
                  <a:pt x="4073" y="602"/>
                </a:cubicBezTo>
                <a:cubicBezTo>
                  <a:pt x="4032" y="638"/>
                  <a:pt x="4068" y="646"/>
                  <a:pt x="4103" y="658"/>
                </a:cubicBezTo>
                <a:cubicBezTo>
                  <a:pt x="4108" y="707"/>
                  <a:pt x="4049" y="709"/>
                  <a:pt x="4010" y="713"/>
                </a:cubicBezTo>
                <a:cubicBezTo>
                  <a:pt x="3983" y="716"/>
                  <a:pt x="3962" y="724"/>
                  <a:pt x="3940" y="733"/>
                </a:cubicBezTo>
                <a:cubicBezTo>
                  <a:pt x="3919" y="741"/>
                  <a:pt x="3897" y="747"/>
                  <a:pt x="3880" y="760"/>
                </a:cubicBezTo>
                <a:cubicBezTo>
                  <a:pt x="3828" y="766"/>
                  <a:pt x="3794" y="811"/>
                  <a:pt x="3732" y="796"/>
                </a:cubicBezTo>
                <a:cubicBezTo>
                  <a:pt x="3729" y="777"/>
                  <a:pt x="3759" y="762"/>
                  <a:pt x="3745" y="739"/>
                </a:cubicBezTo>
                <a:cubicBezTo>
                  <a:pt x="3713" y="780"/>
                  <a:pt x="3691" y="796"/>
                  <a:pt x="3635" y="749"/>
                </a:cubicBezTo>
                <a:cubicBezTo>
                  <a:pt x="3607" y="725"/>
                  <a:pt x="3528" y="736"/>
                  <a:pt x="3473" y="726"/>
                </a:cubicBezTo>
                <a:cubicBezTo>
                  <a:pt x="3257" y="686"/>
                  <a:pt x="3038" y="706"/>
                  <a:pt x="2820" y="708"/>
                </a:cubicBezTo>
                <a:cubicBezTo>
                  <a:pt x="2757" y="708"/>
                  <a:pt x="2694" y="708"/>
                  <a:pt x="2630" y="703"/>
                </a:cubicBezTo>
                <a:cubicBezTo>
                  <a:pt x="2763" y="684"/>
                  <a:pt x="2900" y="703"/>
                  <a:pt x="3031" y="674"/>
                </a:cubicBezTo>
                <a:cubicBezTo>
                  <a:pt x="2851" y="679"/>
                  <a:pt x="2670" y="680"/>
                  <a:pt x="2489" y="678"/>
                </a:cubicBezTo>
                <a:cubicBezTo>
                  <a:pt x="2474" y="678"/>
                  <a:pt x="2454" y="677"/>
                  <a:pt x="2443" y="683"/>
                </a:cubicBezTo>
                <a:cubicBezTo>
                  <a:pt x="2341" y="741"/>
                  <a:pt x="2233" y="719"/>
                  <a:pt x="2118" y="709"/>
                </a:cubicBezTo>
                <a:cubicBezTo>
                  <a:pt x="1972" y="697"/>
                  <a:pt x="1823" y="704"/>
                  <a:pt x="1676" y="703"/>
                </a:cubicBezTo>
                <a:cubicBezTo>
                  <a:pt x="1671" y="700"/>
                  <a:pt x="1670" y="698"/>
                  <a:pt x="1672" y="696"/>
                </a:cubicBezTo>
                <a:cubicBezTo>
                  <a:pt x="1674" y="695"/>
                  <a:pt x="1676" y="694"/>
                  <a:pt x="1679" y="694"/>
                </a:cubicBezTo>
                <a:cubicBezTo>
                  <a:pt x="1778" y="694"/>
                  <a:pt x="1878" y="694"/>
                  <a:pt x="1990" y="694"/>
                </a:cubicBezTo>
                <a:cubicBezTo>
                  <a:pt x="1963" y="674"/>
                  <a:pt x="1942" y="678"/>
                  <a:pt x="1924" y="678"/>
                </a:cubicBezTo>
                <a:cubicBezTo>
                  <a:pt x="1537" y="678"/>
                  <a:pt x="1150" y="679"/>
                  <a:pt x="762" y="679"/>
                </a:cubicBezTo>
                <a:cubicBezTo>
                  <a:pt x="739" y="679"/>
                  <a:pt x="714" y="675"/>
                  <a:pt x="695" y="689"/>
                </a:cubicBezTo>
                <a:cubicBezTo>
                  <a:pt x="702" y="712"/>
                  <a:pt x="679" y="709"/>
                  <a:pt x="662" y="709"/>
                </a:cubicBezTo>
                <a:cubicBezTo>
                  <a:pt x="645" y="709"/>
                  <a:pt x="627" y="703"/>
                  <a:pt x="611" y="713"/>
                </a:cubicBezTo>
                <a:close/>
              </a:path>
            </a:pathLst>
          </a:custGeom>
          <a:solidFill>
            <a:srgbClr val="435B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6" name="Freeform 110"/>
          <p:cNvSpPr>
            <a:spLocks/>
          </p:cNvSpPr>
          <p:nvPr userDrawn="1"/>
        </p:nvSpPr>
        <p:spPr bwMode="auto">
          <a:xfrm>
            <a:off x="-567187" y="4394059"/>
            <a:ext cx="1188935" cy="1203062"/>
          </a:xfrm>
          <a:custGeom>
            <a:avLst/>
            <a:gdLst>
              <a:gd name="T0" fmla="*/ 203 w 467"/>
              <a:gd name="T1" fmla="*/ 460 h 470"/>
              <a:gd name="T2" fmla="*/ 170 w 467"/>
              <a:gd name="T3" fmla="*/ 461 h 470"/>
              <a:gd name="T4" fmla="*/ 75 w 467"/>
              <a:gd name="T5" fmla="*/ 396 h 470"/>
              <a:gd name="T6" fmla="*/ 311 w 467"/>
              <a:gd name="T7" fmla="*/ 363 h 470"/>
              <a:gd name="T8" fmla="*/ 150 w 467"/>
              <a:gd name="T9" fmla="*/ 334 h 470"/>
              <a:gd name="T10" fmla="*/ 1 w 467"/>
              <a:gd name="T11" fmla="*/ 190 h 470"/>
              <a:gd name="T12" fmla="*/ 127 w 467"/>
              <a:gd name="T13" fmla="*/ 36 h 470"/>
              <a:gd name="T14" fmla="*/ 398 w 467"/>
              <a:gd name="T15" fmla="*/ 43 h 470"/>
              <a:gd name="T16" fmla="*/ 448 w 467"/>
              <a:gd name="T17" fmla="*/ 154 h 470"/>
              <a:gd name="T18" fmla="*/ 317 w 467"/>
              <a:gd name="T19" fmla="*/ 225 h 470"/>
              <a:gd name="T20" fmla="*/ 250 w 467"/>
              <a:gd name="T21" fmla="*/ 181 h 470"/>
              <a:gd name="T22" fmla="*/ 315 w 467"/>
              <a:gd name="T23" fmla="*/ 151 h 470"/>
              <a:gd name="T24" fmla="*/ 295 w 467"/>
              <a:gd name="T25" fmla="*/ 199 h 470"/>
              <a:gd name="T26" fmla="*/ 359 w 467"/>
              <a:gd name="T27" fmla="*/ 192 h 470"/>
              <a:gd name="T28" fmla="*/ 362 w 467"/>
              <a:gd name="T29" fmla="*/ 132 h 470"/>
              <a:gd name="T30" fmla="*/ 245 w 467"/>
              <a:gd name="T31" fmla="*/ 125 h 470"/>
              <a:gd name="T32" fmla="*/ 196 w 467"/>
              <a:gd name="T33" fmla="*/ 207 h 470"/>
              <a:gd name="T34" fmla="*/ 253 w 467"/>
              <a:gd name="T35" fmla="*/ 260 h 470"/>
              <a:gd name="T36" fmla="*/ 237 w 467"/>
              <a:gd name="T37" fmla="*/ 271 h 470"/>
              <a:gd name="T38" fmla="*/ 141 w 467"/>
              <a:gd name="T39" fmla="*/ 190 h 470"/>
              <a:gd name="T40" fmla="*/ 208 w 467"/>
              <a:gd name="T41" fmla="*/ 105 h 470"/>
              <a:gd name="T42" fmla="*/ 400 w 467"/>
              <a:gd name="T43" fmla="*/ 117 h 470"/>
              <a:gd name="T44" fmla="*/ 187 w 467"/>
              <a:gd name="T45" fmla="*/ 65 h 470"/>
              <a:gd name="T46" fmla="*/ 56 w 467"/>
              <a:gd name="T47" fmla="*/ 221 h 470"/>
              <a:gd name="T48" fmla="*/ 207 w 467"/>
              <a:gd name="T49" fmla="*/ 317 h 470"/>
              <a:gd name="T50" fmla="*/ 347 w 467"/>
              <a:gd name="T51" fmla="*/ 331 h 470"/>
              <a:gd name="T52" fmla="*/ 421 w 467"/>
              <a:gd name="T53" fmla="*/ 351 h 470"/>
              <a:gd name="T54" fmla="*/ 365 w 467"/>
              <a:gd name="T55" fmla="*/ 385 h 470"/>
              <a:gd name="T56" fmla="*/ 226 w 467"/>
              <a:gd name="T57" fmla="*/ 426 h 470"/>
              <a:gd name="T58" fmla="*/ 219 w 467"/>
              <a:gd name="T59" fmla="*/ 429 h 470"/>
              <a:gd name="T60" fmla="*/ 215 w 467"/>
              <a:gd name="T61" fmla="*/ 430 h 470"/>
              <a:gd name="T62" fmla="*/ 269 w 467"/>
              <a:gd name="T63" fmla="*/ 440 h 470"/>
              <a:gd name="T64" fmla="*/ 203 w 467"/>
              <a:gd name="T65" fmla="*/ 460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67" h="470">
                <a:moveTo>
                  <a:pt x="203" y="460"/>
                </a:moveTo>
                <a:cubicBezTo>
                  <a:pt x="192" y="460"/>
                  <a:pt x="180" y="448"/>
                  <a:pt x="170" y="461"/>
                </a:cubicBezTo>
                <a:cubicBezTo>
                  <a:pt x="146" y="439"/>
                  <a:pt x="134" y="410"/>
                  <a:pt x="75" y="396"/>
                </a:cubicBezTo>
                <a:cubicBezTo>
                  <a:pt x="179" y="401"/>
                  <a:pt x="227" y="393"/>
                  <a:pt x="311" y="363"/>
                </a:cubicBezTo>
                <a:cubicBezTo>
                  <a:pt x="249" y="355"/>
                  <a:pt x="197" y="350"/>
                  <a:pt x="150" y="334"/>
                </a:cubicBezTo>
                <a:cubicBezTo>
                  <a:pt x="67" y="304"/>
                  <a:pt x="3" y="262"/>
                  <a:pt x="1" y="190"/>
                </a:cubicBezTo>
                <a:cubicBezTo>
                  <a:pt x="0" y="122"/>
                  <a:pt x="40" y="67"/>
                  <a:pt x="127" y="36"/>
                </a:cubicBezTo>
                <a:cubicBezTo>
                  <a:pt x="218" y="4"/>
                  <a:pt x="311" y="0"/>
                  <a:pt x="398" y="43"/>
                </a:cubicBezTo>
                <a:cubicBezTo>
                  <a:pt x="452" y="69"/>
                  <a:pt x="467" y="108"/>
                  <a:pt x="448" y="154"/>
                </a:cubicBezTo>
                <a:cubicBezTo>
                  <a:pt x="428" y="200"/>
                  <a:pt x="378" y="220"/>
                  <a:pt x="317" y="225"/>
                </a:cubicBezTo>
                <a:cubicBezTo>
                  <a:pt x="279" y="227"/>
                  <a:pt x="249" y="213"/>
                  <a:pt x="250" y="181"/>
                </a:cubicBezTo>
                <a:cubicBezTo>
                  <a:pt x="252" y="153"/>
                  <a:pt x="272" y="139"/>
                  <a:pt x="315" y="151"/>
                </a:cubicBezTo>
                <a:cubicBezTo>
                  <a:pt x="308" y="168"/>
                  <a:pt x="255" y="176"/>
                  <a:pt x="295" y="199"/>
                </a:cubicBezTo>
                <a:cubicBezTo>
                  <a:pt x="317" y="212"/>
                  <a:pt x="341" y="206"/>
                  <a:pt x="359" y="192"/>
                </a:cubicBezTo>
                <a:cubicBezTo>
                  <a:pt x="387" y="173"/>
                  <a:pt x="389" y="151"/>
                  <a:pt x="362" y="132"/>
                </a:cubicBezTo>
                <a:cubicBezTo>
                  <a:pt x="327" y="108"/>
                  <a:pt x="285" y="108"/>
                  <a:pt x="245" y="125"/>
                </a:cubicBezTo>
                <a:cubicBezTo>
                  <a:pt x="202" y="143"/>
                  <a:pt x="181" y="169"/>
                  <a:pt x="196" y="207"/>
                </a:cubicBezTo>
                <a:cubicBezTo>
                  <a:pt x="205" y="231"/>
                  <a:pt x="231" y="244"/>
                  <a:pt x="253" y="260"/>
                </a:cubicBezTo>
                <a:cubicBezTo>
                  <a:pt x="250" y="266"/>
                  <a:pt x="245" y="269"/>
                  <a:pt x="237" y="271"/>
                </a:cubicBezTo>
                <a:cubicBezTo>
                  <a:pt x="175" y="263"/>
                  <a:pt x="148" y="230"/>
                  <a:pt x="141" y="190"/>
                </a:cubicBezTo>
                <a:cubicBezTo>
                  <a:pt x="134" y="152"/>
                  <a:pt x="163" y="122"/>
                  <a:pt x="208" y="105"/>
                </a:cubicBezTo>
                <a:cubicBezTo>
                  <a:pt x="272" y="80"/>
                  <a:pt x="337" y="80"/>
                  <a:pt x="400" y="117"/>
                </a:cubicBezTo>
                <a:cubicBezTo>
                  <a:pt x="347" y="50"/>
                  <a:pt x="333" y="46"/>
                  <a:pt x="187" y="65"/>
                </a:cubicBezTo>
                <a:cubicBezTo>
                  <a:pt x="83" y="79"/>
                  <a:pt x="18" y="153"/>
                  <a:pt x="56" y="221"/>
                </a:cubicBezTo>
                <a:cubicBezTo>
                  <a:pt x="83" y="271"/>
                  <a:pt x="139" y="300"/>
                  <a:pt x="207" y="317"/>
                </a:cubicBezTo>
                <a:cubicBezTo>
                  <a:pt x="252" y="328"/>
                  <a:pt x="299" y="331"/>
                  <a:pt x="347" y="331"/>
                </a:cubicBezTo>
                <a:cubicBezTo>
                  <a:pt x="375" y="331"/>
                  <a:pt x="415" y="325"/>
                  <a:pt x="421" y="351"/>
                </a:cubicBezTo>
                <a:cubicBezTo>
                  <a:pt x="426" y="372"/>
                  <a:pt x="387" y="376"/>
                  <a:pt x="365" y="385"/>
                </a:cubicBezTo>
                <a:cubicBezTo>
                  <a:pt x="320" y="401"/>
                  <a:pt x="269" y="407"/>
                  <a:pt x="226" y="426"/>
                </a:cubicBezTo>
                <a:cubicBezTo>
                  <a:pt x="235" y="421"/>
                  <a:pt x="223" y="435"/>
                  <a:pt x="219" y="429"/>
                </a:cubicBezTo>
                <a:cubicBezTo>
                  <a:pt x="216" y="426"/>
                  <a:pt x="210" y="430"/>
                  <a:pt x="215" y="430"/>
                </a:cubicBezTo>
                <a:cubicBezTo>
                  <a:pt x="235" y="429"/>
                  <a:pt x="256" y="424"/>
                  <a:pt x="269" y="440"/>
                </a:cubicBezTo>
                <a:cubicBezTo>
                  <a:pt x="260" y="470"/>
                  <a:pt x="220" y="446"/>
                  <a:pt x="203" y="460"/>
                </a:cubicBezTo>
                <a:close/>
              </a:path>
            </a:pathLst>
          </a:custGeom>
          <a:solidFill>
            <a:srgbClr val="5064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7" name="Freeform 111"/>
          <p:cNvSpPr>
            <a:spLocks/>
          </p:cNvSpPr>
          <p:nvPr userDrawn="1"/>
        </p:nvSpPr>
        <p:spPr bwMode="auto">
          <a:xfrm>
            <a:off x="721420" y="4125917"/>
            <a:ext cx="2381429" cy="865203"/>
          </a:xfrm>
          <a:custGeom>
            <a:avLst/>
            <a:gdLst>
              <a:gd name="T0" fmla="*/ 476 w 935"/>
              <a:gd name="T1" fmla="*/ 91 h 338"/>
              <a:gd name="T2" fmla="*/ 840 w 935"/>
              <a:gd name="T3" fmla="*/ 9 h 338"/>
              <a:gd name="T4" fmla="*/ 935 w 935"/>
              <a:gd name="T5" fmla="*/ 2 h 338"/>
              <a:gd name="T6" fmla="*/ 901 w 935"/>
              <a:gd name="T7" fmla="*/ 24 h 338"/>
              <a:gd name="T8" fmla="*/ 455 w 935"/>
              <a:gd name="T9" fmla="*/ 166 h 338"/>
              <a:gd name="T10" fmla="*/ 93 w 935"/>
              <a:gd name="T11" fmla="*/ 304 h 338"/>
              <a:gd name="T12" fmla="*/ 0 w 935"/>
              <a:gd name="T13" fmla="*/ 299 h 338"/>
              <a:gd name="T14" fmla="*/ 27 w 935"/>
              <a:gd name="T15" fmla="*/ 278 h 338"/>
              <a:gd name="T16" fmla="*/ 34 w 935"/>
              <a:gd name="T17" fmla="*/ 277 h 338"/>
              <a:gd name="T18" fmla="*/ 297 w 935"/>
              <a:gd name="T19" fmla="*/ 152 h 338"/>
              <a:gd name="T20" fmla="*/ 468 w 935"/>
              <a:gd name="T21" fmla="*/ 108 h 338"/>
              <a:gd name="T22" fmla="*/ 476 w 935"/>
              <a:gd name="T23" fmla="*/ 91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35" h="338">
                <a:moveTo>
                  <a:pt x="476" y="91"/>
                </a:moveTo>
                <a:cubicBezTo>
                  <a:pt x="605" y="82"/>
                  <a:pt x="710" y="19"/>
                  <a:pt x="840" y="9"/>
                </a:cubicBezTo>
                <a:cubicBezTo>
                  <a:pt x="870" y="7"/>
                  <a:pt x="901" y="0"/>
                  <a:pt x="935" y="2"/>
                </a:cubicBezTo>
                <a:cubicBezTo>
                  <a:pt x="923" y="10"/>
                  <a:pt x="912" y="17"/>
                  <a:pt x="901" y="24"/>
                </a:cubicBezTo>
                <a:cubicBezTo>
                  <a:pt x="750" y="65"/>
                  <a:pt x="601" y="113"/>
                  <a:pt x="455" y="166"/>
                </a:cubicBezTo>
                <a:cubicBezTo>
                  <a:pt x="333" y="210"/>
                  <a:pt x="217" y="262"/>
                  <a:pt x="93" y="304"/>
                </a:cubicBezTo>
                <a:cubicBezTo>
                  <a:pt x="63" y="314"/>
                  <a:pt x="26" y="338"/>
                  <a:pt x="0" y="299"/>
                </a:cubicBezTo>
                <a:cubicBezTo>
                  <a:pt x="9" y="292"/>
                  <a:pt x="18" y="285"/>
                  <a:pt x="27" y="278"/>
                </a:cubicBezTo>
                <a:cubicBezTo>
                  <a:pt x="29" y="278"/>
                  <a:pt x="33" y="278"/>
                  <a:pt x="34" y="277"/>
                </a:cubicBezTo>
                <a:cubicBezTo>
                  <a:pt x="93" y="204"/>
                  <a:pt x="202" y="186"/>
                  <a:pt x="297" y="152"/>
                </a:cubicBezTo>
                <a:cubicBezTo>
                  <a:pt x="352" y="132"/>
                  <a:pt x="416" y="132"/>
                  <a:pt x="468" y="108"/>
                </a:cubicBezTo>
                <a:cubicBezTo>
                  <a:pt x="473" y="103"/>
                  <a:pt x="475" y="97"/>
                  <a:pt x="476" y="91"/>
                </a:cubicBezTo>
                <a:close/>
              </a:path>
            </a:pathLst>
          </a:custGeom>
          <a:solidFill>
            <a:srgbClr val="3B93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8" name="Freeform 112"/>
          <p:cNvSpPr>
            <a:spLocks/>
          </p:cNvSpPr>
          <p:nvPr userDrawn="1"/>
        </p:nvSpPr>
        <p:spPr bwMode="auto">
          <a:xfrm>
            <a:off x="66438" y="4181334"/>
            <a:ext cx="2952759" cy="1010000"/>
          </a:xfrm>
          <a:custGeom>
            <a:avLst/>
            <a:gdLst>
              <a:gd name="T0" fmla="*/ 257 w 1159"/>
              <a:gd name="T1" fmla="*/ 277 h 394"/>
              <a:gd name="T2" fmla="*/ 364 w 1159"/>
              <a:gd name="T3" fmla="*/ 260 h 394"/>
              <a:gd name="T4" fmla="*/ 1007 w 1159"/>
              <a:gd name="T5" fmla="*/ 28 h 394"/>
              <a:gd name="T6" fmla="*/ 1158 w 1159"/>
              <a:gd name="T7" fmla="*/ 2 h 394"/>
              <a:gd name="T8" fmla="*/ 1159 w 1159"/>
              <a:gd name="T9" fmla="*/ 2 h 394"/>
              <a:gd name="T10" fmla="*/ 1092 w 1159"/>
              <a:gd name="T11" fmla="*/ 39 h 394"/>
              <a:gd name="T12" fmla="*/ 958 w 1159"/>
              <a:gd name="T13" fmla="*/ 81 h 394"/>
              <a:gd name="T14" fmla="*/ 522 w 1159"/>
              <a:gd name="T15" fmla="*/ 244 h 394"/>
              <a:gd name="T16" fmla="*/ 139 w 1159"/>
              <a:gd name="T17" fmla="*/ 365 h 394"/>
              <a:gd name="T18" fmla="*/ 0 w 1159"/>
              <a:gd name="T19" fmla="*/ 349 h 394"/>
              <a:gd name="T20" fmla="*/ 4 w 1159"/>
              <a:gd name="T21" fmla="*/ 343 h 394"/>
              <a:gd name="T22" fmla="*/ 257 w 1159"/>
              <a:gd name="T23" fmla="*/ 277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59" h="394">
                <a:moveTo>
                  <a:pt x="257" y="277"/>
                </a:moveTo>
                <a:cubicBezTo>
                  <a:pt x="301" y="299"/>
                  <a:pt x="333" y="273"/>
                  <a:pt x="364" y="260"/>
                </a:cubicBezTo>
                <a:cubicBezTo>
                  <a:pt x="575" y="178"/>
                  <a:pt x="786" y="96"/>
                  <a:pt x="1007" y="28"/>
                </a:cubicBezTo>
                <a:cubicBezTo>
                  <a:pt x="1055" y="13"/>
                  <a:pt x="1104" y="0"/>
                  <a:pt x="1158" y="2"/>
                </a:cubicBezTo>
                <a:cubicBezTo>
                  <a:pt x="1158" y="2"/>
                  <a:pt x="1159" y="2"/>
                  <a:pt x="1159" y="2"/>
                </a:cubicBezTo>
                <a:cubicBezTo>
                  <a:pt x="1156" y="32"/>
                  <a:pt x="1118" y="30"/>
                  <a:pt x="1092" y="39"/>
                </a:cubicBezTo>
                <a:cubicBezTo>
                  <a:pt x="1048" y="53"/>
                  <a:pt x="1004" y="68"/>
                  <a:pt x="958" y="81"/>
                </a:cubicBezTo>
                <a:cubicBezTo>
                  <a:pt x="811" y="133"/>
                  <a:pt x="669" y="192"/>
                  <a:pt x="522" y="244"/>
                </a:cubicBezTo>
                <a:cubicBezTo>
                  <a:pt x="397" y="290"/>
                  <a:pt x="275" y="339"/>
                  <a:pt x="139" y="365"/>
                </a:cubicBezTo>
                <a:cubicBezTo>
                  <a:pt x="93" y="373"/>
                  <a:pt x="37" y="394"/>
                  <a:pt x="0" y="349"/>
                </a:cubicBezTo>
                <a:cubicBezTo>
                  <a:pt x="2" y="347"/>
                  <a:pt x="3" y="345"/>
                  <a:pt x="4" y="343"/>
                </a:cubicBezTo>
                <a:cubicBezTo>
                  <a:pt x="107" y="357"/>
                  <a:pt x="183" y="318"/>
                  <a:pt x="257" y="277"/>
                </a:cubicBezTo>
                <a:close/>
              </a:path>
            </a:pathLst>
          </a:custGeom>
          <a:solidFill>
            <a:srgbClr val="445D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9" name="Freeform 113"/>
          <p:cNvSpPr>
            <a:spLocks/>
          </p:cNvSpPr>
          <p:nvPr userDrawn="1"/>
        </p:nvSpPr>
        <p:spPr bwMode="auto">
          <a:xfrm>
            <a:off x="586152" y="4226023"/>
            <a:ext cx="1400736" cy="657841"/>
          </a:xfrm>
          <a:custGeom>
            <a:avLst/>
            <a:gdLst>
              <a:gd name="T0" fmla="*/ 541 w 550"/>
              <a:gd name="T1" fmla="*/ 63 h 257"/>
              <a:gd name="T2" fmla="*/ 541 w 550"/>
              <a:gd name="T3" fmla="*/ 76 h 257"/>
              <a:gd name="T4" fmla="*/ 232 w 550"/>
              <a:gd name="T5" fmla="*/ 157 h 257"/>
              <a:gd name="T6" fmla="*/ 153 w 550"/>
              <a:gd name="T7" fmla="*/ 207 h 257"/>
              <a:gd name="T8" fmla="*/ 80 w 550"/>
              <a:gd name="T9" fmla="*/ 239 h 257"/>
              <a:gd name="T10" fmla="*/ 80 w 550"/>
              <a:gd name="T11" fmla="*/ 159 h 257"/>
              <a:gd name="T12" fmla="*/ 114 w 550"/>
              <a:gd name="T13" fmla="*/ 0 h 257"/>
              <a:gd name="T14" fmla="*/ 115 w 550"/>
              <a:gd name="T15" fmla="*/ 11 h 257"/>
              <a:gd name="T16" fmla="*/ 88 w 550"/>
              <a:gd name="T17" fmla="*/ 71 h 257"/>
              <a:gd name="T18" fmla="*/ 123 w 550"/>
              <a:gd name="T19" fmla="*/ 138 h 257"/>
              <a:gd name="T20" fmla="*/ 183 w 550"/>
              <a:gd name="T21" fmla="*/ 130 h 257"/>
              <a:gd name="T22" fmla="*/ 541 w 550"/>
              <a:gd name="T23" fmla="*/ 63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50" h="257">
                <a:moveTo>
                  <a:pt x="541" y="63"/>
                </a:moveTo>
                <a:cubicBezTo>
                  <a:pt x="548" y="68"/>
                  <a:pt x="550" y="75"/>
                  <a:pt x="541" y="76"/>
                </a:cubicBezTo>
                <a:cubicBezTo>
                  <a:pt x="434" y="96"/>
                  <a:pt x="347" y="155"/>
                  <a:pt x="232" y="157"/>
                </a:cubicBezTo>
                <a:cubicBezTo>
                  <a:pt x="184" y="158"/>
                  <a:pt x="181" y="192"/>
                  <a:pt x="153" y="207"/>
                </a:cubicBezTo>
                <a:cubicBezTo>
                  <a:pt x="130" y="220"/>
                  <a:pt x="128" y="257"/>
                  <a:pt x="80" y="239"/>
                </a:cubicBezTo>
                <a:cubicBezTo>
                  <a:pt x="116" y="213"/>
                  <a:pt x="119" y="189"/>
                  <a:pt x="80" y="159"/>
                </a:cubicBezTo>
                <a:cubicBezTo>
                  <a:pt x="0" y="98"/>
                  <a:pt x="13" y="49"/>
                  <a:pt x="114" y="0"/>
                </a:cubicBezTo>
                <a:cubicBezTo>
                  <a:pt x="115" y="3"/>
                  <a:pt x="115" y="7"/>
                  <a:pt x="115" y="11"/>
                </a:cubicBezTo>
                <a:cubicBezTo>
                  <a:pt x="119" y="34"/>
                  <a:pt x="92" y="49"/>
                  <a:pt x="88" y="71"/>
                </a:cubicBezTo>
                <a:cubicBezTo>
                  <a:pt x="84" y="98"/>
                  <a:pt x="97" y="119"/>
                  <a:pt x="123" y="138"/>
                </a:cubicBezTo>
                <a:cubicBezTo>
                  <a:pt x="149" y="158"/>
                  <a:pt x="163" y="131"/>
                  <a:pt x="183" y="130"/>
                </a:cubicBezTo>
                <a:cubicBezTo>
                  <a:pt x="309" y="125"/>
                  <a:pt x="413" y="61"/>
                  <a:pt x="541" y="63"/>
                </a:cubicBezTo>
                <a:close/>
              </a:path>
            </a:pathLst>
          </a:custGeom>
          <a:solidFill>
            <a:srgbClr val="5066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0" name="Freeform 114"/>
          <p:cNvSpPr>
            <a:spLocks/>
          </p:cNvSpPr>
          <p:nvPr userDrawn="1"/>
        </p:nvSpPr>
        <p:spPr bwMode="auto">
          <a:xfrm>
            <a:off x="9837772" y="5366519"/>
            <a:ext cx="567770" cy="407575"/>
          </a:xfrm>
          <a:custGeom>
            <a:avLst/>
            <a:gdLst>
              <a:gd name="T0" fmla="*/ 2 w 223"/>
              <a:gd name="T1" fmla="*/ 69 h 159"/>
              <a:gd name="T2" fmla="*/ 152 w 223"/>
              <a:gd name="T3" fmla="*/ 23 h 159"/>
              <a:gd name="T4" fmla="*/ 179 w 223"/>
              <a:gd name="T5" fmla="*/ 0 h 159"/>
              <a:gd name="T6" fmla="*/ 170 w 223"/>
              <a:gd name="T7" fmla="*/ 62 h 159"/>
              <a:gd name="T8" fmla="*/ 185 w 223"/>
              <a:gd name="T9" fmla="*/ 142 h 159"/>
              <a:gd name="T10" fmla="*/ 34 w 223"/>
              <a:gd name="T11" fmla="*/ 109 h 159"/>
              <a:gd name="T12" fmla="*/ 2 w 223"/>
              <a:gd name="T13" fmla="*/ 69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3" h="159">
                <a:moveTo>
                  <a:pt x="2" y="69"/>
                </a:moveTo>
                <a:cubicBezTo>
                  <a:pt x="43" y="39"/>
                  <a:pt x="102" y="38"/>
                  <a:pt x="152" y="23"/>
                </a:cubicBezTo>
                <a:cubicBezTo>
                  <a:pt x="167" y="18"/>
                  <a:pt x="180" y="14"/>
                  <a:pt x="179" y="0"/>
                </a:cubicBezTo>
                <a:cubicBezTo>
                  <a:pt x="223" y="24"/>
                  <a:pt x="204" y="45"/>
                  <a:pt x="170" y="62"/>
                </a:cubicBezTo>
                <a:cubicBezTo>
                  <a:pt x="100" y="98"/>
                  <a:pt x="101" y="109"/>
                  <a:pt x="185" y="142"/>
                </a:cubicBezTo>
                <a:cubicBezTo>
                  <a:pt x="82" y="159"/>
                  <a:pt x="55" y="153"/>
                  <a:pt x="34" y="109"/>
                </a:cubicBezTo>
                <a:cubicBezTo>
                  <a:pt x="37" y="89"/>
                  <a:pt x="0" y="88"/>
                  <a:pt x="2" y="69"/>
                </a:cubicBezTo>
                <a:close/>
              </a:path>
            </a:pathLst>
          </a:custGeom>
          <a:solidFill>
            <a:srgbClr val="D5DB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1" name="Freeform 115"/>
          <p:cNvSpPr>
            <a:spLocks/>
          </p:cNvSpPr>
          <p:nvPr userDrawn="1"/>
        </p:nvSpPr>
        <p:spPr bwMode="auto">
          <a:xfrm>
            <a:off x="8709352" y="4891015"/>
            <a:ext cx="975353" cy="373611"/>
          </a:xfrm>
          <a:custGeom>
            <a:avLst/>
            <a:gdLst>
              <a:gd name="T0" fmla="*/ 17 w 383"/>
              <a:gd name="T1" fmla="*/ 16 h 146"/>
              <a:gd name="T2" fmla="*/ 19 w 383"/>
              <a:gd name="T3" fmla="*/ 0 h 146"/>
              <a:gd name="T4" fmla="*/ 161 w 383"/>
              <a:gd name="T5" fmla="*/ 47 h 146"/>
              <a:gd name="T6" fmla="*/ 162 w 383"/>
              <a:gd name="T7" fmla="*/ 62 h 146"/>
              <a:gd name="T8" fmla="*/ 237 w 383"/>
              <a:gd name="T9" fmla="*/ 95 h 146"/>
              <a:gd name="T10" fmla="*/ 258 w 383"/>
              <a:gd name="T11" fmla="*/ 33 h 146"/>
              <a:gd name="T12" fmla="*/ 291 w 383"/>
              <a:gd name="T13" fmla="*/ 57 h 146"/>
              <a:gd name="T14" fmla="*/ 350 w 383"/>
              <a:gd name="T15" fmla="*/ 81 h 146"/>
              <a:gd name="T16" fmla="*/ 383 w 383"/>
              <a:gd name="T17" fmla="*/ 102 h 146"/>
              <a:gd name="T18" fmla="*/ 354 w 383"/>
              <a:gd name="T19" fmla="*/ 127 h 146"/>
              <a:gd name="T20" fmla="*/ 216 w 383"/>
              <a:gd name="T21" fmla="*/ 139 h 146"/>
              <a:gd name="T22" fmla="*/ 46 w 383"/>
              <a:gd name="T23" fmla="*/ 70 h 146"/>
              <a:gd name="T24" fmla="*/ 17 w 383"/>
              <a:gd name="T25" fmla="*/ 16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83" h="146">
                <a:moveTo>
                  <a:pt x="17" y="16"/>
                </a:moveTo>
                <a:cubicBezTo>
                  <a:pt x="18" y="11"/>
                  <a:pt x="18" y="6"/>
                  <a:pt x="19" y="0"/>
                </a:cubicBezTo>
                <a:cubicBezTo>
                  <a:pt x="59" y="28"/>
                  <a:pt x="100" y="53"/>
                  <a:pt x="161" y="47"/>
                </a:cubicBezTo>
                <a:cubicBezTo>
                  <a:pt x="161" y="52"/>
                  <a:pt x="162" y="57"/>
                  <a:pt x="162" y="62"/>
                </a:cubicBezTo>
                <a:cubicBezTo>
                  <a:pt x="184" y="85"/>
                  <a:pt x="184" y="85"/>
                  <a:pt x="237" y="95"/>
                </a:cubicBezTo>
                <a:cubicBezTo>
                  <a:pt x="227" y="71"/>
                  <a:pt x="205" y="46"/>
                  <a:pt x="258" y="33"/>
                </a:cubicBezTo>
                <a:cubicBezTo>
                  <a:pt x="273" y="38"/>
                  <a:pt x="283" y="47"/>
                  <a:pt x="291" y="57"/>
                </a:cubicBezTo>
                <a:cubicBezTo>
                  <a:pt x="303" y="76"/>
                  <a:pt x="328" y="76"/>
                  <a:pt x="350" y="81"/>
                </a:cubicBezTo>
                <a:cubicBezTo>
                  <a:pt x="365" y="84"/>
                  <a:pt x="383" y="87"/>
                  <a:pt x="383" y="102"/>
                </a:cubicBezTo>
                <a:cubicBezTo>
                  <a:pt x="382" y="115"/>
                  <a:pt x="369" y="122"/>
                  <a:pt x="354" y="127"/>
                </a:cubicBezTo>
                <a:cubicBezTo>
                  <a:pt x="310" y="144"/>
                  <a:pt x="264" y="146"/>
                  <a:pt x="216" y="139"/>
                </a:cubicBezTo>
                <a:cubicBezTo>
                  <a:pt x="152" y="125"/>
                  <a:pt x="91" y="107"/>
                  <a:pt x="46" y="70"/>
                </a:cubicBezTo>
                <a:cubicBezTo>
                  <a:pt x="28" y="55"/>
                  <a:pt x="0" y="42"/>
                  <a:pt x="17" y="16"/>
                </a:cubicBezTo>
                <a:close/>
              </a:path>
            </a:pathLst>
          </a:custGeom>
          <a:solidFill>
            <a:srgbClr val="5570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2" name="Freeform 116"/>
          <p:cNvSpPr>
            <a:spLocks/>
          </p:cNvSpPr>
          <p:nvPr userDrawn="1"/>
        </p:nvSpPr>
        <p:spPr bwMode="auto">
          <a:xfrm>
            <a:off x="1399540" y="5446962"/>
            <a:ext cx="1377598" cy="60779"/>
          </a:xfrm>
          <a:custGeom>
            <a:avLst/>
            <a:gdLst>
              <a:gd name="T0" fmla="*/ 0 w 541"/>
              <a:gd name="T1" fmla="*/ 24 h 24"/>
              <a:gd name="T2" fmla="*/ 33 w 541"/>
              <a:gd name="T3" fmla="*/ 10 h 24"/>
              <a:gd name="T4" fmla="*/ 84 w 541"/>
              <a:gd name="T5" fmla="*/ 0 h 24"/>
              <a:gd name="T6" fmla="*/ 541 w 541"/>
              <a:gd name="T7" fmla="*/ 0 h 24"/>
              <a:gd name="T8" fmla="*/ 541 w 541"/>
              <a:gd name="T9" fmla="*/ 24 h 24"/>
              <a:gd name="T10" fmla="*/ 0 w 541"/>
              <a:gd name="T11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41" h="24">
                <a:moveTo>
                  <a:pt x="0" y="24"/>
                </a:moveTo>
                <a:cubicBezTo>
                  <a:pt x="2" y="8"/>
                  <a:pt x="11" y="1"/>
                  <a:pt x="33" y="10"/>
                </a:cubicBezTo>
                <a:cubicBezTo>
                  <a:pt x="53" y="17"/>
                  <a:pt x="72" y="16"/>
                  <a:pt x="84" y="0"/>
                </a:cubicBezTo>
                <a:cubicBezTo>
                  <a:pt x="236" y="0"/>
                  <a:pt x="388" y="0"/>
                  <a:pt x="541" y="0"/>
                </a:cubicBezTo>
                <a:cubicBezTo>
                  <a:pt x="541" y="8"/>
                  <a:pt x="541" y="16"/>
                  <a:pt x="541" y="24"/>
                </a:cubicBezTo>
                <a:cubicBezTo>
                  <a:pt x="360" y="24"/>
                  <a:pt x="180" y="24"/>
                  <a:pt x="0" y="24"/>
                </a:cubicBezTo>
                <a:close/>
              </a:path>
            </a:pathLst>
          </a:custGeom>
          <a:solidFill>
            <a:srgbClr val="7B8D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3" name="Freeform 117"/>
          <p:cNvSpPr>
            <a:spLocks/>
          </p:cNvSpPr>
          <p:nvPr userDrawn="1"/>
        </p:nvSpPr>
        <p:spPr bwMode="auto">
          <a:xfrm>
            <a:off x="3384064" y="5459475"/>
            <a:ext cx="735075" cy="89381"/>
          </a:xfrm>
          <a:custGeom>
            <a:avLst/>
            <a:gdLst>
              <a:gd name="T0" fmla="*/ 289 w 289"/>
              <a:gd name="T1" fmla="*/ 0 h 35"/>
              <a:gd name="T2" fmla="*/ 286 w 289"/>
              <a:gd name="T3" fmla="*/ 9 h 35"/>
              <a:gd name="T4" fmla="*/ 0 w 289"/>
              <a:gd name="T5" fmla="*/ 17 h 35"/>
              <a:gd name="T6" fmla="*/ 0 w 289"/>
              <a:gd name="T7" fmla="*/ 0 h 35"/>
              <a:gd name="T8" fmla="*/ 289 w 289"/>
              <a:gd name="T9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9" h="35">
                <a:moveTo>
                  <a:pt x="289" y="0"/>
                </a:moveTo>
                <a:cubicBezTo>
                  <a:pt x="288" y="3"/>
                  <a:pt x="287" y="6"/>
                  <a:pt x="286" y="9"/>
                </a:cubicBezTo>
                <a:cubicBezTo>
                  <a:pt x="190" y="35"/>
                  <a:pt x="95" y="16"/>
                  <a:pt x="0" y="17"/>
                </a:cubicBezTo>
                <a:cubicBezTo>
                  <a:pt x="0" y="11"/>
                  <a:pt x="0" y="6"/>
                  <a:pt x="0" y="0"/>
                </a:cubicBezTo>
                <a:cubicBezTo>
                  <a:pt x="96" y="0"/>
                  <a:pt x="192" y="0"/>
                  <a:pt x="289" y="0"/>
                </a:cubicBezTo>
                <a:close/>
              </a:path>
            </a:pathLst>
          </a:custGeom>
          <a:solidFill>
            <a:srgbClr val="CCD1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4" name="Freeform 118"/>
          <p:cNvSpPr>
            <a:spLocks/>
          </p:cNvSpPr>
          <p:nvPr userDrawn="1"/>
        </p:nvSpPr>
        <p:spPr bwMode="auto">
          <a:xfrm>
            <a:off x="9652668" y="5516678"/>
            <a:ext cx="432502" cy="178761"/>
          </a:xfrm>
          <a:custGeom>
            <a:avLst/>
            <a:gdLst>
              <a:gd name="T0" fmla="*/ 75 w 170"/>
              <a:gd name="T1" fmla="*/ 11 h 70"/>
              <a:gd name="T2" fmla="*/ 107 w 170"/>
              <a:gd name="T3" fmla="*/ 51 h 70"/>
              <a:gd name="T4" fmla="*/ 76 w 170"/>
              <a:gd name="T5" fmla="*/ 51 h 70"/>
              <a:gd name="T6" fmla="*/ 29 w 170"/>
              <a:gd name="T7" fmla="*/ 44 h 70"/>
              <a:gd name="T8" fmla="*/ 75 w 170"/>
              <a:gd name="T9" fmla="*/ 11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0" h="70">
                <a:moveTo>
                  <a:pt x="75" y="11"/>
                </a:moveTo>
                <a:cubicBezTo>
                  <a:pt x="87" y="24"/>
                  <a:pt x="170" y="6"/>
                  <a:pt x="107" y="51"/>
                </a:cubicBezTo>
                <a:cubicBezTo>
                  <a:pt x="95" y="62"/>
                  <a:pt x="87" y="63"/>
                  <a:pt x="76" y="51"/>
                </a:cubicBezTo>
                <a:cubicBezTo>
                  <a:pt x="63" y="39"/>
                  <a:pt x="37" y="70"/>
                  <a:pt x="29" y="44"/>
                </a:cubicBezTo>
                <a:cubicBezTo>
                  <a:pt x="0" y="0"/>
                  <a:pt x="64" y="26"/>
                  <a:pt x="75" y="11"/>
                </a:cubicBezTo>
                <a:close/>
              </a:path>
            </a:pathLst>
          </a:custGeom>
          <a:solidFill>
            <a:srgbClr val="4D5F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5" name="Freeform 119"/>
          <p:cNvSpPr>
            <a:spLocks/>
          </p:cNvSpPr>
          <p:nvPr userDrawn="1"/>
        </p:nvSpPr>
        <p:spPr bwMode="auto">
          <a:xfrm>
            <a:off x="301378" y="5695439"/>
            <a:ext cx="249178" cy="130496"/>
          </a:xfrm>
          <a:custGeom>
            <a:avLst/>
            <a:gdLst>
              <a:gd name="T0" fmla="*/ 0 w 98"/>
              <a:gd name="T1" fmla="*/ 12 h 51"/>
              <a:gd name="T2" fmla="*/ 64 w 98"/>
              <a:gd name="T3" fmla="*/ 9 h 51"/>
              <a:gd name="T4" fmla="*/ 98 w 98"/>
              <a:gd name="T5" fmla="*/ 42 h 51"/>
              <a:gd name="T6" fmla="*/ 0 w 98"/>
              <a:gd name="T7" fmla="*/ 12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8" h="51">
                <a:moveTo>
                  <a:pt x="0" y="12"/>
                </a:moveTo>
                <a:cubicBezTo>
                  <a:pt x="22" y="10"/>
                  <a:pt x="42" y="0"/>
                  <a:pt x="64" y="9"/>
                </a:cubicBezTo>
                <a:cubicBezTo>
                  <a:pt x="75" y="19"/>
                  <a:pt x="85" y="29"/>
                  <a:pt x="98" y="42"/>
                </a:cubicBezTo>
                <a:cubicBezTo>
                  <a:pt x="51" y="51"/>
                  <a:pt x="28" y="28"/>
                  <a:pt x="0" y="12"/>
                </a:cubicBezTo>
                <a:close/>
              </a:path>
            </a:pathLst>
          </a:custGeom>
          <a:solidFill>
            <a:srgbClr val="7782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6" name="Freeform 120"/>
          <p:cNvSpPr>
            <a:spLocks/>
          </p:cNvSpPr>
          <p:nvPr userDrawn="1"/>
        </p:nvSpPr>
        <p:spPr bwMode="auto">
          <a:xfrm>
            <a:off x="3846823" y="4272501"/>
            <a:ext cx="2098434" cy="616726"/>
          </a:xfrm>
          <a:custGeom>
            <a:avLst/>
            <a:gdLst>
              <a:gd name="T0" fmla="*/ 770 w 824"/>
              <a:gd name="T1" fmla="*/ 104 h 241"/>
              <a:gd name="T2" fmla="*/ 527 w 824"/>
              <a:gd name="T3" fmla="*/ 99 h 241"/>
              <a:gd name="T4" fmla="*/ 226 w 824"/>
              <a:gd name="T5" fmla="*/ 205 h 241"/>
              <a:gd name="T6" fmla="*/ 19 w 824"/>
              <a:gd name="T7" fmla="*/ 182 h 241"/>
              <a:gd name="T8" fmla="*/ 43 w 824"/>
              <a:gd name="T9" fmla="*/ 133 h 241"/>
              <a:gd name="T10" fmla="*/ 348 w 824"/>
              <a:gd name="T11" fmla="*/ 20 h 241"/>
              <a:gd name="T12" fmla="*/ 785 w 824"/>
              <a:gd name="T13" fmla="*/ 36 h 241"/>
              <a:gd name="T14" fmla="*/ 770 w 824"/>
              <a:gd name="T15" fmla="*/ 104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24" h="241">
                <a:moveTo>
                  <a:pt x="770" y="104"/>
                </a:moveTo>
                <a:cubicBezTo>
                  <a:pt x="689" y="105"/>
                  <a:pt x="610" y="89"/>
                  <a:pt x="527" y="99"/>
                </a:cubicBezTo>
                <a:cubicBezTo>
                  <a:pt x="410" y="113"/>
                  <a:pt x="313" y="150"/>
                  <a:pt x="226" y="205"/>
                </a:cubicBezTo>
                <a:cubicBezTo>
                  <a:pt x="168" y="241"/>
                  <a:pt x="60" y="229"/>
                  <a:pt x="19" y="182"/>
                </a:cubicBezTo>
                <a:cubicBezTo>
                  <a:pt x="0" y="160"/>
                  <a:pt x="27" y="146"/>
                  <a:pt x="43" y="133"/>
                </a:cubicBezTo>
                <a:cubicBezTo>
                  <a:pt x="125" y="68"/>
                  <a:pt x="234" y="34"/>
                  <a:pt x="348" y="20"/>
                </a:cubicBezTo>
                <a:cubicBezTo>
                  <a:pt x="492" y="3"/>
                  <a:pt x="641" y="0"/>
                  <a:pt x="785" y="36"/>
                </a:cubicBezTo>
                <a:cubicBezTo>
                  <a:pt x="824" y="64"/>
                  <a:pt x="818" y="86"/>
                  <a:pt x="770" y="104"/>
                </a:cubicBezTo>
                <a:close/>
              </a:path>
            </a:pathLst>
          </a:custGeom>
          <a:solidFill>
            <a:srgbClr val="1190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7" name="Freeform 121"/>
          <p:cNvSpPr>
            <a:spLocks/>
          </p:cNvSpPr>
          <p:nvPr userDrawn="1"/>
        </p:nvSpPr>
        <p:spPr bwMode="auto">
          <a:xfrm>
            <a:off x="7894184" y="4908891"/>
            <a:ext cx="1507527" cy="611363"/>
          </a:xfrm>
          <a:custGeom>
            <a:avLst/>
            <a:gdLst>
              <a:gd name="T0" fmla="*/ 337 w 592"/>
              <a:gd name="T1" fmla="*/ 9 h 239"/>
              <a:gd name="T2" fmla="*/ 529 w 592"/>
              <a:gd name="T3" fmla="*/ 121 h 239"/>
              <a:gd name="T4" fmla="*/ 592 w 592"/>
              <a:gd name="T5" fmla="*/ 214 h 239"/>
              <a:gd name="T6" fmla="*/ 150 w 592"/>
              <a:gd name="T7" fmla="*/ 207 h 239"/>
              <a:gd name="T8" fmla="*/ 0 w 592"/>
              <a:gd name="T9" fmla="*/ 176 h 239"/>
              <a:gd name="T10" fmla="*/ 51 w 592"/>
              <a:gd name="T11" fmla="*/ 154 h 239"/>
              <a:gd name="T12" fmla="*/ 101 w 592"/>
              <a:gd name="T13" fmla="*/ 133 h 239"/>
              <a:gd name="T14" fmla="*/ 275 w 592"/>
              <a:gd name="T15" fmla="*/ 36 h 239"/>
              <a:gd name="T16" fmla="*/ 337 w 592"/>
              <a:gd name="T17" fmla="*/ 9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92" h="239">
                <a:moveTo>
                  <a:pt x="337" y="9"/>
                </a:moveTo>
                <a:cubicBezTo>
                  <a:pt x="374" y="71"/>
                  <a:pt x="455" y="93"/>
                  <a:pt x="529" y="121"/>
                </a:cubicBezTo>
                <a:cubicBezTo>
                  <a:pt x="520" y="163"/>
                  <a:pt x="532" y="197"/>
                  <a:pt x="592" y="214"/>
                </a:cubicBezTo>
                <a:cubicBezTo>
                  <a:pt x="444" y="239"/>
                  <a:pt x="297" y="226"/>
                  <a:pt x="150" y="207"/>
                </a:cubicBezTo>
                <a:cubicBezTo>
                  <a:pt x="99" y="201"/>
                  <a:pt x="46" y="197"/>
                  <a:pt x="0" y="176"/>
                </a:cubicBezTo>
                <a:cubicBezTo>
                  <a:pt x="10" y="160"/>
                  <a:pt x="32" y="158"/>
                  <a:pt x="51" y="154"/>
                </a:cubicBezTo>
                <a:cubicBezTo>
                  <a:pt x="60" y="137"/>
                  <a:pt x="83" y="139"/>
                  <a:pt x="101" y="133"/>
                </a:cubicBezTo>
                <a:cubicBezTo>
                  <a:pt x="168" y="110"/>
                  <a:pt x="223" y="74"/>
                  <a:pt x="275" y="36"/>
                </a:cubicBezTo>
                <a:cubicBezTo>
                  <a:pt x="291" y="23"/>
                  <a:pt x="302" y="0"/>
                  <a:pt x="337" y="9"/>
                </a:cubicBezTo>
                <a:close/>
              </a:path>
            </a:pathLst>
          </a:custGeom>
          <a:solidFill>
            <a:srgbClr val="2B98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8" name="Freeform 122"/>
          <p:cNvSpPr>
            <a:spLocks/>
          </p:cNvSpPr>
          <p:nvPr userDrawn="1"/>
        </p:nvSpPr>
        <p:spPr bwMode="auto">
          <a:xfrm>
            <a:off x="4325600" y="4540643"/>
            <a:ext cx="1536004" cy="538071"/>
          </a:xfrm>
          <a:custGeom>
            <a:avLst/>
            <a:gdLst>
              <a:gd name="T0" fmla="*/ 551 w 603"/>
              <a:gd name="T1" fmla="*/ 56 h 210"/>
              <a:gd name="T2" fmla="*/ 343 w 603"/>
              <a:gd name="T3" fmla="*/ 174 h 210"/>
              <a:gd name="T4" fmla="*/ 290 w 603"/>
              <a:gd name="T5" fmla="*/ 207 h 210"/>
              <a:gd name="T6" fmla="*/ 34 w 603"/>
              <a:gd name="T7" fmla="*/ 155 h 210"/>
              <a:gd name="T8" fmla="*/ 44 w 603"/>
              <a:gd name="T9" fmla="*/ 121 h 210"/>
              <a:gd name="T10" fmla="*/ 364 w 603"/>
              <a:gd name="T11" fmla="*/ 12 h 210"/>
              <a:gd name="T12" fmla="*/ 582 w 603"/>
              <a:gd name="T13" fmla="*/ 22 h 210"/>
              <a:gd name="T14" fmla="*/ 551 w 603"/>
              <a:gd name="T15" fmla="*/ 56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03" h="210">
                <a:moveTo>
                  <a:pt x="551" y="56"/>
                </a:moveTo>
                <a:cubicBezTo>
                  <a:pt x="400" y="61"/>
                  <a:pt x="378" y="73"/>
                  <a:pt x="343" y="174"/>
                </a:cubicBezTo>
                <a:cubicBezTo>
                  <a:pt x="335" y="196"/>
                  <a:pt x="321" y="206"/>
                  <a:pt x="290" y="207"/>
                </a:cubicBezTo>
                <a:cubicBezTo>
                  <a:pt x="196" y="210"/>
                  <a:pt x="119" y="172"/>
                  <a:pt x="34" y="155"/>
                </a:cubicBezTo>
                <a:cubicBezTo>
                  <a:pt x="0" y="148"/>
                  <a:pt x="31" y="130"/>
                  <a:pt x="44" y="121"/>
                </a:cubicBezTo>
                <a:cubicBezTo>
                  <a:pt x="132" y="56"/>
                  <a:pt x="237" y="14"/>
                  <a:pt x="364" y="12"/>
                </a:cubicBezTo>
                <a:cubicBezTo>
                  <a:pt x="437" y="11"/>
                  <a:pt x="511" y="0"/>
                  <a:pt x="582" y="22"/>
                </a:cubicBezTo>
                <a:cubicBezTo>
                  <a:pt x="603" y="49"/>
                  <a:pt x="570" y="49"/>
                  <a:pt x="551" y="56"/>
                </a:cubicBezTo>
                <a:close/>
              </a:path>
            </a:pathLst>
          </a:custGeom>
          <a:solidFill>
            <a:srgbClr val="108E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9" name="Freeform 123"/>
          <p:cNvSpPr>
            <a:spLocks/>
          </p:cNvSpPr>
          <p:nvPr userDrawn="1"/>
        </p:nvSpPr>
        <p:spPr bwMode="auto">
          <a:xfrm>
            <a:off x="2463885" y="4122342"/>
            <a:ext cx="1808320" cy="366461"/>
          </a:xfrm>
          <a:custGeom>
            <a:avLst/>
            <a:gdLst>
              <a:gd name="T0" fmla="*/ 11 w 710"/>
              <a:gd name="T1" fmla="*/ 94 h 143"/>
              <a:gd name="T2" fmla="*/ 218 w 710"/>
              <a:gd name="T3" fmla="*/ 25 h 143"/>
              <a:gd name="T4" fmla="*/ 561 w 710"/>
              <a:gd name="T5" fmla="*/ 26 h 143"/>
              <a:gd name="T6" fmla="*/ 629 w 710"/>
              <a:gd name="T7" fmla="*/ 42 h 143"/>
              <a:gd name="T8" fmla="*/ 701 w 710"/>
              <a:gd name="T9" fmla="*/ 90 h 143"/>
              <a:gd name="T10" fmla="*/ 565 w 710"/>
              <a:gd name="T11" fmla="*/ 131 h 143"/>
              <a:gd name="T12" fmla="*/ 42 w 710"/>
              <a:gd name="T13" fmla="*/ 126 h 143"/>
              <a:gd name="T14" fmla="*/ 27 w 710"/>
              <a:gd name="T15" fmla="*/ 128 h 143"/>
              <a:gd name="T16" fmla="*/ 11 w 710"/>
              <a:gd name="T17" fmla="*/ 94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10" h="143">
                <a:moveTo>
                  <a:pt x="11" y="94"/>
                </a:moveTo>
                <a:cubicBezTo>
                  <a:pt x="74" y="61"/>
                  <a:pt x="152" y="53"/>
                  <a:pt x="218" y="25"/>
                </a:cubicBezTo>
                <a:cubicBezTo>
                  <a:pt x="332" y="17"/>
                  <a:pt x="447" y="0"/>
                  <a:pt x="561" y="26"/>
                </a:cubicBezTo>
                <a:cubicBezTo>
                  <a:pt x="584" y="31"/>
                  <a:pt x="610" y="33"/>
                  <a:pt x="629" y="42"/>
                </a:cubicBezTo>
                <a:cubicBezTo>
                  <a:pt x="656" y="55"/>
                  <a:pt x="710" y="52"/>
                  <a:pt x="701" y="90"/>
                </a:cubicBezTo>
                <a:cubicBezTo>
                  <a:pt x="695" y="113"/>
                  <a:pt x="595" y="143"/>
                  <a:pt x="565" y="131"/>
                </a:cubicBezTo>
                <a:cubicBezTo>
                  <a:pt x="392" y="59"/>
                  <a:pt x="218" y="75"/>
                  <a:pt x="42" y="126"/>
                </a:cubicBezTo>
                <a:cubicBezTo>
                  <a:pt x="38" y="128"/>
                  <a:pt x="32" y="127"/>
                  <a:pt x="27" y="128"/>
                </a:cubicBezTo>
                <a:cubicBezTo>
                  <a:pt x="15" y="118"/>
                  <a:pt x="0" y="109"/>
                  <a:pt x="11" y="94"/>
                </a:cubicBezTo>
                <a:close/>
              </a:path>
            </a:pathLst>
          </a:custGeom>
          <a:solidFill>
            <a:srgbClr val="168F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0" name="Freeform 124"/>
          <p:cNvSpPr>
            <a:spLocks/>
          </p:cNvSpPr>
          <p:nvPr userDrawn="1"/>
        </p:nvSpPr>
        <p:spPr bwMode="auto">
          <a:xfrm>
            <a:off x="5309853" y="4708678"/>
            <a:ext cx="824067" cy="632814"/>
          </a:xfrm>
          <a:custGeom>
            <a:avLst/>
            <a:gdLst>
              <a:gd name="T0" fmla="*/ 195 w 324"/>
              <a:gd name="T1" fmla="*/ 3 h 247"/>
              <a:gd name="T2" fmla="*/ 218 w 324"/>
              <a:gd name="T3" fmla="*/ 17 h 247"/>
              <a:gd name="T4" fmla="*/ 302 w 324"/>
              <a:gd name="T5" fmla="*/ 159 h 247"/>
              <a:gd name="T6" fmla="*/ 124 w 324"/>
              <a:gd name="T7" fmla="*/ 246 h 247"/>
              <a:gd name="T8" fmla="*/ 37 w 324"/>
              <a:gd name="T9" fmla="*/ 245 h 247"/>
              <a:gd name="T10" fmla="*/ 85 w 324"/>
              <a:gd name="T11" fmla="*/ 199 h 247"/>
              <a:gd name="T12" fmla="*/ 224 w 324"/>
              <a:gd name="T13" fmla="*/ 131 h 247"/>
              <a:gd name="T14" fmla="*/ 186 w 324"/>
              <a:gd name="T15" fmla="*/ 67 h 247"/>
              <a:gd name="T16" fmla="*/ 103 w 324"/>
              <a:gd name="T17" fmla="*/ 67 h 247"/>
              <a:gd name="T18" fmla="*/ 102 w 324"/>
              <a:gd name="T19" fmla="*/ 127 h 247"/>
              <a:gd name="T20" fmla="*/ 150 w 324"/>
              <a:gd name="T21" fmla="*/ 82 h 247"/>
              <a:gd name="T22" fmla="*/ 193 w 324"/>
              <a:gd name="T23" fmla="*/ 111 h 247"/>
              <a:gd name="T24" fmla="*/ 154 w 324"/>
              <a:gd name="T25" fmla="*/ 163 h 247"/>
              <a:gd name="T26" fmla="*/ 58 w 324"/>
              <a:gd name="T27" fmla="*/ 161 h 247"/>
              <a:gd name="T28" fmla="*/ 11 w 324"/>
              <a:gd name="T29" fmla="*/ 76 h 247"/>
              <a:gd name="T30" fmla="*/ 109 w 324"/>
              <a:gd name="T31" fmla="*/ 3 h 247"/>
              <a:gd name="T32" fmla="*/ 196 w 324"/>
              <a:gd name="T33" fmla="*/ 3 h 247"/>
              <a:gd name="T34" fmla="*/ 195 w 324"/>
              <a:gd name="T35" fmla="*/ 3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24" h="247">
                <a:moveTo>
                  <a:pt x="195" y="3"/>
                </a:moveTo>
                <a:cubicBezTo>
                  <a:pt x="203" y="7"/>
                  <a:pt x="210" y="12"/>
                  <a:pt x="218" y="17"/>
                </a:cubicBezTo>
                <a:cubicBezTo>
                  <a:pt x="295" y="58"/>
                  <a:pt x="324" y="107"/>
                  <a:pt x="302" y="159"/>
                </a:cubicBezTo>
                <a:cubicBezTo>
                  <a:pt x="282" y="206"/>
                  <a:pt x="207" y="243"/>
                  <a:pt x="124" y="246"/>
                </a:cubicBezTo>
                <a:cubicBezTo>
                  <a:pt x="95" y="247"/>
                  <a:pt x="66" y="245"/>
                  <a:pt x="37" y="245"/>
                </a:cubicBezTo>
                <a:cubicBezTo>
                  <a:pt x="32" y="218"/>
                  <a:pt x="26" y="190"/>
                  <a:pt x="85" y="199"/>
                </a:cubicBezTo>
                <a:cubicBezTo>
                  <a:pt x="153" y="200"/>
                  <a:pt x="204" y="181"/>
                  <a:pt x="224" y="131"/>
                </a:cubicBezTo>
                <a:cubicBezTo>
                  <a:pt x="234" y="104"/>
                  <a:pt x="217" y="81"/>
                  <a:pt x="186" y="67"/>
                </a:cubicBezTo>
                <a:cubicBezTo>
                  <a:pt x="160" y="55"/>
                  <a:pt x="129" y="53"/>
                  <a:pt x="103" y="67"/>
                </a:cubicBezTo>
                <a:cubicBezTo>
                  <a:pt x="75" y="82"/>
                  <a:pt x="77" y="101"/>
                  <a:pt x="102" y="127"/>
                </a:cubicBezTo>
                <a:cubicBezTo>
                  <a:pt x="120" y="110"/>
                  <a:pt x="108" y="78"/>
                  <a:pt x="150" y="82"/>
                </a:cubicBezTo>
                <a:cubicBezTo>
                  <a:pt x="173" y="85"/>
                  <a:pt x="189" y="93"/>
                  <a:pt x="193" y="111"/>
                </a:cubicBezTo>
                <a:cubicBezTo>
                  <a:pt x="197" y="135"/>
                  <a:pt x="179" y="151"/>
                  <a:pt x="154" y="163"/>
                </a:cubicBezTo>
                <a:cubicBezTo>
                  <a:pt x="121" y="179"/>
                  <a:pt x="88" y="177"/>
                  <a:pt x="58" y="161"/>
                </a:cubicBezTo>
                <a:cubicBezTo>
                  <a:pt x="17" y="140"/>
                  <a:pt x="0" y="112"/>
                  <a:pt x="11" y="76"/>
                </a:cubicBezTo>
                <a:cubicBezTo>
                  <a:pt x="23" y="37"/>
                  <a:pt x="53" y="9"/>
                  <a:pt x="109" y="3"/>
                </a:cubicBezTo>
                <a:cubicBezTo>
                  <a:pt x="138" y="0"/>
                  <a:pt x="167" y="3"/>
                  <a:pt x="196" y="3"/>
                </a:cubicBezTo>
                <a:lnTo>
                  <a:pt x="195" y="3"/>
                </a:lnTo>
                <a:close/>
              </a:path>
            </a:pathLst>
          </a:custGeom>
          <a:solidFill>
            <a:srgbClr val="70A9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1" name="Freeform 125"/>
          <p:cNvSpPr>
            <a:spLocks/>
          </p:cNvSpPr>
          <p:nvPr userDrawn="1"/>
        </p:nvSpPr>
        <p:spPr bwMode="auto">
          <a:xfrm>
            <a:off x="6142820" y="4983970"/>
            <a:ext cx="1069686" cy="382549"/>
          </a:xfrm>
          <a:custGeom>
            <a:avLst/>
            <a:gdLst>
              <a:gd name="T0" fmla="*/ 408 w 420"/>
              <a:gd name="T1" fmla="*/ 148 h 150"/>
              <a:gd name="T2" fmla="*/ 83 w 420"/>
              <a:gd name="T3" fmla="*/ 148 h 150"/>
              <a:gd name="T4" fmla="*/ 11 w 420"/>
              <a:gd name="T5" fmla="*/ 52 h 150"/>
              <a:gd name="T6" fmla="*/ 110 w 420"/>
              <a:gd name="T7" fmla="*/ 14 h 150"/>
              <a:gd name="T8" fmla="*/ 297 w 420"/>
              <a:gd name="T9" fmla="*/ 35 h 150"/>
              <a:gd name="T10" fmla="*/ 308 w 420"/>
              <a:gd name="T11" fmla="*/ 34 h 150"/>
              <a:gd name="T12" fmla="*/ 399 w 420"/>
              <a:gd name="T13" fmla="*/ 65 h 150"/>
              <a:gd name="T14" fmla="*/ 408 w 420"/>
              <a:gd name="T15" fmla="*/ 148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20" h="150">
                <a:moveTo>
                  <a:pt x="408" y="148"/>
                </a:moveTo>
                <a:cubicBezTo>
                  <a:pt x="300" y="148"/>
                  <a:pt x="191" y="150"/>
                  <a:pt x="83" y="148"/>
                </a:cubicBezTo>
                <a:cubicBezTo>
                  <a:pt x="3" y="146"/>
                  <a:pt x="0" y="135"/>
                  <a:pt x="11" y="52"/>
                </a:cubicBezTo>
                <a:cubicBezTo>
                  <a:pt x="18" y="0"/>
                  <a:pt x="67" y="11"/>
                  <a:pt x="110" y="14"/>
                </a:cubicBezTo>
                <a:cubicBezTo>
                  <a:pt x="173" y="20"/>
                  <a:pt x="235" y="28"/>
                  <a:pt x="297" y="35"/>
                </a:cubicBezTo>
                <a:cubicBezTo>
                  <a:pt x="301" y="35"/>
                  <a:pt x="304" y="34"/>
                  <a:pt x="308" y="34"/>
                </a:cubicBezTo>
                <a:cubicBezTo>
                  <a:pt x="342" y="38"/>
                  <a:pt x="378" y="39"/>
                  <a:pt x="399" y="65"/>
                </a:cubicBezTo>
                <a:cubicBezTo>
                  <a:pt x="404" y="92"/>
                  <a:pt x="420" y="119"/>
                  <a:pt x="408" y="148"/>
                </a:cubicBezTo>
                <a:close/>
              </a:path>
            </a:pathLst>
          </a:custGeom>
          <a:solidFill>
            <a:srgbClr val="1691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2" name="Freeform 126"/>
          <p:cNvSpPr>
            <a:spLocks/>
          </p:cNvSpPr>
          <p:nvPr userDrawn="1"/>
        </p:nvSpPr>
        <p:spPr bwMode="auto">
          <a:xfrm>
            <a:off x="1719911" y="4658625"/>
            <a:ext cx="1183596" cy="713257"/>
          </a:xfrm>
          <a:custGeom>
            <a:avLst/>
            <a:gdLst>
              <a:gd name="T0" fmla="*/ 431 w 465"/>
              <a:gd name="T1" fmla="*/ 59 h 279"/>
              <a:gd name="T2" fmla="*/ 171 w 465"/>
              <a:gd name="T3" fmla="*/ 236 h 279"/>
              <a:gd name="T4" fmla="*/ 19 w 465"/>
              <a:gd name="T5" fmla="*/ 263 h 279"/>
              <a:gd name="T6" fmla="*/ 17 w 465"/>
              <a:gd name="T7" fmla="*/ 233 h 279"/>
              <a:gd name="T8" fmla="*/ 66 w 465"/>
              <a:gd name="T9" fmla="*/ 162 h 279"/>
              <a:gd name="T10" fmla="*/ 367 w 465"/>
              <a:gd name="T11" fmla="*/ 0 h 279"/>
              <a:gd name="T12" fmla="*/ 384 w 465"/>
              <a:gd name="T13" fmla="*/ 2 h 279"/>
              <a:gd name="T14" fmla="*/ 431 w 465"/>
              <a:gd name="T15" fmla="*/ 59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65" h="279">
                <a:moveTo>
                  <a:pt x="431" y="59"/>
                </a:moveTo>
                <a:cubicBezTo>
                  <a:pt x="311" y="93"/>
                  <a:pt x="221" y="148"/>
                  <a:pt x="171" y="236"/>
                </a:cubicBezTo>
                <a:cubicBezTo>
                  <a:pt x="157" y="263"/>
                  <a:pt x="50" y="279"/>
                  <a:pt x="19" y="263"/>
                </a:cubicBezTo>
                <a:cubicBezTo>
                  <a:pt x="0" y="253"/>
                  <a:pt x="12" y="243"/>
                  <a:pt x="17" y="233"/>
                </a:cubicBezTo>
                <a:cubicBezTo>
                  <a:pt x="33" y="209"/>
                  <a:pt x="50" y="186"/>
                  <a:pt x="66" y="162"/>
                </a:cubicBezTo>
                <a:cubicBezTo>
                  <a:pt x="126" y="69"/>
                  <a:pt x="224" y="12"/>
                  <a:pt x="367" y="0"/>
                </a:cubicBezTo>
                <a:cubicBezTo>
                  <a:pt x="373" y="1"/>
                  <a:pt x="379" y="1"/>
                  <a:pt x="384" y="2"/>
                </a:cubicBezTo>
                <a:cubicBezTo>
                  <a:pt x="431" y="8"/>
                  <a:pt x="465" y="19"/>
                  <a:pt x="431" y="59"/>
                </a:cubicBezTo>
                <a:close/>
              </a:path>
            </a:pathLst>
          </a:custGeom>
          <a:solidFill>
            <a:srgbClr val="1891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3" name="Freeform 127"/>
          <p:cNvSpPr>
            <a:spLocks/>
          </p:cNvSpPr>
          <p:nvPr userDrawn="1"/>
        </p:nvSpPr>
        <p:spPr bwMode="auto">
          <a:xfrm>
            <a:off x="2275222" y="4783758"/>
            <a:ext cx="1071465" cy="593487"/>
          </a:xfrm>
          <a:custGeom>
            <a:avLst/>
            <a:gdLst>
              <a:gd name="T0" fmla="*/ 291 w 421"/>
              <a:gd name="T1" fmla="*/ 9 h 232"/>
              <a:gd name="T2" fmla="*/ 421 w 421"/>
              <a:gd name="T3" fmla="*/ 19 h 232"/>
              <a:gd name="T4" fmla="*/ 327 w 421"/>
              <a:gd name="T5" fmla="*/ 27 h 232"/>
              <a:gd name="T6" fmla="*/ 388 w 421"/>
              <a:gd name="T7" fmla="*/ 101 h 232"/>
              <a:gd name="T8" fmla="*/ 186 w 421"/>
              <a:gd name="T9" fmla="*/ 196 h 232"/>
              <a:gd name="T10" fmla="*/ 28 w 421"/>
              <a:gd name="T11" fmla="*/ 213 h 232"/>
              <a:gd name="T12" fmla="*/ 21 w 421"/>
              <a:gd name="T13" fmla="*/ 181 h 232"/>
              <a:gd name="T14" fmla="*/ 250 w 421"/>
              <a:gd name="T15" fmla="*/ 21 h 232"/>
              <a:gd name="T16" fmla="*/ 292 w 421"/>
              <a:gd name="T17" fmla="*/ 9 h 232"/>
              <a:gd name="T18" fmla="*/ 291 w 421"/>
              <a:gd name="T19" fmla="*/ 9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21" h="232">
                <a:moveTo>
                  <a:pt x="291" y="9"/>
                </a:moveTo>
                <a:cubicBezTo>
                  <a:pt x="334" y="13"/>
                  <a:pt x="380" y="0"/>
                  <a:pt x="421" y="19"/>
                </a:cubicBezTo>
                <a:cubicBezTo>
                  <a:pt x="391" y="45"/>
                  <a:pt x="354" y="28"/>
                  <a:pt x="327" y="27"/>
                </a:cubicBezTo>
                <a:cubicBezTo>
                  <a:pt x="371" y="39"/>
                  <a:pt x="378" y="71"/>
                  <a:pt x="388" y="101"/>
                </a:cubicBezTo>
                <a:cubicBezTo>
                  <a:pt x="309" y="120"/>
                  <a:pt x="241" y="150"/>
                  <a:pt x="186" y="196"/>
                </a:cubicBezTo>
                <a:cubicBezTo>
                  <a:pt x="142" y="232"/>
                  <a:pt x="81" y="215"/>
                  <a:pt x="28" y="213"/>
                </a:cubicBezTo>
                <a:cubicBezTo>
                  <a:pt x="0" y="212"/>
                  <a:pt x="17" y="193"/>
                  <a:pt x="21" y="181"/>
                </a:cubicBezTo>
                <a:cubicBezTo>
                  <a:pt x="56" y="97"/>
                  <a:pt x="138" y="47"/>
                  <a:pt x="250" y="21"/>
                </a:cubicBezTo>
                <a:cubicBezTo>
                  <a:pt x="265" y="18"/>
                  <a:pt x="283" y="21"/>
                  <a:pt x="292" y="9"/>
                </a:cubicBezTo>
                <a:lnTo>
                  <a:pt x="291" y="9"/>
                </a:lnTo>
                <a:close/>
              </a:path>
            </a:pathLst>
          </a:custGeom>
          <a:solidFill>
            <a:srgbClr val="1390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4" name="Freeform 128"/>
          <p:cNvSpPr>
            <a:spLocks/>
          </p:cNvSpPr>
          <p:nvPr userDrawn="1"/>
        </p:nvSpPr>
        <p:spPr bwMode="auto">
          <a:xfrm>
            <a:off x="9099138" y="4819510"/>
            <a:ext cx="866784" cy="668566"/>
          </a:xfrm>
          <a:custGeom>
            <a:avLst/>
            <a:gdLst>
              <a:gd name="T0" fmla="*/ 119 w 340"/>
              <a:gd name="T1" fmla="*/ 249 h 261"/>
              <a:gd name="T2" fmla="*/ 44 w 340"/>
              <a:gd name="T3" fmla="*/ 229 h 261"/>
              <a:gd name="T4" fmla="*/ 56 w 340"/>
              <a:gd name="T5" fmla="*/ 156 h 261"/>
              <a:gd name="T6" fmla="*/ 227 w 340"/>
              <a:gd name="T7" fmla="*/ 127 h 261"/>
              <a:gd name="T8" fmla="*/ 119 w 340"/>
              <a:gd name="T9" fmla="*/ 86 h 261"/>
              <a:gd name="T10" fmla="*/ 230 w 340"/>
              <a:gd name="T11" fmla="*/ 87 h 261"/>
              <a:gd name="T12" fmla="*/ 206 w 340"/>
              <a:gd name="T13" fmla="*/ 44 h 261"/>
              <a:gd name="T14" fmla="*/ 216 w 340"/>
              <a:gd name="T15" fmla="*/ 93 h 261"/>
              <a:gd name="T16" fmla="*/ 125 w 340"/>
              <a:gd name="T17" fmla="*/ 25 h 261"/>
              <a:gd name="T18" fmla="*/ 134 w 340"/>
              <a:gd name="T19" fmla="*/ 18 h 261"/>
              <a:gd name="T20" fmla="*/ 241 w 340"/>
              <a:gd name="T21" fmla="*/ 10 h 261"/>
              <a:gd name="T22" fmla="*/ 332 w 340"/>
              <a:gd name="T23" fmla="*/ 80 h 261"/>
              <a:gd name="T24" fmla="*/ 274 w 340"/>
              <a:gd name="T25" fmla="*/ 198 h 261"/>
              <a:gd name="T26" fmla="*/ 119 w 340"/>
              <a:gd name="T27" fmla="*/ 249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40" h="261">
                <a:moveTo>
                  <a:pt x="119" y="249"/>
                </a:moveTo>
                <a:cubicBezTo>
                  <a:pt x="93" y="243"/>
                  <a:pt x="48" y="261"/>
                  <a:pt x="44" y="229"/>
                </a:cubicBezTo>
                <a:cubicBezTo>
                  <a:pt x="40" y="206"/>
                  <a:pt x="0" y="175"/>
                  <a:pt x="56" y="156"/>
                </a:cubicBezTo>
                <a:cubicBezTo>
                  <a:pt x="113" y="157"/>
                  <a:pt x="170" y="161"/>
                  <a:pt x="227" y="127"/>
                </a:cubicBezTo>
                <a:cubicBezTo>
                  <a:pt x="185" y="115"/>
                  <a:pt x="120" y="137"/>
                  <a:pt x="119" y="86"/>
                </a:cubicBezTo>
                <a:cubicBezTo>
                  <a:pt x="156" y="86"/>
                  <a:pt x="193" y="109"/>
                  <a:pt x="230" y="87"/>
                </a:cubicBezTo>
                <a:cubicBezTo>
                  <a:pt x="254" y="62"/>
                  <a:pt x="241" y="50"/>
                  <a:pt x="206" y="44"/>
                </a:cubicBezTo>
                <a:cubicBezTo>
                  <a:pt x="251" y="55"/>
                  <a:pt x="254" y="71"/>
                  <a:pt x="216" y="93"/>
                </a:cubicBezTo>
                <a:cubicBezTo>
                  <a:pt x="133" y="95"/>
                  <a:pt x="117" y="83"/>
                  <a:pt x="125" y="25"/>
                </a:cubicBezTo>
                <a:cubicBezTo>
                  <a:pt x="128" y="22"/>
                  <a:pt x="131" y="20"/>
                  <a:pt x="134" y="18"/>
                </a:cubicBezTo>
                <a:cubicBezTo>
                  <a:pt x="170" y="17"/>
                  <a:pt x="202" y="0"/>
                  <a:pt x="241" y="10"/>
                </a:cubicBezTo>
                <a:cubicBezTo>
                  <a:pt x="289" y="22"/>
                  <a:pt x="326" y="43"/>
                  <a:pt x="332" y="80"/>
                </a:cubicBezTo>
                <a:cubicBezTo>
                  <a:pt x="340" y="125"/>
                  <a:pt x="322" y="168"/>
                  <a:pt x="274" y="198"/>
                </a:cubicBezTo>
                <a:cubicBezTo>
                  <a:pt x="230" y="226"/>
                  <a:pt x="179" y="245"/>
                  <a:pt x="119" y="249"/>
                </a:cubicBezTo>
                <a:close/>
              </a:path>
            </a:pathLst>
          </a:custGeom>
          <a:solidFill>
            <a:srgbClr val="81B0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5" name="Freeform 129"/>
          <p:cNvSpPr>
            <a:spLocks/>
          </p:cNvSpPr>
          <p:nvPr userDrawn="1"/>
        </p:nvSpPr>
        <p:spPr bwMode="auto">
          <a:xfrm>
            <a:off x="7185807" y="4038325"/>
            <a:ext cx="1269028" cy="666779"/>
          </a:xfrm>
          <a:custGeom>
            <a:avLst/>
            <a:gdLst>
              <a:gd name="T0" fmla="*/ 498 w 498"/>
              <a:gd name="T1" fmla="*/ 118 h 260"/>
              <a:gd name="T2" fmla="*/ 310 w 498"/>
              <a:gd name="T3" fmla="*/ 95 h 260"/>
              <a:gd name="T4" fmla="*/ 181 w 498"/>
              <a:gd name="T5" fmla="*/ 215 h 260"/>
              <a:gd name="T6" fmla="*/ 145 w 498"/>
              <a:gd name="T7" fmla="*/ 250 h 260"/>
              <a:gd name="T8" fmla="*/ 0 w 498"/>
              <a:gd name="T9" fmla="*/ 247 h 260"/>
              <a:gd name="T10" fmla="*/ 63 w 498"/>
              <a:gd name="T11" fmla="*/ 232 h 260"/>
              <a:gd name="T12" fmla="*/ 94 w 498"/>
              <a:gd name="T13" fmla="*/ 170 h 260"/>
              <a:gd name="T14" fmla="*/ 114 w 498"/>
              <a:gd name="T15" fmla="*/ 109 h 260"/>
              <a:gd name="T16" fmla="*/ 122 w 498"/>
              <a:gd name="T17" fmla="*/ 44 h 260"/>
              <a:gd name="T18" fmla="*/ 98 w 498"/>
              <a:gd name="T19" fmla="*/ 19 h 260"/>
              <a:gd name="T20" fmla="*/ 152 w 498"/>
              <a:gd name="T21" fmla="*/ 1 h 260"/>
              <a:gd name="T22" fmla="*/ 348 w 498"/>
              <a:gd name="T23" fmla="*/ 44 h 260"/>
              <a:gd name="T24" fmla="*/ 498 w 498"/>
              <a:gd name="T25" fmla="*/ 118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98" h="260">
                <a:moveTo>
                  <a:pt x="498" y="118"/>
                </a:moveTo>
                <a:cubicBezTo>
                  <a:pt x="424" y="99"/>
                  <a:pt x="368" y="89"/>
                  <a:pt x="310" y="95"/>
                </a:cubicBezTo>
                <a:cubicBezTo>
                  <a:pt x="217" y="106"/>
                  <a:pt x="164" y="151"/>
                  <a:pt x="181" y="215"/>
                </a:cubicBezTo>
                <a:cubicBezTo>
                  <a:pt x="188" y="244"/>
                  <a:pt x="173" y="248"/>
                  <a:pt x="145" y="250"/>
                </a:cubicBezTo>
                <a:cubicBezTo>
                  <a:pt x="98" y="253"/>
                  <a:pt x="51" y="260"/>
                  <a:pt x="0" y="247"/>
                </a:cubicBezTo>
                <a:cubicBezTo>
                  <a:pt x="16" y="227"/>
                  <a:pt x="44" y="236"/>
                  <a:pt x="63" y="232"/>
                </a:cubicBezTo>
                <a:cubicBezTo>
                  <a:pt x="110" y="220"/>
                  <a:pt x="147" y="208"/>
                  <a:pt x="94" y="170"/>
                </a:cubicBezTo>
                <a:cubicBezTo>
                  <a:pt x="57" y="143"/>
                  <a:pt x="73" y="125"/>
                  <a:pt x="114" y="109"/>
                </a:cubicBezTo>
                <a:cubicBezTo>
                  <a:pt x="192" y="79"/>
                  <a:pt x="191" y="78"/>
                  <a:pt x="122" y="44"/>
                </a:cubicBezTo>
                <a:cubicBezTo>
                  <a:pt x="109" y="37"/>
                  <a:pt x="89" y="32"/>
                  <a:pt x="98" y="19"/>
                </a:cubicBezTo>
                <a:cubicBezTo>
                  <a:pt x="107" y="4"/>
                  <a:pt x="130" y="0"/>
                  <a:pt x="152" y="1"/>
                </a:cubicBezTo>
                <a:cubicBezTo>
                  <a:pt x="221" y="6"/>
                  <a:pt x="286" y="21"/>
                  <a:pt x="348" y="44"/>
                </a:cubicBezTo>
                <a:cubicBezTo>
                  <a:pt x="397" y="61"/>
                  <a:pt x="447" y="79"/>
                  <a:pt x="498" y="118"/>
                </a:cubicBezTo>
                <a:close/>
              </a:path>
            </a:pathLst>
          </a:custGeom>
          <a:solidFill>
            <a:srgbClr val="F9FA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6" name="Freeform 130"/>
          <p:cNvSpPr>
            <a:spLocks/>
          </p:cNvSpPr>
          <p:nvPr userDrawn="1"/>
        </p:nvSpPr>
        <p:spPr bwMode="auto">
          <a:xfrm>
            <a:off x="2460326" y="4304678"/>
            <a:ext cx="1414975" cy="373611"/>
          </a:xfrm>
          <a:custGeom>
            <a:avLst/>
            <a:gdLst>
              <a:gd name="T0" fmla="*/ 11 w 555"/>
              <a:gd name="T1" fmla="*/ 91 h 146"/>
              <a:gd name="T2" fmla="*/ 512 w 555"/>
              <a:gd name="T3" fmla="*/ 77 h 146"/>
              <a:gd name="T4" fmla="*/ 535 w 555"/>
              <a:gd name="T5" fmla="*/ 111 h 146"/>
              <a:gd name="T6" fmla="*/ 481 w 555"/>
              <a:gd name="T7" fmla="*/ 136 h 146"/>
              <a:gd name="T8" fmla="*/ 466 w 555"/>
              <a:gd name="T9" fmla="*/ 132 h 146"/>
              <a:gd name="T10" fmla="*/ 76 w 555"/>
              <a:gd name="T11" fmla="*/ 128 h 146"/>
              <a:gd name="T12" fmla="*/ 24 w 555"/>
              <a:gd name="T13" fmla="*/ 138 h 146"/>
              <a:gd name="T14" fmla="*/ 11 w 555"/>
              <a:gd name="T15" fmla="*/ 91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55" h="146">
                <a:moveTo>
                  <a:pt x="11" y="91"/>
                </a:moveTo>
                <a:cubicBezTo>
                  <a:pt x="175" y="34"/>
                  <a:pt x="341" y="0"/>
                  <a:pt x="512" y="77"/>
                </a:cubicBezTo>
                <a:cubicBezTo>
                  <a:pt x="528" y="84"/>
                  <a:pt x="555" y="90"/>
                  <a:pt x="535" y="111"/>
                </a:cubicBezTo>
                <a:cubicBezTo>
                  <a:pt x="522" y="124"/>
                  <a:pt x="512" y="142"/>
                  <a:pt x="481" y="136"/>
                </a:cubicBezTo>
                <a:cubicBezTo>
                  <a:pt x="475" y="135"/>
                  <a:pt x="471" y="133"/>
                  <a:pt x="466" y="132"/>
                </a:cubicBezTo>
                <a:cubicBezTo>
                  <a:pt x="337" y="104"/>
                  <a:pt x="207" y="109"/>
                  <a:pt x="76" y="128"/>
                </a:cubicBezTo>
                <a:cubicBezTo>
                  <a:pt x="60" y="135"/>
                  <a:pt x="45" y="146"/>
                  <a:pt x="24" y="138"/>
                </a:cubicBezTo>
                <a:cubicBezTo>
                  <a:pt x="9" y="124"/>
                  <a:pt x="0" y="109"/>
                  <a:pt x="11" y="91"/>
                </a:cubicBezTo>
                <a:close/>
              </a:path>
            </a:pathLst>
          </a:custGeom>
          <a:solidFill>
            <a:srgbClr val="0F8E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7" name="Freeform 131"/>
          <p:cNvSpPr>
            <a:spLocks/>
          </p:cNvSpPr>
          <p:nvPr userDrawn="1"/>
        </p:nvSpPr>
        <p:spPr bwMode="auto">
          <a:xfrm>
            <a:off x="5808209" y="4363670"/>
            <a:ext cx="1375819" cy="496956"/>
          </a:xfrm>
          <a:custGeom>
            <a:avLst/>
            <a:gdLst>
              <a:gd name="T0" fmla="*/ 0 w 540"/>
              <a:gd name="T1" fmla="*/ 68 h 194"/>
              <a:gd name="T2" fmla="*/ 15 w 540"/>
              <a:gd name="T3" fmla="*/ 0 h 194"/>
              <a:gd name="T4" fmla="*/ 540 w 540"/>
              <a:gd name="T5" fmla="*/ 149 h 194"/>
              <a:gd name="T6" fmla="*/ 476 w 540"/>
              <a:gd name="T7" fmla="*/ 194 h 194"/>
              <a:gd name="T8" fmla="*/ 0 w 540"/>
              <a:gd name="T9" fmla="*/ 68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0" h="194">
                <a:moveTo>
                  <a:pt x="0" y="68"/>
                </a:moveTo>
                <a:cubicBezTo>
                  <a:pt x="28" y="48"/>
                  <a:pt x="28" y="25"/>
                  <a:pt x="15" y="0"/>
                </a:cubicBezTo>
                <a:cubicBezTo>
                  <a:pt x="204" y="24"/>
                  <a:pt x="371" y="89"/>
                  <a:pt x="540" y="149"/>
                </a:cubicBezTo>
                <a:cubicBezTo>
                  <a:pt x="525" y="169"/>
                  <a:pt x="508" y="187"/>
                  <a:pt x="476" y="194"/>
                </a:cubicBezTo>
                <a:cubicBezTo>
                  <a:pt x="317" y="153"/>
                  <a:pt x="169" y="91"/>
                  <a:pt x="0" y="68"/>
                </a:cubicBezTo>
                <a:close/>
              </a:path>
            </a:pathLst>
          </a:custGeom>
          <a:solidFill>
            <a:srgbClr val="5DA4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8" name="Freeform 132"/>
          <p:cNvSpPr>
            <a:spLocks/>
          </p:cNvSpPr>
          <p:nvPr userDrawn="1"/>
        </p:nvSpPr>
        <p:spPr bwMode="auto">
          <a:xfrm>
            <a:off x="3061912" y="4832024"/>
            <a:ext cx="1363359" cy="477293"/>
          </a:xfrm>
          <a:custGeom>
            <a:avLst/>
            <a:gdLst>
              <a:gd name="T0" fmla="*/ 79 w 535"/>
              <a:gd name="T1" fmla="*/ 82 h 186"/>
              <a:gd name="T2" fmla="*/ 0 w 535"/>
              <a:gd name="T3" fmla="*/ 4 h 186"/>
              <a:gd name="T4" fmla="*/ 112 w 535"/>
              <a:gd name="T5" fmla="*/ 0 h 186"/>
              <a:gd name="T6" fmla="*/ 535 w 535"/>
              <a:gd name="T7" fmla="*/ 93 h 186"/>
              <a:gd name="T8" fmla="*/ 477 w 535"/>
              <a:gd name="T9" fmla="*/ 116 h 186"/>
              <a:gd name="T10" fmla="*/ 411 w 535"/>
              <a:gd name="T11" fmla="*/ 185 h 186"/>
              <a:gd name="T12" fmla="*/ 348 w 535"/>
              <a:gd name="T13" fmla="*/ 186 h 186"/>
              <a:gd name="T14" fmla="*/ 325 w 535"/>
              <a:gd name="T15" fmla="*/ 122 h 186"/>
              <a:gd name="T16" fmla="*/ 366 w 535"/>
              <a:gd name="T17" fmla="*/ 104 h 186"/>
              <a:gd name="T18" fmla="*/ 442 w 535"/>
              <a:gd name="T19" fmla="*/ 104 h 186"/>
              <a:gd name="T20" fmla="*/ 79 w 535"/>
              <a:gd name="T21" fmla="*/ 82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35" h="186">
                <a:moveTo>
                  <a:pt x="79" y="82"/>
                </a:moveTo>
                <a:cubicBezTo>
                  <a:pt x="34" y="68"/>
                  <a:pt x="49" y="27"/>
                  <a:pt x="0" y="4"/>
                </a:cubicBezTo>
                <a:cubicBezTo>
                  <a:pt x="47" y="2"/>
                  <a:pt x="79" y="1"/>
                  <a:pt x="112" y="0"/>
                </a:cubicBezTo>
                <a:cubicBezTo>
                  <a:pt x="265" y="2"/>
                  <a:pt x="396" y="53"/>
                  <a:pt x="535" y="93"/>
                </a:cubicBezTo>
                <a:cubicBezTo>
                  <a:pt x="518" y="113"/>
                  <a:pt x="488" y="99"/>
                  <a:pt x="477" y="116"/>
                </a:cubicBezTo>
                <a:cubicBezTo>
                  <a:pt x="448" y="135"/>
                  <a:pt x="437" y="164"/>
                  <a:pt x="411" y="185"/>
                </a:cubicBezTo>
                <a:cubicBezTo>
                  <a:pt x="390" y="185"/>
                  <a:pt x="369" y="185"/>
                  <a:pt x="348" y="186"/>
                </a:cubicBezTo>
                <a:cubicBezTo>
                  <a:pt x="326" y="167"/>
                  <a:pt x="323" y="145"/>
                  <a:pt x="325" y="122"/>
                </a:cubicBezTo>
                <a:cubicBezTo>
                  <a:pt x="327" y="103"/>
                  <a:pt x="339" y="95"/>
                  <a:pt x="366" y="104"/>
                </a:cubicBezTo>
                <a:cubicBezTo>
                  <a:pt x="391" y="104"/>
                  <a:pt x="417" y="104"/>
                  <a:pt x="442" y="104"/>
                </a:cubicBezTo>
                <a:cubicBezTo>
                  <a:pt x="323" y="74"/>
                  <a:pt x="201" y="80"/>
                  <a:pt x="79" y="82"/>
                </a:cubicBezTo>
                <a:close/>
              </a:path>
            </a:pathLst>
          </a:custGeom>
          <a:solidFill>
            <a:srgbClr val="63A2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9" name="Freeform 133"/>
          <p:cNvSpPr>
            <a:spLocks/>
          </p:cNvSpPr>
          <p:nvPr userDrawn="1"/>
        </p:nvSpPr>
        <p:spPr bwMode="auto">
          <a:xfrm>
            <a:off x="5729896" y="4596059"/>
            <a:ext cx="1187155" cy="443327"/>
          </a:xfrm>
          <a:custGeom>
            <a:avLst/>
            <a:gdLst>
              <a:gd name="T0" fmla="*/ 0 w 466"/>
              <a:gd name="T1" fmla="*/ 34 h 173"/>
              <a:gd name="T2" fmla="*/ 31 w 466"/>
              <a:gd name="T3" fmla="*/ 0 h 173"/>
              <a:gd name="T4" fmla="*/ 460 w 466"/>
              <a:gd name="T5" fmla="*/ 116 h 173"/>
              <a:gd name="T6" fmla="*/ 443 w 466"/>
              <a:gd name="T7" fmla="*/ 173 h 173"/>
              <a:gd name="T8" fmla="*/ 198 w 466"/>
              <a:gd name="T9" fmla="*/ 138 h 173"/>
              <a:gd name="T10" fmla="*/ 148 w 466"/>
              <a:gd name="T11" fmla="*/ 105 h 173"/>
              <a:gd name="T12" fmla="*/ 30 w 466"/>
              <a:gd name="T13" fmla="*/ 47 h 173"/>
              <a:gd name="T14" fmla="*/ 31 w 466"/>
              <a:gd name="T15" fmla="*/ 47 h 173"/>
              <a:gd name="T16" fmla="*/ 0 w 466"/>
              <a:gd name="T17" fmla="*/ 34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6" h="173">
                <a:moveTo>
                  <a:pt x="0" y="34"/>
                </a:moveTo>
                <a:cubicBezTo>
                  <a:pt x="11" y="23"/>
                  <a:pt x="33" y="18"/>
                  <a:pt x="31" y="0"/>
                </a:cubicBezTo>
                <a:cubicBezTo>
                  <a:pt x="183" y="20"/>
                  <a:pt x="321" y="69"/>
                  <a:pt x="460" y="116"/>
                </a:cubicBezTo>
                <a:cubicBezTo>
                  <a:pt x="454" y="135"/>
                  <a:pt x="466" y="157"/>
                  <a:pt x="443" y="173"/>
                </a:cubicBezTo>
                <a:cubicBezTo>
                  <a:pt x="361" y="161"/>
                  <a:pt x="279" y="149"/>
                  <a:pt x="198" y="138"/>
                </a:cubicBezTo>
                <a:cubicBezTo>
                  <a:pt x="170" y="135"/>
                  <a:pt x="161" y="118"/>
                  <a:pt x="148" y="105"/>
                </a:cubicBezTo>
                <a:cubicBezTo>
                  <a:pt x="118" y="75"/>
                  <a:pt x="87" y="47"/>
                  <a:pt x="30" y="47"/>
                </a:cubicBezTo>
                <a:cubicBezTo>
                  <a:pt x="30" y="47"/>
                  <a:pt x="31" y="47"/>
                  <a:pt x="31" y="47"/>
                </a:cubicBezTo>
                <a:cubicBezTo>
                  <a:pt x="21" y="43"/>
                  <a:pt x="10" y="39"/>
                  <a:pt x="0" y="34"/>
                </a:cubicBezTo>
                <a:close/>
              </a:path>
            </a:pathLst>
          </a:custGeom>
          <a:solidFill>
            <a:srgbClr val="429D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0" name="Freeform 134"/>
          <p:cNvSpPr>
            <a:spLocks/>
          </p:cNvSpPr>
          <p:nvPr userDrawn="1"/>
        </p:nvSpPr>
        <p:spPr bwMode="auto">
          <a:xfrm>
            <a:off x="2931984" y="5039387"/>
            <a:ext cx="1062566" cy="309257"/>
          </a:xfrm>
          <a:custGeom>
            <a:avLst/>
            <a:gdLst>
              <a:gd name="T0" fmla="*/ 417 w 417"/>
              <a:gd name="T1" fmla="*/ 23 h 121"/>
              <a:gd name="T2" fmla="*/ 399 w 417"/>
              <a:gd name="T3" fmla="*/ 105 h 121"/>
              <a:gd name="T4" fmla="*/ 60 w 417"/>
              <a:gd name="T5" fmla="*/ 115 h 121"/>
              <a:gd name="T6" fmla="*/ 6 w 417"/>
              <a:gd name="T7" fmla="*/ 101 h 121"/>
              <a:gd name="T8" fmla="*/ 38 w 417"/>
              <a:gd name="T9" fmla="*/ 65 h 121"/>
              <a:gd name="T10" fmla="*/ 417 w 417"/>
              <a:gd name="T11" fmla="*/ 2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17" h="121">
                <a:moveTo>
                  <a:pt x="417" y="23"/>
                </a:moveTo>
                <a:cubicBezTo>
                  <a:pt x="371" y="46"/>
                  <a:pt x="412" y="78"/>
                  <a:pt x="399" y="105"/>
                </a:cubicBezTo>
                <a:cubicBezTo>
                  <a:pt x="286" y="110"/>
                  <a:pt x="173" y="120"/>
                  <a:pt x="60" y="115"/>
                </a:cubicBezTo>
                <a:cubicBezTo>
                  <a:pt x="40" y="114"/>
                  <a:pt x="13" y="121"/>
                  <a:pt x="6" y="101"/>
                </a:cubicBezTo>
                <a:cubicBezTo>
                  <a:pt x="0" y="84"/>
                  <a:pt x="20" y="71"/>
                  <a:pt x="38" y="65"/>
                </a:cubicBezTo>
                <a:cubicBezTo>
                  <a:pt x="157" y="20"/>
                  <a:pt x="283" y="0"/>
                  <a:pt x="417" y="23"/>
                </a:cubicBezTo>
                <a:close/>
              </a:path>
            </a:pathLst>
          </a:custGeom>
          <a:solidFill>
            <a:srgbClr val="1B91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1" name="Freeform 135"/>
          <p:cNvSpPr>
            <a:spLocks/>
          </p:cNvSpPr>
          <p:nvPr userDrawn="1"/>
        </p:nvSpPr>
        <p:spPr bwMode="auto">
          <a:xfrm>
            <a:off x="787274" y="4985758"/>
            <a:ext cx="1092823" cy="530921"/>
          </a:xfrm>
          <a:custGeom>
            <a:avLst/>
            <a:gdLst>
              <a:gd name="T0" fmla="*/ 413 w 429"/>
              <a:gd name="T1" fmla="*/ 32 h 207"/>
              <a:gd name="T2" fmla="*/ 34 w 429"/>
              <a:gd name="T3" fmla="*/ 207 h 207"/>
              <a:gd name="T4" fmla="*/ 7 w 429"/>
              <a:gd name="T5" fmla="*/ 148 h 207"/>
              <a:gd name="T6" fmla="*/ 375 w 429"/>
              <a:gd name="T7" fmla="*/ 5 h 207"/>
              <a:gd name="T8" fmla="*/ 413 w 429"/>
              <a:gd name="T9" fmla="*/ 32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9" h="207">
                <a:moveTo>
                  <a:pt x="413" y="32"/>
                </a:moveTo>
                <a:cubicBezTo>
                  <a:pt x="343" y="155"/>
                  <a:pt x="178" y="168"/>
                  <a:pt x="34" y="207"/>
                </a:cubicBezTo>
                <a:cubicBezTo>
                  <a:pt x="7" y="192"/>
                  <a:pt x="0" y="172"/>
                  <a:pt x="7" y="148"/>
                </a:cubicBezTo>
                <a:cubicBezTo>
                  <a:pt x="112" y="76"/>
                  <a:pt x="239" y="35"/>
                  <a:pt x="375" y="5"/>
                </a:cubicBezTo>
                <a:cubicBezTo>
                  <a:pt x="401" y="0"/>
                  <a:pt x="429" y="2"/>
                  <a:pt x="413" y="32"/>
                </a:cubicBezTo>
                <a:close/>
              </a:path>
            </a:pathLst>
          </a:custGeom>
          <a:solidFill>
            <a:srgbClr val="2D97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2" name="Freeform 136"/>
          <p:cNvSpPr>
            <a:spLocks/>
          </p:cNvSpPr>
          <p:nvPr userDrawn="1"/>
        </p:nvSpPr>
        <p:spPr bwMode="auto">
          <a:xfrm>
            <a:off x="675144" y="4199210"/>
            <a:ext cx="1288606" cy="489805"/>
          </a:xfrm>
          <a:custGeom>
            <a:avLst/>
            <a:gdLst>
              <a:gd name="T0" fmla="*/ 506 w 506"/>
              <a:gd name="T1" fmla="*/ 73 h 191"/>
              <a:gd name="T2" fmla="*/ 272 w 506"/>
              <a:gd name="T3" fmla="*/ 145 h 191"/>
              <a:gd name="T4" fmla="*/ 227 w 506"/>
              <a:gd name="T5" fmla="*/ 147 h 191"/>
              <a:gd name="T6" fmla="*/ 120 w 506"/>
              <a:gd name="T7" fmla="*/ 191 h 191"/>
              <a:gd name="T8" fmla="*/ 80 w 506"/>
              <a:gd name="T9" fmla="*/ 21 h 191"/>
              <a:gd name="T10" fmla="*/ 157 w 506"/>
              <a:gd name="T11" fmla="*/ 63 h 191"/>
              <a:gd name="T12" fmla="*/ 175 w 506"/>
              <a:gd name="T13" fmla="*/ 104 h 191"/>
              <a:gd name="T14" fmla="*/ 240 w 506"/>
              <a:gd name="T15" fmla="*/ 99 h 191"/>
              <a:gd name="T16" fmla="*/ 402 w 506"/>
              <a:gd name="T17" fmla="*/ 71 h 191"/>
              <a:gd name="T18" fmla="*/ 494 w 506"/>
              <a:gd name="T19" fmla="*/ 62 h 191"/>
              <a:gd name="T20" fmla="*/ 506 w 506"/>
              <a:gd name="T21" fmla="*/ 73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06" h="191">
                <a:moveTo>
                  <a:pt x="506" y="73"/>
                </a:moveTo>
                <a:cubicBezTo>
                  <a:pt x="434" y="106"/>
                  <a:pt x="334" y="91"/>
                  <a:pt x="272" y="145"/>
                </a:cubicBezTo>
                <a:cubicBezTo>
                  <a:pt x="266" y="151"/>
                  <a:pt x="242" y="150"/>
                  <a:pt x="227" y="147"/>
                </a:cubicBezTo>
                <a:cubicBezTo>
                  <a:pt x="174" y="139"/>
                  <a:pt x="134" y="147"/>
                  <a:pt x="120" y="191"/>
                </a:cubicBezTo>
                <a:cubicBezTo>
                  <a:pt x="6" y="117"/>
                  <a:pt x="0" y="88"/>
                  <a:pt x="80" y="21"/>
                </a:cubicBezTo>
                <a:cubicBezTo>
                  <a:pt x="137" y="5"/>
                  <a:pt x="181" y="0"/>
                  <a:pt x="157" y="63"/>
                </a:cubicBezTo>
                <a:cubicBezTo>
                  <a:pt x="151" y="78"/>
                  <a:pt x="154" y="95"/>
                  <a:pt x="175" y="104"/>
                </a:cubicBezTo>
                <a:cubicBezTo>
                  <a:pt x="197" y="114"/>
                  <a:pt x="222" y="111"/>
                  <a:pt x="240" y="99"/>
                </a:cubicBezTo>
                <a:cubicBezTo>
                  <a:pt x="288" y="68"/>
                  <a:pt x="330" y="37"/>
                  <a:pt x="402" y="71"/>
                </a:cubicBezTo>
                <a:cubicBezTo>
                  <a:pt x="422" y="80"/>
                  <a:pt x="462" y="66"/>
                  <a:pt x="494" y="62"/>
                </a:cubicBezTo>
                <a:cubicBezTo>
                  <a:pt x="498" y="66"/>
                  <a:pt x="502" y="69"/>
                  <a:pt x="506" y="73"/>
                </a:cubicBezTo>
                <a:close/>
              </a:path>
            </a:pathLst>
          </a:custGeom>
          <a:solidFill>
            <a:srgbClr val="FAFA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3" name="Freeform 137"/>
          <p:cNvSpPr>
            <a:spLocks/>
          </p:cNvSpPr>
          <p:nvPr userDrawn="1"/>
        </p:nvSpPr>
        <p:spPr bwMode="auto">
          <a:xfrm>
            <a:off x="5098053" y="3777334"/>
            <a:ext cx="1217412" cy="448691"/>
          </a:xfrm>
          <a:custGeom>
            <a:avLst/>
            <a:gdLst>
              <a:gd name="T0" fmla="*/ 0 w 478"/>
              <a:gd name="T1" fmla="*/ 156 h 175"/>
              <a:gd name="T2" fmla="*/ 119 w 478"/>
              <a:gd name="T3" fmla="*/ 68 h 175"/>
              <a:gd name="T4" fmla="*/ 118 w 478"/>
              <a:gd name="T5" fmla="*/ 67 h 175"/>
              <a:gd name="T6" fmla="*/ 148 w 478"/>
              <a:gd name="T7" fmla="*/ 92 h 175"/>
              <a:gd name="T8" fmla="*/ 216 w 478"/>
              <a:gd name="T9" fmla="*/ 110 h 175"/>
              <a:gd name="T10" fmla="*/ 244 w 478"/>
              <a:gd name="T11" fmla="*/ 57 h 175"/>
              <a:gd name="T12" fmla="*/ 250 w 478"/>
              <a:gd name="T13" fmla="*/ 11 h 175"/>
              <a:gd name="T14" fmla="*/ 328 w 478"/>
              <a:gd name="T15" fmla="*/ 26 h 175"/>
              <a:gd name="T16" fmla="*/ 356 w 478"/>
              <a:gd name="T17" fmla="*/ 46 h 175"/>
              <a:gd name="T18" fmla="*/ 478 w 478"/>
              <a:gd name="T19" fmla="*/ 175 h 175"/>
              <a:gd name="T20" fmla="*/ 294 w 478"/>
              <a:gd name="T21" fmla="*/ 139 h 175"/>
              <a:gd name="T22" fmla="*/ 207 w 478"/>
              <a:gd name="T23" fmla="*/ 169 h 175"/>
              <a:gd name="T24" fmla="*/ 0 w 478"/>
              <a:gd name="T25" fmla="*/ 156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78" h="175">
                <a:moveTo>
                  <a:pt x="0" y="156"/>
                </a:moveTo>
                <a:cubicBezTo>
                  <a:pt x="51" y="135"/>
                  <a:pt x="49" y="76"/>
                  <a:pt x="119" y="68"/>
                </a:cubicBezTo>
                <a:cubicBezTo>
                  <a:pt x="119" y="68"/>
                  <a:pt x="118" y="67"/>
                  <a:pt x="118" y="67"/>
                </a:cubicBezTo>
                <a:cubicBezTo>
                  <a:pt x="128" y="76"/>
                  <a:pt x="137" y="85"/>
                  <a:pt x="148" y="92"/>
                </a:cubicBezTo>
                <a:cubicBezTo>
                  <a:pt x="166" y="105"/>
                  <a:pt x="185" y="121"/>
                  <a:pt x="216" y="110"/>
                </a:cubicBezTo>
                <a:cubicBezTo>
                  <a:pt x="248" y="99"/>
                  <a:pt x="249" y="78"/>
                  <a:pt x="244" y="57"/>
                </a:cubicBezTo>
                <a:cubicBezTo>
                  <a:pt x="241" y="41"/>
                  <a:pt x="221" y="21"/>
                  <a:pt x="250" y="11"/>
                </a:cubicBezTo>
                <a:cubicBezTo>
                  <a:pt x="279" y="0"/>
                  <a:pt x="305" y="13"/>
                  <a:pt x="328" y="26"/>
                </a:cubicBezTo>
                <a:cubicBezTo>
                  <a:pt x="338" y="32"/>
                  <a:pt x="349" y="39"/>
                  <a:pt x="356" y="46"/>
                </a:cubicBezTo>
                <a:cubicBezTo>
                  <a:pt x="394" y="85"/>
                  <a:pt x="430" y="125"/>
                  <a:pt x="478" y="175"/>
                </a:cubicBezTo>
                <a:cubicBezTo>
                  <a:pt x="408" y="155"/>
                  <a:pt x="358" y="125"/>
                  <a:pt x="294" y="139"/>
                </a:cubicBezTo>
                <a:cubicBezTo>
                  <a:pt x="273" y="162"/>
                  <a:pt x="239" y="175"/>
                  <a:pt x="207" y="169"/>
                </a:cubicBezTo>
                <a:cubicBezTo>
                  <a:pt x="138" y="157"/>
                  <a:pt x="69" y="157"/>
                  <a:pt x="0" y="156"/>
                </a:cubicBezTo>
                <a:close/>
              </a:path>
            </a:pathLst>
          </a:custGeom>
          <a:solidFill>
            <a:srgbClr val="F8F8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4" name="Freeform 138"/>
          <p:cNvSpPr>
            <a:spLocks/>
          </p:cNvSpPr>
          <p:nvPr userDrawn="1"/>
        </p:nvSpPr>
        <p:spPr bwMode="auto">
          <a:xfrm>
            <a:off x="1305209" y="4537068"/>
            <a:ext cx="1235210" cy="548797"/>
          </a:xfrm>
          <a:custGeom>
            <a:avLst/>
            <a:gdLst>
              <a:gd name="T0" fmla="*/ 465 w 485"/>
              <a:gd name="T1" fmla="*/ 0 h 214"/>
              <a:gd name="T2" fmla="*/ 482 w 485"/>
              <a:gd name="T3" fmla="*/ 46 h 214"/>
              <a:gd name="T4" fmla="*/ 255 w 485"/>
              <a:gd name="T5" fmla="*/ 164 h 214"/>
              <a:gd name="T6" fmla="*/ 41 w 485"/>
              <a:gd name="T7" fmla="*/ 214 h 214"/>
              <a:gd name="T8" fmla="*/ 0 w 485"/>
              <a:gd name="T9" fmla="*/ 173 h 214"/>
              <a:gd name="T10" fmla="*/ 277 w 485"/>
              <a:gd name="T11" fmla="*/ 59 h 214"/>
              <a:gd name="T12" fmla="*/ 465 w 485"/>
              <a:gd name="T13" fmla="*/ 0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5" h="214">
                <a:moveTo>
                  <a:pt x="465" y="0"/>
                </a:moveTo>
                <a:cubicBezTo>
                  <a:pt x="476" y="14"/>
                  <a:pt x="485" y="29"/>
                  <a:pt x="482" y="46"/>
                </a:cubicBezTo>
                <a:cubicBezTo>
                  <a:pt x="401" y="81"/>
                  <a:pt x="330" y="125"/>
                  <a:pt x="255" y="164"/>
                </a:cubicBezTo>
                <a:cubicBezTo>
                  <a:pt x="197" y="193"/>
                  <a:pt x="113" y="198"/>
                  <a:pt x="41" y="214"/>
                </a:cubicBezTo>
                <a:cubicBezTo>
                  <a:pt x="16" y="206"/>
                  <a:pt x="5" y="192"/>
                  <a:pt x="0" y="173"/>
                </a:cubicBezTo>
                <a:cubicBezTo>
                  <a:pt x="76" y="115"/>
                  <a:pt x="174" y="84"/>
                  <a:pt x="277" y="59"/>
                </a:cubicBezTo>
                <a:cubicBezTo>
                  <a:pt x="342" y="43"/>
                  <a:pt x="395" y="6"/>
                  <a:pt x="465" y="0"/>
                </a:cubicBezTo>
                <a:close/>
              </a:path>
            </a:pathLst>
          </a:custGeom>
          <a:solidFill>
            <a:srgbClr val="4D9F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5" name="Freeform 139"/>
          <p:cNvSpPr>
            <a:spLocks/>
          </p:cNvSpPr>
          <p:nvPr userDrawn="1"/>
        </p:nvSpPr>
        <p:spPr bwMode="auto">
          <a:xfrm>
            <a:off x="7020282" y="4744430"/>
            <a:ext cx="1621437" cy="325345"/>
          </a:xfrm>
          <a:custGeom>
            <a:avLst/>
            <a:gdLst>
              <a:gd name="T0" fmla="*/ 0 w 636"/>
              <a:gd name="T1" fmla="*/ 45 h 127"/>
              <a:gd name="T2" fmla="*/ 64 w 636"/>
              <a:gd name="T3" fmla="*/ 0 h 127"/>
              <a:gd name="T4" fmla="*/ 461 w 636"/>
              <a:gd name="T5" fmla="*/ 82 h 127"/>
              <a:gd name="T6" fmla="*/ 586 w 636"/>
              <a:gd name="T7" fmla="*/ 47 h 127"/>
              <a:gd name="T8" fmla="*/ 586 w 636"/>
              <a:gd name="T9" fmla="*/ 47 h 127"/>
              <a:gd name="T10" fmla="*/ 636 w 636"/>
              <a:gd name="T11" fmla="*/ 39 h 127"/>
              <a:gd name="T12" fmla="*/ 470 w 636"/>
              <a:gd name="T13" fmla="*/ 116 h 127"/>
              <a:gd name="T14" fmla="*/ 0 w 636"/>
              <a:gd name="T15" fmla="*/ 45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36" h="127">
                <a:moveTo>
                  <a:pt x="0" y="45"/>
                </a:moveTo>
                <a:cubicBezTo>
                  <a:pt x="20" y="29"/>
                  <a:pt x="27" y="3"/>
                  <a:pt x="64" y="0"/>
                </a:cubicBezTo>
                <a:cubicBezTo>
                  <a:pt x="192" y="40"/>
                  <a:pt x="315" y="90"/>
                  <a:pt x="461" y="82"/>
                </a:cubicBezTo>
                <a:cubicBezTo>
                  <a:pt x="508" y="80"/>
                  <a:pt x="556" y="79"/>
                  <a:pt x="586" y="47"/>
                </a:cubicBezTo>
                <a:cubicBezTo>
                  <a:pt x="586" y="47"/>
                  <a:pt x="586" y="47"/>
                  <a:pt x="586" y="47"/>
                </a:cubicBezTo>
                <a:cubicBezTo>
                  <a:pt x="600" y="45"/>
                  <a:pt x="614" y="42"/>
                  <a:pt x="636" y="39"/>
                </a:cubicBezTo>
                <a:cubicBezTo>
                  <a:pt x="609" y="103"/>
                  <a:pt x="539" y="112"/>
                  <a:pt x="470" y="116"/>
                </a:cubicBezTo>
                <a:cubicBezTo>
                  <a:pt x="304" y="127"/>
                  <a:pt x="150" y="93"/>
                  <a:pt x="0" y="45"/>
                </a:cubicBezTo>
                <a:close/>
              </a:path>
            </a:pathLst>
          </a:custGeom>
          <a:solidFill>
            <a:srgbClr val="8EB3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6" name="Freeform 140"/>
          <p:cNvSpPr>
            <a:spLocks/>
          </p:cNvSpPr>
          <p:nvPr userDrawn="1"/>
        </p:nvSpPr>
        <p:spPr bwMode="auto">
          <a:xfrm>
            <a:off x="6772884" y="4894590"/>
            <a:ext cx="1536004" cy="341434"/>
          </a:xfrm>
          <a:custGeom>
            <a:avLst/>
            <a:gdLst>
              <a:gd name="T0" fmla="*/ 33 w 603"/>
              <a:gd name="T1" fmla="*/ 57 h 134"/>
              <a:gd name="T2" fmla="*/ 50 w 603"/>
              <a:gd name="T3" fmla="*/ 0 h 134"/>
              <a:gd name="T4" fmla="*/ 603 w 603"/>
              <a:gd name="T5" fmla="*/ 76 h 134"/>
              <a:gd name="T6" fmla="*/ 525 w 603"/>
              <a:gd name="T7" fmla="*/ 106 h 134"/>
              <a:gd name="T8" fmla="*/ 192 w 603"/>
              <a:gd name="T9" fmla="*/ 100 h 134"/>
              <a:gd name="T10" fmla="*/ 49 w 603"/>
              <a:gd name="T11" fmla="*/ 69 h 134"/>
              <a:gd name="T12" fmla="*/ 49 w 603"/>
              <a:gd name="T13" fmla="*/ 70 h 134"/>
              <a:gd name="T14" fmla="*/ 33 w 603"/>
              <a:gd name="T15" fmla="*/ 57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03" h="134">
                <a:moveTo>
                  <a:pt x="33" y="57"/>
                </a:moveTo>
                <a:cubicBezTo>
                  <a:pt x="49" y="40"/>
                  <a:pt x="0" y="12"/>
                  <a:pt x="50" y="0"/>
                </a:cubicBezTo>
                <a:cubicBezTo>
                  <a:pt x="227" y="44"/>
                  <a:pt x="405" y="82"/>
                  <a:pt x="603" y="76"/>
                </a:cubicBezTo>
                <a:cubicBezTo>
                  <a:pt x="580" y="98"/>
                  <a:pt x="551" y="100"/>
                  <a:pt x="525" y="106"/>
                </a:cubicBezTo>
                <a:cubicBezTo>
                  <a:pt x="413" y="134"/>
                  <a:pt x="302" y="122"/>
                  <a:pt x="192" y="100"/>
                </a:cubicBezTo>
                <a:cubicBezTo>
                  <a:pt x="144" y="90"/>
                  <a:pt x="97" y="77"/>
                  <a:pt x="49" y="69"/>
                </a:cubicBezTo>
                <a:cubicBezTo>
                  <a:pt x="49" y="69"/>
                  <a:pt x="49" y="70"/>
                  <a:pt x="49" y="70"/>
                </a:cubicBezTo>
                <a:cubicBezTo>
                  <a:pt x="44" y="66"/>
                  <a:pt x="38" y="61"/>
                  <a:pt x="33" y="57"/>
                </a:cubicBezTo>
                <a:close/>
              </a:path>
            </a:pathLst>
          </a:custGeom>
          <a:solidFill>
            <a:srgbClr val="6DAA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7" name="Freeform 141"/>
          <p:cNvSpPr>
            <a:spLocks/>
          </p:cNvSpPr>
          <p:nvPr userDrawn="1"/>
        </p:nvSpPr>
        <p:spPr bwMode="auto">
          <a:xfrm>
            <a:off x="8100646" y="4333280"/>
            <a:ext cx="619385" cy="586336"/>
          </a:xfrm>
          <a:custGeom>
            <a:avLst/>
            <a:gdLst>
              <a:gd name="T0" fmla="*/ 162 w 243"/>
              <a:gd name="T1" fmla="*/ 208 h 229"/>
              <a:gd name="T2" fmla="*/ 85 w 243"/>
              <a:gd name="T3" fmla="*/ 221 h 229"/>
              <a:gd name="T4" fmla="*/ 20 w 243"/>
              <a:gd name="T5" fmla="*/ 174 h 229"/>
              <a:gd name="T6" fmla="*/ 55 w 243"/>
              <a:gd name="T7" fmla="*/ 161 h 229"/>
              <a:gd name="T8" fmla="*/ 113 w 243"/>
              <a:gd name="T9" fmla="*/ 106 h 229"/>
              <a:gd name="T10" fmla="*/ 35 w 243"/>
              <a:gd name="T11" fmla="*/ 43 h 229"/>
              <a:gd name="T12" fmla="*/ 20 w 243"/>
              <a:gd name="T13" fmla="*/ 0 h 229"/>
              <a:gd name="T14" fmla="*/ 162 w 243"/>
              <a:gd name="T15" fmla="*/ 208 h 229"/>
              <a:gd name="T16" fmla="*/ 162 w 243"/>
              <a:gd name="T17" fmla="*/ 208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3" h="229">
                <a:moveTo>
                  <a:pt x="162" y="208"/>
                </a:moveTo>
                <a:cubicBezTo>
                  <a:pt x="137" y="212"/>
                  <a:pt x="111" y="217"/>
                  <a:pt x="85" y="221"/>
                </a:cubicBezTo>
                <a:cubicBezTo>
                  <a:pt x="30" y="229"/>
                  <a:pt x="1" y="219"/>
                  <a:pt x="20" y="174"/>
                </a:cubicBezTo>
                <a:cubicBezTo>
                  <a:pt x="31" y="169"/>
                  <a:pt x="43" y="165"/>
                  <a:pt x="55" y="161"/>
                </a:cubicBezTo>
                <a:cubicBezTo>
                  <a:pt x="88" y="150"/>
                  <a:pt x="113" y="134"/>
                  <a:pt x="113" y="106"/>
                </a:cubicBezTo>
                <a:cubicBezTo>
                  <a:pt x="114" y="69"/>
                  <a:pt x="74" y="56"/>
                  <a:pt x="35" y="43"/>
                </a:cubicBezTo>
                <a:cubicBezTo>
                  <a:pt x="5" y="33"/>
                  <a:pt x="0" y="19"/>
                  <a:pt x="20" y="0"/>
                </a:cubicBezTo>
                <a:cubicBezTo>
                  <a:pt x="186" y="6"/>
                  <a:pt x="243" y="90"/>
                  <a:pt x="162" y="208"/>
                </a:cubicBezTo>
                <a:cubicBezTo>
                  <a:pt x="162" y="208"/>
                  <a:pt x="162" y="208"/>
                  <a:pt x="162" y="208"/>
                </a:cubicBezTo>
                <a:close/>
              </a:path>
            </a:pathLst>
          </a:custGeom>
          <a:solidFill>
            <a:srgbClr val="7EAF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8" name="Freeform 142"/>
          <p:cNvSpPr>
            <a:spLocks/>
          </p:cNvSpPr>
          <p:nvPr userDrawn="1"/>
        </p:nvSpPr>
        <p:spPr bwMode="auto">
          <a:xfrm>
            <a:off x="2698824" y="4606785"/>
            <a:ext cx="1479049" cy="345009"/>
          </a:xfrm>
          <a:custGeom>
            <a:avLst/>
            <a:gdLst>
              <a:gd name="T0" fmla="*/ 47 w 581"/>
              <a:gd name="T1" fmla="*/ 79 h 135"/>
              <a:gd name="T2" fmla="*/ 0 w 581"/>
              <a:gd name="T3" fmla="*/ 22 h 135"/>
              <a:gd name="T4" fmla="*/ 581 w 581"/>
              <a:gd name="T5" fmla="*/ 135 h 135"/>
              <a:gd name="T6" fmla="*/ 199 w 581"/>
              <a:gd name="T7" fmla="*/ 67 h 135"/>
              <a:gd name="T8" fmla="*/ 125 w 581"/>
              <a:gd name="T9" fmla="*/ 78 h 135"/>
              <a:gd name="T10" fmla="*/ 126 w 581"/>
              <a:gd name="T11" fmla="*/ 77 h 135"/>
              <a:gd name="T12" fmla="*/ 47 w 581"/>
              <a:gd name="T13" fmla="*/ 79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1" h="135">
                <a:moveTo>
                  <a:pt x="47" y="79"/>
                </a:moveTo>
                <a:cubicBezTo>
                  <a:pt x="54" y="50"/>
                  <a:pt x="36" y="32"/>
                  <a:pt x="0" y="22"/>
                </a:cubicBezTo>
                <a:cubicBezTo>
                  <a:pt x="241" y="0"/>
                  <a:pt x="434" y="36"/>
                  <a:pt x="581" y="135"/>
                </a:cubicBezTo>
                <a:cubicBezTo>
                  <a:pt x="451" y="96"/>
                  <a:pt x="329" y="68"/>
                  <a:pt x="199" y="67"/>
                </a:cubicBezTo>
                <a:cubicBezTo>
                  <a:pt x="174" y="67"/>
                  <a:pt x="146" y="60"/>
                  <a:pt x="125" y="78"/>
                </a:cubicBezTo>
                <a:cubicBezTo>
                  <a:pt x="125" y="78"/>
                  <a:pt x="126" y="77"/>
                  <a:pt x="126" y="77"/>
                </a:cubicBezTo>
                <a:cubicBezTo>
                  <a:pt x="100" y="78"/>
                  <a:pt x="73" y="79"/>
                  <a:pt x="47" y="79"/>
                </a:cubicBezTo>
                <a:close/>
              </a:path>
            </a:pathLst>
          </a:custGeom>
          <a:solidFill>
            <a:srgbClr val="6FA8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9" name="Freeform 143"/>
          <p:cNvSpPr>
            <a:spLocks/>
          </p:cNvSpPr>
          <p:nvPr userDrawn="1"/>
        </p:nvSpPr>
        <p:spPr bwMode="auto">
          <a:xfrm>
            <a:off x="7735779" y="4315404"/>
            <a:ext cx="599807" cy="437965"/>
          </a:xfrm>
          <a:custGeom>
            <a:avLst/>
            <a:gdLst>
              <a:gd name="T0" fmla="*/ 163 w 235"/>
              <a:gd name="T1" fmla="*/ 7 h 171"/>
              <a:gd name="T2" fmla="*/ 178 w 235"/>
              <a:gd name="T3" fmla="*/ 50 h 171"/>
              <a:gd name="T4" fmla="*/ 86 w 235"/>
              <a:gd name="T5" fmla="*/ 110 h 171"/>
              <a:gd name="T6" fmla="*/ 185 w 235"/>
              <a:gd name="T7" fmla="*/ 70 h 171"/>
              <a:gd name="T8" fmla="*/ 218 w 235"/>
              <a:gd name="T9" fmla="*/ 128 h 171"/>
              <a:gd name="T10" fmla="*/ 112 w 235"/>
              <a:gd name="T11" fmla="*/ 166 h 171"/>
              <a:gd name="T12" fmla="*/ 9 w 235"/>
              <a:gd name="T13" fmla="*/ 72 h 171"/>
              <a:gd name="T14" fmla="*/ 163 w 235"/>
              <a:gd name="T15" fmla="*/ 7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35" h="171">
                <a:moveTo>
                  <a:pt x="163" y="7"/>
                </a:moveTo>
                <a:cubicBezTo>
                  <a:pt x="160" y="23"/>
                  <a:pt x="165" y="37"/>
                  <a:pt x="178" y="50"/>
                </a:cubicBezTo>
                <a:cubicBezTo>
                  <a:pt x="128" y="47"/>
                  <a:pt x="72" y="38"/>
                  <a:pt x="86" y="110"/>
                </a:cubicBezTo>
                <a:cubicBezTo>
                  <a:pt x="110" y="72"/>
                  <a:pt x="139" y="52"/>
                  <a:pt x="185" y="70"/>
                </a:cubicBezTo>
                <a:cubicBezTo>
                  <a:pt x="214" y="82"/>
                  <a:pt x="235" y="103"/>
                  <a:pt x="218" y="128"/>
                </a:cubicBezTo>
                <a:cubicBezTo>
                  <a:pt x="197" y="158"/>
                  <a:pt x="159" y="171"/>
                  <a:pt x="112" y="166"/>
                </a:cubicBezTo>
                <a:cubicBezTo>
                  <a:pt x="52" y="159"/>
                  <a:pt x="0" y="111"/>
                  <a:pt x="9" y="72"/>
                </a:cubicBezTo>
                <a:cubicBezTo>
                  <a:pt x="21" y="21"/>
                  <a:pt x="70" y="0"/>
                  <a:pt x="163" y="7"/>
                </a:cubicBezTo>
                <a:close/>
              </a:path>
            </a:pathLst>
          </a:custGeom>
          <a:solidFill>
            <a:srgbClr val="439C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0" name="Freeform 144"/>
          <p:cNvSpPr>
            <a:spLocks/>
          </p:cNvSpPr>
          <p:nvPr userDrawn="1"/>
        </p:nvSpPr>
        <p:spPr bwMode="auto">
          <a:xfrm>
            <a:off x="-535148" y="4581759"/>
            <a:ext cx="2545174" cy="729345"/>
          </a:xfrm>
          <a:custGeom>
            <a:avLst/>
            <a:gdLst>
              <a:gd name="T0" fmla="*/ 999 w 999"/>
              <a:gd name="T1" fmla="*/ 42 h 285"/>
              <a:gd name="T2" fmla="*/ 729 w 999"/>
              <a:gd name="T3" fmla="*/ 157 h 285"/>
              <a:gd name="T4" fmla="*/ 596 w 999"/>
              <a:gd name="T5" fmla="*/ 214 h 285"/>
              <a:gd name="T6" fmla="*/ 167 w 999"/>
              <a:gd name="T7" fmla="*/ 238 h 285"/>
              <a:gd name="T8" fmla="*/ 59 w 999"/>
              <a:gd name="T9" fmla="*/ 43 h 285"/>
              <a:gd name="T10" fmla="*/ 122 w 999"/>
              <a:gd name="T11" fmla="*/ 11 h 285"/>
              <a:gd name="T12" fmla="*/ 119 w 999"/>
              <a:gd name="T13" fmla="*/ 58 h 285"/>
              <a:gd name="T14" fmla="*/ 275 w 999"/>
              <a:gd name="T15" fmla="*/ 214 h 285"/>
              <a:gd name="T16" fmla="*/ 691 w 999"/>
              <a:gd name="T17" fmla="*/ 133 h 285"/>
              <a:gd name="T18" fmla="*/ 775 w 999"/>
              <a:gd name="T19" fmla="*/ 100 h 285"/>
              <a:gd name="T20" fmla="*/ 912 w 999"/>
              <a:gd name="T21" fmla="*/ 44 h 285"/>
              <a:gd name="T22" fmla="*/ 983 w 999"/>
              <a:gd name="T23" fmla="*/ 32 h 285"/>
              <a:gd name="T24" fmla="*/ 999 w 999"/>
              <a:gd name="T25" fmla="*/ 42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99" h="285">
                <a:moveTo>
                  <a:pt x="999" y="42"/>
                </a:moveTo>
                <a:cubicBezTo>
                  <a:pt x="909" y="81"/>
                  <a:pt x="819" y="119"/>
                  <a:pt x="729" y="157"/>
                </a:cubicBezTo>
                <a:cubicBezTo>
                  <a:pt x="701" y="197"/>
                  <a:pt x="644" y="201"/>
                  <a:pt x="596" y="214"/>
                </a:cubicBezTo>
                <a:cubicBezTo>
                  <a:pt x="457" y="253"/>
                  <a:pt x="316" y="285"/>
                  <a:pt x="167" y="238"/>
                </a:cubicBezTo>
                <a:cubicBezTo>
                  <a:pt x="48" y="201"/>
                  <a:pt x="0" y="116"/>
                  <a:pt x="59" y="43"/>
                </a:cubicBezTo>
                <a:cubicBezTo>
                  <a:pt x="73" y="25"/>
                  <a:pt x="89" y="0"/>
                  <a:pt x="122" y="11"/>
                </a:cubicBezTo>
                <a:cubicBezTo>
                  <a:pt x="147" y="20"/>
                  <a:pt x="126" y="42"/>
                  <a:pt x="119" y="58"/>
                </a:cubicBezTo>
                <a:cubicBezTo>
                  <a:pt x="84" y="142"/>
                  <a:pt x="151" y="211"/>
                  <a:pt x="275" y="214"/>
                </a:cubicBezTo>
                <a:cubicBezTo>
                  <a:pt x="425" y="218"/>
                  <a:pt x="560" y="181"/>
                  <a:pt x="691" y="133"/>
                </a:cubicBezTo>
                <a:cubicBezTo>
                  <a:pt x="719" y="123"/>
                  <a:pt x="746" y="110"/>
                  <a:pt x="775" y="100"/>
                </a:cubicBezTo>
                <a:cubicBezTo>
                  <a:pt x="823" y="85"/>
                  <a:pt x="866" y="62"/>
                  <a:pt x="912" y="44"/>
                </a:cubicBezTo>
                <a:cubicBezTo>
                  <a:pt x="934" y="35"/>
                  <a:pt x="954" y="19"/>
                  <a:pt x="983" y="32"/>
                </a:cubicBezTo>
                <a:cubicBezTo>
                  <a:pt x="988" y="36"/>
                  <a:pt x="993" y="39"/>
                  <a:pt x="999" y="42"/>
                </a:cubicBezTo>
                <a:close/>
              </a:path>
            </a:pathLst>
          </a:custGeom>
          <a:solidFill>
            <a:srgbClr val="537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1" name="Freeform 145"/>
          <p:cNvSpPr>
            <a:spLocks/>
          </p:cNvSpPr>
          <p:nvPr userDrawn="1"/>
        </p:nvSpPr>
        <p:spPr bwMode="auto">
          <a:xfrm>
            <a:off x="8992347" y="4612147"/>
            <a:ext cx="834747" cy="563098"/>
          </a:xfrm>
          <a:custGeom>
            <a:avLst/>
            <a:gdLst>
              <a:gd name="T0" fmla="*/ 142 w 328"/>
              <a:gd name="T1" fmla="*/ 142 h 220"/>
              <a:gd name="T2" fmla="*/ 175 w 328"/>
              <a:gd name="T3" fmla="*/ 220 h 220"/>
              <a:gd name="T4" fmla="*/ 39 w 328"/>
              <a:gd name="T5" fmla="*/ 195 h 220"/>
              <a:gd name="T6" fmla="*/ 51 w 328"/>
              <a:gd name="T7" fmla="*/ 171 h 220"/>
              <a:gd name="T8" fmla="*/ 74 w 328"/>
              <a:gd name="T9" fmla="*/ 113 h 220"/>
              <a:gd name="T10" fmla="*/ 115 w 328"/>
              <a:gd name="T11" fmla="*/ 68 h 220"/>
              <a:gd name="T12" fmla="*/ 186 w 328"/>
              <a:gd name="T13" fmla="*/ 24 h 220"/>
              <a:gd name="T14" fmla="*/ 228 w 328"/>
              <a:gd name="T15" fmla="*/ 12 h 220"/>
              <a:gd name="T16" fmla="*/ 328 w 328"/>
              <a:gd name="T17" fmla="*/ 83 h 220"/>
              <a:gd name="T18" fmla="*/ 176 w 328"/>
              <a:gd name="T19" fmla="*/ 99 h 220"/>
              <a:gd name="T20" fmla="*/ 177 w 328"/>
              <a:gd name="T21" fmla="*/ 98 h 220"/>
              <a:gd name="T22" fmla="*/ 142 w 328"/>
              <a:gd name="T23" fmla="*/ 142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28" h="220">
                <a:moveTo>
                  <a:pt x="142" y="142"/>
                </a:moveTo>
                <a:cubicBezTo>
                  <a:pt x="121" y="171"/>
                  <a:pt x="126" y="197"/>
                  <a:pt x="175" y="220"/>
                </a:cubicBezTo>
                <a:cubicBezTo>
                  <a:pt x="119" y="219"/>
                  <a:pt x="77" y="214"/>
                  <a:pt x="39" y="195"/>
                </a:cubicBezTo>
                <a:cubicBezTo>
                  <a:pt x="0" y="177"/>
                  <a:pt x="53" y="180"/>
                  <a:pt x="51" y="171"/>
                </a:cubicBezTo>
                <a:cubicBezTo>
                  <a:pt x="103" y="161"/>
                  <a:pt x="92" y="136"/>
                  <a:pt x="74" y="113"/>
                </a:cubicBezTo>
                <a:cubicBezTo>
                  <a:pt x="44" y="75"/>
                  <a:pt x="66" y="63"/>
                  <a:pt x="115" y="68"/>
                </a:cubicBezTo>
                <a:cubicBezTo>
                  <a:pt x="164" y="72"/>
                  <a:pt x="199" y="74"/>
                  <a:pt x="186" y="24"/>
                </a:cubicBezTo>
                <a:cubicBezTo>
                  <a:pt x="179" y="0"/>
                  <a:pt x="209" y="2"/>
                  <a:pt x="228" y="12"/>
                </a:cubicBezTo>
                <a:cubicBezTo>
                  <a:pt x="267" y="30"/>
                  <a:pt x="304" y="51"/>
                  <a:pt x="328" y="83"/>
                </a:cubicBezTo>
                <a:cubicBezTo>
                  <a:pt x="274" y="79"/>
                  <a:pt x="218" y="57"/>
                  <a:pt x="176" y="99"/>
                </a:cubicBezTo>
                <a:cubicBezTo>
                  <a:pt x="177" y="98"/>
                  <a:pt x="177" y="98"/>
                  <a:pt x="177" y="98"/>
                </a:cubicBezTo>
                <a:cubicBezTo>
                  <a:pt x="159" y="110"/>
                  <a:pt x="168" y="133"/>
                  <a:pt x="142" y="142"/>
                </a:cubicBezTo>
                <a:close/>
              </a:path>
            </a:pathLst>
          </a:custGeom>
          <a:solidFill>
            <a:srgbClr val="F3F4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2" name="Freeform 146"/>
          <p:cNvSpPr>
            <a:spLocks/>
          </p:cNvSpPr>
          <p:nvPr userDrawn="1"/>
        </p:nvSpPr>
        <p:spPr bwMode="auto">
          <a:xfrm>
            <a:off x="1399540" y="4363670"/>
            <a:ext cx="1131980" cy="496956"/>
          </a:xfrm>
          <a:custGeom>
            <a:avLst/>
            <a:gdLst>
              <a:gd name="T0" fmla="*/ 224 w 445"/>
              <a:gd name="T1" fmla="*/ 117 h 194"/>
              <a:gd name="T2" fmla="*/ 32 w 445"/>
              <a:gd name="T3" fmla="*/ 194 h 194"/>
              <a:gd name="T4" fmla="*/ 0 w 445"/>
              <a:gd name="T5" fmla="*/ 161 h 194"/>
              <a:gd name="T6" fmla="*/ 429 w 445"/>
              <a:gd name="T7" fmla="*/ 0 h 194"/>
              <a:gd name="T8" fmla="*/ 445 w 445"/>
              <a:gd name="T9" fmla="*/ 34 h 194"/>
              <a:gd name="T10" fmla="*/ 224 w 445"/>
              <a:gd name="T11" fmla="*/ 117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5" h="194">
                <a:moveTo>
                  <a:pt x="224" y="117"/>
                </a:moveTo>
                <a:cubicBezTo>
                  <a:pt x="160" y="143"/>
                  <a:pt x="96" y="168"/>
                  <a:pt x="32" y="194"/>
                </a:cubicBezTo>
                <a:cubicBezTo>
                  <a:pt x="16" y="185"/>
                  <a:pt x="3" y="176"/>
                  <a:pt x="0" y="161"/>
                </a:cubicBezTo>
                <a:cubicBezTo>
                  <a:pt x="141" y="104"/>
                  <a:pt x="281" y="46"/>
                  <a:pt x="429" y="0"/>
                </a:cubicBezTo>
                <a:cubicBezTo>
                  <a:pt x="435" y="11"/>
                  <a:pt x="440" y="22"/>
                  <a:pt x="445" y="34"/>
                </a:cubicBezTo>
                <a:cubicBezTo>
                  <a:pt x="371" y="61"/>
                  <a:pt x="298" y="89"/>
                  <a:pt x="224" y="117"/>
                </a:cubicBezTo>
                <a:close/>
              </a:path>
            </a:pathLst>
          </a:custGeom>
          <a:solidFill>
            <a:srgbClr val="68A7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3" name="Freeform 147"/>
          <p:cNvSpPr>
            <a:spLocks/>
          </p:cNvSpPr>
          <p:nvPr userDrawn="1"/>
        </p:nvSpPr>
        <p:spPr bwMode="auto">
          <a:xfrm>
            <a:off x="7118173" y="5103741"/>
            <a:ext cx="952216" cy="259204"/>
          </a:xfrm>
          <a:custGeom>
            <a:avLst/>
            <a:gdLst>
              <a:gd name="T0" fmla="*/ 25 w 374"/>
              <a:gd name="T1" fmla="*/ 101 h 101"/>
              <a:gd name="T2" fmla="*/ 10 w 374"/>
              <a:gd name="T3" fmla="*/ 21 h 101"/>
              <a:gd name="T4" fmla="*/ 131 w 374"/>
              <a:gd name="T5" fmla="*/ 24 h 101"/>
              <a:gd name="T6" fmla="*/ 334 w 374"/>
              <a:gd name="T7" fmla="*/ 35 h 101"/>
              <a:gd name="T8" fmla="*/ 372 w 374"/>
              <a:gd name="T9" fmla="*/ 54 h 101"/>
              <a:gd name="T10" fmla="*/ 340 w 374"/>
              <a:gd name="T11" fmla="*/ 66 h 101"/>
              <a:gd name="T12" fmla="*/ 25 w 374"/>
              <a:gd name="T13" fmla="*/ 101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4" h="101">
                <a:moveTo>
                  <a:pt x="25" y="101"/>
                </a:moveTo>
                <a:cubicBezTo>
                  <a:pt x="7" y="76"/>
                  <a:pt x="0" y="49"/>
                  <a:pt x="10" y="21"/>
                </a:cubicBezTo>
                <a:cubicBezTo>
                  <a:pt x="52" y="0"/>
                  <a:pt x="91" y="20"/>
                  <a:pt x="131" y="24"/>
                </a:cubicBezTo>
                <a:cubicBezTo>
                  <a:pt x="198" y="31"/>
                  <a:pt x="266" y="34"/>
                  <a:pt x="334" y="35"/>
                </a:cubicBezTo>
                <a:cubicBezTo>
                  <a:pt x="351" y="35"/>
                  <a:pt x="374" y="35"/>
                  <a:pt x="372" y="54"/>
                </a:cubicBezTo>
                <a:cubicBezTo>
                  <a:pt x="371" y="64"/>
                  <a:pt x="352" y="64"/>
                  <a:pt x="340" y="66"/>
                </a:cubicBezTo>
                <a:cubicBezTo>
                  <a:pt x="237" y="87"/>
                  <a:pt x="132" y="99"/>
                  <a:pt x="25" y="101"/>
                </a:cubicBezTo>
                <a:close/>
              </a:path>
            </a:pathLst>
          </a:custGeom>
          <a:solidFill>
            <a:srgbClr val="65A6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4" name="Freeform 148"/>
          <p:cNvSpPr>
            <a:spLocks/>
          </p:cNvSpPr>
          <p:nvPr userDrawn="1"/>
        </p:nvSpPr>
        <p:spPr bwMode="auto">
          <a:xfrm>
            <a:off x="5507416" y="4154519"/>
            <a:ext cx="1121301" cy="334284"/>
          </a:xfrm>
          <a:custGeom>
            <a:avLst/>
            <a:gdLst>
              <a:gd name="T0" fmla="*/ 133 w 440"/>
              <a:gd name="T1" fmla="*/ 0 h 131"/>
              <a:gd name="T2" fmla="*/ 440 w 440"/>
              <a:gd name="T3" fmla="*/ 131 h 131"/>
              <a:gd name="T4" fmla="*/ 6 w 440"/>
              <a:gd name="T5" fmla="*/ 37 h 131"/>
              <a:gd name="T6" fmla="*/ 7 w 440"/>
              <a:gd name="T7" fmla="*/ 21 h 131"/>
              <a:gd name="T8" fmla="*/ 133 w 440"/>
              <a:gd name="T9" fmla="*/ 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0" h="131">
                <a:moveTo>
                  <a:pt x="133" y="0"/>
                </a:moveTo>
                <a:cubicBezTo>
                  <a:pt x="252" y="12"/>
                  <a:pt x="351" y="48"/>
                  <a:pt x="440" y="131"/>
                </a:cubicBezTo>
                <a:cubicBezTo>
                  <a:pt x="288" y="82"/>
                  <a:pt x="148" y="58"/>
                  <a:pt x="6" y="37"/>
                </a:cubicBezTo>
                <a:cubicBezTo>
                  <a:pt x="0" y="32"/>
                  <a:pt x="0" y="26"/>
                  <a:pt x="7" y="21"/>
                </a:cubicBezTo>
                <a:cubicBezTo>
                  <a:pt x="50" y="19"/>
                  <a:pt x="92" y="11"/>
                  <a:pt x="133" y="0"/>
                </a:cubicBezTo>
                <a:close/>
              </a:path>
            </a:pathLst>
          </a:custGeom>
          <a:solidFill>
            <a:srgbClr val="69A6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5" name="Freeform 149"/>
          <p:cNvSpPr>
            <a:spLocks/>
          </p:cNvSpPr>
          <p:nvPr userDrawn="1"/>
        </p:nvSpPr>
        <p:spPr bwMode="auto">
          <a:xfrm>
            <a:off x="-51031" y="5345068"/>
            <a:ext cx="925518" cy="339646"/>
          </a:xfrm>
          <a:custGeom>
            <a:avLst/>
            <a:gdLst>
              <a:gd name="T0" fmla="*/ 348 w 363"/>
              <a:gd name="T1" fmla="*/ 7 h 133"/>
              <a:gd name="T2" fmla="*/ 363 w 363"/>
              <a:gd name="T3" fmla="*/ 67 h 133"/>
              <a:gd name="T4" fmla="*/ 0 w 363"/>
              <a:gd name="T5" fmla="*/ 89 h 133"/>
              <a:gd name="T6" fmla="*/ 67 w 363"/>
              <a:gd name="T7" fmla="*/ 68 h 133"/>
              <a:gd name="T8" fmla="*/ 116 w 363"/>
              <a:gd name="T9" fmla="*/ 52 h 133"/>
              <a:gd name="T10" fmla="*/ 297 w 363"/>
              <a:gd name="T11" fmla="*/ 7 h 133"/>
              <a:gd name="T12" fmla="*/ 317 w 363"/>
              <a:gd name="T13" fmla="*/ 2 h 133"/>
              <a:gd name="T14" fmla="*/ 348 w 363"/>
              <a:gd name="T15" fmla="*/ 7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63" h="133">
                <a:moveTo>
                  <a:pt x="348" y="7"/>
                </a:moveTo>
                <a:cubicBezTo>
                  <a:pt x="353" y="27"/>
                  <a:pt x="358" y="47"/>
                  <a:pt x="363" y="67"/>
                </a:cubicBezTo>
                <a:cubicBezTo>
                  <a:pt x="246" y="105"/>
                  <a:pt x="127" y="133"/>
                  <a:pt x="0" y="89"/>
                </a:cubicBezTo>
                <a:cubicBezTo>
                  <a:pt x="13" y="67"/>
                  <a:pt x="49" y="83"/>
                  <a:pt x="67" y="68"/>
                </a:cubicBezTo>
                <a:cubicBezTo>
                  <a:pt x="78" y="55"/>
                  <a:pt x="98" y="54"/>
                  <a:pt x="116" y="52"/>
                </a:cubicBezTo>
                <a:cubicBezTo>
                  <a:pt x="180" y="45"/>
                  <a:pt x="239" y="27"/>
                  <a:pt x="297" y="7"/>
                </a:cubicBezTo>
                <a:cubicBezTo>
                  <a:pt x="304" y="5"/>
                  <a:pt x="310" y="3"/>
                  <a:pt x="317" y="2"/>
                </a:cubicBezTo>
                <a:cubicBezTo>
                  <a:pt x="329" y="0"/>
                  <a:pt x="339" y="1"/>
                  <a:pt x="348" y="7"/>
                </a:cubicBezTo>
                <a:close/>
              </a:path>
            </a:pathLst>
          </a:custGeom>
          <a:solidFill>
            <a:srgbClr val="83AD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6" name="Freeform 150"/>
          <p:cNvSpPr>
            <a:spLocks/>
          </p:cNvSpPr>
          <p:nvPr userDrawn="1"/>
        </p:nvSpPr>
        <p:spPr bwMode="auto">
          <a:xfrm>
            <a:off x="4660210" y="5082289"/>
            <a:ext cx="865003" cy="253841"/>
          </a:xfrm>
          <a:custGeom>
            <a:avLst/>
            <a:gdLst>
              <a:gd name="T0" fmla="*/ 340 w 340"/>
              <a:gd name="T1" fmla="*/ 53 h 99"/>
              <a:gd name="T2" fmla="*/ 292 w 340"/>
              <a:gd name="T3" fmla="*/ 99 h 99"/>
              <a:gd name="T4" fmla="*/ 0 w 340"/>
              <a:gd name="T5" fmla="*/ 0 h 99"/>
              <a:gd name="T6" fmla="*/ 340 w 340"/>
              <a:gd name="T7" fmla="*/ 53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0" h="99">
                <a:moveTo>
                  <a:pt x="340" y="53"/>
                </a:moveTo>
                <a:cubicBezTo>
                  <a:pt x="300" y="55"/>
                  <a:pt x="309" y="84"/>
                  <a:pt x="292" y="99"/>
                </a:cubicBezTo>
                <a:cubicBezTo>
                  <a:pt x="176" y="96"/>
                  <a:pt x="89" y="48"/>
                  <a:pt x="0" y="0"/>
                </a:cubicBezTo>
                <a:cubicBezTo>
                  <a:pt x="112" y="26"/>
                  <a:pt x="237" y="2"/>
                  <a:pt x="340" y="53"/>
                </a:cubicBezTo>
                <a:close/>
              </a:path>
            </a:pathLst>
          </a:custGeom>
          <a:solidFill>
            <a:srgbClr val="2B94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7" name="Freeform 151"/>
          <p:cNvSpPr>
            <a:spLocks/>
          </p:cNvSpPr>
          <p:nvPr userDrawn="1"/>
        </p:nvSpPr>
        <p:spPr bwMode="auto">
          <a:xfrm>
            <a:off x="7410067" y="4671139"/>
            <a:ext cx="907719" cy="289593"/>
          </a:xfrm>
          <a:custGeom>
            <a:avLst/>
            <a:gdLst>
              <a:gd name="T0" fmla="*/ 291 w 356"/>
              <a:gd name="T1" fmla="*/ 42 h 113"/>
              <a:gd name="T2" fmla="*/ 356 w 356"/>
              <a:gd name="T3" fmla="*/ 89 h 113"/>
              <a:gd name="T4" fmla="*/ 0 w 356"/>
              <a:gd name="T5" fmla="*/ 31 h 113"/>
              <a:gd name="T6" fmla="*/ 182 w 356"/>
              <a:gd name="T7" fmla="*/ 30 h 113"/>
              <a:gd name="T8" fmla="*/ 291 w 356"/>
              <a:gd name="T9" fmla="*/ 42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6" h="113">
                <a:moveTo>
                  <a:pt x="291" y="42"/>
                </a:moveTo>
                <a:cubicBezTo>
                  <a:pt x="295" y="70"/>
                  <a:pt x="312" y="90"/>
                  <a:pt x="356" y="89"/>
                </a:cubicBezTo>
                <a:cubicBezTo>
                  <a:pt x="224" y="113"/>
                  <a:pt x="114" y="68"/>
                  <a:pt x="0" y="31"/>
                </a:cubicBezTo>
                <a:cubicBezTo>
                  <a:pt x="62" y="17"/>
                  <a:pt x="122" y="0"/>
                  <a:pt x="182" y="30"/>
                </a:cubicBezTo>
                <a:cubicBezTo>
                  <a:pt x="215" y="47"/>
                  <a:pt x="254" y="39"/>
                  <a:pt x="291" y="42"/>
                </a:cubicBezTo>
                <a:close/>
              </a:path>
            </a:pathLst>
          </a:custGeom>
          <a:solidFill>
            <a:srgbClr val="3999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8" name="Freeform 152"/>
          <p:cNvSpPr>
            <a:spLocks/>
          </p:cNvSpPr>
          <p:nvPr userDrawn="1"/>
        </p:nvSpPr>
        <p:spPr bwMode="auto">
          <a:xfrm>
            <a:off x="739219" y="4631812"/>
            <a:ext cx="1915110" cy="734708"/>
          </a:xfrm>
          <a:custGeom>
            <a:avLst/>
            <a:gdLst>
              <a:gd name="T0" fmla="*/ 38 w 752"/>
              <a:gd name="T1" fmla="*/ 285 h 287"/>
              <a:gd name="T2" fmla="*/ 6 w 752"/>
              <a:gd name="T3" fmla="*/ 287 h 287"/>
              <a:gd name="T4" fmla="*/ 16 w 752"/>
              <a:gd name="T5" fmla="*/ 262 h 287"/>
              <a:gd name="T6" fmla="*/ 260 w 752"/>
              <a:gd name="T7" fmla="*/ 171 h 287"/>
              <a:gd name="T8" fmla="*/ 572 w 752"/>
              <a:gd name="T9" fmla="*/ 60 h 287"/>
              <a:gd name="T10" fmla="*/ 704 w 752"/>
              <a:gd name="T11" fmla="*/ 9 h 287"/>
              <a:gd name="T12" fmla="*/ 752 w 752"/>
              <a:gd name="T13" fmla="*/ 0 h 287"/>
              <a:gd name="T14" fmla="*/ 752 w 752"/>
              <a:gd name="T15" fmla="*/ 10 h 287"/>
              <a:gd name="T16" fmla="*/ 451 w 752"/>
              <a:gd name="T17" fmla="*/ 172 h 287"/>
              <a:gd name="T18" fmla="*/ 432 w 752"/>
              <a:gd name="T19" fmla="*/ 170 h 287"/>
              <a:gd name="T20" fmla="*/ 381 w 752"/>
              <a:gd name="T21" fmla="*/ 161 h 287"/>
              <a:gd name="T22" fmla="*/ 38 w 752"/>
              <a:gd name="T23" fmla="*/ 285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52" h="287">
                <a:moveTo>
                  <a:pt x="38" y="285"/>
                </a:moveTo>
                <a:cubicBezTo>
                  <a:pt x="27" y="286"/>
                  <a:pt x="17" y="286"/>
                  <a:pt x="6" y="287"/>
                </a:cubicBezTo>
                <a:cubicBezTo>
                  <a:pt x="0" y="277"/>
                  <a:pt x="5" y="267"/>
                  <a:pt x="16" y="262"/>
                </a:cubicBezTo>
                <a:cubicBezTo>
                  <a:pt x="95" y="228"/>
                  <a:pt x="167" y="184"/>
                  <a:pt x="260" y="171"/>
                </a:cubicBezTo>
                <a:cubicBezTo>
                  <a:pt x="366" y="138"/>
                  <a:pt x="488" y="128"/>
                  <a:pt x="572" y="60"/>
                </a:cubicBezTo>
                <a:cubicBezTo>
                  <a:pt x="605" y="33"/>
                  <a:pt x="658" y="23"/>
                  <a:pt x="704" y="9"/>
                </a:cubicBezTo>
                <a:cubicBezTo>
                  <a:pt x="720" y="6"/>
                  <a:pt x="736" y="3"/>
                  <a:pt x="752" y="0"/>
                </a:cubicBezTo>
                <a:cubicBezTo>
                  <a:pt x="752" y="3"/>
                  <a:pt x="752" y="7"/>
                  <a:pt x="752" y="10"/>
                </a:cubicBezTo>
                <a:cubicBezTo>
                  <a:pt x="627" y="40"/>
                  <a:pt x="530" y="97"/>
                  <a:pt x="451" y="172"/>
                </a:cubicBezTo>
                <a:cubicBezTo>
                  <a:pt x="445" y="171"/>
                  <a:pt x="439" y="171"/>
                  <a:pt x="432" y="170"/>
                </a:cubicBezTo>
                <a:cubicBezTo>
                  <a:pt x="427" y="136"/>
                  <a:pt x="397" y="157"/>
                  <a:pt x="381" y="161"/>
                </a:cubicBezTo>
                <a:cubicBezTo>
                  <a:pt x="256" y="186"/>
                  <a:pt x="148" y="237"/>
                  <a:pt x="38" y="285"/>
                </a:cubicBezTo>
                <a:close/>
              </a:path>
            </a:pathLst>
          </a:custGeom>
          <a:solidFill>
            <a:srgbClr val="4369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9" name="Freeform 153"/>
          <p:cNvSpPr>
            <a:spLocks/>
          </p:cNvSpPr>
          <p:nvPr userDrawn="1"/>
        </p:nvSpPr>
        <p:spPr bwMode="auto">
          <a:xfrm>
            <a:off x="4108459" y="5128767"/>
            <a:ext cx="731516" cy="176974"/>
          </a:xfrm>
          <a:custGeom>
            <a:avLst/>
            <a:gdLst>
              <a:gd name="T0" fmla="*/ 0 w 287"/>
              <a:gd name="T1" fmla="*/ 69 h 69"/>
              <a:gd name="T2" fmla="*/ 66 w 287"/>
              <a:gd name="T3" fmla="*/ 0 h 69"/>
              <a:gd name="T4" fmla="*/ 287 w 287"/>
              <a:gd name="T5" fmla="*/ 69 h 69"/>
              <a:gd name="T6" fmla="*/ 0 w 287"/>
              <a:gd name="T7" fmla="*/ 69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7" h="69">
                <a:moveTo>
                  <a:pt x="0" y="69"/>
                </a:moveTo>
                <a:cubicBezTo>
                  <a:pt x="7" y="38"/>
                  <a:pt x="0" y="1"/>
                  <a:pt x="66" y="0"/>
                </a:cubicBezTo>
                <a:cubicBezTo>
                  <a:pt x="139" y="15"/>
                  <a:pt x="222" y="12"/>
                  <a:pt x="287" y="69"/>
                </a:cubicBezTo>
                <a:cubicBezTo>
                  <a:pt x="184" y="69"/>
                  <a:pt x="92" y="69"/>
                  <a:pt x="0" y="69"/>
                </a:cubicBezTo>
                <a:close/>
              </a:path>
            </a:pathLst>
          </a:custGeom>
          <a:solidFill>
            <a:srgbClr val="65A7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0" name="Freeform 154"/>
          <p:cNvSpPr>
            <a:spLocks/>
          </p:cNvSpPr>
          <p:nvPr userDrawn="1"/>
        </p:nvSpPr>
        <p:spPr bwMode="auto">
          <a:xfrm>
            <a:off x="5227981" y="5232449"/>
            <a:ext cx="841866" cy="339646"/>
          </a:xfrm>
          <a:custGeom>
            <a:avLst/>
            <a:gdLst>
              <a:gd name="T0" fmla="*/ 331 w 331"/>
              <a:gd name="T1" fmla="*/ 0 h 133"/>
              <a:gd name="T2" fmla="*/ 0 w 331"/>
              <a:gd name="T3" fmla="*/ 59 h 133"/>
              <a:gd name="T4" fmla="*/ 331 w 331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1" h="133">
                <a:moveTo>
                  <a:pt x="331" y="0"/>
                </a:moveTo>
                <a:cubicBezTo>
                  <a:pt x="286" y="106"/>
                  <a:pt x="137" y="133"/>
                  <a:pt x="0" y="59"/>
                </a:cubicBezTo>
                <a:cubicBezTo>
                  <a:pt x="120" y="68"/>
                  <a:pt x="241" y="77"/>
                  <a:pt x="331" y="0"/>
                </a:cubicBezTo>
                <a:close/>
              </a:path>
            </a:pathLst>
          </a:custGeom>
          <a:solidFill>
            <a:srgbClr val="559F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1" name="Freeform 155"/>
          <p:cNvSpPr>
            <a:spLocks/>
          </p:cNvSpPr>
          <p:nvPr userDrawn="1"/>
        </p:nvSpPr>
        <p:spPr bwMode="auto">
          <a:xfrm>
            <a:off x="6899253" y="5067989"/>
            <a:ext cx="1253009" cy="235965"/>
          </a:xfrm>
          <a:custGeom>
            <a:avLst/>
            <a:gdLst>
              <a:gd name="T0" fmla="*/ 426 w 492"/>
              <a:gd name="T1" fmla="*/ 80 h 92"/>
              <a:gd name="T2" fmla="*/ 425 w 492"/>
              <a:gd name="T3" fmla="*/ 60 h 92"/>
              <a:gd name="T4" fmla="*/ 96 w 492"/>
              <a:gd name="T5" fmla="*/ 35 h 92"/>
              <a:gd name="T6" fmla="*/ 0 w 492"/>
              <a:gd name="T7" fmla="*/ 1 h 92"/>
              <a:gd name="T8" fmla="*/ 294 w 492"/>
              <a:gd name="T9" fmla="*/ 36 h 92"/>
              <a:gd name="T10" fmla="*/ 476 w 492"/>
              <a:gd name="T11" fmla="*/ 38 h 92"/>
              <a:gd name="T12" fmla="*/ 492 w 492"/>
              <a:gd name="T13" fmla="*/ 71 h 92"/>
              <a:gd name="T14" fmla="*/ 442 w 492"/>
              <a:gd name="T15" fmla="*/ 92 h 92"/>
              <a:gd name="T16" fmla="*/ 426 w 492"/>
              <a:gd name="T17" fmla="*/ 8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92" h="92">
                <a:moveTo>
                  <a:pt x="426" y="80"/>
                </a:moveTo>
                <a:cubicBezTo>
                  <a:pt x="427" y="73"/>
                  <a:pt x="470" y="59"/>
                  <a:pt x="425" y="60"/>
                </a:cubicBezTo>
                <a:cubicBezTo>
                  <a:pt x="314" y="61"/>
                  <a:pt x="207" y="38"/>
                  <a:pt x="96" y="35"/>
                </a:cubicBezTo>
                <a:cubicBezTo>
                  <a:pt x="70" y="15"/>
                  <a:pt x="24" y="24"/>
                  <a:pt x="0" y="1"/>
                </a:cubicBezTo>
                <a:cubicBezTo>
                  <a:pt x="101" y="0"/>
                  <a:pt x="194" y="35"/>
                  <a:pt x="294" y="36"/>
                </a:cubicBezTo>
                <a:cubicBezTo>
                  <a:pt x="355" y="36"/>
                  <a:pt x="416" y="37"/>
                  <a:pt x="476" y="38"/>
                </a:cubicBezTo>
                <a:cubicBezTo>
                  <a:pt x="476" y="50"/>
                  <a:pt x="474" y="63"/>
                  <a:pt x="492" y="71"/>
                </a:cubicBezTo>
                <a:cubicBezTo>
                  <a:pt x="479" y="83"/>
                  <a:pt x="461" y="88"/>
                  <a:pt x="442" y="92"/>
                </a:cubicBezTo>
                <a:cubicBezTo>
                  <a:pt x="437" y="88"/>
                  <a:pt x="431" y="84"/>
                  <a:pt x="426" y="80"/>
                </a:cubicBezTo>
                <a:close/>
              </a:path>
            </a:pathLst>
          </a:custGeom>
          <a:solidFill>
            <a:srgbClr val="4E6E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2" name="Freeform 156"/>
          <p:cNvSpPr>
            <a:spLocks/>
          </p:cNvSpPr>
          <p:nvPr userDrawn="1"/>
        </p:nvSpPr>
        <p:spPr bwMode="auto">
          <a:xfrm>
            <a:off x="4875572" y="4102679"/>
            <a:ext cx="973574" cy="159098"/>
          </a:xfrm>
          <a:custGeom>
            <a:avLst/>
            <a:gdLst>
              <a:gd name="T0" fmla="*/ 381 w 382"/>
              <a:gd name="T1" fmla="*/ 20 h 62"/>
              <a:gd name="T2" fmla="*/ 255 w 382"/>
              <a:gd name="T3" fmla="*/ 44 h 62"/>
              <a:gd name="T4" fmla="*/ 0 w 382"/>
              <a:gd name="T5" fmla="*/ 43 h 62"/>
              <a:gd name="T6" fmla="*/ 87 w 382"/>
              <a:gd name="T7" fmla="*/ 29 h 62"/>
              <a:gd name="T8" fmla="*/ 268 w 382"/>
              <a:gd name="T9" fmla="*/ 24 h 62"/>
              <a:gd name="T10" fmla="*/ 381 w 382"/>
              <a:gd name="T11" fmla="*/ 12 h 62"/>
              <a:gd name="T12" fmla="*/ 381 w 382"/>
              <a:gd name="T13" fmla="*/ 2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2" h="62">
                <a:moveTo>
                  <a:pt x="381" y="20"/>
                </a:moveTo>
                <a:cubicBezTo>
                  <a:pt x="345" y="44"/>
                  <a:pt x="300" y="44"/>
                  <a:pt x="255" y="44"/>
                </a:cubicBezTo>
                <a:cubicBezTo>
                  <a:pt x="170" y="36"/>
                  <a:pt x="85" y="62"/>
                  <a:pt x="0" y="43"/>
                </a:cubicBezTo>
                <a:cubicBezTo>
                  <a:pt x="25" y="26"/>
                  <a:pt x="56" y="27"/>
                  <a:pt x="87" y="29"/>
                </a:cubicBezTo>
                <a:cubicBezTo>
                  <a:pt x="146" y="13"/>
                  <a:pt x="206" y="0"/>
                  <a:pt x="268" y="24"/>
                </a:cubicBezTo>
                <a:cubicBezTo>
                  <a:pt x="309" y="40"/>
                  <a:pt x="344" y="17"/>
                  <a:pt x="381" y="12"/>
                </a:cubicBezTo>
                <a:cubicBezTo>
                  <a:pt x="382" y="15"/>
                  <a:pt x="382" y="18"/>
                  <a:pt x="381" y="20"/>
                </a:cubicBezTo>
                <a:close/>
              </a:path>
            </a:pathLst>
          </a:custGeom>
          <a:solidFill>
            <a:srgbClr val="4A72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3" name="Freeform 157"/>
          <p:cNvSpPr>
            <a:spLocks/>
          </p:cNvSpPr>
          <p:nvPr userDrawn="1"/>
        </p:nvSpPr>
        <p:spPr bwMode="auto">
          <a:xfrm>
            <a:off x="4715386" y="4174183"/>
            <a:ext cx="809829" cy="80443"/>
          </a:xfrm>
          <a:custGeom>
            <a:avLst/>
            <a:gdLst>
              <a:gd name="T0" fmla="*/ 63 w 318"/>
              <a:gd name="T1" fmla="*/ 15 h 31"/>
              <a:gd name="T2" fmla="*/ 235 w 318"/>
              <a:gd name="T3" fmla="*/ 5 h 31"/>
              <a:gd name="T4" fmla="*/ 318 w 318"/>
              <a:gd name="T5" fmla="*/ 16 h 31"/>
              <a:gd name="T6" fmla="*/ 317 w 318"/>
              <a:gd name="T7" fmla="*/ 29 h 31"/>
              <a:gd name="T8" fmla="*/ 0 w 318"/>
              <a:gd name="T9" fmla="*/ 31 h 31"/>
              <a:gd name="T10" fmla="*/ 63 w 318"/>
              <a:gd name="T11" fmla="*/ 15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8" h="31">
                <a:moveTo>
                  <a:pt x="63" y="15"/>
                </a:moveTo>
                <a:cubicBezTo>
                  <a:pt x="121" y="22"/>
                  <a:pt x="177" y="6"/>
                  <a:pt x="235" y="5"/>
                </a:cubicBezTo>
                <a:cubicBezTo>
                  <a:pt x="263" y="4"/>
                  <a:pt x="293" y="0"/>
                  <a:pt x="318" y="16"/>
                </a:cubicBezTo>
                <a:cubicBezTo>
                  <a:pt x="318" y="20"/>
                  <a:pt x="317" y="24"/>
                  <a:pt x="317" y="29"/>
                </a:cubicBezTo>
                <a:cubicBezTo>
                  <a:pt x="213" y="30"/>
                  <a:pt x="108" y="20"/>
                  <a:pt x="0" y="31"/>
                </a:cubicBezTo>
                <a:cubicBezTo>
                  <a:pt x="21" y="25"/>
                  <a:pt x="42" y="20"/>
                  <a:pt x="63" y="15"/>
                </a:cubicBezTo>
                <a:close/>
              </a:path>
            </a:pathLst>
          </a:custGeom>
          <a:solidFill>
            <a:srgbClr val="1190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4" name="Freeform 158"/>
          <p:cNvSpPr>
            <a:spLocks/>
          </p:cNvSpPr>
          <p:nvPr userDrawn="1"/>
        </p:nvSpPr>
        <p:spPr bwMode="auto">
          <a:xfrm>
            <a:off x="-611682" y="4429811"/>
            <a:ext cx="2091315" cy="1088655"/>
          </a:xfrm>
          <a:custGeom>
            <a:avLst/>
            <a:gdLst>
              <a:gd name="T0" fmla="*/ 790 w 821"/>
              <a:gd name="T1" fmla="*/ 250 h 425"/>
              <a:gd name="T2" fmla="*/ 536 w 821"/>
              <a:gd name="T3" fmla="*/ 366 h 425"/>
              <a:gd name="T4" fmla="*/ 537 w 821"/>
              <a:gd name="T5" fmla="*/ 365 h 425"/>
              <a:gd name="T6" fmla="*/ 312 w 821"/>
              <a:gd name="T7" fmla="*/ 416 h 425"/>
              <a:gd name="T8" fmla="*/ 240 w 821"/>
              <a:gd name="T9" fmla="*/ 409 h 425"/>
              <a:gd name="T10" fmla="*/ 254 w 821"/>
              <a:gd name="T11" fmla="*/ 388 h 425"/>
              <a:gd name="T12" fmla="*/ 424 w 821"/>
              <a:gd name="T13" fmla="*/ 339 h 425"/>
              <a:gd name="T14" fmla="*/ 221 w 821"/>
              <a:gd name="T15" fmla="*/ 318 h 425"/>
              <a:gd name="T16" fmla="*/ 74 w 821"/>
              <a:gd name="T17" fmla="*/ 91 h 425"/>
              <a:gd name="T18" fmla="*/ 373 w 821"/>
              <a:gd name="T19" fmla="*/ 36 h 425"/>
              <a:gd name="T20" fmla="*/ 434 w 821"/>
              <a:gd name="T21" fmla="*/ 143 h 425"/>
              <a:gd name="T22" fmla="*/ 249 w 821"/>
              <a:gd name="T23" fmla="*/ 96 h 425"/>
              <a:gd name="T24" fmla="*/ 174 w 821"/>
              <a:gd name="T25" fmla="*/ 169 h 425"/>
              <a:gd name="T26" fmla="*/ 266 w 821"/>
              <a:gd name="T27" fmla="*/ 252 h 425"/>
              <a:gd name="T28" fmla="*/ 407 w 821"/>
              <a:gd name="T29" fmla="*/ 253 h 425"/>
              <a:gd name="T30" fmla="*/ 789 w 821"/>
              <a:gd name="T31" fmla="*/ 135 h 425"/>
              <a:gd name="T32" fmla="*/ 821 w 821"/>
              <a:gd name="T33" fmla="*/ 168 h 425"/>
              <a:gd name="T34" fmla="*/ 350 w 821"/>
              <a:gd name="T35" fmla="*/ 287 h 425"/>
              <a:gd name="T36" fmla="*/ 150 w 821"/>
              <a:gd name="T37" fmla="*/ 73 h 425"/>
              <a:gd name="T38" fmla="*/ 79 w 821"/>
              <a:gd name="T39" fmla="*/ 175 h 425"/>
              <a:gd name="T40" fmla="*/ 201 w 821"/>
              <a:gd name="T41" fmla="*/ 287 h 425"/>
              <a:gd name="T42" fmla="*/ 487 w 821"/>
              <a:gd name="T43" fmla="*/ 291 h 425"/>
              <a:gd name="T44" fmla="*/ 759 w 821"/>
              <a:gd name="T45" fmla="*/ 216 h 425"/>
              <a:gd name="T46" fmla="*/ 790 w 821"/>
              <a:gd name="T47" fmla="*/ 250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821" h="425">
                <a:moveTo>
                  <a:pt x="790" y="250"/>
                </a:moveTo>
                <a:cubicBezTo>
                  <a:pt x="710" y="294"/>
                  <a:pt x="610" y="315"/>
                  <a:pt x="536" y="366"/>
                </a:cubicBezTo>
                <a:cubicBezTo>
                  <a:pt x="536" y="366"/>
                  <a:pt x="537" y="365"/>
                  <a:pt x="537" y="365"/>
                </a:cubicBezTo>
                <a:cubicBezTo>
                  <a:pt x="464" y="389"/>
                  <a:pt x="391" y="411"/>
                  <a:pt x="312" y="416"/>
                </a:cubicBezTo>
                <a:cubicBezTo>
                  <a:pt x="288" y="415"/>
                  <a:pt x="261" y="425"/>
                  <a:pt x="240" y="409"/>
                </a:cubicBezTo>
                <a:cubicBezTo>
                  <a:pt x="225" y="396"/>
                  <a:pt x="234" y="393"/>
                  <a:pt x="254" y="388"/>
                </a:cubicBezTo>
                <a:cubicBezTo>
                  <a:pt x="311" y="375"/>
                  <a:pt x="367" y="359"/>
                  <a:pt x="424" y="339"/>
                </a:cubicBezTo>
                <a:cubicBezTo>
                  <a:pt x="356" y="329"/>
                  <a:pt x="287" y="332"/>
                  <a:pt x="221" y="318"/>
                </a:cubicBezTo>
                <a:cubicBezTo>
                  <a:pt x="69" y="286"/>
                  <a:pt x="0" y="181"/>
                  <a:pt x="74" y="91"/>
                </a:cubicBezTo>
                <a:cubicBezTo>
                  <a:pt x="123" y="32"/>
                  <a:pt x="292" y="0"/>
                  <a:pt x="373" y="36"/>
                </a:cubicBezTo>
                <a:cubicBezTo>
                  <a:pt x="423" y="58"/>
                  <a:pt x="459" y="88"/>
                  <a:pt x="434" y="143"/>
                </a:cubicBezTo>
                <a:cubicBezTo>
                  <a:pt x="389" y="87"/>
                  <a:pt x="325" y="74"/>
                  <a:pt x="249" y="96"/>
                </a:cubicBezTo>
                <a:cubicBezTo>
                  <a:pt x="205" y="108"/>
                  <a:pt x="171" y="133"/>
                  <a:pt x="174" y="169"/>
                </a:cubicBezTo>
                <a:cubicBezTo>
                  <a:pt x="178" y="209"/>
                  <a:pt x="206" y="242"/>
                  <a:pt x="266" y="252"/>
                </a:cubicBezTo>
                <a:cubicBezTo>
                  <a:pt x="313" y="273"/>
                  <a:pt x="360" y="263"/>
                  <a:pt x="407" y="253"/>
                </a:cubicBezTo>
                <a:cubicBezTo>
                  <a:pt x="542" y="226"/>
                  <a:pt x="660" y="170"/>
                  <a:pt x="789" y="135"/>
                </a:cubicBezTo>
                <a:cubicBezTo>
                  <a:pt x="809" y="141"/>
                  <a:pt x="821" y="151"/>
                  <a:pt x="821" y="168"/>
                </a:cubicBezTo>
                <a:cubicBezTo>
                  <a:pt x="675" y="231"/>
                  <a:pt x="525" y="284"/>
                  <a:pt x="350" y="287"/>
                </a:cubicBezTo>
                <a:cubicBezTo>
                  <a:pt x="144" y="289"/>
                  <a:pt x="68" y="209"/>
                  <a:pt x="150" y="73"/>
                </a:cubicBezTo>
                <a:cubicBezTo>
                  <a:pt x="98" y="100"/>
                  <a:pt x="67" y="140"/>
                  <a:pt x="79" y="175"/>
                </a:cubicBezTo>
                <a:cubicBezTo>
                  <a:pt x="95" y="225"/>
                  <a:pt x="132" y="265"/>
                  <a:pt x="201" y="287"/>
                </a:cubicBezTo>
                <a:cubicBezTo>
                  <a:pt x="296" y="317"/>
                  <a:pt x="391" y="308"/>
                  <a:pt x="487" y="291"/>
                </a:cubicBezTo>
                <a:cubicBezTo>
                  <a:pt x="581" y="274"/>
                  <a:pt x="671" y="246"/>
                  <a:pt x="759" y="216"/>
                </a:cubicBezTo>
                <a:cubicBezTo>
                  <a:pt x="769" y="228"/>
                  <a:pt x="780" y="239"/>
                  <a:pt x="790" y="250"/>
                </a:cubicBezTo>
                <a:close/>
              </a:path>
            </a:pathLst>
          </a:custGeom>
          <a:solidFill>
            <a:srgbClr val="93B6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5" name="Freeform 159"/>
          <p:cNvSpPr>
            <a:spLocks/>
          </p:cNvSpPr>
          <p:nvPr userDrawn="1"/>
        </p:nvSpPr>
        <p:spPr bwMode="auto">
          <a:xfrm>
            <a:off x="-93747" y="5454112"/>
            <a:ext cx="361309" cy="64354"/>
          </a:xfrm>
          <a:custGeom>
            <a:avLst/>
            <a:gdLst>
              <a:gd name="T0" fmla="*/ 37 w 142"/>
              <a:gd name="T1" fmla="*/ 9 h 25"/>
              <a:gd name="T2" fmla="*/ 108 w 142"/>
              <a:gd name="T3" fmla="*/ 10 h 25"/>
              <a:gd name="T4" fmla="*/ 142 w 142"/>
              <a:gd name="T5" fmla="*/ 22 h 25"/>
              <a:gd name="T6" fmla="*/ 84 w 142"/>
              <a:gd name="T7" fmla="*/ 25 h 25"/>
              <a:gd name="T8" fmla="*/ 0 w 142"/>
              <a:gd name="T9" fmla="*/ 22 h 25"/>
              <a:gd name="T10" fmla="*/ 37 w 142"/>
              <a:gd name="T11" fmla="*/ 9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2" h="25">
                <a:moveTo>
                  <a:pt x="37" y="9"/>
                </a:moveTo>
                <a:cubicBezTo>
                  <a:pt x="61" y="10"/>
                  <a:pt x="84" y="10"/>
                  <a:pt x="108" y="10"/>
                </a:cubicBezTo>
                <a:cubicBezTo>
                  <a:pt x="123" y="7"/>
                  <a:pt x="142" y="0"/>
                  <a:pt x="142" y="22"/>
                </a:cubicBezTo>
                <a:cubicBezTo>
                  <a:pt x="122" y="23"/>
                  <a:pt x="103" y="24"/>
                  <a:pt x="84" y="25"/>
                </a:cubicBezTo>
                <a:cubicBezTo>
                  <a:pt x="56" y="24"/>
                  <a:pt x="29" y="23"/>
                  <a:pt x="0" y="22"/>
                </a:cubicBezTo>
                <a:cubicBezTo>
                  <a:pt x="7" y="6"/>
                  <a:pt x="26" y="14"/>
                  <a:pt x="37" y="9"/>
                </a:cubicBezTo>
                <a:close/>
              </a:path>
            </a:pathLst>
          </a:custGeom>
          <a:solidFill>
            <a:srgbClr val="435B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6" name="Freeform 160"/>
          <p:cNvSpPr>
            <a:spLocks/>
          </p:cNvSpPr>
          <p:nvPr userDrawn="1"/>
        </p:nvSpPr>
        <p:spPr bwMode="auto">
          <a:xfrm>
            <a:off x="9353655" y="4862413"/>
            <a:ext cx="339950" cy="260991"/>
          </a:xfrm>
          <a:custGeom>
            <a:avLst/>
            <a:gdLst>
              <a:gd name="T0" fmla="*/ 0 w 133"/>
              <a:gd name="T1" fmla="*/ 44 h 102"/>
              <a:gd name="T2" fmla="*/ 35 w 133"/>
              <a:gd name="T3" fmla="*/ 0 h 102"/>
              <a:gd name="T4" fmla="*/ 128 w 133"/>
              <a:gd name="T5" fmla="*/ 68 h 102"/>
              <a:gd name="T6" fmla="*/ 133 w 133"/>
              <a:gd name="T7" fmla="*/ 71 h 102"/>
              <a:gd name="T8" fmla="*/ 19 w 133"/>
              <a:gd name="T9" fmla="*/ 69 h 102"/>
              <a:gd name="T10" fmla="*/ 0 w 133"/>
              <a:gd name="T11" fmla="*/ 44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3" h="102">
                <a:moveTo>
                  <a:pt x="0" y="44"/>
                </a:moveTo>
                <a:cubicBezTo>
                  <a:pt x="3" y="25"/>
                  <a:pt x="5" y="7"/>
                  <a:pt x="35" y="0"/>
                </a:cubicBezTo>
                <a:cubicBezTo>
                  <a:pt x="25" y="52"/>
                  <a:pt x="47" y="81"/>
                  <a:pt x="128" y="68"/>
                </a:cubicBezTo>
                <a:cubicBezTo>
                  <a:pt x="133" y="71"/>
                  <a:pt x="133" y="71"/>
                  <a:pt x="133" y="71"/>
                </a:cubicBezTo>
                <a:cubicBezTo>
                  <a:pt x="93" y="102"/>
                  <a:pt x="56" y="86"/>
                  <a:pt x="19" y="69"/>
                </a:cubicBezTo>
                <a:cubicBezTo>
                  <a:pt x="13" y="61"/>
                  <a:pt x="6" y="52"/>
                  <a:pt x="0" y="44"/>
                </a:cubicBezTo>
                <a:close/>
              </a:path>
            </a:pathLst>
          </a:custGeom>
          <a:solidFill>
            <a:srgbClr val="435B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7" name="Freeform 161"/>
          <p:cNvSpPr>
            <a:spLocks/>
          </p:cNvSpPr>
          <p:nvPr userDrawn="1"/>
        </p:nvSpPr>
        <p:spPr bwMode="auto">
          <a:xfrm>
            <a:off x="9501382" y="4898165"/>
            <a:ext cx="275876" cy="146584"/>
          </a:xfrm>
          <a:custGeom>
            <a:avLst/>
            <a:gdLst>
              <a:gd name="T0" fmla="*/ 70 w 108"/>
              <a:gd name="T1" fmla="*/ 54 h 57"/>
              <a:gd name="T2" fmla="*/ 44 w 108"/>
              <a:gd name="T3" fmla="*/ 33 h 57"/>
              <a:gd name="T4" fmla="*/ 4 w 108"/>
              <a:gd name="T5" fmla="*/ 28 h 57"/>
              <a:gd name="T6" fmla="*/ 38 w 108"/>
              <a:gd name="T7" fmla="*/ 2 h 57"/>
              <a:gd name="T8" fmla="*/ 92 w 108"/>
              <a:gd name="T9" fmla="*/ 22 h 57"/>
              <a:gd name="T10" fmla="*/ 75 w 108"/>
              <a:gd name="T11" fmla="*/ 57 h 57"/>
              <a:gd name="T12" fmla="*/ 70 w 108"/>
              <a:gd name="T13" fmla="*/ 54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8" h="57">
                <a:moveTo>
                  <a:pt x="70" y="54"/>
                </a:moveTo>
                <a:cubicBezTo>
                  <a:pt x="64" y="45"/>
                  <a:pt x="85" y="14"/>
                  <a:pt x="44" y="33"/>
                </a:cubicBezTo>
                <a:cubicBezTo>
                  <a:pt x="22" y="43"/>
                  <a:pt x="9" y="43"/>
                  <a:pt x="4" y="28"/>
                </a:cubicBezTo>
                <a:cubicBezTo>
                  <a:pt x="0" y="13"/>
                  <a:pt x="21" y="5"/>
                  <a:pt x="38" y="2"/>
                </a:cubicBezTo>
                <a:cubicBezTo>
                  <a:pt x="61" y="0"/>
                  <a:pt x="79" y="9"/>
                  <a:pt x="92" y="22"/>
                </a:cubicBezTo>
                <a:cubicBezTo>
                  <a:pt x="108" y="38"/>
                  <a:pt x="97" y="50"/>
                  <a:pt x="75" y="57"/>
                </a:cubicBezTo>
                <a:cubicBezTo>
                  <a:pt x="75" y="57"/>
                  <a:pt x="70" y="54"/>
                  <a:pt x="70" y="54"/>
                </a:cubicBezTo>
                <a:close/>
              </a:path>
            </a:pathLst>
          </a:custGeom>
          <a:solidFill>
            <a:srgbClr val="435B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8" name="Freeform 162"/>
          <p:cNvSpPr>
            <a:spLocks/>
          </p:cNvSpPr>
          <p:nvPr userDrawn="1"/>
        </p:nvSpPr>
        <p:spPr bwMode="auto">
          <a:xfrm>
            <a:off x="180348" y="5364732"/>
            <a:ext cx="576669" cy="146584"/>
          </a:xfrm>
          <a:custGeom>
            <a:avLst/>
            <a:gdLst>
              <a:gd name="T0" fmla="*/ 34 w 226"/>
              <a:gd name="T1" fmla="*/ 57 h 57"/>
              <a:gd name="T2" fmla="*/ 0 w 226"/>
              <a:gd name="T3" fmla="*/ 45 h 57"/>
              <a:gd name="T4" fmla="*/ 226 w 226"/>
              <a:gd name="T5" fmla="*/ 0 h 57"/>
              <a:gd name="T6" fmla="*/ 34 w 226"/>
              <a:gd name="T7" fmla="*/ 57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6" h="57">
                <a:moveTo>
                  <a:pt x="34" y="57"/>
                </a:moveTo>
                <a:cubicBezTo>
                  <a:pt x="22" y="53"/>
                  <a:pt x="11" y="49"/>
                  <a:pt x="0" y="45"/>
                </a:cubicBezTo>
                <a:cubicBezTo>
                  <a:pt x="75" y="30"/>
                  <a:pt x="150" y="15"/>
                  <a:pt x="226" y="0"/>
                </a:cubicBezTo>
                <a:cubicBezTo>
                  <a:pt x="170" y="35"/>
                  <a:pt x="102" y="46"/>
                  <a:pt x="34" y="57"/>
                </a:cubicBezTo>
                <a:close/>
              </a:path>
            </a:pathLst>
          </a:custGeom>
          <a:solidFill>
            <a:srgbClr val="4369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95677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5" name="Grupo 284"/>
          <p:cNvGrpSpPr/>
          <p:nvPr userDrawn="1"/>
        </p:nvGrpSpPr>
        <p:grpSpPr>
          <a:xfrm>
            <a:off x="-35619" y="4140497"/>
            <a:ext cx="9757469" cy="1270104"/>
            <a:chOff x="-1622425" y="1836738"/>
            <a:chExt cx="10809288" cy="1414462"/>
          </a:xfrm>
        </p:grpSpPr>
        <p:grpSp>
          <p:nvGrpSpPr>
            <p:cNvPr id="5" name="Group 205"/>
            <p:cNvGrpSpPr>
              <a:grpSpLocks/>
            </p:cNvGrpSpPr>
            <p:nvPr userDrawn="1"/>
          </p:nvGrpSpPr>
          <p:grpSpPr bwMode="auto">
            <a:xfrm>
              <a:off x="-1622425" y="1836738"/>
              <a:ext cx="10809288" cy="1414462"/>
              <a:chOff x="-1022" y="1157"/>
              <a:chExt cx="6809" cy="891"/>
            </a:xfrm>
          </p:grpSpPr>
          <p:sp>
            <p:nvSpPr>
              <p:cNvPr id="85" name="Freeform 5"/>
              <p:cNvSpPr>
                <a:spLocks/>
              </p:cNvSpPr>
              <p:nvPr userDrawn="1"/>
            </p:nvSpPr>
            <p:spPr bwMode="auto">
              <a:xfrm>
                <a:off x="-1022" y="1157"/>
                <a:ext cx="902" cy="391"/>
              </a:xfrm>
              <a:custGeom>
                <a:avLst/>
                <a:gdLst>
                  <a:gd name="T0" fmla="*/ 0 w 508"/>
                  <a:gd name="T1" fmla="*/ 0 h 219"/>
                  <a:gd name="T2" fmla="*/ 62 w 508"/>
                  <a:gd name="T3" fmla="*/ 7 h 219"/>
                  <a:gd name="T4" fmla="*/ 133 w 508"/>
                  <a:gd name="T5" fmla="*/ 22 h 219"/>
                  <a:gd name="T6" fmla="*/ 151 w 508"/>
                  <a:gd name="T7" fmla="*/ 29 h 219"/>
                  <a:gd name="T8" fmla="*/ 174 w 508"/>
                  <a:gd name="T9" fmla="*/ 38 h 219"/>
                  <a:gd name="T10" fmla="*/ 247 w 508"/>
                  <a:gd name="T11" fmla="*/ 74 h 219"/>
                  <a:gd name="T12" fmla="*/ 283 w 508"/>
                  <a:gd name="T13" fmla="*/ 104 h 219"/>
                  <a:gd name="T14" fmla="*/ 305 w 508"/>
                  <a:gd name="T15" fmla="*/ 124 h 219"/>
                  <a:gd name="T16" fmla="*/ 320 w 508"/>
                  <a:gd name="T17" fmla="*/ 127 h 219"/>
                  <a:gd name="T18" fmla="*/ 397 w 508"/>
                  <a:gd name="T19" fmla="*/ 120 h 219"/>
                  <a:gd name="T20" fmla="*/ 407 w 508"/>
                  <a:gd name="T21" fmla="*/ 118 h 219"/>
                  <a:gd name="T22" fmla="*/ 441 w 508"/>
                  <a:gd name="T23" fmla="*/ 108 h 219"/>
                  <a:gd name="T24" fmla="*/ 459 w 508"/>
                  <a:gd name="T25" fmla="*/ 120 h 219"/>
                  <a:gd name="T26" fmla="*/ 478 w 508"/>
                  <a:gd name="T27" fmla="*/ 150 h 219"/>
                  <a:gd name="T28" fmla="*/ 502 w 508"/>
                  <a:gd name="T29" fmla="*/ 183 h 219"/>
                  <a:gd name="T30" fmla="*/ 497 w 508"/>
                  <a:gd name="T31" fmla="*/ 192 h 219"/>
                  <a:gd name="T32" fmla="*/ 421 w 508"/>
                  <a:gd name="T33" fmla="*/ 219 h 219"/>
                  <a:gd name="T34" fmla="*/ 387 w 508"/>
                  <a:gd name="T35" fmla="*/ 216 h 219"/>
                  <a:gd name="T36" fmla="*/ 380 w 508"/>
                  <a:gd name="T37" fmla="*/ 212 h 219"/>
                  <a:gd name="T38" fmla="*/ 353 w 508"/>
                  <a:gd name="T39" fmla="*/ 192 h 219"/>
                  <a:gd name="T40" fmla="*/ 342 w 508"/>
                  <a:gd name="T41" fmla="*/ 192 h 219"/>
                  <a:gd name="T42" fmla="*/ 318 w 508"/>
                  <a:gd name="T43" fmla="*/ 178 h 219"/>
                  <a:gd name="T44" fmla="*/ 256 w 508"/>
                  <a:gd name="T45" fmla="*/ 168 h 219"/>
                  <a:gd name="T46" fmla="*/ 149 w 508"/>
                  <a:gd name="T47" fmla="*/ 182 h 219"/>
                  <a:gd name="T48" fmla="*/ 138 w 508"/>
                  <a:gd name="T49" fmla="*/ 185 h 219"/>
                  <a:gd name="T50" fmla="*/ 125 w 508"/>
                  <a:gd name="T51" fmla="*/ 182 h 219"/>
                  <a:gd name="T52" fmla="*/ 85 w 508"/>
                  <a:gd name="T53" fmla="*/ 186 h 219"/>
                  <a:gd name="T54" fmla="*/ 60 w 508"/>
                  <a:gd name="T55" fmla="*/ 198 h 219"/>
                  <a:gd name="T56" fmla="*/ 51 w 508"/>
                  <a:gd name="T57" fmla="*/ 210 h 219"/>
                  <a:gd name="T58" fmla="*/ 33 w 508"/>
                  <a:gd name="T59" fmla="*/ 214 h 219"/>
                  <a:gd name="T60" fmla="*/ 18 w 508"/>
                  <a:gd name="T61" fmla="*/ 216 h 219"/>
                  <a:gd name="T62" fmla="*/ 0 w 508"/>
                  <a:gd name="T63" fmla="*/ 216 h 219"/>
                  <a:gd name="T64" fmla="*/ 0 w 508"/>
                  <a:gd name="T65" fmla="*/ 0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08" h="219">
                    <a:moveTo>
                      <a:pt x="0" y="0"/>
                    </a:moveTo>
                    <a:cubicBezTo>
                      <a:pt x="21" y="2"/>
                      <a:pt x="44" y="0"/>
                      <a:pt x="62" y="7"/>
                    </a:cubicBezTo>
                    <a:cubicBezTo>
                      <a:pt x="84" y="16"/>
                      <a:pt x="110" y="17"/>
                      <a:pt x="133" y="22"/>
                    </a:cubicBezTo>
                    <a:cubicBezTo>
                      <a:pt x="140" y="23"/>
                      <a:pt x="147" y="25"/>
                      <a:pt x="151" y="29"/>
                    </a:cubicBezTo>
                    <a:cubicBezTo>
                      <a:pt x="156" y="34"/>
                      <a:pt x="165" y="37"/>
                      <a:pt x="174" y="38"/>
                    </a:cubicBezTo>
                    <a:cubicBezTo>
                      <a:pt x="206" y="45"/>
                      <a:pt x="228" y="58"/>
                      <a:pt x="247" y="74"/>
                    </a:cubicBezTo>
                    <a:cubicBezTo>
                      <a:pt x="259" y="84"/>
                      <a:pt x="272" y="94"/>
                      <a:pt x="283" y="104"/>
                    </a:cubicBezTo>
                    <a:cubicBezTo>
                      <a:pt x="290" y="111"/>
                      <a:pt x="299" y="117"/>
                      <a:pt x="305" y="124"/>
                    </a:cubicBezTo>
                    <a:cubicBezTo>
                      <a:pt x="309" y="128"/>
                      <a:pt x="313" y="128"/>
                      <a:pt x="320" y="127"/>
                    </a:cubicBezTo>
                    <a:cubicBezTo>
                      <a:pt x="345" y="121"/>
                      <a:pt x="370" y="115"/>
                      <a:pt x="397" y="120"/>
                    </a:cubicBezTo>
                    <a:cubicBezTo>
                      <a:pt x="402" y="121"/>
                      <a:pt x="405" y="120"/>
                      <a:pt x="407" y="118"/>
                    </a:cubicBezTo>
                    <a:cubicBezTo>
                      <a:pt x="415" y="111"/>
                      <a:pt x="426" y="107"/>
                      <a:pt x="441" y="108"/>
                    </a:cubicBezTo>
                    <a:cubicBezTo>
                      <a:pt x="450" y="110"/>
                      <a:pt x="455" y="115"/>
                      <a:pt x="459" y="120"/>
                    </a:cubicBezTo>
                    <a:cubicBezTo>
                      <a:pt x="468" y="129"/>
                      <a:pt x="473" y="140"/>
                      <a:pt x="478" y="150"/>
                    </a:cubicBezTo>
                    <a:cubicBezTo>
                      <a:pt x="484" y="161"/>
                      <a:pt x="492" y="172"/>
                      <a:pt x="502" y="183"/>
                    </a:cubicBezTo>
                    <a:cubicBezTo>
                      <a:pt x="508" y="189"/>
                      <a:pt x="508" y="191"/>
                      <a:pt x="497" y="192"/>
                    </a:cubicBezTo>
                    <a:cubicBezTo>
                      <a:pt x="466" y="197"/>
                      <a:pt x="445" y="209"/>
                      <a:pt x="421" y="219"/>
                    </a:cubicBezTo>
                    <a:cubicBezTo>
                      <a:pt x="409" y="219"/>
                      <a:pt x="398" y="217"/>
                      <a:pt x="387" y="216"/>
                    </a:cubicBezTo>
                    <a:cubicBezTo>
                      <a:pt x="383" y="215"/>
                      <a:pt x="381" y="214"/>
                      <a:pt x="380" y="212"/>
                    </a:cubicBezTo>
                    <a:cubicBezTo>
                      <a:pt x="385" y="200"/>
                      <a:pt x="375" y="193"/>
                      <a:pt x="353" y="192"/>
                    </a:cubicBezTo>
                    <a:cubicBezTo>
                      <a:pt x="350" y="192"/>
                      <a:pt x="346" y="193"/>
                      <a:pt x="342" y="192"/>
                    </a:cubicBezTo>
                    <a:cubicBezTo>
                      <a:pt x="333" y="188"/>
                      <a:pt x="328" y="182"/>
                      <a:pt x="318" y="178"/>
                    </a:cubicBezTo>
                    <a:cubicBezTo>
                      <a:pt x="299" y="171"/>
                      <a:pt x="278" y="168"/>
                      <a:pt x="256" y="168"/>
                    </a:cubicBezTo>
                    <a:cubicBezTo>
                      <a:pt x="218" y="166"/>
                      <a:pt x="182" y="172"/>
                      <a:pt x="149" y="182"/>
                    </a:cubicBezTo>
                    <a:cubicBezTo>
                      <a:pt x="145" y="183"/>
                      <a:pt x="142" y="185"/>
                      <a:pt x="138" y="185"/>
                    </a:cubicBezTo>
                    <a:cubicBezTo>
                      <a:pt x="133" y="185"/>
                      <a:pt x="129" y="183"/>
                      <a:pt x="125" y="182"/>
                    </a:cubicBezTo>
                    <a:cubicBezTo>
                      <a:pt x="111" y="179"/>
                      <a:pt x="95" y="180"/>
                      <a:pt x="85" y="186"/>
                    </a:cubicBezTo>
                    <a:cubicBezTo>
                      <a:pt x="78" y="191"/>
                      <a:pt x="70" y="195"/>
                      <a:pt x="60" y="198"/>
                    </a:cubicBezTo>
                    <a:cubicBezTo>
                      <a:pt x="51" y="201"/>
                      <a:pt x="47" y="205"/>
                      <a:pt x="51" y="210"/>
                    </a:cubicBezTo>
                    <a:cubicBezTo>
                      <a:pt x="46" y="214"/>
                      <a:pt x="40" y="213"/>
                      <a:pt x="33" y="214"/>
                    </a:cubicBezTo>
                    <a:cubicBezTo>
                      <a:pt x="28" y="214"/>
                      <a:pt x="23" y="215"/>
                      <a:pt x="18" y="216"/>
                    </a:cubicBezTo>
                    <a:cubicBezTo>
                      <a:pt x="12" y="216"/>
                      <a:pt x="6" y="219"/>
                      <a:pt x="0" y="216"/>
                    </a:cubicBezTo>
                    <a:cubicBezTo>
                      <a:pt x="0" y="144"/>
                      <a:pt x="0" y="72"/>
                      <a:pt x="0" y="0"/>
                    </a:cubicBezTo>
                    <a:close/>
                  </a:path>
                </a:pathLst>
              </a:custGeom>
              <a:solidFill>
                <a:srgbClr val="D8CE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6" name="Freeform 6"/>
              <p:cNvSpPr>
                <a:spLocks/>
              </p:cNvSpPr>
              <p:nvPr userDrawn="1"/>
            </p:nvSpPr>
            <p:spPr bwMode="auto">
              <a:xfrm>
                <a:off x="-1022" y="1527"/>
                <a:ext cx="1456" cy="348"/>
              </a:xfrm>
              <a:custGeom>
                <a:avLst/>
                <a:gdLst>
                  <a:gd name="T0" fmla="*/ 422 w 820"/>
                  <a:gd name="T1" fmla="*/ 11 h 195"/>
                  <a:gd name="T2" fmla="*/ 537 w 820"/>
                  <a:gd name="T3" fmla="*/ 27 h 195"/>
                  <a:gd name="T4" fmla="*/ 550 w 820"/>
                  <a:gd name="T5" fmla="*/ 47 h 195"/>
                  <a:gd name="T6" fmla="*/ 523 w 820"/>
                  <a:gd name="T7" fmla="*/ 42 h 195"/>
                  <a:gd name="T8" fmla="*/ 440 w 820"/>
                  <a:gd name="T9" fmla="*/ 46 h 195"/>
                  <a:gd name="T10" fmla="*/ 441 w 820"/>
                  <a:gd name="T11" fmla="*/ 88 h 195"/>
                  <a:gd name="T12" fmla="*/ 463 w 820"/>
                  <a:gd name="T13" fmla="*/ 95 h 195"/>
                  <a:gd name="T14" fmla="*/ 427 w 820"/>
                  <a:gd name="T15" fmla="*/ 111 h 195"/>
                  <a:gd name="T16" fmla="*/ 377 w 820"/>
                  <a:gd name="T17" fmla="*/ 127 h 195"/>
                  <a:gd name="T18" fmla="*/ 461 w 820"/>
                  <a:gd name="T19" fmla="*/ 130 h 195"/>
                  <a:gd name="T20" fmla="*/ 446 w 820"/>
                  <a:gd name="T21" fmla="*/ 113 h 195"/>
                  <a:gd name="T22" fmla="*/ 481 w 820"/>
                  <a:gd name="T23" fmla="*/ 100 h 195"/>
                  <a:gd name="T24" fmla="*/ 565 w 820"/>
                  <a:gd name="T25" fmla="*/ 90 h 195"/>
                  <a:gd name="T26" fmla="*/ 621 w 820"/>
                  <a:gd name="T27" fmla="*/ 100 h 195"/>
                  <a:gd name="T28" fmla="*/ 577 w 820"/>
                  <a:gd name="T29" fmla="*/ 59 h 195"/>
                  <a:gd name="T30" fmla="*/ 558 w 820"/>
                  <a:gd name="T31" fmla="*/ 47 h 195"/>
                  <a:gd name="T32" fmla="*/ 578 w 820"/>
                  <a:gd name="T33" fmla="*/ 35 h 195"/>
                  <a:gd name="T34" fmla="*/ 655 w 820"/>
                  <a:gd name="T35" fmla="*/ 53 h 195"/>
                  <a:gd name="T36" fmla="*/ 611 w 820"/>
                  <a:gd name="T37" fmla="*/ 59 h 195"/>
                  <a:gd name="T38" fmla="*/ 669 w 820"/>
                  <a:gd name="T39" fmla="*/ 74 h 195"/>
                  <a:gd name="T40" fmla="*/ 726 w 820"/>
                  <a:gd name="T41" fmla="*/ 62 h 195"/>
                  <a:gd name="T42" fmla="*/ 795 w 820"/>
                  <a:gd name="T43" fmla="*/ 69 h 195"/>
                  <a:gd name="T44" fmla="*/ 774 w 820"/>
                  <a:gd name="T45" fmla="*/ 80 h 195"/>
                  <a:gd name="T46" fmla="*/ 812 w 820"/>
                  <a:gd name="T47" fmla="*/ 95 h 195"/>
                  <a:gd name="T48" fmla="*/ 792 w 820"/>
                  <a:gd name="T49" fmla="*/ 103 h 195"/>
                  <a:gd name="T50" fmla="*/ 765 w 820"/>
                  <a:gd name="T51" fmla="*/ 130 h 195"/>
                  <a:gd name="T52" fmla="*/ 730 w 820"/>
                  <a:gd name="T53" fmla="*/ 138 h 195"/>
                  <a:gd name="T54" fmla="*/ 709 w 820"/>
                  <a:gd name="T55" fmla="*/ 161 h 195"/>
                  <a:gd name="T56" fmla="*/ 649 w 820"/>
                  <a:gd name="T57" fmla="*/ 159 h 195"/>
                  <a:gd name="T58" fmla="*/ 563 w 820"/>
                  <a:gd name="T59" fmla="*/ 181 h 195"/>
                  <a:gd name="T60" fmla="*/ 522 w 820"/>
                  <a:gd name="T61" fmla="*/ 176 h 195"/>
                  <a:gd name="T62" fmla="*/ 533 w 820"/>
                  <a:gd name="T63" fmla="*/ 166 h 195"/>
                  <a:gd name="T64" fmla="*/ 507 w 820"/>
                  <a:gd name="T65" fmla="*/ 176 h 195"/>
                  <a:gd name="T66" fmla="*/ 352 w 820"/>
                  <a:gd name="T67" fmla="*/ 168 h 195"/>
                  <a:gd name="T68" fmla="*/ 285 w 820"/>
                  <a:gd name="T69" fmla="*/ 119 h 195"/>
                  <a:gd name="T70" fmla="*/ 159 w 820"/>
                  <a:gd name="T71" fmla="*/ 151 h 195"/>
                  <a:gd name="T72" fmla="*/ 210 w 820"/>
                  <a:gd name="T73" fmla="*/ 173 h 195"/>
                  <a:gd name="T74" fmla="*/ 191 w 820"/>
                  <a:gd name="T75" fmla="*/ 176 h 195"/>
                  <a:gd name="T76" fmla="*/ 9 w 820"/>
                  <a:gd name="T77" fmla="*/ 183 h 195"/>
                  <a:gd name="T78" fmla="*/ 12 w 820"/>
                  <a:gd name="T79" fmla="*/ 171 h 195"/>
                  <a:gd name="T80" fmla="*/ 41 w 820"/>
                  <a:gd name="T81" fmla="*/ 141 h 195"/>
                  <a:gd name="T82" fmla="*/ 87 w 820"/>
                  <a:gd name="T83" fmla="*/ 107 h 195"/>
                  <a:gd name="T84" fmla="*/ 148 w 820"/>
                  <a:gd name="T85" fmla="*/ 86 h 195"/>
                  <a:gd name="T86" fmla="*/ 183 w 820"/>
                  <a:gd name="T87" fmla="*/ 60 h 195"/>
                  <a:gd name="T88" fmla="*/ 318 w 820"/>
                  <a:gd name="T89" fmla="*/ 90 h 195"/>
                  <a:gd name="T90" fmla="*/ 334 w 820"/>
                  <a:gd name="T91" fmla="*/ 64 h 195"/>
                  <a:gd name="T92" fmla="*/ 202 w 820"/>
                  <a:gd name="T93" fmla="*/ 54 h 195"/>
                  <a:gd name="T94" fmla="*/ 200 w 820"/>
                  <a:gd name="T95" fmla="*/ 45 h 195"/>
                  <a:gd name="T96" fmla="*/ 165 w 820"/>
                  <a:gd name="T97" fmla="*/ 40 h 195"/>
                  <a:gd name="T98" fmla="*/ 246 w 820"/>
                  <a:gd name="T99" fmla="*/ 31 h 195"/>
                  <a:gd name="T100" fmla="*/ 330 w 820"/>
                  <a:gd name="T101" fmla="*/ 20 h 195"/>
                  <a:gd name="T102" fmla="*/ 319 w 820"/>
                  <a:gd name="T103" fmla="*/ 1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20" h="195">
                    <a:moveTo>
                      <a:pt x="381" y="5"/>
                    </a:moveTo>
                    <a:cubicBezTo>
                      <a:pt x="385" y="9"/>
                      <a:pt x="392" y="7"/>
                      <a:pt x="398" y="8"/>
                    </a:cubicBezTo>
                    <a:cubicBezTo>
                      <a:pt x="405" y="10"/>
                      <a:pt x="414" y="10"/>
                      <a:pt x="422" y="11"/>
                    </a:cubicBezTo>
                    <a:cubicBezTo>
                      <a:pt x="431" y="10"/>
                      <a:pt x="440" y="12"/>
                      <a:pt x="448" y="14"/>
                    </a:cubicBezTo>
                    <a:cubicBezTo>
                      <a:pt x="455" y="15"/>
                      <a:pt x="462" y="16"/>
                      <a:pt x="470" y="17"/>
                    </a:cubicBezTo>
                    <a:cubicBezTo>
                      <a:pt x="493" y="20"/>
                      <a:pt x="514" y="24"/>
                      <a:pt x="537" y="27"/>
                    </a:cubicBezTo>
                    <a:cubicBezTo>
                      <a:pt x="548" y="28"/>
                      <a:pt x="559" y="30"/>
                      <a:pt x="570" y="32"/>
                    </a:cubicBezTo>
                    <a:cubicBezTo>
                      <a:pt x="574" y="37"/>
                      <a:pt x="567" y="39"/>
                      <a:pt x="560" y="41"/>
                    </a:cubicBezTo>
                    <a:cubicBezTo>
                      <a:pt x="554" y="42"/>
                      <a:pt x="551" y="42"/>
                      <a:pt x="550" y="47"/>
                    </a:cubicBezTo>
                    <a:cubicBezTo>
                      <a:pt x="548" y="52"/>
                      <a:pt x="540" y="53"/>
                      <a:pt x="533" y="48"/>
                    </a:cubicBezTo>
                    <a:cubicBezTo>
                      <a:pt x="522" y="42"/>
                      <a:pt x="512" y="36"/>
                      <a:pt x="502" y="30"/>
                    </a:cubicBezTo>
                    <a:cubicBezTo>
                      <a:pt x="509" y="34"/>
                      <a:pt x="516" y="38"/>
                      <a:pt x="523" y="42"/>
                    </a:cubicBezTo>
                    <a:cubicBezTo>
                      <a:pt x="525" y="44"/>
                      <a:pt x="527" y="45"/>
                      <a:pt x="525" y="47"/>
                    </a:cubicBezTo>
                    <a:cubicBezTo>
                      <a:pt x="523" y="49"/>
                      <a:pt x="519" y="48"/>
                      <a:pt x="517" y="47"/>
                    </a:cubicBezTo>
                    <a:cubicBezTo>
                      <a:pt x="492" y="40"/>
                      <a:pt x="466" y="41"/>
                      <a:pt x="440" y="46"/>
                    </a:cubicBezTo>
                    <a:cubicBezTo>
                      <a:pt x="430" y="48"/>
                      <a:pt x="419" y="49"/>
                      <a:pt x="408" y="51"/>
                    </a:cubicBezTo>
                    <a:cubicBezTo>
                      <a:pt x="385" y="56"/>
                      <a:pt x="378" y="71"/>
                      <a:pt x="398" y="80"/>
                    </a:cubicBezTo>
                    <a:cubicBezTo>
                      <a:pt x="411" y="85"/>
                      <a:pt x="425" y="87"/>
                      <a:pt x="441" y="88"/>
                    </a:cubicBezTo>
                    <a:cubicBezTo>
                      <a:pt x="448" y="88"/>
                      <a:pt x="456" y="87"/>
                      <a:pt x="463" y="89"/>
                    </a:cubicBezTo>
                    <a:cubicBezTo>
                      <a:pt x="467" y="89"/>
                      <a:pt x="471" y="90"/>
                      <a:pt x="470" y="93"/>
                    </a:cubicBezTo>
                    <a:cubicBezTo>
                      <a:pt x="470" y="95"/>
                      <a:pt x="466" y="95"/>
                      <a:pt x="463" y="95"/>
                    </a:cubicBezTo>
                    <a:cubicBezTo>
                      <a:pt x="457" y="96"/>
                      <a:pt x="451" y="97"/>
                      <a:pt x="444" y="97"/>
                    </a:cubicBezTo>
                    <a:cubicBezTo>
                      <a:pt x="440" y="97"/>
                      <a:pt x="435" y="97"/>
                      <a:pt x="431" y="98"/>
                    </a:cubicBezTo>
                    <a:cubicBezTo>
                      <a:pt x="419" y="101"/>
                      <a:pt x="418" y="106"/>
                      <a:pt x="427" y="111"/>
                    </a:cubicBezTo>
                    <a:cubicBezTo>
                      <a:pt x="431" y="114"/>
                      <a:pt x="434" y="116"/>
                      <a:pt x="429" y="119"/>
                    </a:cubicBezTo>
                    <a:cubicBezTo>
                      <a:pt x="422" y="121"/>
                      <a:pt x="415" y="120"/>
                      <a:pt x="408" y="121"/>
                    </a:cubicBezTo>
                    <a:cubicBezTo>
                      <a:pt x="396" y="121"/>
                      <a:pt x="386" y="122"/>
                      <a:pt x="377" y="127"/>
                    </a:cubicBezTo>
                    <a:cubicBezTo>
                      <a:pt x="368" y="132"/>
                      <a:pt x="368" y="137"/>
                      <a:pt x="379" y="140"/>
                    </a:cubicBezTo>
                    <a:cubicBezTo>
                      <a:pt x="401" y="146"/>
                      <a:pt x="424" y="148"/>
                      <a:pt x="448" y="143"/>
                    </a:cubicBezTo>
                    <a:cubicBezTo>
                      <a:pt x="457" y="140"/>
                      <a:pt x="463" y="135"/>
                      <a:pt x="461" y="130"/>
                    </a:cubicBezTo>
                    <a:cubicBezTo>
                      <a:pt x="459" y="124"/>
                      <a:pt x="451" y="123"/>
                      <a:pt x="443" y="122"/>
                    </a:cubicBezTo>
                    <a:cubicBezTo>
                      <a:pt x="440" y="122"/>
                      <a:pt x="436" y="122"/>
                      <a:pt x="433" y="120"/>
                    </a:cubicBezTo>
                    <a:cubicBezTo>
                      <a:pt x="431" y="114"/>
                      <a:pt x="438" y="113"/>
                      <a:pt x="446" y="113"/>
                    </a:cubicBezTo>
                    <a:cubicBezTo>
                      <a:pt x="454" y="112"/>
                      <a:pt x="463" y="113"/>
                      <a:pt x="472" y="113"/>
                    </a:cubicBezTo>
                    <a:cubicBezTo>
                      <a:pt x="478" y="113"/>
                      <a:pt x="483" y="112"/>
                      <a:pt x="486" y="109"/>
                    </a:cubicBezTo>
                    <a:cubicBezTo>
                      <a:pt x="488" y="105"/>
                      <a:pt x="485" y="102"/>
                      <a:pt x="481" y="100"/>
                    </a:cubicBezTo>
                    <a:cubicBezTo>
                      <a:pt x="478" y="98"/>
                      <a:pt x="472" y="96"/>
                      <a:pt x="475" y="93"/>
                    </a:cubicBezTo>
                    <a:cubicBezTo>
                      <a:pt x="477" y="90"/>
                      <a:pt x="483" y="89"/>
                      <a:pt x="489" y="89"/>
                    </a:cubicBezTo>
                    <a:cubicBezTo>
                      <a:pt x="514" y="88"/>
                      <a:pt x="540" y="91"/>
                      <a:pt x="565" y="90"/>
                    </a:cubicBezTo>
                    <a:cubicBezTo>
                      <a:pt x="570" y="90"/>
                      <a:pt x="575" y="90"/>
                      <a:pt x="580" y="90"/>
                    </a:cubicBezTo>
                    <a:cubicBezTo>
                      <a:pt x="588" y="91"/>
                      <a:pt x="596" y="87"/>
                      <a:pt x="604" y="90"/>
                    </a:cubicBezTo>
                    <a:cubicBezTo>
                      <a:pt x="611" y="93"/>
                      <a:pt x="616" y="97"/>
                      <a:pt x="621" y="100"/>
                    </a:cubicBezTo>
                    <a:cubicBezTo>
                      <a:pt x="619" y="98"/>
                      <a:pt x="616" y="96"/>
                      <a:pt x="613" y="95"/>
                    </a:cubicBezTo>
                    <a:cubicBezTo>
                      <a:pt x="605" y="91"/>
                      <a:pt x="601" y="87"/>
                      <a:pt x="603" y="80"/>
                    </a:cubicBezTo>
                    <a:cubicBezTo>
                      <a:pt x="605" y="70"/>
                      <a:pt x="596" y="63"/>
                      <a:pt x="577" y="59"/>
                    </a:cubicBezTo>
                    <a:cubicBezTo>
                      <a:pt x="570" y="57"/>
                      <a:pt x="562" y="56"/>
                      <a:pt x="555" y="54"/>
                    </a:cubicBezTo>
                    <a:cubicBezTo>
                      <a:pt x="552" y="53"/>
                      <a:pt x="547" y="53"/>
                      <a:pt x="549" y="50"/>
                    </a:cubicBezTo>
                    <a:cubicBezTo>
                      <a:pt x="551" y="48"/>
                      <a:pt x="554" y="47"/>
                      <a:pt x="558" y="47"/>
                    </a:cubicBezTo>
                    <a:cubicBezTo>
                      <a:pt x="560" y="47"/>
                      <a:pt x="562" y="47"/>
                      <a:pt x="564" y="48"/>
                    </a:cubicBezTo>
                    <a:cubicBezTo>
                      <a:pt x="569" y="48"/>
                      <a:pt x="572" y="47"/>
                      <a:pt x="570" y="43"/>
                    </a:cubicBezTo>
                    <a:cubicBezTo>
                      <a:pt x="567" y="39"/>
                      <a:pt x="568" y="35"/>
                      <a:pt x="578" y="35"/>
                    </a:cubicBezTo>
                    <a:cubicBezTo>
                      <a:pt x="594" y="43"/>
                      <a:pt x="614" y="44"/>
                      <a:pt x="634" y="46"/>
                    </a:cubicBezTo>
                    <a:cubicBezTo>
                      <a:pt x="638" y="46"/>
                      <a:pt x="643" y="46"/>
                      <a:pt x="647" y="46"/>
                    </a:cubicBezTo>
                    <a:cubicBezTo>
                      <a:pt x="652" y="48"/>
                      <a:pt x="656" y="50"/>
                      <a:pt x="655" y="53"/>
                    </a:cubicBezTo>
                    <a:cubicBezTo>
                      <a:pt x="647" y="56"/>
                      <a:pt x="638" y="55"/>
                      <a:pt x="630" y="55"/>
                    </a:cubicBezTo>
                    <a:cubicBezTo>
                      <a:pt x="627" y="55"/>
                      <a:pt x="623" y="55"/>
                      <a:pt x="620" y="55"/>
                    </a:cubicBezTo>
                    <a:cubicBezTo>
                      <a:pt x="616" y="56"/>
                      <a:pt x="612" y="56"/>
                      <a:pt x="611" y="59"/>
                    </a:cubicBezTo>
                    <a:cubicBezTo>
                      <a:pt x="610" y="62"/>
                      <a:pt x="613" y="64"/>
                      <a:pt x="617" y="65"/>
                    </a:cubicBezTo>
                    <a:cubicBezTo>
                      <a:pt x="631" y="70"/>
                      <a:pt x="647" y="72"/>
                      <a:pt x="663" y="74"/>
                    </a:cubicBezTo>
                    <a:cubicBezTo>
                      <a:pt x="665" y="74"/>
                      <a:pt x="667" y="74"/>
                      <a:pt x="669" y="74"/>
                    </a:cubicBezTo>
                    <a:cubicBezTo>
                      <a:pt x="687" y="74"/>
                      <a:pt x="688" y="74"/>
                      <a:pt x="689" y="63"/>
                    </a:cubicBezTo>
                    <a:cubicBezTo>
                      <a:pt x="689" y="62"/>
                      <a:pt x="689" y="61"/>
                      <a:pt x="690" y="60"/>
                    </a:cubicBezTo>
                    <a:cubicBezTo>
                      <a:pt x="703" y="57"/>
                      <a:pt x="715" y="59"/>
                      <a:pt x="726" y="62"/>
                    </a:cubicBezTo>
                    <a:cubicBezTo>
                      <a:pt x="733" y="64"/>
                      <a:pt x="740" y="66"/>
                      <a:pt x="747" y="65"/>
                    </a:cubicBezTo>
                    <a:cubicBezTo>
                      <a:pt x="754" y="65"/>
                      <a:pt x="761" y="66"/>
                      <a:pt x="767" y="67"/>
                    </a:cubicBezTo>
                    <a:cubicBezTo>
                      <a:pt x="776" y="70"/>
                      <a:pt x="786" y="68"/>
                      <a:pt x="795" y="69"/>
                    </a:cubicBezTo>
                    <a:cubicBezTo>
                      <a:pt x="801" y="70"/>
                      <a:pt x="807" y="70"/>
                      <a:pt x="808" y="74"/>
                    </a:cubicBezTo>
                    <a:cubicBezTo>
                      <a:pt x="801" y="77"/>
                      <a:pt x="794" y="76"/>
                      <a:pt x="786" y="77"/>
                    </a:cubicBezTo>
                    <a:cubicBezTo>
                      <a:pt x="782" y="78"/>
                      <a:pt x="778" y="79"/>
                      <a:pt x="774" y="80"/>
                    </a:cubicBezTo>
                    <a:cubicBezTo>
                      <a:pt x="769" y="81"/>
                      <a:pt x="764" y="82"/>
                      <a:pt x="764" y="85"/>
                    </a:cubicBezTo>
                    <a:cubicBezTo>
                      <a:pt x="765" y="89"/>
                      <a:pt x="770" y="91"/>
                      <a:pt x="776" y="92"/>
                    </a:cubicBezTo>
                    <a:cubicBezTo>
                      <a:pt x="788" y="93"/>
                      <a:pt x="800" y="93"/>
                      <a:pt x="812" y="95"/>
                    </a:cubicBezTo>
                    <a:cubicBezTo>
                      <a:pt x="815" y="96"/>
                      <a:pt x="820" y="95"/>
                      <a:pt x="820" y="98"/>
                    </a:cubicBezTo>
                    <a:cubicBezTo>
                      <a:pt x="820" y="101"/>
                      <a:pt x="815" y="102"/>
                      <a:pt x="811" y="102"/>
                    </a:cubicBezTo>
                    <a:cubicBezTo>
                      <a:pt x="805" y="103"/>
                      <a:pt x="798" y="102"/>
                      <a:pt x="792" y="103"/>
                    </a:cubicBezTo>
                    <a:cubicBezTo>
                      <a:pt x="780" y="104"/>
                      <a:pt x="777" y="108"/>
                      <a:pt x="785" y="113"/>
                    </a:cubicBezTo>
                    <a:cubicBezTo>
                      <a:pt x="790" y="117"/>
                      <a:pt x="789" y="120"/>
                      <a:pt x="781" y="121"/>
                    </a:cubicBezTo>
                    <a:cubicBezTo>
                      <a:pt x="771" y="122"/>
                      <a:pt x="766" y="124"/>
                      <a:pt x="765" y="130"/>
                    </a:cubicBezTo>
                    <a:cubicBezTo>
                      <a:pt x="765" y="134"/>
                      <a:pt x="760" y="137"/>
                      <a:pt x="752" y="135"/>
                    </a:cubicBezTo>
                    <a:cubicBezTo>
                      <a:pt x="739" y="132"/>
                      <a:pt x="727" y="133"/>
                      <a:pt x="713" y="135"/>
                    </a:cubicBezTo>
                    <a:cubicBezTo>
                      <a:pt x="718" y="139"/>
                      <a:pt x="725" y="137"/>
                      <a:pt x="730" y="138"/>
                    </a:cubicBezTo>
                    <a:cubicBezTo>
                      <a:pt x="735" y="139"/>
                      <a:pt x="743" y="138"/>
                      <a:pt x="743" y="143"/>
                    </a:cubicBezTo>
                    <a:cubicBezTo>
                      <a:pt x="743" y="146"/>
                      <a:pt x="736" y="146"/>
                      <a:pt x="730" y="147"/>
                    </a:cubicBezTo>
                    <a:cubicBezTo>
                      <a:pt x="711" y="149"/>
                      <a:pt x="709" y="150"/>
                      <a:pt x="709" y="161"/>
                    </a:cubicBezTo>
                    <a:cubicBezTo>
                      <a:pt x="708" y="165"/>
                      <a:pt x="707" y="167"/>
                      <a:pt x="702" y="169"/>
                    </a:cubicBezTo>
                    <a:cubicBezTo>
                      <a:pt x="697" y="171"/>
                      <a:pt x="693" y="169"/>
                      <a:pt x="690" y="167"/>
                    </a:cubicBezTo>
                    <a:cubicBezTo>
                      <a:pt x="680" y="158"/>
                      <a:pt x="666" y="156"/>
                      <a:pt x="649" y="159"/>
                    </a:cubicBezTo>
                    <a:cubicBezTo>
                      <a:pt x="629" y="163"/>
                      <a:pt x="608" y="162"/>
                      <a:pt x="587" y="164"/>
                    </a:cubicBezTo>
                    <a:cubicBezTo>
                      <a:pt x="581" y="164"/>
                      <a:pt x="575" y="164"/>
                      <a:pt x="570" y="166"/>
                    </a:cubicBezTo>
                    <a:cubicBezTo>
                      <a:pt x="561" y="170"/>
                      <a:pt x="558" y="175"/>
                      <a:pt x="563" y="181"/>
                    </a:cubicBezTo>
                    <a:cubicBezTo>
                      <a:pt x="565" y="183"/>
                      <a:pt x="567" y="185"/>
                      <a:pt x="566" y="187"/>
                    </a:cubicBezTo>
                    <a:cubicBezTo>
                      <a:pt x="564" y="188"/>
                      <a:pt x="561" y="189"/>
                      <a:pt x="558" y="188"/>
                    </a:cubicBezTo>
                    <a:cubicBezTo>
                      <a:pt x="545" y="186"/>
                      <a:pt x="529" y="185"/>
                      <a:pt x="522" y="176"/>
                    </a:cubicBezTo>
                    <a:cubicBezTo>
                      <a:pt x="524" y="174"/>
                      <a:pt x="528" y="174"/>
                      <a:pt x="532" y="174"/>
                    </a:cubicBezTo>
                    <a:cubicBezTo>
                      <a:pt x="537" y="174"/>
                      <a:pt x="543" y="174"/>
                      <a:pt x="543" y="170"/>
                    </a:cubicBezTo>
                    <a:cubicBezTo>
                      <a:pt x="542" y="167"/>
                      <a:pt x="538" y="166"/>
                      <a:pt x="533" y="166"/>
                    </a:cubicBezTo>
                    <a:cubicBezTo>
                      <a:pt x="528" y="166"/>
                      <a:pt x="522" y="166"/>
                      <a:pt x="521" y="170"/>
                    </a:cubicBezTo>
                    <a:cubicBezTo>
                      <a:pt x="520" y="172"/>
                      <a:pt x="522" y="175"/>
                      <a:pt x="519" y="177"/>
                    </a:cubicBezTo>
                    <a:cubicBezTo>
                      <a:pt x="515" y="179"/>
                      <a:pt x="511" y="177"/>
                      <a:pt x="507" y="176"/>
                    </a:cubicBezTo>
                    <a:cubicBezTo>
                      <a:pt x="473" y="168"/>
                      <a:pt x="438" y="163"/>
                      <a:pt x="400" y="164"/>
                    </a:cubicBezTo>
                    <a:cubicBezTo>
                      <a:pt x="392" y="164"/>
                      <a:pt x="385" y="164"/>
                      <a:pt x="378" y="167"/>
                    </a:cubicBezTo>
                    <a:cubicBezTo>
                      <a:pt x="369" y="166"/>
                      <a:pt x="361" y="170"/>
                      <a:pt x="352" y="168"/>
                    </a:cubicBezTo>
                    <a:cubicBezTo>
                      <a:pt x="351" y="167"/>
                      <a:pt x="351" y="165"/>
                      <a:pt x="352" y="164"/>
                    </a:cubicBezTo>
                    <a:cubicBezTo>
                      <a:pt x="362" y="147"/>
                      <a:pt x="343" y="125"/>
                      <a:pt x="312" y="119"/>
                    </a:cubicBezTo>
                    <a:cubicBezTo>
                      <a:pt x="303" y="118"/>
                      <a:pt x="294" y="117"/>
                      <a:pt x="285" y="119"/>
                    </a:cubicBezTo>
                    <a:cubicBezTo>
                      <a:pt x="274" y="121"/>
                      <a:pt x="263" y="121"/>
                      <a:pt x="252" y="120"/>
                    </a:cubicBezTo>
                    <a:cubicBezTo>
                      <a:pt x="233" y="117"/>
                      <a:pt x="214" y="116"/>
                      <a:pt x="195" y="121"/>
                    </a:cubicBezTo>
                    <a:cubicBezTo>
                      <a:pt x="173" y="125"/>
                      <a:pt x="158" y="137"/>
                      <a:pt x="159" y="151"/>
                    </a:cubicBezTo>
                    <a:cubicBezTo>
                      <a:pt x="159" y="157"/>
                      <a:pt x="163" y="161"/>
                      <a:pt x="174" y="163"/>
                    </a:cubicBezTo>
                    <a:cubicBezTo>
                      <a:pt x="179" y="164"/>
                      <a:pt x="185" y="165"/>
                      <a:pt x="189" y="167"/>
                    </a:cubicBezTo>
                    <a:cubicBezTo>
                      <a:pt x="196" y="170"/>
                      <a:pt x="203" y="172"/>
                      <a:pt x="210" y="173"/>
                    </a:cubicBezTo>
                    <a:cubicBezTo>
                      <a:pt x="213" y="174"/>
                      <a:pt x="216" y="175"/>
                      <a:pt x="215" y="177"/>
                    </a:cubicBezTo>
                    <a:cubicBezTo>
                      <a:pt x="214" y="179"/>
                      <a:pt x="211" y="179"/>
                      <a:pt x="208" y="179"/>
                    </a:cubicBezTo>
                    <a:cubicBezTo>
                      <a:pt x="202" y="179"/>
                      <a:pt x="197" y="177"/>
                      <a:pt x="191" y="176"/>
                    </a:cubicBezTo>
                    <a:cubicBezTo>
                      <a:pt x="151" y="172"/>
                      <a:pt x="116" y="179"/>
                      <a:pt x="82" y="190"/>
                    </a:cubicBezTo>
                    <a:cubicBezTo>
                      <a:pt x="68" y="194"/>
                      <a:pt x="55" y="195"/>
                      <a:pt x="42" y="190"/>
                    </a:cubicBezTo>
                    <a:cubicBezTo>
                      <a:pt x="32" y="186"/>
                      <a:pt x="21" y="183"/>
                      <a:pt x="9" y="183"/>
                    </a:cubicBezTo>
                    <a:cubicBezTo>
                      <a:pt x="5" y="183"/>
                      <a:pt x="2" y="183"/>
                      <a:pt x="0" y="181"/>
                    </a:cubicBezTo>
                    <a:cubicBezTo>
                      <a:pt x="0" y="179"/>
                      <a:pt x="0" y="176"/>
                      <a:pt x="0" y="173"/>
                    </a:cubicBezTo>
                    <a:cubicBezTo>
                      <a:pt x="3" y="171"/>
                      <a:pt x="8" y="172"/>
                      <a:pt x="12" y="171"/>
                    </a:cubicBezTo>
                    <a:cubicBezTo>
                      <a:pt x="25" y="168"/>
                      <a:pt x="28" y="162"/>
                      <a:pt x="18" y="157"/>
                    </a:cubicBezTo>
                    <a:cubicBezTo>
                      <a:pt x="12" y="153"/>
                      <a:pt x="13" y="150"/>
                      <a:pt x="18" y="147"/>
                    </a:cubicBezTo>
                    <a:cubicBezTo>
                      <a:pt x="24" y="143"/>
                      <a:pt x="32" y="141"/>
                      <a:pt x="41" y="141"/>
                    </a:cubicBezTo>
                    <a:cubicBezTo>
                      <a:pt x="50" y="140"/>
                      <a:pt x="58" y="138"/>
                      <a:pt x="65" y="135"/>
                    </a:cubicBezTo>
                    <a:cubicBezTo>
                      <a:pt x="76" y="131"/>
                      <a:pt x="83" y="126"/>
                      <a:pt x="80" y="117"/>
                    </a:cubicBezTo>
                    <a:cubicBezTo>
                      <a:pt x="79" y="113"/>
                      <a:pt x="82" y="110"/>
                      <a:pt x="87" y="107"/>
                    </a:cubicBezTo>
                    <a:cubicBezTo>
                      <a:pt x="96" y="102"/>
                      <a:pt x="105" y="96"/>
                      <a:pt x="114" y="91"/>
                    </a:cubicBezTo>
                    <a:cubicBezTo>
                      <a:pt x="119" y="88"/>
                      <a:pt x="123" y="87"/>
                      <a:pt x="131" y="88"/>
                    </a:cubicBezTo>
                    <a:cubicBezTo>
                      <a:pt x="137" y="89"/>
                      <a:pt x="143" y="88"/>
                      <a:pt x="148" y="86"/>
                    </a:cubicBezTo>
                    <a:cubicBezTo>
                      <a:pt x="155" y="84"/>
                      <a:pt x="158" y="81"/>
                      <a:pt x="155" y="77"/>
                    </a:cubicBezTo>
                    <a:cubicBezTo>
                      <a:pt x="151" y="69"/>
                      <a:pt x="156" y="64"/>
                      <a:pt x="170" y="62"/>
                    </a:cubicBezTo>
                    <a:cubicBezTo>
                      <a:pt x="175" y="61"/>
                      <a:pt x="179" y="61"/>
                      <a:pt x="183" y="60"/>
                    </a:cubicBezTo>
                    <a:cubicBezTo>
                      <a:pt x="194" y="57"/>
                      <a:pt x="198" y="59"/>
                      <a:pt x="200" y="66"/>
                    </a:cubicBezTo>
                    <a:cubicBezTo>
                      <a:pt x="182" y="83"/>
                      <a:pt x="213" y="97"/>
                      <a:pt x="237" y="100"/>
                    </a:cubicBezTo>
                    <a:cubicBezTo>
                      <a:pt x="267" y="104"/>
                      <a:pt x="293" y="98"/>
                      <a:pt x="318" y="90"/>
                    </a:cubicBezTo>
                    <a:cubicBezTo>
                      <a:pt x="327" y="88"/>
                      <a:pt x="336" y="86"/>
                      <a:pt x="343" y="82"/>
                    </a:cubicBezTo>
                    <a:cubicBezTo>
                      <a:pt x="348" y="79"/>
                      <a:pt x="352" y="76"/>
                      <a:pt x="350" y="71"/>
                    </a:cubicBezTo>
                    <a:cubicBezTo>
                      <a:pt x="348" y="67"/>
                      <a:pt x="342" y="65"/>
                      <a:pt x="334" y="64"/>
                    </a:cubicBezTo>
                    <a:cubicBezTo>
                      <a:pt x="292" y="58"/>
                      <a:pt x="250" y="56"/>
                      <a:pt x="208" y="63"/>
                    </a:cubicBezTo>
                    <a:cubicBezTo>
                      <a:pt x="203" y="63"/>
                      <a:pt x="199" y="62"/>
                      <a:pt x="198" y="59"/>
                    </a:cubicBezTo>
                    <a:cubicBezTo>
                      <a:pt x="196" y="57"/>
                      <a:pt x="199" y="55"/>
                      <a:pt x="202" y="54"/>
                    </a:cubicBezTo>
                    <a:cubicBezTo>
                      <a:pt x="203" y="53"/>
                      <a:pt x="204" y="53"/>
                      <a:pt x="205" y="52"/>
                    </a:cubicBezTo>
                    <a:cubicBezTo>
                      <a:pt x="207" y="51"/>
                      <a:pt x="212" y="49"/>
                      <a:pt x="209" y="46"/>
                    </a:cubicBezTo>
                    <a:cubicBezTo>
                      <a:pt x="207" y="44"/>
                      <a:pt x="203" y="45"/>
                      <a:pt x="200" y="45"/>
                    </a:cubicBezTo>
                    <a:cubicBezTo>
                      <a:pt x="194" y="45"/>
                      <a:pt x="189" y="46"/>
                      <a:pt x="184" y="46"/>
                    </a:cubicBezTo>
                    <a:cubicBezTo>
                      <a:pt x="181" y="47"/>
                      <a:pt x="177" y="47"/>
                      <a:pt x="174" y="46"/>
                    </a:cubicBezTo>
                    <a:cubicBezTo>
                      <a:pt x="169" y="45"/>
                      <a:pt x="165" y="43"/>
                      <a:pt x="165" y="40"/>
                    </a:cubicBezTo>
                    <a:cubicBezTo>
                      <a:pt x="165" y="37"/>
                      <a:pt x="171" y="36"/>
                      <a:pt x="175" y="36"/>
                    </a:cubicBezTo>
                    <a:cubicBezTo>
                      <a:pt x="189" y="36"/>
                      <a:pt x="203" y="35"/>
                      <a:pt x="216" y="34"/>
                    </a:cubicBezTo>
                    <a:cubicBezTo>
                      <a:pt x="228" y="37"/>
                      <a:pt x="238" y="36"/>
                      <a:pt x="246" y="31"/>
                    </a:cubicBezTo>
                    <a:cubicBezTo>
                      <a:pt x="266" y="28"/>
                      <a:pt x="286" y="25"/>
                      <a:pt x="306" y="25"/>
                    </a:cubicBezTo>
                    <a:cubicBezTo>
                      <a:pt x="308" y="25"/>
                      <a:pt x="310" y="25"/>
                      <a:pt x="312" y="25"/>
                    </a:cubicBezTo>
                    <a:cubicBezTo>
                      <a:pt x="319" y="25"/>
                      <a:pt x="329" y="25"/>
                      <a:pt x="330" y="20"/>
                    </a:cubicBezTo>
                    <a:cubicBezTo>
                      <a:pt x="332" y="15"/>
                      <a:pt x="324" y="13"/>
                      <a:pt x="317" y="10"/>
                    </a:cubicBezTo>
                    <a:cubicBezTo>
                      <a:pt x="312" y="8"/>
                      <a:pt x="304" y="9"/>
                      <a:pt x="303" y="4"/>
                    </a:cubicBezTo>
                    <a:cubicBezTo>
                      <a:pt x="307" y="1"/>
                      <a:pt x="313" y="1"/>
                      <a:pt x="319" y="1"/>
                    </a:cubicBezTo>
                    <a:cubicBezTo>
                      <a:pt x="325" y="1"/>
                      <a:pt x="331" y="1"/>
                      <a:pt x="337" y="0"/>
                    </a:cubicBezTo>
                    <a:cubicBezTo>
                      <a:pt x="352" y="0"/>
                      <a:pt x="367" y="2"/>
                      <a:pt x="381" y="5"/>
                    </a:cubicBezTo>
                    <a:close/>
                  </a:path>
                </a:pathLst>
              </a:custGeom>
              <a:solidFill>
                <a:srgbClr val="9470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7" name="Freeform 7"/>
              <p:cNvSpPr>
                <a:spLocks/>
              </p:cNvSpPr>
              <p:nvPr userDrawn="1"/>
            </p:nvSpPr>
            <p:spPr bwMode="auto">
              <a:xfrm>
                <a:off x="-1022" y="1825"/>
                <a:ext cx="655" cy="223"/>
              </a:xfrm>
              <a:custGeom>
                <a:avLst/>
                <a:gdLst>
                  <a:gd name="T0" fmla="*/ 0 w 369"/>
                  <a:gd name="T1" fmla="*/ 14 h 125"/>
                  <a:gd name="T2" fmla="*/ 46 w 369"/>
                  <a:gd name="T3" fmla="*/ 22 h 125"/>
                  <a:gd name="T4" fmla="*/ 77 w 369"/>
                  <a:gd name="T5" fmla="*/ 22 h 125"/>
                  <a:gd name="T6" fmla="*/ 172 w 369"/>
                  <a:gd name="T7" fmla="*/ 6 h 125"/>
                  <a:gd name="T8" fmla="*/ 213 w 369"/>
                  <a:gd name="T9" fmla="*/ 10 h 125"/>
                  <a:gd name="T10" fmla="*/ 187 w 369"/>
                  <a:gd name="T11" fmla="*/ 1 h 125"/>
                  <a:gd name="T12" fmla="*/ 201 w 369"/>
                  <a:gd name="T13" fmla="*/ 2 h 125"/>
                  <a:gd name="T14" fmla="*/ 248 w 369"/>
                  <a:gd name="T15" fmla="*/ 11 h 125"/>
                  <a:gd name="T16" fmla="*/ 317 w 369"/>
                  <a:gd name="T17" fmla="*/ 11 h 125"/>
                  <a:gd name="T18" fmla="*/ 327 w 369"/>
                  <a:gd name="T19" fmla="*/ 10 h 125"/>
                  <a:gd name="T20" fmla="*/ 320 w 369"/>
                  <a:gd name="T21" fmla="*/ 19 h 125"/>
                  <a:gd name="T22" fmla="*/ 340 w 369"/>
                  <a:gd name="T23" fmla="*/ 17 h 125"/>
                  <a:gd name="T24" fmla="*/ 367 w 369"/>
                  <a:gd name="T25" fmla="*/ 27 h 125"/>
                  <a:gd name="T26" fmla="*/ 349 w 369"/>
                  <a:gd name="T27" fmla="*/ 41 h 125"/>
                  <a:gd name="T28" fmla="*/ 300 w 369"/>
                  <a:gd name="T29" fmla="*/ 36 h 125"/>
                  <a:gd name="T30" fmla="*/ 291 w 369"/>
                  <a:gd name="T31" fmla="*/ 36 h 125"/>
                  <a:gd name="T32" fmla="*/ 264 w 369"/>
                  <a:gd name="T33" fmla="*/ 53 h 125"/>
                  <a:gd name="T34" fmla="*/ 283 w 369"/>
                  <a:gd name="T35" fmla="*/ 56 h 125"/>
                  <a:gd name="T36" fmla="*/ 294 w 369"/>
                  <a:gd name="T37" fmla="*/ 59 h 125"/>
                  <a:gd name="T38" fmla="*/ 301 w 369"/>
                  <a:gd name="T39" fmla="*/ 68 h 125"/>
                  <a:gd name="T40" fmla="*/ 289 w 369"/>
                  <a:gd name="T41" fmla="*/ 73 h 125"/>
                  <a:gd name="T42" fmla="*/ 242 w 369"/>
                  <a:gd name="T43" fmla="*/ 72 h 125"/>
                  <a:gd name="T44" fmla="*/ 223 w 369"/>
                  <a:gd name="T45" fmla="*/ 76 h 125"/>
                  <a:gd name="T46" fmla="*/ 284 w 369"/>
                  <a:gd name="T47" fmla="*/ 74 h 125"/>
                  <a:gd name="T48" fmla="*/ 310 w 369"/>
                  <a:gd name="T49" fmla="*/ 87 h 125"/>
                  <a:gd name="T50" fmla="*/ 294 w 369"/>
                  <a:gd name="T51" fmla="*/ 101 h 125"/>
                  <a:gd name="T52" fmla="*/ 226 w 369"/>
                  <a:gd name="T53" fmla="*/ 105 h 125"/>
                  <a:gd name="T54" fmla="*/ 200 w 369"/>
                  <a:gd name="T55" fmla="*/ 88 h 125"/>
                  <a:gd name="T56" fmla="*/ 199 w 369"/>
                  <a:gd name="T57" fmla="*/ 95 h 125"/>
                  <a:gd name="T58" fmla="*/ 183 w 369"/>
                  <a:gd name="T59" fmla="*/ 115 h 125"/>
                  <a:gd name="T60" fmla="*/ 167 w 369"/>
                  <a:gd name="T61" fmla="*/ 117 h 125"/>
                  <a:gd name="T62" fmla="*/ 141 w 369"/>
                  <a:gd name="T63" fmla="*/ 123 h 125"/>
                  <a:gd name="T64" fmla="*/ 134 w 369"/>
                  <a:gd name="T65" fmla="*/ 124 h 125"/>
                  <a:gd name="T66" fmla="*/ 0 w 369"/>
                  <a:gd name="T67" fmla="*/ 124 h 125"/>
                  <a:gd name="T68" fmla="*/ 0 w 369"/>
                  <a:gd name="T69" fmla="*/ 14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69" h="125">
                    <a:moveTo>
                      <a:pt x="0" y="14"/>
                    </a:moveTo>
                    <a:cubicBezTo>
                      <a:pt x="17" y="14"/>
                      <a:pt x="32" y="16"/>
                      <a:pt x="46" y="22"/>
                    </a:cubicBezTo>
                    <a:cubicBezTo>
                      <a:pt x="55" y="26"/>
                      <a:pt x="65" y="26"/>
                      <a:pt x="77" y="22"/>
                    </a:cubicBezTo>
                    <a:cubicBezTo>
                      <a:pt x="107" y="13"/>
                      <a:pt x="138" y="6"/>
                      <a:pt x="172" y="6"/>
                    </a:cubicBezTo>
                    <a:cubicBezTo>
                      <a:pt x="186" y="6"/>
                      <a:pt x="199" y="9"/>
                      <a:pt x="213" y="10"/>
                    </a:cubicBezTo>
                    <a:cubicBezTo>
                      <a:pt x="205" y="6"/>
                      <a:pt x="194" y="6"/>
                      <a:pt x="187" y="1"/>
                    </a:cubicBezTo>
                    <a:cubicBezTo>
                      <a:pt x="192" y="0"/>
                      <a:pt x="196" y="1"/>
                      <a:pt x="201" y="2"/>
                    </a:cubicBezTo>
                    <a:cubicBezTo>
                      <a:pt x="217" y="5"/>
                      <a:pt x="232" y="8"/>
                      <a:pt x="248" y="11"/>
                    </a:cubicBezTo>
                    <a:cubicBezTo>
                      <a:pt x="271" y="16"/>
                      <a:pt x="294" y="17"/>
                      <a:pt x="317" y="11"/>
                    </a:cubicBezTo>
                    <a:cubicBezTo>
                      <a:pt x="320" y="10"/>
                      <a:pt x="324" y="9"/>
                      <a:pt x="327" y="10"/>
                    </a:cubicBezTo>
                    <a:cubicBezTo>
                      <a:pt x="332" y="15"/>
                      <a:pt x="324" y="16"/>
                      <a:pt x="320" y="19"/>
                    </a:cubicBezTo>
                    <a:cubicBezTo>
                      <a:pt x="326" y="19"/>
                      <a:pt x="333" y="17"/>
                      <a:pt x="340" y="17"/>
                    </a:cubicBezTo>
                    <a:cubicBezTo>
                      <a:pt x="352" y="16"/>
                      <a:pt x="365" y="22"/>
                      <a:pt x="367" y="27"/>
                    </a:cubicBezTo>
                    <a:cubicBezTo>
                      <a:pt x="369" y="34"/>
                      <a:pt x="362" y="40"/>
                      <a:pt x="349" y="41"/>
                    </a:cubicBezTo>
                    <a:cubicBezTo>
                      <a:pt x="332" y="43"/>
                      <a:pt x="314" y="46"/>
                      <a:pt x="300" y="36"/>
                    </a:cubicBezTo>
                    <a:cubicBezTo>
                      <a:pt x="297" y="33"/>
                      <a:pt x="294" y="35"/>
                      <a:pt x="291" y="36"/>
                    </a:cubicBezTo>
                    <a:cubicBezTo>
                      <a:pt x="282" y="42"/>
                      <a:pt x="273" y="47"/>
                      <a:pt x="264" y="53"/>
                    </a:cubicBezTo>
                    <a:cubicBezTo>
                      <a:pt x="270" y="55"/>
                      <a:pt x="277" y="55"/>
                      <a:pt x="283" y="56"/>
                    </a:cubicBezTo>
                    <a:cubicBezTo>
                      <a:pt x="287" y="57"/>
                      <a:pt x="291" y="57"/>
                      <a:pt x="294" y="59"/>
                    </a:cubicBezTo>
                    <a:cubicBezTo>
                      <a:pt x="299" y="61"/>
                      <a:pt x="303" y="64"/>
                      <a:pt x="301" y="68"/>
                    </a:cubicBezTo>
                    <a:cubicBezTo>
                      <a:pt x="299" y="71"/>
                      <a:pt x="295" y="73"/>
                      <a:pt x="289" y="73"/>
                    </a:cubicBezTo>
                    <a:cubicBezTo>
                      <a:pt x="273" y="73"/>
                      <a:pt x="257" y="74"/>
                      <a:pt x="242" y="72"/>
                    </a:cubicBezTo>
                    <a:cubicBezTo>
                      <a:pt x="233" y="72"/>
                      <a:pt x="227" y="73"/>
                      <a:pt x="223" y="76"/>
                    </a:cubicBezTo>
                    <a:cubicBezTo>
                      <a:pt x="243" y="75"/>
                      <a:pt x="263" y="71"/>
                      <a:pt x="284" y="74"/>
                    </a:cubicBezTo>
                    <a:cubicBezTo>
                      <a:pt x="299" y="76"/>
                      <a:pt x="308" y="80"/>
                      <a:pt x="310" y="87"/>
                    </a:cubicBezTo>
                    <a:cubicBezTo>
                      <a:pt x="311" y="94"/>
                      <a:pt x="307" y="99"/>
                      <a:pt x="294" y="101"/>
                    </a:cubicBezTo>
                    <a:cubicBezTo>
                      <a:pt x="272" y="106"/>
                      <a:pt x="249" y="106"/>
                      <a:pt x="226" y="105"/>
                    </a:cubicBezTo>
                    <a:cubicBezTo>
                      <a:pt x="210" y="104"/>
                      <a:pt x="202" y="98"/>
                      <a:pt x="200" y="88"/>
                    </a:cubicBezTo>
                    <a:cubicBezTo>
                      <a:pt x="197" y="91"/>
                      <a:pt x="199" y="93"/>
                      <a:pt x="199" y="95"/>
                    </a:cubicBezTo>
                    <a:cubicBezTo>
                      <a:pt x="203" y="105"/>
                      <a:pt x="199" y="110"/>
                      <a:pt x="183" y="115"/>
                    </a:cubicBezTo>
                    <a:cubicBezTo>
                      <a:pt x="178" y="116"/>
                      <a:pt x="172" y="117"/>
                      <a:pt x="167" y="117"/>
                    </a:cubicBezTo>
                    <a:cubicBezTo>
                      <a:pt x="157" y="117"/>
                      <a:pt x="148" y="119"/>
                      <a:pt x="141" y="123"/>
                    </a:cubicBezTo>
                    <a:cubicBezTo>
                      <a:pt x="139" y="124"/>
                      <a:pt x="136" y="123"/>
                      <a:pt x="134" y="124"/>
                    </a:cubicBezTo>
                    <a:cubicBezTo>
                      <a:pt x="89" y="125"/>
                      <a:pt x="45" y="125"/>
                      <a:pt x="0" y="124"/>
                    </a:cubicBezTo>
                    <a:cubicBezTo>
                      <a:pt x="0" y="88"/>
                      <a:pt x="0" y="51"/>
                      <a:pt x="0" y="14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8" name="Freeform 8"/>
              <p:cNvSpPr>
                <a:spLocks/>
              </p:cNvSpPr>
              <p:nvPr userDrawn="1"/>
            </p:nvSpPr>
            <p:spPr bwMode="auto">
              <a:xfrm>
                <a:off x="5290" y="1157"/>
                <a:ext cx="497" cy="400"/>
              </a:xfrm>
              <a:custGeom>
                <a:avLst/>
                <a:gdLst>
                  <a:gd name="T0" fmla="*/ 175 w 280"/>
                  <a:gd name="T1" fmla="*/ 28 h 224"/>
                  <a:gd name="T2" fmla="*/ 240 w 280"/>
                  <a:gd name="T3" fmla="*/ 4 h 224"/>
                  <a:gd name="T4" fmla="*/ 280 w 280"/>
                  <a:gd name="T5" fmla="*/ 0 h 224"/>
                  <a:gd name="T6" fmla="*/ 280 w 280"/>
                  <a:gd name="T7" fmla="*/ 217 h 224"/>
                  <a:gd name="T8" fmla="*/ 243 w 280"/>
                  <a:gd name="T9" fmla="*/ 218 h 224"/>
                  <a:gd name="T10" fmla="*/ 218 w 280"/>
                  <a:gd name="T11" fmla="*/ 218 h 224"/>
                  <a:gd name="T12" fmla="*/ 206 w 280"/>
                  <a:gd name="T13" fmla="*/ 217 h 224"/>
                  <a:gd name="T14" fmla="*/ 211 w 280"/>
                  <a:gd name="T15" fmla="*/ 211 h 224"/>
                  <a:gd name="T16" fmla="*/ 217 w 280"/>
                  <a:gd name="T17" fmla="*/ 201 h 224"/>
                  <a:gd name="T18" fmla="*/ 197 w 280"/>
                  <a:gd name="T19" fmla="*/ 203 h 224"/>
                  <a:gd name="T20" fmla="*/ 180 w 280"/>
                  <a:gd name="T21" fmla="*/ 211 h 224"/>
                  <a:gd name="T22" fmla="*/ 173 w 280"/>
                  <a:gd name="T23" fmla="*/ 212 h 224"/>
                  <a:gd name="T24" fmla="*/ 173 w 280"/>
                  <a:gd name="T25" fmla="*/ 208 h 224"/>
                  <a:gd name="T26" fmla="*/ 183 w 280"/>
                  <a:gd name="T27" fmla="*/ 198 h 224"/>
                  <a:gd name="T28" fmla="*/ 188 w 280"/>
                  <a:gd name="T29" fmla="*/ 193 h 224"/>
                  <a:gd name="T30" fmla="*/ 188 w 280"/>
                  <a:gd name="T31" fmla="*/ 186 h 224"/>
                  <a:gd name="T32" fmla="*/ 176 w 280"/>
                  <a:gd name="T33" fmla="*/ 188 h 224"/>
                  <a:gd name="T34" fmla="*/ 161 w 280"/>
                  <a:gd name="T35" fmla="*/ 199 h 224"/>
                  <a:gd name="T36" fmla="*/ 153 w 280"/>
                  <a:gd name="T37" fmla="*/ 202 h 224"/>
                  <a:gd name="T38" fmla="*/ 154 w 280"/>
                  <a:gd name="T39" fmla="*/ 196 h 224"/>
                  <a:gd name="T40" fmla="*/ 170 w 280"/>
                  <a:gd name="T41" fmla="*/ 170 h 224"/>
                  <a:gd name="T42" fmla="*/ 169 w 280"/>
                  <a:gd name="T43" fmla="*/ 159 h 224"/>
                  <a:gd name="T44" fmla="*/ 156 w 280"/>
                  <a:gd name="T45" fmla="*/ 158 h 224"/>
                  <a:gd name="T46" fmla="*/ 148 w 280"/>
                  <a:gd name="T47" fmla="*/ 167 h 224"/>
                  <a:gd name="T48" fmla="*/ 138 w 280"/>
                  <a:gd name="T49" fmla="*/ 188 h 224"/>
                  <a:gd name="T50" fmla="*/ 133 w 280"/>
                  <a:gd name="T51" fmla="*/ 192 h 224"/>
                  <a:gd name="T52" fmla="*/ 129 w 280"/>
                  <a:gd name="T53" fmla="*/ 187 h 224"/>
                  <a:gd name="T54" fmla="*/ 128 w 280"/>
                  <a:gd name="T55" fmla="*/ 172 h 224"/>
                  <a:gd name="T56" fmla="*/ 122 w 280"/>
                  <a:gd name="T57" fmla="*/ 167 h 224"/>
                  <a:gd name="T58" fmla="*/ 116 w 280"/>
                  <a:gd name="T59" fmla="*/ 172 h 224"/>
                  <a:gd name="T60" fmla="*/ 115 w 280"/>
                  <a:gd name="T61" fmla="*/ 185 h 224"/>
                  <a:gd name="T62" fmla="*/ 111 w 280"/>
                  <a:gd name="T63" fmla="*/ 189 h 224"/>
                  <a:gd name="T64" fmla="*/ 106 w 280"/>
                  <a:gd name="T65" fmla="*/ 185 h 224"/>
                  <a:gd name="T66" fmla="*/ 98 w 280"/>
                  <a:gd name="T67" fmla="*/ 166 h 224"/>
                  <a:gd name="T68" fmla="*/ 92 w 280"/>
                  <a:gd name="T69" fmla="*/ 160 h 224"/>
                  <a:gd name="T70" fmla="*/ 87 w 280"/>
                  <a:gd name="T71" fmla="*/ 167 h 224"/>
                  <a:gd name="T72" fmla="*/ 90 w 280"/>
                  <a:gd name="T73" fmla="*/ 180 h 224"/>
                  <a:gd name="T74" fmla="*/ 86 w 280"/>
                  <a:gd name="T75" fmla="*/ 184 h 224"/>
                  <a:gd name="T76" fmla="*/ 66 w 280"/>
                  <a:gd name="T77" fmla="*/ 190 h 224"/>
                  <a:gd name="T78" fmla="*/ 59 w 280"/>
                  <a:gd name="T79" fmla="*/ 191 h 224"/>
                  <a:gd name="T80" fmla="*/ 6 w 280"/>
                  <a:gd name="T81" fmla="*/ 194 h 224"/>
                  <a:gd name="T82" fmla="*/ 2 w 280"/>
                  <a:gd name="T83" fmla="*/ 189 h 224"/>
                  <a:gd name="T84" fmla="*/ 16 w 280"/>
                  <a:gd name="T85" fmla="*/ 163 h 224"/>
                  <a:gd name="T86" fmla="*/ 27 w 280"/>
                  <a:gd name="T87" fmla="*/ 154 h 224"/>
                  <a:gd name="T88" fmla="*/ 99 w 280"/>
                  <a:gd name="T89" fmla="*/ 123 h 224"/>
                  <a:gd name="T90" fmla="*/ 131 w 280"/>
                  <a:gd name="T91" fmla="*/ 96 h 224"/>
                  <a:gd name="T92" fmla="*/ 166 w 280"/>
                  <a:gd name="T93" fmla="*/ 40 h 224"/>
                  <a:gd name="T94" fmla="*/ 175 w 280"/>
                  <a:gd name="T95" fmla="*/ 28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80" h="224">
                    <a:moveTo>
                      <a:pt x="175" y="28"/>
                    </a:moveTo>
                    <a:cubicBezTo>
                      <a:pt x="194" y="18"/>
                      <a:pt x="214" y="8"/>
                      <a:pt x="240" y="4"/>
                    </a:cubicBezTo>
                    <a:cubicBezTo>
                      <a:pt x="253" y="1"/>
                      <a:pt x="266" y="0"/>
                      <a:pt x="280" y="0"/>
                    </a:cubicBezTo>
                    <a:cubicBezTo>
                      <a:pt x="280" y="72"/>
                      <a:pt x="280" y="145"/>
                      <a:pt x="280" y="217"/>
                    </a:cubicBezTo>
                    <a:cubicBezTo>
                      <a:pt x="268" y="220"/>
                      <a:pt x="256" y="224"/>
                      <a:pt x="243" y="218"/>
                    </a:cubicBezTo>
                    <a:cubicBezTo>
                      <a:pt x="235" y="215"/>
                      <a:pt x="226" y="218"/>
                      <a:pt x="218" y="218"/>
                    </a:cubicBezTo>
                    <a:cubicBezTo>
                      <a:pt x="214" y="219"/>
                      <a:pt x="209" y="220"/>
                      <a:pt x="206" y="217"/>
                    </a:cubicBezTo>
                    <a:cubicBezTo>
                      <a:pt x="204" y="215"/>
                      <a:pt x="209" y="213"/>
                      <a:pt x="211" y="211"/>
                    </a:cubicBezTo>
                    <a:cubicBezTo>
                      <a:pt x="214" y="208"/>
                      <a:pt x="222" y="205"/>
                      <a:pt x="217" y="201"/>
                    </a:cubicBezTo>
                    <a:cubicBezTo>
                      <a:pt x="211" y="198"/>
                      <a:pt x="203" y="201"/>
                      <a:pt x="197" y="203"/>
                    </a:cubicBezTo>
                    <a:cubicBezTo>
                      <a:pt x="191" y="205"/>
                      <a:pt x="186" y="208"/>
                      <a:pt x="180" y="211"/>
                    </a:cubicBezTo>
                    <a:cubicBezTo>
                      <a:pt x="178" y="212"/>
                      <a:pt x="175" y="213"/>
                      <a:pt x="173" y="212"/>
                    </a:cubicBezTo>
                    <a:cubicBezTo>
                      <a:pt x="171" y="210"/>
                      <a:pt x="172" y="209"/>
                      <a:pt x="173" y="208"/>
                    </a:cubicBezTo>
                    <a:cubicBezTo>
                      <a:pt x="176" y="204"/>
                      <a:pt x="180" y="201"/>
                      <a:pt x="183" y="198"/>
                    </a:cubicBezTo>
                    <a:cubicBezTo>
                      <a:pt x="185" y="196"/>
                      <a:pt x="187" y="194"/>
                      <a:pt x="188" y="193"/>
                    </a:cubicBezTo>
                    <a:cubicBezTo>
                      <a:pt x="190" y="190"/>
                      <a:pt x="192" y="187"/>
                      <a:pt x="188" y="186"/>
                    </a:cubicBezTo>
                    <a:cubicBezTo>
                      <a:pt x="183" y="184"/>
                      <a:pt x="179" y="186"/>
                      <a:pt x="176" y="188"/>
                    </a:cubicBezTo>
                    <a:cubicBezTo>
                      <a:pt x="171" y="192"/>
                      <a:pt x="166" y="195"/>
                      <a:pt x="161" y="199"/>
                    </a:cubicBezTo>
                    <a:cubicBezTo>
                      <a:pt x="160" y="200"/>
                      <a:pt x="157" y="203"/>
                      <a:pt x="153" y="202"/>
                    </a:cubicBezTo>
                    <a:cubicBezTo>
                      <a:pt x="150" y="200"/>
                      <a:pt x="152" y="198"/>
                      <a:pt x="154" y="196"/>
                    </a:cubicBezTo>
                    <a:cubicBezTo>
                      <a:pt x="161" y="188"/>
                      <a:pt x="166" y="179"/>
                      <a:pt x="170" y="170"/>
                    </a:cubicBezTo>
                    <a:cubicBezTo>
                      <a:pt x="172" y="166"/>
                      <a:pt x="172" y="162"/>
                      <a:pt x="169" y="159"/>
                    </a:cubicBezTo>
                    <a:cubicBezTo>
                      <a:pt x="166" y="155"/>
                      <a:pt x="161" y="154"/>
                      <a:pt x="156" y="158"/>
                    </a:cubicBezTo>
                    <a:cubicBezTo>
                      <a:pt x="152" y="161"/>
                      <a:pt x="150" y="164"/>
                      <a:pt x="148" y="167"/>
                    </a:cubicBezTo>
                    <a:cubicBezTo>
                      <a:pt x="144" y="174"/>
                      <a:pt x="141" y="181"/>
                      <a:pt x="138" y="188"/>
                    </a:cubicBezTo>
                    <a:cubicBezTo>
                      <a:pt x="138" y="190"/>
                      <a:pt x="136" y="192"/>
                      <a:pt x="133" y="192"/>
                    </a:cubicBezTo>
                    <a:cubicBezTo>
                      <a:pt x="129" y="192"/>
                      <a:pt x="129" y="189"/>
                      <a:pt x="129" y="187"/>
                    </a:cubicBezTo>
                    <a:cubicBezTo>
                      <a:pt x="128" y="182"/>
                      <a:pt x="129" y="177"/>
                      <a:pt x="128" y="172"/>
                    </a:cubicBezTo>
                    <a:cubicBezTo>
                      <a:pt x="127" y="170"/>
                      <a:pt x="127" y="167"/>
                      <a:pt x="122" y="167"/>
                    </a:cubicBezTo>
                    <a:cubicBezTo>
                      <a:pt x="117" y="167"/>
                      <a:pt x="117" y="170"/>
                      <a:pt x="116" y="172"/>
                    </a:cubicBezTo>
                    <a:cubicBezTo>
                      <a:pt x="115" y="176"/>
                      <a:pt x="116" y="181"/>
                      <a:pt x="115" y="185"/>
                    </a:cubicBezTo>
                    <a:cubicBezTo>
                      <a:pt x="115" y="187"/>
                      <a:pt x="115" y="189"/>
                      <a:pt x="111" y="189"/>
                    </a:cubicBezTo>
                    <a:cubicBezTo>
                      <a:pt x="108" y="189"/>
                      <a:pt x="106" y="187"/>
                      <a:pt x="106" y="185"/>
                    </a:cubicBezTo>
                    <a:cubicBezTo>
                      <a:pt x="103" y="179"/>
                      <a:pt x="102" y="172"/>
                      <a:pt x="98" y="166"/>
                    </a:cubicBezTo>
                    <a:cubicBezTo>
                      <a:pt x="97" y="163"/>
                      <a:pt x="97" y="159"/>
                      <a:pt x="92" y="160"/>
                    </a:cubicBezTo>
                    <a:cubicBezTo>
                      <a:pt x="86" y="160"/>
                      <a:pt x="87" y="164"/>
                      <a:pt x="87" y="167"/>
                    </a:cubicBezTo>
                    <a:cubicBezTo>
                      <a:pt x="87" y="171"/>
                      <a:pt x="89" y="176"/>
                      <a:pt x="90" y="180"/>
                    </a:cubicBezTo>
                    <a:cubicBezTo>
                      <a:pt x="90" y="182"/>
                      <a:pt x="90" y="185"/>
                      <a:pt x="86" y="184"/>
                    </a:cubicBezTo>
                    <a:cubicBezTo>
                      <a:pt x="73" y="180"/>
                      <a:pt x="71" y="186"/>
                      <a:pt x="66" y="190"/>
                    </a:cubicBezTo>
                    <a:cubicBezTo>
                      <a:pt x="64" y="191"/>
                      <a:pt x="62" y="191"/>
                      <a:pt x="59" y="191"/>
                    </a:cubicBezTo>
                    <a:cubicBezTo>
                      <a:pt x="41" y="188"/>
                      <a:pt x="23" y="191"/>
                      <a:pt x="6" y="194"/>
                    </a:cubicBezTo>
                    <a:cubicBezTo>
                      <a:pt x="0" y="194"/>
                      <a:pt x="0" y="192"/>
                      <a:pt x="2" y="189"/>
                    </a:cubicBezTo>
                    <a:cubicBezTo>
                      <a:pt x="10" y="181"/>
                      <a:pt x="11" y="172"/>
                      <a:pt x="16" y="163"/>
                    </a:cubicBezTo>
                    <a:cubicBezTo>
                      <a:pt x="18" y="159"/>
                      <a:pt x="22" y="156"/>
                      <a:pt x="27" y="154"/>
                    </a:cubicBezTo>
                    <a:cubicBezTo>
                      <a:pt x="53" y="145"/>
                      <a:pt x="77" y="135"/>
                      <a:pt x="99" y="123"/>
                    </a:cubicBezTo>
                    <a:cubicBezTo>
                      <a:pt x="113" y="115"/>
                      <a:pt x="123" y="106"/>
                      <a:pt x="131" y="96"/>
                    </a:cubicBezTo>
                    <a:cubicBezTo>
                      <a:pt x="145" y="78"/>
                      <a:pt x="157" y="59"/>
                      <a:pt x="166" y="40"/>
                    </a:cubicBezTo>
                    <a:cubicBezTo>
                      <a:pt x="168" y="36"/>
                      <a:pt x="172" y="32"/>
                      <a:pt x="175" y="28"/>
                    </a:cubicBezTo>
                    <a:close/>
                  </a:path>
                </a:pathLst>
              </a:custGeom>
              <a:solidFill>
                <a:srgbClr val="D8CE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9" name="Freeform 9"/>
              <p:cNvSpPr>
                <a:spLocks/>
              </p:cNvSpPr>
              <p:nvPr userDrawn="1"/>
            </p:nvSpPr>
            <p:spPr bwMode="auto">
              <a:xfrm>
                <a:off x="5152" y="1543"/>
                <a:ext cx="635" cy="314"/>
              </a:xfrm>
              <a:custGeom>
                <a:avLst/>
                <a:gdLst>
                  <a:gd name="T0" fmla="*/ 341 w 358"/>
                  <a:gd name="T1" fmla="*/ 3 h 176"/>
                  <a:gd name="T2" fmla="*/ 358 w 358"/>
                  <a:gd name="T3" fmla="*/ 3 h 176"/>
                  <a:gd name="T4" fmla="*/ 346 w 358"/>
                  <a:gd name="T5" fmla="*/ 23 h 176"/>
                  <a:gd name="T6" fmla="*/ 291 w 358"/>
                  <a:gd name="T7" fmla="*/ 17 h 176"/>
                  <a:gd name="T8" fmla="*/ 262 w 358"/>
                  <a:gd name="T9" fmla="*/ 24 h 176"/>
                  <a:gd name="T10" fmla="*/ 284 w 358"/>
                  <a:gd name="T11" fmla="*/ 36 h 176"/>
                  <a:gd name="T12" fmla="*/ 274 w 358"/>
                  <a:gd name="T13" fmla="*/ 47 h 176"/>
                  <a:gd name="T14" fmla="*/ 244 w 358"/>
                  <a:gd name="T15" fmla="*/ 54 h 176"/>
                  <a:gd name="T16" fmla="*/ 302 w 358"/>
                  <a:gd name="T17" fmla="*/ 56 h 176"/>
                  <a:gd name="T18" fmla="*/ 313 w 358"/>
                  <a:gd name="T19" fmla="*/ 65 h 176"/>
                  <a:gd name="T20" fmla="*/ 295 w 358"/>
                  <a:gd name="T21" fmla="*/ 98 h 176"/>
                  <a:gd name="T22" fmla="*/ 347 w 358"/>
                  <a:gd name="T23" fmla="*/ 133 h 176"/>
                  <a:gd name="T24" fmla="*/ 347 w 358"/>
                  <a:gd name="T25" fmla="*/ 142 h 176"/>
                  <a:gd name="T26" fmla="*/ 320 w 358"/>
                  <a:gd name="T27" fmla="*/ 165 h 176"/>
                  <a:gd name="T28" fmla="*/ 355 w 358"/>
                  <a:gd name="T29" fmla="*/ 173 h 176"/>
                  <a:gd name="T30" fmla="*/ 267 w 358"/>
                  <a:gd name="T31" fmla="*/ 160 h 176"/>
                  <a:gd name="T32" fmla="*/ 286 w 358"/>
                  <a:gd name="T33" fmla="*/ 155 h 176"/>
                  <a:gd name="T34" fmla="*/ 303 w 358"/>
                  <a:gd name="T35" fmla="*/ 136 h 176"/>
                  <a:gd name="T36" fmla="*/ 259 w 358"/>
                  <a:gd name="T37" fmla="*/ 143 h 176"/>
                  <a:gd name="T38" fmla="*/ 252 w 358"/>
                  <a:gd name="T39" fmla="*/ 149 h 176"/>
                  <a:gd name="T40" fmla="*/ 185 w 358"/>
                  <a:gd name="T41" fmla="*/ 116 h 176"/>
                  <a:gd name="T42" fmla="*/ 173 w 358"/>
                  <a:gd name="T43" fmla="*/ 118 h 176"/>
                  <a:gd name="T44" fmla="*/ 118 w 358"/>
                  <a:gd name="T45" fmla="*/ 125 h 176"/>
                  <a:gd name="T46" fmla="*/ 101 w 358"/>
                  <a:gd name="T47" fmla="*/ 125 h 176"/>
                  <a:gd name="T48" fmla="*/ 17 w 358"/>
                  <a:gd name="T49" fmla="*/ 85 h 176"/>
                  <a:gd name="T50" fmla="*/ 1 w 358"/>
                  <a:gd name="T51" fmla="*/ 77 h 176"/>
                  <a:gd name="T52" fmla="*/ 117 w 358"/>
                  <a:gd name="T53" fmla="*/ 66 h 176"/>
                  <a:gd name="T54" fmla="*/ 130 w 358"/>
                  <a:gd name="T55" fmla="*/ 49 h 176"/>
                  <a:gd name="T56" fmla="*/ 83 w 358"/>
                  <a:gd name="T57" fmla="*/ 46 h 176"/>
                  <a:gd name="T58" fmla="*/ 116 w 358"/>
                  <a:gd name="T59" fmla="*/ 33 h 176"/>
                  <a:gd name="T60" fmla="*/ 170 w 358"/>
                  <a:gd name="T61" fmla="*/ 25 h 176"/>
                  <a:gd name="T62" fmla="*/ 217 w 358"/>
                  <a:gd name="T63" fmla="*/ 6 h 176"/>
                  <a:gd name="T64" fmla="*/ 323 w 358"/>
                  <a:gd name="T65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58" h="176">
                    <a:moveTo>
                      <a:pt x="323" y="0"/>
                    </a:moveTo>
                    <a:cubicBezTo>
                      <a:pt x="327" y="4"/>
                      <a:pt x="333" y="4"/>
                      <a:pt x="341" y="3"/>
                    </a:cubicBezTo>
                    <a:cubicBezTo>
                      <a:pt x="346" y="2"/>
                      <a:pt x="352" y="0"/>
                      <a:pt x="358" y="1"/>
                    </a:cubicBezTo>
                    <a:cubicBezTo>
                      <a:pt x="358" y="2"/>
                      <a:pt x="358" y="2"/>
                      <a:pt x="358" y="3"/>
                    </a:cubicBezTo>
                    <a:cubicBezTo>
                      <a:pt x="355" y="8"/>
                      <a:pt x="357" y="13"/>
                      <a:pt x="357" y="18"/>
                    </a:cubicBezTo>
                    <a:cubicBezTo>
                      <a:pt x="357" y="23"/>
                      <a:pt x="353" y="24"/>
                      <a:pt x="346" y="23"/>
                    </a:cubicBezTo>
                    <a:cubicBezTo>
                      <a:pt x="339" y="22"/>
                      <a:pt x="332" y="19"/>
                      <a:pt x="324" y="17"/>
                    </a:cubicBezTo>
                    <a:cubicBezTo>
                      <a:pt x="313" y="15"/>
                      <a:pt x="302" y="14"/>
                      <a:pt x="291" y="17"/>
                    </a:cubicBezTo>
                    <a:cubicBezTo>
                      <a:pt x="285" y="18"/>
                      <a:pt x="281" y="21"/>
                      <a:pt x="278" y="24"/>
                    </a:cubicBezTo>
                    <a:cubicBezTo>
                      <a:pt x="272" y="30"/>
                      <a:pt x="272" y="30"/>
                      <a:pt x="262" y="24"/>
                    </a:cubicBezTo>
                    <a:cubicBezTo>
                      <a:pt x="267" y="29"/>
                      <a:pt x="277" y="30"/>
                      <a:pt x="282" y="35"/>
                    </a:cubicBezTo>
                    <a:cubicBezTo>
                      <a:pt x="283" y="35"/>
                      <a:pt x="283" y="36"/>
                      <a:pt x="284" y="36"/>
                    </a:cubicBezTo>
                    <a:cubicBezTo>
                      <a:pt x="286" y="39"/>
                      <a:pt x="294" y="41"/>
                      <a:pt x="290" y="44"/>
                    </a:cubicBezTo>
                    <a:cubicBezTo>
                      <a:pt x="287" y="48"/>
                      <a:pt x="280" y="47"/>
                      <a:pt x="274" y="47"/>
                    </a:cubicBezTo>
                    <a:cubicBezTo>
                      <a:pt x="267" y="48"/>
                      <a:pt x="259" y="48"/>
                      <a:pt x="253" y="49"/>
                    </a:cubicBezTo>
                    <a:cubicBezTo>
                      <a:pt x="248" y="50"/>
                      <a:pt x="243" y="51"/>
                      <a:pt x="244" y="54"/>
                    </a:cubicBezTo>
                    <a:cubicBezTo>
                      <a:pt x="244" y="57"/>
                      <a:pt x="248" y="57"/>
                      <a:pt x="252" y="58"/>
                    </a:cubicBezTo>
                    <a:cubicBezTo>
                      <a:pt x="269" y="63"/>
                      <a:pt x="286" y="60"/>
                      <a:pt x="302" y="56"/>
                    </a:cubicBezTo>
                    <a:cubicBezTo>
                      <a:pt x="308" y="55"/>
                      <a:pt x="313" y="54"/>
                      <a:pt x="317" y="57"/>
                    </a:cubicBezTo>
                    <a:cubicBezTo>
                      <a:pt x="321" y="60"/>
                      <a:pt x="317" y="63"/>
                      <a:pt x="313" y="65"/>
                    </a:cubicBezTo>
                    <a:cubicBezTo>
                      <a:pt x="301" y="72"/>
                      <a:pt x="296" y="81"/>
                      <a:pt x="296" y="91"/>
                    </a:cubicBezTo>
                    <a:cubicBezTo>
                      <a:pt x="297" y="93"/>
                      <a:pt x="296" y="96"/>
                      <a:pt x="295" y="98"/>
                    </a:cubicBezTo>
                    <a:cubicBezTo>
                      <a:pt x="290" y="113"/>
                      <a:pt x="297" y="121"/>
                      <a:pt x="320" y="127"/>
                    </a:cubicBezTo>
                    <a:cubicBezTo>
                      <a:pt x="329" y="130"/>
                      <a:pt x="338" y="132"/>
                      <a:pt x="347" y="133"/>
                    </a:cubicBezTo>
                    <a:cubicBezTo>
                      <a:pt x="352" y="133"/>
                      <a:pt x="357" y="134"/>
                      <a:pt x="357" y="137"/>
                    </a:cubicBezTo>
                    <a:cubicBezTo>
                      <a:pt x="357" y="142"/>
                      <a:pt x="352" y="142"/>
                      <a:pt x="347" y="142"/>
                    </a:cubicBezTo>
                    <a:cubicBezTo>
                      <a:pt x="331" y="145"/>
                      <a:pt x="324" y="153"/>
                      <a:pt x="315" y="160"/>
                    </a:cubicBezTo>
                    <a:cubicBezTo>
                      <a:pt x="312" y="162"/>
                      <a:pt x="316" y="164"/>
                      <a:pt x="320" y="165"/>
                    </a:cubicBezTo>
                    <a:cubicBezTo>
                      <a:pt x="328" y="166"/>
                      <a:pt x="336" y="167"/>
                      <a:pt x="345" y="166"/>
                    </a:cubicBezTo>
                    <a:cubicBezTo>
                      <a:pt x="357" y="165"/>
                      <a:pt x="358" y="166"/>
                      <a:pt x="355" y="173"/>
                    </a:cubicBezTo>
                    <a:cubicBezTo>
                      <a:pt x="341" y="176"/>
                      <a:pt x="326" y="175"/>
                      <a:pt x="312" y="172"/>
                    </a:cubicBezTo>
                    <a:cubicBezTo>
                      <a:pt x="294" y="172"/>
                      <a:pt x="281" y="166"/>
                      <a:pt x="267" y="160"/>
                    </a:cubicBezTo>
                    <a:cubicBezTo>
                      <a:pt x="265" y="154"/>
                      <a:pt x="274" y="156"/>
                      <a:pt x="279" y="156"/>
                    </a:cubicBezTo>
                    <a:cubicBezTo>
                      <a:pt x="281" y="155"/>
                      <a:pt x="284" y="158"/>
                      <a:pt x="286" y="155"/>
                    </a:cubicBezTo>
                    <a:cubicBezTo>
                      <a:pt x="288" y="152"/>
                      <a:pt x="293" y="152"/>
                      <a:pt x="297" y="152"/>
                    </a:cubicBezTo>
                    <a:cubicBezTo>
                      <a:pt x="309" y="149"/>
                      <a:pt x="313" y="141"/>
                      <a:pt x="303" y="136"/>
                    </a:cubicBezTo>
                    <a:cubicBezTo>
                      <a:pt x="296" y="132"/>
                      <a:pt x="285" y="130"/>
                      <a:pt x="275" y="132"/>
                    </a:cubicBezTo>
                    <a:cubicBezTo>
                      <a:pt x="265" y="133"/>
                      <a:pt x="261" y="138"/>
                      <a:pt x="259" y="143"/>
                    </a:cubicBezTo>
                    <a:cubicBezTo>
                      <a:pt x="258" y="145"/>
                      <a:pt x="258" y="147"/>
                      <a:pt x="256" y="149"/>
                    </a:cubicBezTo>
                    <a:cubicBezTo>
                      <a:pt x="255" y="149"/>
                      <a:pt x="254" y="149"/>
                      <a:pt x="252" y="149"/>
                    </a:cubicBezTo>
                    <a:cubicBezTo>
                      <a:pt x="243" y="144"/>
                      <a:pt x="242" y="137"/>
                      <a:pt x="238" y="131"/>
                    </a:cubicBezTo>
                    <a:cubicBezTo>
                      <a:pt x="231" y="118"/>
                      <a:pt x="207" y="111"/>
                      <a:pt x="185" y="116"/>
                    </a:cubicBezTo>
                    <a:cubicBezTo>
                      <a:pt x="183" y="117"/>
                      <a:pt x="181" y="118"/>
                      <a:pt x="178" y="119"/>
                    </a:cubicBezTo>
                    <a:cubicBezTo>
                      <a:pt x="176" y="119"/>
                      <a:pt x="175" y="119"/>
                      <a:pt x="173" y="118"/>
                    </a:cubicBezTo>
                    <a:cubicBezTo>
                      <a:pt x="172" y="115"/>
                      <a:pt x="168" y="115"/>
                      <a:pt x="164" y="116"/>
                    </a:cubicBezTo>
                    <a:cubicBezTo>
                      <a:pt x="148" y="118"/>
                      <a:pt x="132" y="120"/>
                      <a:pt x="118" y="125"/>
                    </a:cubicBezTo>
                    <a:cubicBezTo>
                      <a:pt x="113" y="126"/>
                      <a:pt x="107" y="129"/>
                      <a:pt x="101" y="126"/>
                    </a:cubicBezTo>
                    <a:cubicBezTo>
                      <a:pt x="101" y="125"/>
                      <a:pt x="100" y="126"/>
                      <a:pt x="101" y="125"/>
                    </a:cubicBezTo>
                    <a:cubicBezTo>
                      <a:pt x="108" y="102"/>
                      <a:pt x="70" y="88"/>
                      <a:pt x="38" y="87"/>
                    </a:cubicBezTo>
                    <a:cubicBezTo>
                      <a:pt x="31" y="86"/>
                      <a:pt x="24" y="86"/>
                      <a:pt x="17" y="85"/>
                    </a:cubicBezTo>
                    <a:cubicBezTo>
                      <a:pt x="14" y="85"/>
                      <a:pt x="11" y="85"/>
                      <a:pt x="9" y="84"/>
                    </a:cubicBezTo>
                    <a:cubicBezTo>
                      <a:pt x="5" y="82"/>
                      <a:pt x="0" y="80"/>
                      <a:pt x="1" y="77"/>
                    </a:cubicBezTo>
                    <a:cubicBezTo>
                      <a:pt x="3" y="74"/>
                      <a:pt x="9" y="75"/>
                      <a:pt x="14" y="76"/>
                    </a:cubicBezTo>
                    <a:cubicBezTo>
                      <a:pt x="51" y="82"/>
                      <a:pt x="85" y="77"/>
                      <a:pt x="117" y="66"/>
                    </a:cubicBezTo>
                    <a:cubicBezTo>
                      <a:pt x="119" y="65"/>
                      <a:pt x="122" y="64"/>
                      <a:pt x="124" y="62"/>
                    </a:cubicBezTo>
                    <a:cubicBezTo>
                      <a:pt x="129" y="58"/>
                      <a:pt x="135" y="54"/>
                      <a:pt x="130" y="49"/>
                    </a:cubicBezTo>
                    <a:cubicBezTo>
                      <a:pt x="125" y="44"/>
                      <a:pt x="117" y="46"/>
                      <a:pt x="110" y="47"/>
                    </a:cubicBezTo>
                    <a:cubicBezTo>
                      <a:pt x="101" y="47"/>
                      <a:pt x="92" y="49"/>
                      <a:pt x="83" y="46"/>
                    </a:cubicBezTo>
                    <a:cubicBezTo>
                      <a:pt x="80" y="43"/>
                      <a:pt x="86" y="41"/>
                      <a:pt x="89" y="40"/>
                    </a:cubicBezTo>
                    <a:cubicBezTo>
                      <a:pt x="98" y="38"/>
                      <a:pt x="106" y="35"/>
                      <a:pt x="116" y="33"/>
                    </a:cubicBezTo>
                    <a:cubicBezTo>
                      <a:pt x="130" y="31"/>
                      <a:pt x="145" y="30"/>
                      <a:pt x="160" y="28"/>
                    </a:cubicBezTo>
                    <a:cubicBezTo>
                      <a:pt x="164" y="27"/>
                      <a:pt x="168" y="27"/>
                      <a:pt x="170" y="25"/>
                    </a:cubicBezTo>
                    <a:cubicBezTo>
                      <a:pt x="178" y="16"/>
                      <a:pt x="191" y="13"/>
                      <a:pt x="206" y="10"/>
                    </a:cubicBezTo>
                    <a:cubicBezTo>
                      <a:pt x="210" y="9"/>
                      <a:pt x="214" y="7"/>
                      <a:pt x="217" y="6"/>
                    </a:cubicBezTo>
                    <a:cubicBezTo>
                      <a:pt x="236" y="6"/>
                      <a:pt x="254" y="6"/>
                      <a:pt x="273" y="8"/>
                    </a:cubicBezTo>
                    <a:cubicBezTo>
                      <a:pt x="290" y="9"/>
                      <a:pt x="309" y="8"/>
                      <a:pt x="323" y="0"/>
                    </a:cubicBezTo>
                    <a:close/>
                  </a:path>
                </a:pathLst>
              </a:custGeom>
              <a:solidFill>
                <a:srgbClr val="9571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0" name="Freeform 10"/>
              <p:cNvSpPr>
                <a:spLocks/>
              </p:cNvSpPr>
              <p:nvPr userDrawn="1"/>
            </p:nvSpPr>
            <p:spPr bwMode="auto">
              <a:xfrm>
                <a:off x="-1022" y="1500"/>
                <a:ext cx="600" cy="335"/>
              </a:xfrm>
              <a:custGeom>
                <a:avLst/>
                <a:gdLst>
                  <a:gd name="T0" fmla="*/ 182 w 338"/>
                  <a:gd name="T1" fmla="*/ 77 h 188"/>
                  <a:gd name="T2" fmla="*/ 157 w 338"/>
                  <a:gd name="T3" fmla="*/ 89 h 188"/>
                  <a:gd name="T4" fmla="*/ 132 w 338"/>
                  <a:gd name="T5" fmla="*/ 105 h 188"/>
                  <a:gd name="T6" fmla="*/ 97 w 338"/>
                  <a:gd name="T7" fmla="*/ 118 h 188"/>
                  <a:gd name="T8" fmla="*/ 44 w 338"/>
                  <a:gd name="T9" fmla="*/ 157 h 188"/>
                  <a:gd name="T10" fmla="*/ 17 w 338"/>
                  <a:gd name="T11" fmla="*/ 165 h 188"/>
                  <a:gd name="T12" fmla="*/ 28 w 338"/>
                  <a:gd name="T13" fmla="*/ 179 h 188"/>
                  <a:gd name="T14" fmla="*/ 0 w 338"/>
                  <a:gd name="T15" fmla="*/ 188 h 188"/>
                  <a:gd name="T16" fmla="*/ 12 w 338"/>
                  <a:gd name="T17" fmla="*/ 88 h 188"/>
                  <a:gd name="T18" fmla="*/ 79 w 338"/>
                  <a:gd name="T19" fmla="*/ 117 h 188"/>
                  <a:gd name="T20" fmla="*/ 88 w 338"/>
                  <a:gd name="T21" fmla="*/ 117 h 188"/>
                  <a:gd name="T22" fmla="*/ 82 w 338"/>
                  <a:gd name="T23" fmla="*/ 105 h 188"/>
                  <a:gd name="T24" fmla="*/ 35 w 338"/>
                  <a:gd name="T25" fmla="*/ 79 h 188"/>
                  <a:gd name="T26" fmla="*/ 84 w 338"/>
                  <a:gd name="T27" fmla="*/ 61 h 188"/>
                  <a:gd name="T28" fmla="*/ 135 w 338"/>
                  <a:gd name="T29" fmla="*/ 78 h 188"/>
                  <a:gd name="T30" fmla="*/ 139 w 338"/>
                  <a:gd name="T31" fmla="*/ 67 h 188"/>
                  <a:gd name="T32" fmla="*/ 148 w 338"/>
                  <a:gd name="T33" fmla="*/ 56 h 188"/>
                  <a:gd name="T34" fmla="*/ 104 w 338"/>
                  <a:gd name="T35" fmla="*/ 32 h 188"/>
                  <a:gd name="T36" fmla="*/ 188 w 338"/>
                  <a:gd name="T37" fmla="*/ 14 h 188"/>
                  <a:gd name="T38" fmla="*/ 260 w 338"/>
                  <a:gd name="T39" fmla="*/ 8 h 188"/>
                  <a:gd name="T40" fmla="*/ 284 w 338"/>
                  <a:gd name="T41" fmla="*/ 3 h 188"/>
                  <a:gd name="T42" fmla="*/ 274 w 338"/>
                  <a:gd name="T43" fmla="*/ 15 h 188"/>
                  <a:gd name="T44" fmla="*/ 292 w 338"/>
                  <a:gd name="T45" fmla="*/ 12 h 188"/>
                  <a:gd name="T46" fmla="*/ 304 w 338"/>
                  <a:gd name="T47" fmla="*/ 17 h 188"/>
                  <a:gd name="T48" fmla="*/ 329 w 338"/>
                  <a:gd name="T49" fmla="*/ 27 h 188"/>
                  <a:gd name="T50" fmla="*/ 319 w 338"/>
                  <a:gd name="T51" fmla="*/ 42 h 188"/>
                  <a:gd name="T52" fmla="*/ 246 w 338"/>
                  <a:gd name="T53" fmla="*/ 47 h 188"/>
                  <a:gd name="T54" fmla="*/ 235 w 338"/>
                  <a:gd name="T55" fmla="*/ 36 h 188"/>
                  <a:gd name="T56" fmla="*/ 228 w 338"/>
                  <a:gd name="T57" fmla="*/ 50 h 188"/>
                  <a:gd name="T58" fmla="*/ 217 w 338"/>
                  <a:gd name="T59" fmla="*/ 39 h 188"/>
                  <a:gd name="T60" fmla="*/ 166 w 338"/>
                  <a:gd name="T61" fmla="*/ 54 h 188"/>
                  <a:gd name="T62" fmla="*/ 203 w 338"/>
                  <a:gd name="T63" fmla="*/ 57 h 188"/>
                  <a:gd name="T64" fmla="*/ 212 w 338"/>
                  <a:gd name="T65" fmla="*/ 66 h 188"/>
                  <a:gd name="T66" fmla="*/ 199 w 338"/>
                  <a:gd name="T67" fmla="*/ 74 h 188"/>
                  <a:gd name="T68" fmla="*/ 199 w 338"/>
                  <a:gd name="T69" fmla="*/ 81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38" h="188">
                    <a:moveTo>
                      <a:pt x="199" y="81"/>
                    </a:moveTo>
                    <a:cubicBezTo>
                      <a:pt x="196" y="75"/>
                      <a:pt x="192" y="73"/>
                      <a:pt x="182" y="77"/>
                    </a:cubicBezTo>
                    <a:cubicBezTo>
                      <a:pt x="175" y="80"/>
                      <a:pt x="164" y="78"/>
                      <a:pt x="158" y="83"/>
                    </a:cubicBezTo>
                    <a:cubicBezTo>
                      <a:pt x="155" y="85"/>
                      <a:pt x="153" y="87"/>
                      <a:pt x="157" y="89"/>
                    </a:cubicBezTo>
                    <a:cubicBezTo>
                      <a:pt x="164" y="95"/>
                      <a:pt x="160" y="101"/>
                      <a:pt x="149" y="103"/>
                    </a:cubicBezTo>
                    <a:cubicBezTo>
                      <a:pt x="144" y="105"/>
                      <a:pt x="137" y="106"/>
                      <a:pt x="132" y="105"/>
                    </a:cubicBezTo>
                    <a:cubicBezTo>
                      <a:pt x="123" y="103"/>
                      <a:pt x="120" y="105"/>
                      <a:pt x="115" y="108"/>
                    </a:cubicBezTo>
                    <a:cubicBezTo>
                      <a:pt x="109" y="111"/>
                      <a:pt x="103" y="115"/>
                      <a:pt x="97" y="118"/>
                    </a:cubicBezTo>
                    <a:cubicBezTo>
                      <a:pt x="88" y="123"/>
                      <a:pt x="81" y="128"/>
                      <a:pt x="83" y="136"/>
                    </a:cubicBezTo>
                    <a:cubicBezTo>
                      <a:pt x="86" y="146"/>
                      <a:pt x="65" y="156"/>
                      <a:pt x="44" y="157"/>
                    </a:cubicBezTo>
                    <a:cubicBezTo>
                      <a:pt x="39" y="158"/>
                      <a:pt x="34" y="158"/>
                      <a:pt x="29" y="159"/>
                    </a:cubicBezTo>
                    <a:cubicBezTo>
                      <a:pt x="24" y="160"/>
                      <a:pt x="20" y="163"/>
                      <a:pt x="17" y="165"/>
                    </a:cubicBezTo>
                    <a:cubicBezTo>
                      <a:pt x="11" y="169"/>
                      <a:pt x="21" y="169"/>
                      <a:pt x="23" y="171"/>
                    </a:cubicBezTo>
                    <a:cubicBezTo>
                      <a:pt x="26" y="174"/>
                      <a:pt x="30" y="176"/>
                      <a:pt x="28" y="179"/>
                    </a:cubicBezTo>
                    <a:cubicBezTo>
                      <a:pt x="25" y="184"/>
                      <a:pt x="19" y="187"/>
                      <a:pt x="11" y="188"/>
                    </a:cubicBezTo>
                    <a:cubicBezTo>
                      <a:pt x="7" y="188"/>
                      <a:pt x="3" y="188"/>
                      <a:pt x="0" y="188"/>
                    </a:cubicBezTo>
                    <a:cubicBezTo>
                      <a:pt x="0" y="154"/>
                      <a:pt x="0" y="119"/>
                      <a:pt x="0" y="85"/>
                    </a:cubicBezTo>
                    <a:cubicBezTo>
                      <a:pt x="6" y="83"/>
                      <a:pt x="10" y="85"/>
                      <a:pt x="12" y="88"/>
                    </a:cubicBezTo>
                    <a:cubicBezTo>
                      <a:pt x="20" y="96"/>
                      <a:pt x="33" y="99"/>
                      <a:pt x="47" y="103"/>
                    </a:cubicBezTo>
                    <a:cubicBezTo>
                      <a:pt x="59" y="106"/>
                      <a:pt x="71" y="110"/>
                      <a:pt x="79" y="117"/>
                    </a:cubicBezTo>
                    <a:cubicBezTo>
                      <a:pt x="81" y="119"/>
                      <a:pt x="84" y="119"/>
                      <a:pt x="87" y="118"/>
                    </a:cubicBezTo>
                    <a:cubicBezTo>
                      <a:pt x="88" y="117"/>
                      <a:pt x="87" y="118"/>
                      <a:pt x="88" y="117"/>
                    </a:cubicBezTo>
                    <a:cubicBezTo>
                      <a:pt x="93" y="114"/>
                      <a:pt x="103" y="111"/>
                      <a:pt x="100" y="107"/>
                    </a:cubicBezTo>
                    <a:cubicBezTo>
                      <a:pt x="99" y="104"/>
                      <a:pt x="89" y="105"/>
                      <a:pt x="82" y="105"/>
                    </a:cubicBezTo>
                    <a:cubicBezTo>
                      <a:pt x="76" y="105"/>
                      <a:pt x="70" y="105"/>
                      <a:pt x="64" y="105"/>
                    </a:cubicBezTo>
                    <a:cubicBezTo>
                      <a:pt x="38" y="104"/>
                      <a:pt x="25" y="93"/>
                      <a:pt x="35" y="79"/>
                    </a:cubicBezTo>
                    <a:cubicBezTo>
                      <a:pt x="39" y="75"/>
                      <a:pt x="44" y="71"/>
                      <a:pt x="51" y="69"/>
                    </a:cubicBezTo>
                    <a:cubicBezTo>
                      <a:pt x="61" y="65"/>
                      <a:pt x="72" y="62"/>
                      <a:pt x="84" y="61"/>
                    </a:cubicBezTo>
                    <a:cubicBezTo>
                      <a:pt x="98" y="59"/>
                      <a:pt x="109" y="61"/>
                      <a:pt x="118" y="68"/>
                    </a:cubicBezTo>
                    <a:cubicBezTo>
                      <a:pt x="123" y="72"/>
                      <a:pt x="129" y="75"/>
                      <a:pt x="135" y="78"/>
                    </a:cubicBezTo>
                    <a:cubicBezTo>
                      <a:pt x="138" y="80"/>
                      <a:pt x="142" y="82"/>
                      <a:pt x="149" y="81"/>
                    </a:cubicBezTo>
                    <a:cubicBezTo>
                      <a:pt x="145" y="76"/>
                      <a:pt x="136" y="73"/>
                      <a:pt x="139" y="67"/>
                    </a:cubicBezTo>
                    <a:cubicBezTo>
                      <a:pt x="142" y="62"/>
                      <a:pt x="149" y="60"/>
                      <a:pt x="158" y="58"/>
                    </a:cubicBezTo>
                    <a:cubicBezTo>
                      <a:pt x="155" y="56"/>
                      <a:pt x="152" y="56"/>
                      <a:pt x="148" y="56"/>
                    </a:cubicBezTo>
                    <a:cubicBezTo>
                      <a:pt x="141" y="56"/>
                      <a:pt x="134" y="56"/>
                      <a:pt x="127" y="56"/>
                    </a:cubicBezTo>
                    <a:cubicBezTo>
                      <a:pt x="106" y="54"/>
                      <a:pt x="95" y="43"/>
                      <a:pt x="104" y="32"/>
                    </a:cubicBezTo>
                    <a:cubicBezTo>
                      <a:pt x="112" y="23"/>
                      <a:pt x="125" y="18"/>
                      <a:pt x="142" y="18"/>
                    </a:cubicBezTo>
                    <a:cubicBezTo>
                      <a:pt x="157" y="18"/>
                      <a:pt x="172" y="15"/>
                      <a:pt x="188" y="14"/>
                    </a:cubicBezTo>
                    <a:cubicBezTo>
                      <a:pt x="207" y="13"/>
                      <a:pt x="226" y="14"/>
                      <a:pt x="245" y="14"/>
                    </a:cubicBezTo>
                    <a:cubicBezTo>
                      <a:pt x="252" y="14"/>
                      <a:pt x="258" y="13"/>
                      <a:pt x="260" y="8"/>
                    </a:cubicBezTo>
                    <a:cubicBezTo>
                      <a:pt x="261" y="6"/>
                      <a:pt x="264" y="4"/>
                      <a:pt x="269" y="3"/>
                    </a:cubicBezTo>
                    <a:cubicBezTo>
                      <a:pt x="274" y="1"/>
                      <a:pt x="279" y="0"/>
                      <a:pt x="284" y="3"/>
                    </a:cubicBezTo>
                    <a:cubicBezTo>
                      <a:pt x="287" y="6"/>
                      <a:pt x="286" y="14"/>
                      <a:pt x="283" y="15"/>
                    </a:cubicBezTo>
                    <a:cubicBezTo>
                      <a:pt x="280" y="17"/>
                      <a:pt x="277" y="17"/>
                      <a:pt x="274" y="15"/>
                    </a:cubicBezTo>
                    <a:cubicBezTo>
                      <a:pt x="277" y="17"/>
                      <a:pt x="281" y="17"/>
                      <a:pt x="286" y="15"/>
                    </a:cubicBezTo>
                    <a:cubicBezTo>
                      <a:pt x="288" y="14"/>
                      <a:pt x="290" y="13"/>
                      <a:pt x="292" y="12"/>
                    </a:cubicBezTo>
                    <a:cubicBezTo>
                      <a:pt x="295" y="11"/>
                      <a:pt x="299" y="10"/>
                      <a:pt x="303" y="11"/>
                    </a:cubicBezTo>
                    <a:cubicBezTo>
                      <a:pt x="306" y="13"/>
                      <a:pt x="306" y="15"/>
                      <a:pt x="304" y="17"/>
                    </a:cubicBezTo>
                    <a:cubicBezTo>
                      <a:pt x="303" y="18"/>
                      <a:pt x="303" y="19"/>
                      <a:pt x="304" y="20"/>
                    </a:cubicBezTo>
                    <a:cubicBezTo>
                      <a:pt x="312" y="23"/>
                      <a:pt x="322" y="23"/>
                      <a:pt x="329" y="27"/>
                    </a:cubicBezTo>
                    <a:cubicBezTo>
                      <a:pt x="333" y="30"/>
                      <a:pt x="338" y="32"/>
                      <a:pt x="334" y="36"/>
                    </a:cubicBezTo>
                    <a:cubicBezTo>
                      <a:pt x="331" y="40"/>
                      <a:pt x="326" y="42"/>
                      <a:pt x="319" y="42"/>
                    </a:cubicBezTo>
                    <a:cubicBezTo>
                      <a:pt x="297" y="41"/>
                      <a:pt x="276" y="44"/>
                      <a:pt x="254" y="46"/>
                    </a:cubicBezTo>
                    <a:cubicBezTo>
                      <a:pt x="252" y="46"/>
                      <a:pt x="249" y="47"/>
                      <a:pt x="246" y="47"/>
                    </a:cubicBezTo>
                    <a:cubicBezTo>
                      <a:pt x="243" y="38"/>
                      <a:pt x="232" y="32"/>
                      <a:pt x="220" y="27"/>
                    </a:cubicBezTo>
                    <a:cubicBezTo>
                      <a:pt x="224" y="30"/>
                      <a:pt x="230" y="33"/>
                      <a:pt x="235" y="36"/>
                    </a:cubicBezTo>
                    <a:cubicBezTo>
                      <a:pt x="240" y="39"/>
                      <a:pt x="244" y="42"/>
                      <a:pt x="240" y="46"/>
                    </a:cubicBezTo>
                    <a:cubicBezTo>
                      <a:pt x="238" y="49"/>
                      <a:pt x="233" y="50"/>
                      <a:pt x="228" y="50"/>
                    </a:cubicBezTo>
                    <a:cubicBezTo>
                      <a:pt x="220" y="48"/>
                      <a:pt x="217" y="45"/>
                      <a:pt x="218" y="40"/>
                    </a:cubicBezTo>
                    <a:cubicBezTo>
                      <a:pt x="218" y="40"/>
                      <a:pt x="218" y="39"/>
                      <a:pt x="217" y="39"/>
                    </a:cubicBezTo>
                    <a:cubicBezTo>
                      <a:pt x="210" y="43"/>
                      <a:pt x="220" y="46"/>
                      <a:pt x="218" y="50"/>
                    </a:cubicBezTo>
                    <a:cubicBezTo>
                      <a:pt x="201" y="53"/>
                      <a:pt x="184" y="52"/>
                      <a:pt x="166" y="54"/>
                    </a:cubicBezTo>
                    <a:cubicBezTo>
                      <a:pt x="170" y="59"/>
                      <a:pt x="175" y="61"/>
                      <a:pt x="182" y="60"/>
                    </a:cubicBezTo>
                    <a:cubicBezTo>
                      <a:pt x="189" y="59"/>
                      <a:pt x="196" y="58"/>
                      <a:pt x="203" y="57"/>
                    </a:cubicBezTo>
                    <a:cubicBezTo>
                      <a:pt x="208" y="57"/>
                      <a:pt x="212" y="58"/>
                      <a:pt x="214" y="60"/>
                    </a:cubicBezTo>
                    <a:cubicBezTo>
                      <a:pt x="217" y="62"/>
                      <a:pt x="214" y="64"/>
                      <a:pt x="212" y="66"/>
                    </a:cubicBezTo>
                    <a:cubicBezTo>
                      <a:pt x="210" y="67"/>
                      <a:pt x="207" y="68"/>
                      <a:pt x="205" y="70"/>
                    </a:cubicBezTo>
                    <a:cubicBezTo>
                      <a:pt x="203" y="71"/>
                      <a:pt x="198" y="71"/>
                      <a:pt x="199" y="74"/>
                    </a:cubicBezTo>
                    <a:cubicBezTo>
                      <a:pt x="201" y="77"/>
                      <a:pt x="205" y="77"/>
                      <a:pt x="208" y="77"/>
                    </a:cubicBezTo>
                    <a:cubicBezTo>
                      <a:pt x="208" y="80"/>
                      <a:pt x="204" y="81"/>
                      <a:pt x="199" y="81"/>
                    </a:cubicBezTo>
                    <a:close/>
                  </a:path>
                </a:pathLst>
              </a:custGeom>
              <a:solidFill>
                <a:srgbClr val="A682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1" name="Freeform 11"/>
              <p:cNvSpPr>
                <a:spLocks/>
              </p:cNvSpPr>
              <p:nvPr userDrawn="1"/>
            </p:nvSpPr>
            <p:spPr bwMode="auto">
              <a:xfrm>
                <a:off x="5397" y="1844"/>
                <a:ext cx="390" cy="202"/>
              </a:xfrm>
              <a:custGeom>
                <a:avLst/>
                <a:gdLst>
                  <a:gd name="T0" fmla="*/ 174 w 220"/>
                  <a:gd name="T1" fmla="*/ 1 h 113"/>
                  <a:gd name="T2" fmla="*/ 218 w 220"/>
                  <a:gd name="T3" fmla="*/ 3 h 113"/>
                  <a:gd name="T4" fmla="*/ 219 w 220"/>
                  <a:gd name="T5" fmla="*/ 11 h 113"/>
                  <a:gd name="T6" fmla="*/ 219 w 220"/>
                  <a:gd name="T7" fmla="*/ 105 h 113"/>
                  <a:gd name="T8" fmla="*/ 220 w 220"/>
                  <a:gd name="T9" fmla="*/ 112 h 113"/>
                  <a:gd name="T10" fmla="*/ 220 w 220"/>
                  <a:gd name="T11" fmla="*/ 113 h 113"/>
                  <a:gd name="T12" fmla="*/ 213 w 220"/>
                  <a:gd name="T13" fmla="*/ 113 h 113"/>
                  <a:gd name="T14" fmla="*/ 143 w 220"/>
                  <a:gd name="T15" fmla="*/ 113 h 113"/>
                  <a:gd name="T16" fmla="*/ 118 w 220"/>
                  <a:gd name="T17" fmla="*/ 113 h 113"/>
                  <a:gd name="T18" fmla="*/ 118 w 220"/>
                  <a:gd name="T19" fmla="*/ 107 h 113"/>
                  <a:gd name="T20" fmla="*/ 141 w 220"/>
                  <a:gd name="T21" fmla="*/ 93 h 113"/>
                  <a:gd name="T22" fmla="*/ 173 w 220"/>
                  <a:gd name="T23" fmla="*/ 75 h 113"/>
                  <a:gd name="T24" fmla="*/ 87 w 220"/>
                  <a:gd name="T25" fmla="*/ 78 h 113"/>
                  <a:gd name="T26" fmla="*/ 35 w 220"/>
                  <a:gd name="T27" fmla="*/ 80 h 113"/>
                  <a:gd name="T28" fmla="*/ 17 w 220"/>
                  <a:gd name="T29" fmla="*/ 49 h 113"/>
                  <a:gd name="T30" fmla="*/ 50 w 220"/>
                  <a:gd name="T31" fmla="*/ 37 h 113"/>
                  <a:gd name="T32" fmla="*/ 109 w 220"/>
                  <a:gd name="T33" fmla="*/ 28 h 113"/>
                  <a:gd name="T34" fmla="*/ 203 w 220"/>
                  <a:gd name="T35" fmla="*/ 53 h 113"/>
                  <a:gd name="T36" fmla="*/ 197 w 220"/>
                  <a:gd name="T37" fmla="*/ 47 h 113"/>
                  <a:gd name="T38" fmla="*/ 167 w 220"/>
                  <a:gd name="T39" fmla="*/ 29 h 113"/>
                  <a:gd name="T40" fmla="*/ 142 w 220"/>
                  <a:gd name="T41" fmla="*/ 21 h 113"/>
                  <a:gd name="T42" fmla="*/ 132 w 220"/>
                  <a:gd name="T43" fmla="*/ 7 h 113"/>
                  <a:gd name="T44" fmla="*/ 157 w 220"/>
                  <a:gd name="T45" fmla="*/ 1 h 113"/>
                  <a:gd name="T46" fmla="*/ 174 w 220"/>
                  <a:gd name="T47" fmla="*/ 1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20" h="113">
                    <a:moveTo>
                      <a:pt x="174" y="1"/>
                    </a:moveTo>
                    <a:cubicBezTo>
                      <a:pt x="188" y="6"/>
                      <a:pt x="203" y="3"/>
                      <a:pt x="218" y="3"/>
                    </a:cubicBezTo>
                    <a:cubicBezTo>
                      <a:pt x="220" y="6"/>
                      <a:pt x="219" y="8"/>
                      <a:pt x="219" y="11"/>
                    </a:cubicBezTo>
                    <a:cubicBezTo>
                      <a:pt x="219" y="42"/>
                      <a:pt x="219" y="73"/>
                      <a:pt x="219" y="105"/>
                    </a:cubicBezTo>
                    <a:cubicBezTo>
                      <a:pt x="219" y="107"/>
                      <a:pt x="218" y="110"/>
                      <a:pt x="220" y="112"/>
                    </a:cubicBezTo>
                    <a:cubicBezTo>
                      <a:pt x="220" y="112"/>
                      <a:pt x="220" y="113"/>
                      <a:pt x="220" y="113"/>
                    </a:cubicBezTo>
                    <a:cubicBezTo>
                      <a:pt x="218" y="113"/>
                      <a:pt x="215" y="113"/>
                      <a:pt x="213" y="113"/>
                    </a:cubicBezTo>
                    <a:cubicBezTo>
                      <a:pt x="189" y="112"/>
                      <a:pt x="166" y="113"/>
                      <a:pt x="143" y="113"/>
                    </a:cubicBezTo>
                    <a:cubicBezTo>
                      <a:pt x="134" y="113"/>
                      <a:pt x="126" y="113"/>
                      <a:pt x="118" y="113"/>
                    </a:cubicBezTo>
                    <a:cubicBezTo>
                      <a:pt x="109" y="111"/>
                      <a:pt x="116" y="109"/>
                      <a:pt x="118" y="107"/>
                    </a:cubicBezTo>
                    <a:cubicBezTo>
                      <a:pt x="125" y="102"/>
                      <a:pt x="133" y="98"/>
                      <a:pt x="141" y="93"/>
                    </a:cubicBezTo>
                    <a:cubicBezTo>
                      <a:pt x="151" y="87"/>
                      <a:pt x="161" y="82"/>
                      <a:pt x="173" y="75"/>
                    </a:cubicBezTo>
                    <a:cubicBezTo>
                      <a:pt x="143" y="75"/>
                      <a:pt x="115" y="71"/>
                      <a:pt x="87" y="78"/>
                    </a:cubicBezTo>
                    <a:cubicBezTo>
                      <a:pt x="71" y="82"/>
                      <a:pt x="53" y="83"/>
                      <a:pt x="35" y="80"/>
                    </a:cubicBezTo>
                    <a:cubicBezTo>
                      <a:pt x="8" y="76"/>
                      <a:pt x="0" y="62"/>
                      <a:pt x="17" y="49"/>
                    </a:cubicBezTo>
                    <a:cubicBezTo>
                      <a:pt x="26" y="43"/>
                      <a:pt x="37" y="39"/>
                      <a:pt x="50" y="37"/>
                    </a:cubicBezTo>
                    <a:cubicBezTo>
                      <a:pt x="70" y="34"/>
                      <a:pt x="89" y="29"/>
                      <a:pt x="109" y="28"/>
                    </a:cubicBezTo>
                    <a:cubicBezTo>
                      <a:pt x="144" y="26"/>
                      <a:pt x="182" y="27"/>
                      <a:pt x="203" y="53"/>
                    </a:cubicBezTo>
                    <a:cubicBezTo>
                      <a:pt x="201" y="51"/>
                      <a:pt x="198" y="49"/>
                      <a:pt x="197" y="47"/>
                    </a:cubicBezTo>
                    <a:cubicBezTo>
                      <a:pt x="194" y="37"/>
                      <a:pt x="182" y="32"/>
                      <a:pt x="167" y="29"/>
                    </a:cubicBezTo>
                    <a:cubicBezTo>
                      <a:pt x="158" y="27"/>
                      <a:pt x="150" y="24"/>
                      <a:pt x="142" y="21"/>
                    </a:cubicBezTo>
                    <a:cubicBezTo>
                      <a:pt x="132" y="16"/>
                      <a:pt x="129" y="11"/>
                      <a:pt x="132" y="7"/>
                    </a:cubicBezTo>
                    <a:cubicBezTo>
                      <a:pt x="135" y="3"/>
                      <a:pt x="147" y="0"/>
                      <a:pt x="157" y="1"/>
                    </a:cubicBezTo>
                    <a:cubicBezTo>
                      <a:pt x="163" y="2"/>
                      <a:pt x="169" y="3"/>
                      <a:pt x="174" y="1"/>
                    </a:cubicBezTo>
                    <a:close/>
                  </a:path>
                </a:pathLst>
              </a:custGeom>
              <a:solidFill>
                <a:srgbClr val="8562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2" name="Freeform 12"/>
              <p:cNvSpPr>
                <a:spLocks/>
              </p:cNvSpPr>
              <p:nvPr userDrawn="1"/>
            </p:nvSpPr>
            <p:spPr bwMode="auto">
              <a:xfrm>
                <a:off x="5576" y="1548"/>
                <a:ext cx="211" cy="496"/>
              </a:xfrm>
              <a:custGeom>
                <a:avLst/>
                <a:gdLst>
                  <a:gd name="T0" fmla="*/ 119 w 119"/>
                  <a:gd name="T1" fmla="*/ 278 h 278"/>
                  <a:gd name="T2" fmla="*/ 117 w 119"/>
                  <a:gd name="T3" fmla="*/ 270 h 278"/>
                  <a:gd name="T4" fmla="*/ 117 w 119"/>
                  <a:gd name="T5" fmla="*/ 169 h 278"/>
                  <a:gd name="T6" fmla="*/ 106 w 119"/>
                  <a:gd name="T7" fmla="*/ 165 h 278"/>
                  <a:gd name="T8" fmla="*/ 78 w 119"/>
                  <a:gd name="T9" fmla="*/ 163 h 278"/>
                  <a:gd name="T10" fmla="*/ 74 w 119"/>
                  <a:gd name="T11" fmla="*/ 154 h 278"/>
                  <a:gd name="T12" fmla="*/ 95 w 119"/>
                  <a:gd name="T13" fmla="*/ 141 h 278"/>
                  <a:gd name="T14" fmla="*/ 108 w 119"/>
                  <a:gd name="T15" fmla="*/ 137 h 278"/>
                  <a:gd name="T16" fmla="*/ 116 w 119"/>
                  <a:gd name="T17" fmla="*/ 135 h 278"/>
                  <a:gd name="T18" fmla="*/ 109 w 119"/>
                  <a:gd name="T19" fmla="*/ 131 h 278"/>
                  <a:gd name="T20" fmla="*/ 67 w 119"/>
                  <a:gd name="T21" fmla="*/ 121 h 278"/>
                  <a:gd name="T22" fmla="*/ 53 w 119"/>
                  <a:gd name="T23" fmla="*/ 96 h 278"/>
                  <a:gd name="T24" fmla="*/ 54 w 119"/>
                  <a:gd name="T25" fmla="*/ 87 h 278"/>
                  <a:gd name="T26" fmla="*/ 72 w 119"/>
                  <a:gd name="T27" fmla="*/ 61 h 278"/>
                  <a:gd name="T28" fmla="*/ 76 w 119"/>
                  <a:gd name="T29" fmla="*/ 55 h 278"/>
                  <a:gd name="T30" fmla="*/ 65 w 119"/>
                  <a:gd name="T31" fmla="*/ 55 h 278"/>
                  <a:gd name="T32" fmla="*/ 54 w 119"/>
                  <a:gd name="T33" fmla="*/ 57 h 278"/>
                  <a:gd name="T34" fmla="*/ 24 w 119"/>
                  <a:gd name="T35" fmla="*/ 64 h 278"/>
                  <a:gd name="T36" fmla="*/ 18 w 119"/>
                  <a:gd name="T37" fmla="*/ 58 h 278"/>
                  <a:gd name="T38" fmla="*/ 17 w 119"/>
                  <a:gd name="T39" fmla="*/ 58 h 278"/>
                  <a:gd name="T40" fmla="*/ 0 w 119"/>
                  <a:gd name="T41" fmla="*/ 51 h 278"/>
                  <a:gd name="T42" fmla="*/ 17 w 119"/>
                  <a:gd name="T43" fmla="*/ 44 h 278"/>
                  <a:gd name="T44" fmla="*/ 50 w 119"/>
                  <a:gd name="T45" fmla="*/ 41 h 278"/>
                  <a:gd name="T46" fmla="*/ 42 w 119"/>
                  <a:gd name="T47" fmla="*/ 33 h 278"/>
                  <a:gd name="T48" fmla="*/ 59 w 119"/>
                  <a:gd name="T49" fmla="*/ 37 h 278"/>
                  <a:gd name="T50" fmla="*/ 45 w 119"/>
                  <a:gd name="T51" fmla="*/ 31 h 278"/>
                  <a:gd name="T52" fmla="*/ 42 w 119"/>
                  <a:gd name="T53" fmla="*/ 33 h 278"/>
                  <a:gd name="T54" fmla="*/ 13 w 119"/>
                  <a:gd name="T55" fmla="*/ 17 h 278"/>
                  <a:gd name="T56" fmla="*/ 28 w 119"/>
                  <a:gd name="T57" fmla="*/ 23 h 278"/>
                  <a:gd name="T58" fmla="*/ 35 w 119"/>
                  <a:gd name="T59" fmla="*/ 22 h 278"/>
                  <a:gd name="T60" fmla="*/ 88 w 119"/>
                  <a:gd name="T61" fmla="*/ 13 h 278"/>
                  <a:gd name="T62" fmla="*/ 104 w 119"/>
                  <a:gd name="T63" fmla="*/ 17 h 278"/>
                  <a:gd name="T64" fmla="*/ 117 w 119"/>
                  <a:gd name="T65" fmla="*/ 13 h 278"/>
                  <a:gd name="T66" fmla="*/ 119 w 119"/>
                  <a:gd name="T67" fmla="*/ 0 h 278"/>
                  <a:gd name="T68" fmla="*/ 119 w 119"/>
                  <a:gd name="T69" fmla="*/ 278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9" h="278">
                    <a:moveTo>
                      <a:pt x="119" y="278"/>
                    </a:moveTo>
                    <a:cubicBezTo>
                      <a:pt x="115" y="276"/>
                      <a:pt x="117" y="273"/>
                      <a:pt x="117" y="270"/>
                    </a:cubicBezTo>
                    <a:cubicBezTo>
                      <a:pt x="117" y="237"/>
                      <a:pt x="117" y="203"/>
                      <a:pt x="117" y="169"/>
                    </a:cubicBezTo>
                    <a:cubicBezTo>
                      <a:pt x="117" y="165"/>
                      <a:pt x="115" y="163"/>
                      <a:pt x="106" y="165"/>
                    </a:cubicBezTo>
                    <a:cubicBezTo>
                      <a:pt x="97" y="167"/>
                      <a:pt x="87" y="164"/>
                      <a:pt x="78" y="163"/>
                    </a:cubicBezTo>
                    <a:cubicBezTo>
                      <a:pt x="70" y="163"/>
                      <a:pt x="69" y="158"/>
                      <a:pt x="74" y="154"/>
                    </a:cubicBezTo>
                    <a:cubicBezTo>
                      <a:pt x="80" y="149"/>
                      <a:pt x="88" y="145"/>
                      <a:pt x="95" y="141"/>
                    </a:cubicBezTo>
                    <a:cubicBezTo>
                      <a:pt x="99" y="139"/>
                      <a:pt x="103" y="137"/>
                      <a:pt x="108" y="137"/>
                    </a:cubicBezTo>
                    <a:cubicBezTo>
                      <a:pt x="112" y="137"/>
                      <a:pt x="116" y="138"/>
                      <a:pt x="116" y="135"/>
                    </a:cubicBezTo>
                    <a:cubicBezTo>
                      <a:pt x="117" y="132"/>
                      <a:pt x="112" y="131"/>
                      <a:pt x="109" y="131"/>
                    </a:cubicBezTo>
                    <a:cubicBezTo>
                      <a:pt x="93" y="130"/>
                      <a:pt x="79" y="127"/>
                      <a:pt x="67" y="121"/>
                    </a:cubicBezTo>
                    <a:cubicBezTo>
                      <a:pt x="52" y="115"/>
                      <a:pt x="47" y="107"/>
                      <a:pt x="53" y="96"/>
                    </a:cubicBezTo>
                    <a:cubicBezTo>
                      <a:pt x="54" y="93"/>
                      <a:pt x="54" y="90"/>
                      <a:pt x="54" y="87"/>
                    </a:cubicBezTo>
                    <a:cubicBezTo>
                      <a:pt x="54" y="77"/>
                      <a:pt x="59" y="68"/>
                      <a:pt x="72" y="61"/>
                    </a:cubicBezTo>
                    <a:cubicBezTo>
                      <a:pt x="75" y="59"/>
                      <a:pt x="80" y="58"/>
                      <a:pt x="76" y="55"/>
                    </a:cubicBezTo>
                    <a:cubicBezTo>
                      <a:pt x="72" y="52"/>
                      <a:pt x="68" y="53"/>
                      <a:pt x="65" y="55"/>
                    </a:cubicBezTo>
                    <a:cubicBezTo>
                      <a:pt x="62" y="57"/>
                      <a:pt x="58" y="57"/>
                      <a:pt x="54" y="57"/>
                    </a:cubicBezTo>
                    <a:cubicBezTo>
                      <a:pt x="44" y="58"/>
                      <a:pt x="33" y="57"/>
                      <a:pt x="24" y="64"/>
                    </a:cubicBezTo>
                    <a:cubicBezTo>
                      <a:pt x="28" y="59"/>
                      <a:pt x="25" y="57"/>
                      <a:pt x="18" y="58"/>
                    </a:cubicBezTo>
                    <a:cubicBezTo>
                      <a:pt x="17" y="58"/>
                      <a:pt x="17" y="58"/>
                      <a:pt x="17" y="58"/>
                    </a:cubicBezTo>
                    <a:cubicBezTo>
                      <a:pt x="10" y="56"/>
                      <a:pt x="0" y="57"/>
                      <a:pt x="0" y="51"/>
                    </a:cubicBezTo>
                    <a:cubicBezTo>
                      <a:pt x="0" y="46"/>
                      <a:pt x="10" y="45"/>
                      <a:pt x="17" y="44"/>
                    </a:cubicBezTo>
                    <a:cubicBezTo>
                      <a:pt x="28" y="42"/>
                      <a:pt x="40" y="44"/>
                      <a:pt x="50" y="41"/>
                    </a:cubicBezTo>
                    <a:cubicBezTo>
                      <a:pt x="49" y="37"/>
                      <a:pt x="42" y="36"/>
                      <a:pt x="42" y="33"/>
                    </a:cubicBezTo>
                    <a:cubicBezTo>
                      <a:pt x="50" y="31"/>
                      <a:pt x="52" y="36"/>
                      <a:pt x="59" y="37"/>
                    </a:cubicBezTo>
                    <a:cubicBezTo>
                      <a:pt x="55" y="34"/>
                      <a:pt x="49" y="33"/>
                      <a:pt x="45" y="31"/>
                    </a:cubicBezTo>
                    <a:cubicBezTo>
                      <a:pt x="43" y="30"/>
                      <a:pt x="44" y="33"/>
                      <a:pt x="42" y="33"/>
                    </a:cubicBezTo>
                    <a:cubicBezTo>
                      <a:pt x="33" y="28"/>
                      <a:pt x="21" y="24"/>
                      <a:pt x="13" y="17"/>
                    </a:cubicBezTo>
                    <a:cubicBezTo>
                      <a:pt x="21" y="17"/>
                      <a:pt x="24" y="21"/>
                      <a:pt x="28" y="23"/>
                    </a:cubicBezTo>
                    <a:cubicBezTo>
                      <a:pt x="31" y="24"/>
                      <a:pt x="32" y="25"/>
                      <a:pt x="35" y="22"/>
                    </a:cubicBezTo>
                    <a:cubicBezTo>
                      <a:pt x="45" y="11"/>
                      <a:pt x="67" y="7"/>
                      <a:pt x="88" y="13"/>
                    </a:cubicBezTo>
                    <a:cubicBezTo>
                      <a:pt x="93" y="14"/>
                      <a:pt x="99" y="16"/>
                      <a:pt x="104" y="17"/>
                    </a:cubicBezTo>
                    <a:cubicBezTo>
                      <a:pt x="115" y="20"/>
                      <a:pt x="116" y="20"/>
                      <a:pt x="117" y="13"/>
                    </a:cubicBezTo>
                    <a:cubicBezTo>
                      <a:pt x="117" y="8"/>
                      <a:pt x="114" y="4"/>
                      <a:pt x="119" y="0"/>
                    </a:cubicBezTo>
                    <a:cubicBezTo>
                      <a:pt x="119" y="92"/>
                      <a:pt x="119" y="185"/>
                      <a:pt x="119" y="278"/>
                    </a:cubicBezTo>
                    <a:close/>
                  </a:path>
                </a:pathLst>
              </a:custGeom>
              <a:solidFill>
                <a:srgbClr val="A885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3" name="Freeform 13"/>
              <p:cNvSpPr>
                <a:spLocks/>
              </p:cNvSpPr>
              <p:nvPr userDrawn="1"/>
            </p:nvSpPr>
            <p:spPr bwMode="auto">
              <a:xfrm>
                <a:off x="-1022" y="1519"/>
                <a:ext cx="332" cy="200"/>
              </a:xfrm>
              <a:custGeom>
                <a:avLst/>
                <a:gdLst>
                  <a:gd name="T0" fmla="*/ 187 w 187"/>
                  <a:gd name="T1" fmla="*/ 4 h 112"/>
                  <a:gd name="T2" fmla="*/ 144 w 187"/>
                  <a:gd name="T3" fmla="*/ 9 h 112"/>
                  <a:gd name="T4" fmla="*/ 107 w 187"/>
                  <a:gd name="T5" fmla="*/ 22 h 112"/>
                  <a:gd name="T6" fmla="*/ 128 w 187"/>
                  <a:gd name="T7" fmla="*/ 43 h 112"/>
                  <a:gd name="T8" fmla="*/ 151 w 187"/>
                  <a:gd name="T9" fmla="*/ 43 h 112"/>
                  <a:gd name="T10" fmla="*/ 160 w 187"/>
                  <a:gd name="T11" fmla="*/ 45 h 112"/>
                  <a:gd name="T12" fmla="*/ 163 w 187"/>
                  <a:gd name="T13" fmla="*/ 48 h 112"/>
                  <a:gd name="T14" fmla="*/ 158 w 187"/>
                  <a:gd name="T15" fmla="*/ 50 h 112"/>
                  <a:gd name="T16" fmla="*/ 142 w 187"/>
                  <a:gd name="T17" fmla="*/ 56 h 112"/>
                  <a:gd name="T18" fmla="*/ 150 w 187"/>
                  <a:gd name="T19" fmla="*/ 66 h 112"/>
                  <a:gd name="T20" fmla="*/ 154 w 187"/>
                  <a:gd name="T21" fmla="*/ 70 h 112"/>
                  <a:gd name="T22" fmla="*/ 146 w 187"/>
                  <a:gd name="T23" fmla="*/ 73 h 112"/>
                  <a:gd name="T24" fmla="*/ 135 w 187"/>
                  <a:gd name="T25" fmla="*/ 70 h 112"/>
                  <a:gd name="T26" fmla="*/ 116 w 187"/>
                  <a:gd name="T27" fmla="*/ 58 h 112"/>
                  <a:gd name="T28" fmla="*/ 85 w 187"/>
                  <a:gd name="T29" fmla="*/ 51 h 112"/>
                  <a:gd name="T30" fmla="*/ 45 w 187"/>
                  <a:gd name="T31" fmla="*/ 63 h 112"/>
                  <a:gd name="T32" fmla="*/ 37 w 187"/>
                  <a:gd name="T33" fmla="*/ 84 h 112"/>
                  <a:gd name="T34" fmla="*/ 66 w 187"/>
                  <a:gd name="T35" fmla="*/ 92 h 112"/>
                  <a:gd name="T36" fmla="*/ 103 w 187"/>
                  <a:gd name="T37" fmla="*/ 93 h 112"/>
                  <a:gd name="T38" fmla="*/ 106 w 187"/>
                  <a:gd name="T39" fmla="*/ 98 h 112"/>
                  <a:gd name="T40" fmla="*/ 86 w 187"/>
                  <a:gd name="T41" fmla="*/ 110 h 112"/>
                  <a:gd name="T42" fmla="*/ 78 w 187"/>
                  <a:gd name="T43" fmla="*/ 109 h 112"/>
                  <a:gd name="T44" fmla="*/ 48 w 187"/>
                  <a:gd name="T45" fmla="*/ 94 h 112"/>
                  <a:gd name="T46" fmla="*/ 9 w 187"/>
                  <a:gd name="T47" fmla="*/ 76 h 112"/>
                  <a:gd name="T48" fmla="*/ 0 w 187"/>
                  <a:gd name="T49" fmla="*/ 74 h 112"/>
                  <a:gd name="T50" fmla="*/ 0 w 187"/>
                  <a:gd name="T51" fmla="*/ 66 h 112"/>
                  <a:gd name="T52" fmla="*/ 12 w 187"/>
                  <a:gd name="T53" fmla="*/ 62 h 112"/>
                  <a:gd name="T54" fmla="*/ 28 w 187"/>
                  <a:gd name="T55" fmla="*/ 46 h 112"/>
                  <a:gd name="T56" fmla="*/ 11 w 187"/>
                  <a:gd name="T57" fmla="*/ 37 h 112"/>
                  <a:gd name="T58" fmla="*/ 0 w 187"/>
                  <a:gd name="T59" fmla="*/ 35 h 112"/>
                  <a:gd name="T60" fmla="*/ 0 w 187"/>
                  <a:gd name="T61" fmla="*/ 16 h 112"/>
                  <a:gd name="T62" fmla="*/ 19 w 187"/>
                  <a:gd name="T63" fmla="*/ 11 h 112"/>
                  <a:gd name="T64" fmla="*/ 50 w 187"/>
                  <a:gd name="T65" fmla="*/ 7 h 112"/>
                  <a:gd name="T66" fmla="*/ 105 w 187"/>
                  <a:gd name="T67" fmla="*/ 0 h 112"/>
                  <a:gd name="T68" fmla="*/ 170 w 187"/>
                  <a:gd name="T69" fmla="*/ 1 h 112"/>
                  <a:gd name="T70" fmla="*/ 187 w 187"/>
                  <a:gd name="T71" fmla="*/ 4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87" h="112">
                    <a:moveTo>
                      <a:pt x="187" y="4"/>
                    </a:moveTo>
                    <a:cubicBezTo>
                      <a:pt x="173" y="7"/>
                      <a:pt x="159" y="9"/>
                      <a:pt x="144" y="9"/>
                    </a:cubicBezTo>
                    <a:cubicBezTo>
                      <a:pt x="127" y="9"/>
                      <a:pt x="114" y="13"/>
                      <a:pt x="107" y="22"/>
                    </a:cubicBezTo>
                    <a:cubicBezTo>
                      <a:pt x="99" y="32"/>
                      <a:pt x="109" y="43"/>
                      <a:pt x="128" y="43"/>
                    </a:cubicBezTo>
                    <a:cubicBezTo>
                      <a:pt x="136" y="44"/>
                      <a:pt x="144" y="43"/>
                      <a:pt x="151" y="43"/>
                    </a:cubicBezTo>
                    <a:cubicBezTo>
                      <a:pt x="155" y="43"/>
                      <a:pt x="158" y="43"/>
                      <a:pt x="160" y="45"/>
                    </a:cubicBezTo>
                    <a:cubicBezTo>
                      <a:pt x="161" y="46"/>
                      <a:pt x="165" y="47"/>
                      <a:pt x="163" y="48"/>
                    </a:cubicBezTo>
                    <a:cubicBezTo>
                      <a:pt x="162" y="49"/>
                      <a:pt x="160" y="50"/>
                      <a:pt x="158" y="50"/>
                    </a:cubicBezTo>
                    <a:cubicBezTo>
                      <a:pt x="149" y="49"/>
                      <a:pt x="144" y="52"/>
                      <a:pt x="142" y="56"/>
                    </a:cubicBezTo>
                    <a:cubicBezTo>
                      <a:pt x="139" y="61"/>
                      <a:pt x="143" y="64"/>
                      <a:pt x="150" y="66"/>
                    </a:cubicBezTo>
                    <a:cubicBezTo>
                      <a:pt x="153" y="67"/>
                      <a:pt x="155" y="68"/>
                      <a:pt x="154" y="70"/>
                    </a:cubicBezTo>
                    <a:cubicBezTo>
                      <a:pt x="152" y="73"/>
                      <a:pt x="149" y="73"/>
                      <a:pt x="146" y="73"/>
                    </a:cubicBezTo>
                    <a:cubicBezTo>
                      <a:pt x="142" y="72"/>
                      <a:pt x="138" y="71"/>
                      <a:pt x="135" y="70"/>
                    </a:cubicBezTo>
                    <a:cubicBezTo>
                      <a:pt x="129" y="66"/>
                      <a:pt x="122" y="62"/>
                      <a:pt x="116" y="58"/>
                    </a:cubicBezTo>
                    <a:cubicBezTo>
                      <a:pt x="108" y="52"/>
                      <a:pt x="99" y="50"/>
                      <a:pt x="85" y="51"/>
                    </a:cubicBezTo>
                    <a:cubicBezTo>
                      <a:pt x="70" y="53"/>
                      <a:pt x="56" y="56"/>
                      <a:pt x="45" y="63"/>
                    </a:cubicBezTo>
                    <a:cubicBezTo>
                      <a:pt x="34" y="68"/>
                      <a:pt x="33" y="76"/>
                      <a:pt x="37" y="84"/>
                    </a:cubicBezTo>
                    <a:cubicBezTo>
                      <a:pt x="42" y="91"/>
                      <a:pt x="54" y="92"/>
                      <a:pt x="66" y="92"/>
                    </a:cubicBezTo>
                    <a:cubicBezTo>
                      <a:pt x="78" y="92"/>
                      <a:pt x="91" y="92"/>
                      <a:pt x="103" y="93"/>
                    </a:cubicBezTo>
                    <a:cubicBezTo>
                      <a:pt x="109" y="94"/>
                      <a:pt x="110" y="96"/>
                      <a:pt x="106" y="98"/>
                    </a:cubicBezTo>
                    <a:cubicBezTo>
                      <a:pt x="99" y="102"/>
                      <a:pt x="93" y="106"/>
                      <a:pt x="86" y="110"/>
                    </a:cubicBezTo>
                    <a:cubicBezTo>
                      <a:pt x="83" y="111"/>
                      <a:pt x="80" y="112"/>
                      <a:pt x="78" y="109"/>
                    </a:cubicBezTo>
                    <a:cubicBezTo>
                      <a:pt x="73" y="100"/>
                      <a:pt x="60" y="97"/>
                      <a:pt x="48" y="94"/>
                    </a:cubicBezTo>
                    <a:cubicBezTo>
                      <a:pt x="33" y="90"/>
                      <a:pt x="17" y="86"/>
                      <a:pt x="9" y="76"/>
                    </a:cubicBezTo>
                    <a:cubicBezTo>
                      <a:pt x="7" y="74"/>
                      <a:pt x="4" y="74"/>
                      <a:pt x="0" y="74"/>
                    </a:cubicBezTo>
                    <a:cubicBezTo>
                      <a:pt x="0" y="71"/>
                      <a:pt x="0" y="68"/>
                      <a:pt x="0" y="66"/>
                    </a:cubicBezTo>
                    <a:cubicBezTo>
                      <a:pt x="3" y="63"/>
                      <a:pt x="8" y="63"/>
                      <a:pt x="12" y="62"/>
                    </a:cubicBezTo>
                    <a:cubicBezTo>
                      <a:pt x="25" y="59"/>
                      <a:pt x="30" y="53"/>
                      <a:pt x="28" y="46"/>
                    </a:cubicBezTo>
                    <a:cubicBezTo>
                      <a:pt x="26" y="40"/>
                      <a:pt x="21" y="37"/>
                      <a:pt x="11" y="37"/>
                    </a:cubicBezTo>
                    <a:cubicBezTo>
                      <a:pt x="7" y="37"/>
                      <a:pt x="3" y="37"/>
                      <a:pt x="0" y="35"/>
                    </a:cubicBezTo>
                    <a:cubicBezTo>
                      <a:pt x="0" y="29"/>
                      <a:pt x="0" y="22"/>
                      <a:pt x="0" y="16"/>
                    </a:cubicBezTo>
                    <a:cubicBezTo>
                      <a:pt x="6" y="13"/>
                      <a:pt x="13" y="14"/>
                      <a:pt x="19" y="11"/>
                    </a:cubicBezTo>
                    <a:cubicBezTo>
                      <a:pt x="28" y="8"/>
                      <a:pt x="40" y="11"/>
                      <a:pt x="50" y="7"/>
                    </a:cubicBezTo>
                    <a:cubicBezTo>
                      <a:pt x="67" y="1"/>
                      <a:pt x="86" y="1"/>
                      <a:pt x="105" y="0"/>
                    </a:cubicBezTo>
                    <a:cubicBezTo>
                      <a:pt x="127" y="3"/>
                      <a:pt x="148" y="2"/>
                      <a:pt x="170" y="1"/>
                    </a:cubicBezTo>
                    <a:cubicBezTo>
                      <a:pt x="176" y="1"/>
                      <a:pt x="183" y="0"/>
                      <a:pt x="187" y="4"/>
                    </a:cubicBezTo>
                    <a:close/>
                  </a:path>
                </a:pathLst>
              </a:custGeom>
              <a:solidFill>
                <a:srgbClr val="9470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4" name="Freeform 14"/>
              <p:cNvSpPr>
                <a:spLocks/>
              </p:cNvSpPr>
              <p:nvPr userDrawn="1"/>
            </p:nvSpPr>
            <p:spPr bwMode="auto">
              <a:xfrm>
                <a:off x="-1022" y="1578"/>
                <a:ext cx="64" cy="59"/>
              </a:xfrm>
              <a:custGeom>
                <a:avLst/>
                <a:gdLst>
                  <a:gd name="T0" fmla="*/ 0 w 36"/>
                  <a:gd name="T1" fmla="*/ 2 h 33"/>
                  <a:gd name="T2" fmla="*/ 29 w 36"/>
                  <a:gd name="T3" fmla="*/ 9 h 33"/>
                  <a:gd name="T4" fmla="*/ 11 w 36"/>
                  <a:gd name="T5" fmla="*/ 31 h 33"/>
                  <a:gd name="T6" fmla="*/ 0 w 36"/>
                  <a:gd name="T7" fmla="*/ 33 h 33"/>
                  <a:gd name="T8" fmla="*/ 0 w 36"/>
                  <a:gd name="T9" fmla="*/ 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3">
                    <a:moveTo>
                      <a:pt x="0" y="2"/>
                    </a:moveTo>
                    <a:cubicBezTo>
                      <a:pt x="11" y="2"/>
                      <a:pt x="23" y="0"/>
                      <a:pt x="29" y="9"/>
                    </a:cubicBezTo>
                    <a:cubicBezTo>
                      <a:pt x="36" y="18"/>
                      <a:pt x="28" y="28"/>
                      <a:pt x="11" y="31"/>
                    </a:cubicBezTo>
                    <a:cubicBezTo>
                      <a:pt x="8" y="32"/>
                      <a:pt x="4" y="32"/>
                      <a:pt x="0" y="33"/>
                    </a:cubicBezTo>
                    <a:cubicBezTo>
                      <a:pt x="0" y="22"/>
                      <a:pt x="0" y="12"/>
                      <a:pt x="0" y="2"/>
                    </a:cubicBezTo>
                    <a:close/>
                  </a:path>
                </a:pathLst>
              </a:custGeom>
              <a:solidFill>
                <a:srgbClr val="A682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5" name="Freeform 15"/>
              <p:cNvSpPr>
                <a:spLocks/>
              </p:cNvSpPr>
              <p:nvPr userDrawn="1"/>
            </p:nvSpPr>
            <p:spPr bwMode="auto">
              <a:xfrm>
                <a:off x="-1022" y="1539"/>
                <a:ext cx="38" cy="9"/>
              </a:xfrm>
              <a:custGeom>
                <a:avLst/>
                <a:gdLst>
                  <a:gd name="T0" fmla="*/ 19 w 21"/>
                  <a:gd name="T1" fmla="*/ 0 h 5"/>
                  <a:gd name="T2" fmla="*/ 21 w 21"/>
                  <a:gd name="T3" fmla="*/ 1 h 5"/>
                  <a:gd name="T4" fmla="*/ 0 w 21"/>
                  <a:gd name="T5" fmla="*/ 5 h 5"/>
                  <a:gd name="T6" fmla="*/ 0 w 21"/>
                  <a:gd name="T7" fmla="*/ 2 h 5"/>
                  <a:gd name="T8" fmla="*/ 19 w 21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5">
                    <a:moveTo>
                      <a:pt x="19" y="0"/>
                    </a:moveTo>
                    <a:cubicBezTo>
                      <a:pt x="20" y="1"/>
                      <a:pt x="21" y="1"/>
                      <a:pt x="21" y="1"/>
                    </a:cubicBezTo>
                    <a:cubicBezTo>
                      <a:pt x="14" y="2"/>
                      <a:pt x="8" y="5"/>
                      <a:pt x="0" y="5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6" y="1"/>
                      <a:pt x="12" y="1"/>
                      <a:pt x="19" y="0"/>
                    </a:cubicBezTo>
                    <a:close/>
                  </a:path>
                </a:pathLst>
              </a:custGeom>
              <a:solidFill>
                <a:srgbClr val="8970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6" name="Freeform 16"/>
              <p:cNvSpPr>
                <a:spLocks/>
              </p:cNvSpPr>
              <p:nvPr userDrawn="1"/>
            </p:nvSpPr>
            <p:spPr bwMode="auto">
              <a:xfrm>
                <a:off x="1443" y="1616"/>
                <a:ext cx="3646" cy="318"/>
              </a:xfrm>
              <a:custGeom>
                <a:avLst/>
                <a:gdLst>
                  <a:gd name="T0" fmla="*/ 1276 w 2054"/>
                  <a:gd name="T1" fmla="*/ 9 h 178"/>
                  <a:gd name="T2" fmla="*/ 1458 w 2054"/>
                  <a:gd name="T3" fmla="*/ 10 h 178"/>
                  <a:gd name="T4" fmla="*/ 1425 w 2054"/>
                  <a:gd name="T5" fmla="*/ 44 h 178"/>
                  <a:gd name="T6" fmla="*/ 1502 w 2054"/>
                  <a:gd name="T7" fmla="*/ 13 h 178"/>
                  <a:gd name="T8" fmla="*/ 1660 w 2054"/>
                  <a:gd name="T9" fmla="*/ 2 h 178"/>
                  <a:gd name="T10" fmla="*/ 1634 w 2054"/>
                  <a:gd name="T11" fmla="*/ 28 h 178"/>
                  <a:gd name="T12" fmla="*/ 1800 w 2054"/>
                  <a:gd name="T13" fmla="*/ 78 h 178"/>
                  <a:gd name="T14" fmla="*/ 1895 w 2054"/>
                  <a:gd name="T15" fmla="*/ 90 h 178"/>
                  <a:gd name="T16" fmla="*/ 2045 w 2054"/>
                  <a:gd name="T17" fmla="*/ 133 h 178"/>
                  <a:gd name="T18" fmla="*/ 1846 w 2054"/>
                  <a:gd name="T19" fmla="*/ 111 h 178"/>
                  <a:gd name="T20" fmla="*/ 1681 w 2054"/>
                  <a:gd name="T21" fmla="*/ 83 h 178"/>
                  <a:gd name="T22" fmla="*/ 1653 w 2054"/>
                  <a:gd name="T23" fmla="*/ 96 h 178"/>
                  <a:gd name="T24" fmla="*/ 1576 w 2054"/>
                  <a:gd name="T25" fmla="*/ 110 h 178"/>
                  <a:gd name="T26" fmla="*/ 1423 w 2054"/>
                  <a:gd name="T27" fmla="*/ 85 h 178"/>
                  <a:gd name="T28" fmla="*/ 1282 w 2054"/>
                  <a:gd name="T29" fmla="*/ 116 h 178"/>
                  <a:gd name="T30" fmla="*/ 1200 w 2054"/>
                  <a:gd name="T31" fmla="*/ 119 h 178"/>
                  <a:gd name="T32" fmla="*/ 1191 w 2054"/>
                  <a:gd name="T33" fmla="*/ 145 h 178"/>
                  <a:gd name="T34" fmla="*/ 1150 w 2054"/>
                  <a:gd name="T35" fmla="*/ 105 h 178"/>
                  <a:gd name="T36" fmla="*/ 1130 w 2054"/>
                  <a:gd name="T37" fmla="*/ 107 h 178"/>
                  <a:gd name="T38" fmla="*/ 1053 w 2054"/>
                  <a:gd name="T39" fmla="*/ 80 h 178"/>
                  <a:gd name="T40" fmla="*/ 1036 w 2054"/>
                  <a:gd name="T41" fmla="*/ 125 h 178"/>
                  <a:gd name="T42" fmla="*/ 744 w 2054"/>
                  <a:gd name="T43" fmla="*/ 151 h 178"/>
                  <a:gd name="T44" fmla="*/ 757 w 2054"/>
                  <a:gd name="T45" fmla="*/ 119 h 178"/>
                  <a:gd name="T46" fmla="*/ 697 w 2054"/>
                  <a:gd name="T47" fmla="*/ 153 h 178"/>
                  <a:gd name="T48" fmla="*/ 677 w 2054"/>
                  <a:gd name="T49" fmla="*/ 143 h 178"/>
                  <a:gd name="T50" fmla="*/ 592 w 2054"/>
                  <a:gd name="T51" fmla="*/ 148 h 178"/>
                  <a:gd name="T52" fmla="*/ 515 w 2054"/>
                  <a:gd name="T53" fmla="*/ 145 h 178"/>
                  <a:gd name="T54" fmla="*/ 514 w 2054"/>
                  <a:gd name="T55" fmla="*/ 161 h 178"/>
                  <a:gd name="T56" fmla="*/ 440 w 2054"/>
                  <a:gd name="T57" fmla="*/ 158 h 178"/>
                  <a:gd name="T58" fmla="*/ 452 w 2054"/>
                  <a:gd name="T59" fmla="*/ 122 h 178"/>
                  <a:gd name="T60" fmla="*/ 420 w 2054"/>
                  <a:gd name="T61" fmla="*/ 154 h 178"/>
                  <a:gd name="T62" fmla="*/ 304 w 2054"/>
                  <a:gd name="T63" fmla="*/ 156 h 178"/>
                  <a:gd name="T64" fmla="*/ 207 w 2054"/>
                  <a:gd name="T65" fmla="*/ 144 h 178"/>
                  <a:gd name="T66" fmla="*/ 140 w 2054"/>
                  <a:gd name="T67" fmla="*/ 161 h 178"/>
                  <a:gd name="T68" fmla="*/ 174 w 2054"/>
                  <a:gd name="T69" fmla="*/ 144 h 178"/>
                  <a:gd name="T70" fmla="*/ 107 w 2054"/>
                  <a:gd name="T71" fmla="*/ 127 h 178"/>
                  <a:gd name="T72" fmla="*/ 47 w 2054"/>
                  <a:gd name="T73" fmla="*/ 140 h 178"/>
                  <a:gd name="T74" fmla="*/ 6 w 2054"/>
                  <a:gd name="T75" fmla="*/ 145 h 178"/>
                  <a:gd name="T76" fmla="*/ 105 w 2054"/>
                  <a:gd name="T77" fmla="*/ 114 h 178"/>
                  <a:gd name="T78" fmla="*/ 136 w 2054"/>
                  <a:gd name="T79" fmla="*/ 58 h 178"/>
                  <a:gd name="T80" fmla="*/ 162 w 2054"/>
                  <a:gd name="T81" fmla="*/ 53 h 178"/>
                  <a:gd name="T82" fmla="*/ 224 w 2054"/>
                  <a:gd name="T83" fmla="*/ 44 h 178"/>
                  <a:gd name="T84" fmla="*/ 311 w 2054"/>
                  <a:gd name="T85" fmla="*/ 69 h 178"/>
                  <a:gd name="T86" fmla="*/ 360 w 2054"/>
                  <a:gd name="T87" fmla="*/ 101 h 178"/>
                  <a:gd name="T88" fmla="*/ 366 w 2054"/>
                  <a:gd name="T89" fmla="*/ 71 h 178"/>
                  <a:gd name="T90" fmla="*/ 316 w 2054"/>
                  <a:gd name="T91" fmla="*/ 49 h 178"/>
                  <a:gd name="T92" fmla="*/ 282 w 2054"/>
                  <a:gd name="T93" fmla="*/ 18 h 178"/>
                  <a:gd name="T94" fmla="*/ 558 w 2054"/>
                  <a:gd name="T95" fmla="*/ 42 h 178"/>
                  <a:gd name="T96" fmla="*/ 794 w 2054"/>
                  <a:gd name="T97" fmla="*/ 49 h 178"/>
                  <a:gd name="T98" fmla="*/ 686 w 2054"/>
                  <a:gd name="T99" fmla="*/ 81 h 178"/>
                  <a:gd name="T100" fmla="*/ 953 w 2054"/>
                  <a:gd name="T101" fmla="*/ 58 h 178"/>
                  <a:gd name="T102" fmla="*/ 1005 w 2054"/>
                  <a:gd name="T103" fmla="*/ 38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54" h="178">
                    <a:moveTo>
                      <a:pt x="1222" y="22"/>
                    </a:moveTo>
                    <a:cubicBezTo>
                      <a:pt x="1224" y="21"/>
                      <a:pt x="1226" y="21"/>
                      <a:pt x="1228" y="20"/>
                    </a:cubicBezTo>
                    <a:cubicBezTo>
                      <a:pt x="1234" y="19"/>
                      <a:pt x="1236" y="14"/>
                      <a:pt x="1243" y="12"/>
                    </a:cubicBezTo>
                    <a:cubicBezTo>
                      <a:pt x="1249" y="15"/>
                      <a:pt x="1254" y="15"/>
                      <a:pt x="1260" y="13"/>
                    </a:cubicBezTo>
                    <a:cubicBezTo>
                      <a:pt x="1265" y="12"/>
                      <a:pt x="1271" y="11"/>
                      <a:pt x="1276" y="9"/>
                    </a:cubicBezTo>
                    <a:cubicBezTo>
                      <a:pt x="1301" y="1"/>
                      <a:pt x="1327" y="2"/>
                      <a:pt x="1354" y="4"/>
                    </a:cubicBezTo>
                    <a:cubicBezTo>
                      <a:pt x="1357" y="4"/>
                      <a:pt x="1359" y="5"/>
                      <a:pt x="1360" y="7"/>
                    </a:cubicBezTo>
                    <a:cubicBezTo>
                      <a:pt x="1367" y="15"/>
                      <a:pt x="1377" y="13"/>
                      <a:pt x="1389" y="12"/>
                    </a:cubicBezTo>
                    <a:cubicBezTo>
                      <a:pt x="1401" y="11"/>
                      <a:pt x="1414" y="8"/>
                      <a:pt x="1427" y="9"/>
                    </a:cubicBezTo>
                    <a:cubicBezTo>
                      <a:pt x="1437" y="10"/>
                      <a:pt x="1448" y="10"/>
                      <a:pt x="1458" y="10"/>
                    </a:cubicBezTo>
                    <a:cubicBezTo>
                      <a:pt x="1463" y="10"/>
                      <a:pt x="1469" y="9"/>
                      <a:pt x="1473" y="12"/>
                    </a:cubicBezTo>
                    <a:cubicBezTo>
                      <a:pt x="1475" y="16"/>
                      <a:pt x="1470" y="16"/>
                      <a:pt x="1466" y="16"/>
                    </a:cubicBezTo>
                    <a:cubicBezTo>
                      <a:pt x="1456" y="18"/>
                      <a:pt x="1445" y="20"/>
                      <a:pt x="1435" y="22"/>
                    </a:cubicBezTo>
                    <a:cubicBezTo>
                      <a:pt x="1427" y="25"/>
                      <a:pt x="1420" y="27"/>
                      <a:pt x="1417" y="33"/>
                    </a:cubicBezTo>
                    <a:cubicBezTo>
                      <a:pt x="1413" y="38"/>
                      <a:pt x="1416" y="42"/>
                      <a:pt x="1425" y="44"/>
                    </a:cubicBezTo>
                    <a:cubicBezTo>
                      <a:pt x="1430" y="46"/>
                      <a:pt x="1436" y="46"/>
                      <a:pt x="1442" y="47"/>
                    </a:cubicBezTo>
                    <a:cubicBezTo>
                      <a:pt x="1467" y="48"/>
                      <a:pt x="1491" y="49"/>
                      <a:pt x="1516" y="46"/>
                    </a:cubicBezTo>
                    <a:cubicBezTo>
                      <a:pt x="1538" y="42"/>
                      <a:pt x="1554" y="35"/>
                      <a:pt x="1569" y="25"/>
                    </a:cubicBezTo>
                    <a:cubicBezTo>
                      <a:pt x="1576" y="21"/>
                      <a:pt x="1575" y="18"/>
                      <a:pt x="1564" y="16"/>
                    </a:cubicBezTo>
                    <a:cubicBezTo>
                      <a:pt x="1544" y="11"/>
                      <a:pt x="1523" y="12"/>
                      <a:pt x="1502" y="13"/>
                    </a:cubicBezTo>
                    <a:cubicBezTo>
                      <a:pt x="1496" y="13"/>
                      <a:pt x="1490" y="15"/>
                      <a:pt x="1487" y="10"/>
                    </a:cubicBezTo>
                    <a:cubicBezTo>
                      <a:pt x="1490" y="6"/>
                      <a:pt x="1497" y="6"/>
                      <a:pt x="1504" y="5"/>
                    </a:cubicBezTo>
                    <a:cubicBezTo>
                      <a:pt x="1525" y="5"/>
                      <a:pt x="1547" y="5"/>
                      <a:pt x="1568" y="4"/>
                    </a:cubicBezTo>
                    <a:cubicBezTo>
                      <a:pt x="1594" y="4"/>
                      <a:pt x="1619" y="0"/>
                      <a:pt x="1644" y="1"/>
                    </a:cubicBezTo>
                    <a:cubicBezTo>
                      <a:pt x="1650" y="1"/>
                      <a:pt x="1655" y="1"/>
                      <a:pt x="1660" y="2"/>
                    </a:cubicBezTo>
                    <a:cubicBezTo>
                      <a:pt x="1668" y="5"/>
                      <a:pt x="1662" y="6"/>
                      <a:pt x="1658" y="7"/>
                    </a:cubicBezTo>
                    <a:cubicBezTo>
                      <a:pt x="1650" y="9"/>
                      <a:pt x="1641" y="10"/>
                      <a:pt x="1632" y="11"/>
                    </a:cubicBezTo>
                    <a:cubicBezTo>
                      <a:pt x="1625" y="11"/>
                      <a:pt x="1617" y="11"/>
                      <a:pt x="1610" y="13"/>
                    </a:cubicBezTo>
                    <a:cubicBezTo>
                      <a:pt x="1601" y="15"/>
                      <a:pt x="1600" y="19"/>
                      <a:pt x="1607" y="22"/>
                    </a:cubicBezTo>
                    <a:cubicBezTo>
                      <a:pt x="1615" y="25"/>
                      <a:pt x="1622" y="28"/>
                      <a:pt x="1634" y="28"/>
                    </a:cubicBezTo>
                    <a:cubicBezTo>
                      <a:pt x="1657" y="27"/>
                      <a:pt x="1679" y="27"/>
                      <a:pt x="1701" y="24"/>
                    </a:cubicBezTo>
                    <a:cubicBezTo>
                      <a:pt x="1707" y="23"/>
                      <a:pt x="1711" y="25"/>
                      <a:pt x="1715" y="28"/>
                    </a:cubicBezTo>
                    <a:cubicBezTo>
                      <a:pt x="1737" y="39"/>
                      <a:pt x="1756" y="51"/>
                      <a:pt x="1769" y="66"/>
                    </a:cubicBezTo>
                    <a:cubicBezTo>
                      <a:pt x="1771" y="68"/>
                      <a:pt x="1774" y="70"/>
                      <a:pt x="1777" y="71"/>
                    </a:cubicBezTo>
                    <a:cubicBezTo>
                      <a:pt x="1783" y="75"/>
                      <a:pt x="1792" y="77"/>
                      <a:pt x="1800" y="78"/>
                    </a:cubicBezTo>
                    <a:cubicBezTo>
                      <a:pt x="1803" y="79"/>
                      <a:pt x="1805" y="80"/>
                      <a:pt x="1808" y="81"/>
                    </a:cubicBezTo>
                    <a:cubicBezTo>
                      <a:pt x="1817" y="87"/>
                      <a:pt x="1827" y="94"/>
                      <a:pt x="1839" y="98"/>
                    </a:cubicBezTo>
                    <a:cubicBezTo>
                      <a:pt x="1848" y="100"/>
                      <a:pt x="1857" y="101"/>
                      <a:pt x="1865" y="98"/>
                    </a:cubicBezTo>
                    <a:cubicBezTo>
                      <a:pt x="1871" y="96"/>
                      <a:pt x="1876" y="93"/>
                      <a:pt x="1880" y="90"/>
                    </a:cubicBezTo>
                    <a:cubicBezTo>
                      <a:pt x="1885" y="86"/>
                      <a:pt x="1890" y="86"/>
                      <a:pt x="1895" y="90"/>
                    </a:cubicBezTo>
                    <a:cubicBezTo>
                      <a:pt x="1907" y="100"/>
                      <a:pt x="1923" y="107"/>
                      <a:pt x="1943" y="111"/>
                    </a:cubicBezTo>
                    <a:cubicBezTo>
                      <a:pt x="1956" y="113"/>
                      <a:pt x="1967" y="118"/>
                      <a:pt x="1980" y="120"/>
                    </a:cubicBezTo>
                    <a:cubicBezTo>
                      <a:pt x="1998" y="124"/>
                      <a:pt x="2017" y="126"/>
                      <a:pt x="2036" y="127"/>
                    </a:cubicBezTo>
                    <a:cubicBezTo>
                      <a:pt x="2043" y="127"/>
                      <a:pt x="2050" y="127"/>
                      <a:pt x="2054" y="130"/>
                    </a:cubicBezTo>
                    <a:cubicBezTo>
                      <a:pt x="2053" y="133"/>
                      <a:pt x="2048" y="133"/>
                      <a:pt x="2045" y="133"/>
                    </a:cubicBezTo>
                    <a:cubicBezTo>
                      <a:pt x="2018" y="134"/>
                      <a:pt x="1993" y="132"/>
                      <a:pt x="1968" y="126"/>
                    </a:cubicBezTo>
                    <a:cubicBezTo>
                      <a:pt x="1954" y="123"/>
                      <a:pt x="1940" y="119"/>
                      <a:pt x="1927" y="115"/>
                    </a:cubicBezTo>
                    <a:cubicBezTo>
                      <a:pt x="1921" y="114"/>
                      <a:pt x="1916" y="113"/>
                      <a:pt x="1910" y="112"/>
                    </a:cubicBezTo>
                    <a:cubicBezTo>
                      <a:pt x="1893" y="111"/>
                      <a:pt x="1877" y="110"/>
                      <a:pt x="1860" y="112"/>
                    </a:cubicBezTo>
                    <a:cubicBezTo>
                      <a:pt x="1855" y="113"/>
                      <a:pt x="1851" y="112"/>
                      <a:pt x="1846" y="111"/>
                    </a:cubicBezTo>
                    <a:cubicBezTo>
                      <a:pt x="1839" y="107"/>
                      <a:pt x="1828" y="105"/>
                      <a:pt x="1819" y="102"/>
                    </a:cubicBezTo>
                    <a:cubicBezTo>
                      <a:pt x="1803" y="97"/>
                      <a:pt x="1786" y="92"/>
                      <a:pt x="1768" y="88"/>
                    </a:cubicBezTo>
                    <a:cubicBezTo>
                      <a:pt x="1756" y="84"/>
                      <a:pt x="1742" y="85"/>
                      <a:pt x="1730" y="83"/>
                    </a:cubicBezTo>
                    <a:cubicBezTo>
                      <a:pt x="1729" y="83"/>
                      <a:pt x="1727" y="83"/>
                      <a:pt x="1726" y="82"/>
                    </a:cubicBezTo>
                    <a:cubicBezTo>
                      <a:pt x="1711" y="81"/>
                      <a:pt x="1696" y="81"/>
                      <a:pt x="1681" y="83"/>
                    </a:cubicBezTo>
                    <a:cubicBezTo>
                      <a:pt x="1674" y="83"/>
                      <a:pt x="1667" y="85"/>
                      <a:pt x="1659" y="85"/>
                    </a:cubicBezTo>
                    <a:cubicBezTo>
                      <a:pt x="1654" y="85"/>
                      <a:pt x="1650" y="84"/>
                      <a:pt x="1645" y="85"/>
                    </a:cubicBezTo>
                    <a:cubicBezTo>
                      <a:pt x="1637" y="87"/>
                      <a:pt x="1630" y="88"/>
                      <a:pt x="1622" y="90"/>
                    </a:cubicBezTo>
                    <a:cubicBezTo>
                      <a:pt x="1627" y="92"/>
                      <a:pt x="1632" y="91"/>
                      <a:pt x="1636" y="91"/>
                    </a:cubicBezTo>
                    <a:cubicBezTo>
                      <a:pt x="1644" y="91"/>
                      <a:pt x="1652" y="91"/>
                      <a:pt x="1653" y="96"/>
                    </a:cubicBezTo>
                    <a:cubicBezTo>
                      <a:pt x="1655" y="102"/>
                      <a:pt x="1649" y="104"/>
                      <a:pt x="1640" y="105"/>
                    </a:cubicBezTo>
                    <a:cubicBezTo>
                      <a:pt x="1633" y="106"/>
                      <a:pt x="1625" y="105"/>
                      <a:pt x="1618" y="105"/>
                    </a:cubicBezTo>
                    <a:cubicBezTo>
                      <a:pt x="1612" y="105"/>
                      <a:pt x="1606" y="105"/>
                      <a:pt x="1603" y="101"/>
                    </a:cubicBezTo>
                    <a:cubicBezTo>
                      <a:pt x="1600" y="98"/>
                      <a:pt x="1597" y="99"/>
                      <a:pt x="1594" y="101"/>
                    </a:cubicBezTo>
                    <a:cubicBezTo>
                      <a:pt x="1588" y="104"/>
                      <a:pt x="1583" y="108"/>
                      <a:pt x="1576" y="110"/>
                    </a:cubicBezTo>
                    <a:cubicBezTo>
                      <a:pt x="1574" y="110"/>
                      <a:pt x="1571" y="110"/>
                      <a:pt x="1569" y="109"/>
                    </a:cubicBezTo>
                    <a:cubicBezTo>
                      <a:pt x="1566" y="104"/>
                      <a:pt x="1571" y="98"/>
                      <a:pt x="1562" y="94"/>
                    </a:cubicBezTo>
                    <a:cubicBezTo>
                      <a:pt x="1552" y="89"/>
                      <a:pt x="1540" y="87"/>
                      <a:pt x="1527" y="85"/>
                    </a:cubicBezTo>
                    <a:cubicBezTo>
                      <a:pt x="1508" y="83"/>
                      <a:pt x="1489" y="80"/>
                      <a:pt x="1470" y="78"/>
                    </a:cubicBezTo>
                    <a:cubicBezTo>
                      <a:pt x="1453" y="77"/>
                      <a:pt x="1437" y="79"/>
                      <a:pt x="1423" y="85"/>
                    </a:cubicBezTo>
                    <a:cubicBezTo>
                      <a:pt x="1412" y="89"/>
                      <a:pt x="1400" y="94"/>
                      <a:pt x="1388" y="98"/>
                    </a:cubicBezTo>
                    <a:cubicBezTo>
                      <a:pt x="1377" y="102"/>
                      <a:pt x="1374" y="108"/>
                      <a:pt x="1372" y="114"/>
                    </a:cubicBezTo>
                    <a:cubicBezTo>
                      <a:pt x="1371" y="115"/>
                      <a:pt x="1369" y="115"/>
                      <a:pt x="1368" y="115"/>
                    </a:cubicBezTo>
                    <a:cubicBezTo>
                      <a:pt x="1362" y="112"/>
                      <a:pt x="1360" y="108"/>
                      <a:pt x="1354" y="106"/>
                    </a:cubicBezTo>
                    <a:cubicBezTo>
                      <a:pt x="1334" y="98"/>
                      <a:pt x="1293" y="104"/>
                      <a:pt x="1282" y="116"/>
                    </a:cubicBezTo>
                    <a:cubicBezTo>
                      <a:pt x="1279" y="119"/>
                      <a:pt x="1277" y="122"/>
                      <a:pt x="1270" y="122"/>
                    </a:cubicBezTo>
                    <a:cubicBezTo>
                      <a:pt x="1256" y="117"/>
                      <a:pt x="1241" y="121"/>
                      <a:pt x="1227" y="121"/>
                    </a:cubicBezTo>
                    <a:cubicBezTo>
                      <a:pt x="1223" y="121"/>
                      <a:pt x="1223" y="125"/>
                      <a:pt x="1221" y="127"/>
                    </a:cubicBezTo>
                    <a:cubicBezTo>
                      <a:pt x="1221" y="127"/>
                      <a:pt x="1220" y="128"/>
                      <a:pt x="1219" y="128"/>
                    </a:cubicBezTo>
                    <a:cubicBezTo>
                      <a:pt x="1208" y="128"/>
                      <a:pt x="1206" y="122"/>
                      <a:pt x="1200" y="119"/>
                    </a:cubicBezTo>
                    <a:cubicBezTo>
                      <a:pt x="1196" y="116"/>
                      <a:pt x="1190" y="115"/>
                      <a:pt x="1183" y="115"/>
                    </a:cubicBezTo>
                    <a:cubicBezTo>
                      <a:pt x="1173" y="115"/>
                      <a:pt x="1163" y="115"/>
                      <a:pt x="1152" y="115"/>
                    </a:cubicBezTo>
                    <a:cubicBezTo>
                      <a:pt x="1166" y="124"/>
                      <a:pt x="1179" y="131"/>
                      <a:pt x="1192" y="139"/>
                    </a:cubicBezTo>
                    <a:cubicBezTo>
                      <a:pt x="1193" y="140"/>
                      <a:pt x="1194" y="141"/>
                      <a:pt x="1194" y="143"/>
                    </a:cubicBezTo>
                    <a:cubicBezTo>
                      <a:pt x="1194" y="144"/>
                      <a:pt x="1193" y="144"/>
                      <a:pt x="1191" y="145"/>
                    </a:cubicBezTo>
                    <a:cubicBezTo>
                      <a:pt x="1189" y="145"/>
                      <a:pt x="1187" y="144"/>
                      <a:pt x="1185" y="143"/>
                    </a:cubicBezTo>
                    <a:cubicBezTo>
                      <a:pt x="1173" y="135"/>
                      <a:pt x="1157" y="129"/>
                      <a:pt x="1146" y="121"/>
                    </a:cubicBezTo>
                    <a:cubicBezTo>
                      <a:pt x="1144" y="119"/>
                      <a:pt x="1141" y="117"/>
                      <a:pt x="1140" y="115"/>
                    </a:cubicBezTo>
                    <a:cubicBezTo>
                      <a:pt x="1139" y="112"/>
                      <a:pt x="1132" y="111"/>
                      <a:pt x="1136" y="107"/>
                    </a:cubicBezTo>
                    <a:cubicBezTo>
                      <a:pt x="1139" y="104"/>
                      <a:pt x="1145" y="105"/>
                      <a:pt x="1150" y="105"/>
                    </a:cubicBezTo>
                    <a:cubicBezTo>
                      <a:pt x="1155" y="106"/>
                      <a:pt x="1159" y="104"/>
                      <a:pt x="1162" y="102"/>
                    </a:cubicBezTo>
                    <a:cubicBezTo>
                      <a:pt x="1163" y="100"/>
                      <a:pt x="1163" y="99"/>
                      <a:pt x="1161" y="97"/>
                    </a:cubicBezTo>
                    <a:cubicBezTo>
                      <a:pt x="1159" y="96"/>
                      <a:pt x="1157" y="96"/>
                      <a:pt x="1155" y="96"/>
                    </a:cubicBezTo>
                    <a:cubicBezTo>
                      <a:pt x="1149" y="98"/>
                      <a:pt x="1142" y="98"/>
                      <a:pt x="1140" y="103"/>
                    </a:cubicBezTo>
                    <a:cubicBezTo>
                      <a:pt x="1139" y="105"/>
                      <a:pt x="1135" y="107"/>
                      <a:pt x="1130" y="107"/>
                    </a:cubicBezTo>
                    <a:cubicBezTo>
                      <a:pt x="1124" y="107"/>
                      <a:pt x="1122" y="104"/>
                      <a:pt x="1121" y="102"/>
                    </a:cubicBezTo>
                    <a:cubicBezTo>
                      <a:pt x="1120" y="95"/>
                      <a:pt x="1109" y="96"/>
                      <a:pt x="1104" y="93"/>
                    </a:cubicBezTo>
                    <a:cubicBezTo>
                      <a:pt x="1091" y="82"/>
                      <a:pt x="1070" y="76"/>
                      <a:pt x="1055" y="65"/>
                    </a:cubicBezTo>
                    <a:cubicBezTo>
                      <a:pt x="1060" y="68"/>
                      <a:pt x="1068" y="70"/>
                      <a:pt x="1068" y="74"/>
                    </a:cubicBezTo>
                    <a:cubicBezTo>
                      <a:pt x="1068" y="79"/>
                      <a:pt x="1058" y="77"/>
                      <a:pt x="1053" y="80"/>
                    </a:cubicBezTo>
                    <a:cubicBezTo>
                      <a:pt x="1038" y="87"/>
                      <a:pt x="1024" y="93"/>
                      <a:pt x="1010" y="100"/>
                    </a:cubicBezTo>
                    <a:cubicBezTo>
                      <a:pt x="1000" y="105"/>
                      <a:pt x="1001" y="110"/>
                      <a:pt x="1011" y="114"/>
                    </a:cubicBezTo>
                    <a:cubicBezTo>
                      <a:pt x="1020" y="117"/>
                      <a:pt x="1028" y="120"/>
                      <a:pt x="1039" y="120"/>
                    </a:cubicBezTo>
                    <a:cubicBezTo>
                      <a:pt x="1042" y="120"/>
                      <a:pt x="1047" y="119"/>
                      <a:pt x="1047" y="123"/>
                    </a:cubicBezTo>
                    <a:cubicBezTo>
                      <a:pt x="1044" y="125"/>
                      <a:pt x="1040" y="125"/>
                      <a:pt x="1036" y="125"/>
                    </a:cubicBezTo>
                    <a:cubicBezTo>
                      <a:pt x="990" y="124"/>
                      <a:pt x="945" y="131"/>
                      <a:pt x="901" y="136"/>
                    </a:cubicBezTo>
                    <a:cubicBezTo>
                      <a:pt x="879" y="139"/>
                      <a:pt x="858" y="144"/>
                      <a:pt x="837" y="148"/>
                    </a:cubicBezTo>
                    <a:cubicBezTo>
                      <a:pt x="816" y="150"/>
                      <a:pt x="797" y="156"/>
                      <a:pt x="777" y="158"/>
                    </a:cubicBezTo>
                    <a:cubicBezTo>
                      <a:pt x="761" y="160"/>
                      <a:pt x="747" y="159"/>
                      <a:pt x="733" y="155"/>
                    </a:cubicBezTo>
                    <a:cubicBezTo>
                      <a:pt x="732" y="149"/>
                      <a:pt x="740" y="151"/>
                      <a:pt x="744" y="151"/>
                    </a:cubicBezTo>
                    <a:cubicBezTo>
                      <a:pt x="756" y="150"/>
                      <a:pt x="769" y="151"/>
                      <a:pt x="781" y="149"/>
                    </a:cubicBezTo>
                    <a:cubicBezTo>
                      <a:pt x="791" y="148"/>
                      <a:pt x="798" y="143"/>
                      <a:pt x="798" y="137"/>
                    </a:cubicBezTo>
                    <a:cubicBezTo>
                      <a:pt x="799" y="132"/>
                      <a:pt x="796" y="127"/>
                      <a:pt x="787" y="124"/>
                    </a:cubicBezTo>
                    <a:cubicBezTo>
                      <a:pt x="781" y="122"/>
                      <a:pt x="774" y="121"/>
                      <a:pt x="766" y="121"/>
                    </a:cubicBezTo>
                    <a:cubicBezTo>
                      <a:pt x="763" y="121"/>
                      <a:pt x="759" y="122"/>
                      <a:pt x="757" y="119"/>
                    </a:cubicBezTo>
                    <a:cubicBezTo>
                      <a:pt x="755" y="117"/>
                      <a:pt x="759" y="115"/>
                      <a:pt x="761" y="113"/>
                    </a:cubicBezTo>
                    <a:cubicBezTo>
                      <a:pt x="751" y="125"/>
                      <a:pt x="732" y="123"/>
                      <a:pt x="715" y="125"/>
                    </a:cubicBezTo>
                    <a:cubicBezTo>
                      <a:pt x="697" y="126"/>
                      <a:pt x="693" y="130"/>
                      <a:pt x="702" y="139"/>
                    </a:cubicBezTo>
                    <a:cubicBezTo>
                      <a:pt x="706" y="144"/>
                      <a:pt x="705" y="148"/>
                      <a:pt x="700" y="151"/>
                    </a:cubicBezTo>
                    <a:cubicBezTo>
                      <a:pt x="699" y="152"/>
                      <a:pt x="698" y="152"/>
                      <a:pt x="697" y="153"/>
                    </a:cubicBezTo>
                    <a:cubicBezTo>
                      <a:pt x="695" y="153"/>
                      <a:pt x="694" y="153"/>
                      <a:pt x="693" y="152"/>
                    </a:cubicBezTo>
                    <a:cubicBezTo>
                      <a:pt x="678" y="150"/>
                      <a:pt x="662" y="152"/>
                      <a:pt x="647" y="152"/>
                    </a:cubicBezTo>
                    <a:cubicBezTo>
                      <a:pt x="641" y="152"/>
                      <a:pt x="636" y="152"/>
                      <a:pt x="632" y="149"/>
                    </a:cubicBezTo>
                    <a:cubicBezTo>
                      <a:pt x="637" y="144"/>
                      <a:pt x="646" y="145"/>
                      <a:pt x="653" y="145"/>
                    </a:cubicBezTo>
                    <a:cubicBezTo>
                      <a:pt x="661" y="145"/>
                      <a:pt x="669" y="145"/>
                      <a:pt x="677" y="143"/>
                    </a:cubicBezTo>
                    <a:cubicBezTo>
                      <a:pt x="686" y="140"/>
                      <a:pt x="686" y="136"/>
                      <a:pt x="678" y="133"/>
                    </a:cubicBezTo>
                    <a:cubicBezTo>
                      <a:pt x="667" y="128"/>
                      <a:pt x="638" y="128"/>
                      <a:pt x="627" y="132"/>
                    </a:cubicBezTo>
                    <a:cubicBezTo>
                      <a:pt x="621" y="134"/>
                      <a:pt x="618" y="137"/>
                      <a:pt x="621" y="142"/>
                    </a:cubicBezTo>
                    <a:cubicBezTo>
                      <a:pt x="622" y="143"/>
                      <a:pt x="625" y="145"/>
                      <a:pt x="622" y="147"/>
                    </a:cubicBezTo>
                    <a:cubicBezTo>
                      <a:pt x="613" y="151"/>
                      <a:pt x="602" y="147"/>
                      <a:pt x="592" y="148"/>
                    </a:cubicBezTo>
                    <a:cubicBezTo>
                      <a:pt x="578" y="149"/>
                      <a:pt x="565" y="151"/>
                      <a:pt x="553" y="155"/>
                    </a:cubicBezTo>
                    <a:cubicBezTo>
                      <a:pt x="550" y="156"/>
                      <a:pt x="547" y="157"/>
                      <a:pt x="543" y="156"/>
                    </a:cubicBezTo>
                    <a:cubicBezTo>
                      <a:pt x="541" y="155"/>
                      <a:pt x="541" y="154"/>
                      <a:pt x="541" y="153"/>
                    </a:cubicBezTo>
                    <a:cubicBezTo>
                      <a:pt x="544" y="147"/>
                      <a:pt x="542" y="145"/>
                      <a:pt x="532" y="145"/>
                    </a:cubicBezTo>
                    <a:cubicBezTo>
                      <a:pt x="526" y="144"/>
                      <a:pt x="521" y="144"/>
                      <a:pt x="515" y="145"/>
                    </a:cubicBezTo>
                    <a:cubicBezTo>
                      <a:pt x="511" y="145"/>
                      <a:pt x="508" y="146"/>
                      <a:pt x="508" y="149"/>
                    </a:cubicBezTo>
                    <a:cubicBezTo>
                      <a:pt x="508" y="151"/>
                      <a:pt x="511" y="152"/>
                      <a:pt x="515" y="153"/>
                    </a:cubicBezTo>
                    <a:cubicBezTo>
                      <a:pt x="520" y="154"/>
                      <a:pt x="526" y="154"/>
                      <a:pt x="532" y="156"/>
                    </a:cubicBezTo>
                    <a:cubicBezTo>
                      <a:pt x="533" y="159"/>
                      <a:pt x="529" y="159"/>
                      <a:pt x="526" y="159"/>
                    </a:cubicBezTo>
                    <a:cubicBezTo>
                      <a:pt x="523" y="160"/>
                      <a:pt x="518" y="159"/>
                      <a:pt x="514" y="161"/>
                    </a:cubicBezTo>
                    <a:cubicBezTo>
                      <a:pt x="519" y="166"/>
                      <a:pt x="530" y="168"/>
                      <a:pt x="534" y="174"/>
                    </a:cubicBezTo>
                    <a:cubicBezTo>
                      <a:pt x="534" y="175"/>
                      <a:pt x="534" y="177"/>
                      <a:pt x="532" y="178"/>
                    </a:cubicBezTo>
                    <a:cubicBezTo>
                      <a:pt x="521" y="177"/>
                      <a:pt x="516" y="172"/>
                      <a:pt x="510" y="168"/>
                    </a:cubicBezTo>
                    <a:cubicBezTo>
                      <a:pt x="501" y="162"/>
                      <a:pt x="491" y="159"/>
                      <a:pt x="478" y="159"/>
                    </a:cubicBezTo>
                    <a:cubicBezTo>
                      <a:pt x="465" y="160"/>
                      <a:pt x="452" y="158"/>
                      <a:pt x="440" y="158"/>
                    </a:cubicBezTo>
                    <a:cubicBezTo>
                      <a:pt x="434" y="158"/>
                      <a:pt x="428" y="157"/>
                      <a:pt x="424" y="154"/>
                    </a:cubicBezTo>
                    <a:cubicBezTo>
                      <a:pt x="423" y="151"/>
                      <a:pt x="428" y="151"/>
                      <a:pt x="432" y="150"/>
                    </a:cubicBezTo>
                    <a:cubicBezTo>
                      <a:pt x="442" y="147"/>
                      <a:pt x="453" y="144"/>
                      <a:pt x="462" y="140"/>
                    </a:cubicBezTo>
                    <a:cubicBezTo>
                      <a:pt x="469" y="137"/>
                      <a:pt x="473" y="133"/>
                      <a:pt x="470" y="128"/>
                    </a:cubicBezTo>
                    <a:cubicBezTo>
                      <a:pt x="467" y="122"/>
                      <a:pt x="460" y="122"/>
                      <a:pt x="452" y="122"/>
                    </a:cubicBezTo>
                    <a:cubicBezTo>
                      <a:pt x="429" y="121"/>
                      <a:pt x="406" y="120"/>
                      <a:pt x="384" y="116"/>
                    </a:cubicBezTo>
                    <a:cubicBezTo>
                      <a:pt x="373" y="114"/>
                      <a:pt x="362" y="114"/>
                      <a:pt x="352" y="118"/>
                    </a:cubicBezTo>
                    <a:cubicBezTo>
                      <a:pt x="341" y="122"/>
                      <a:pt x="338" y="129"/>
                      <a:pt x="347" y="135"/>
                    </a:cubicBezTo>
                    <a:cubicBezTo>
                      <a:pt x="363" y="144"/>
                      <a:pt x="381" y="151"/>
                      <a:pt x="404" y="152"/>
                    </a:cubicBezTo>
                    <a:cubicBezTo>
                      <a:pt x="409" y="152"/>
                      <a:pt x="415" y="151"/>
                      <a:pt x="420" y="154"/>
                    </a:cubicBezTo>
                    <a:cubicBezTo>
                      <a:pt x="417" y="158"/>
                      <a:pt x="411" y="157"/>
                      <a:pt x="406" y="157"/>
                    </a:cubicBezTo>
                    <a:cubicBezTo>
                      <a:pt x="387" y="157"/>
                      <a:pt x="368" y="157"/>
                      <a:pt x="348" y="157"/>
                    </a:cubicBezTo>
                    <a:cubicBezTo>
                      <a:pt x="341" y="157"/>
                      <a:pt x="335" y="158"/>
                      <a:pt x="329" y="160"/>
                    </a:cubicBezTo>
                    <a:cubicBezTo>
                      <a:pt x="325" y="162"/>
                      <a:pt x="320" y="165"/>
                      <a:pt x="317" y="159"/>
                    </a:cubicBezTo>
                    <a:cubicBezTo>
                      <a:pt x="315" y="156"/>
                      <a:pt x="308" y="158"/>
                      <a:pt x="304" y="156"/>
                    </a:cubicBezTo>
                    <a:cubicBezTo>
                      <a:pt x="302" y="154"/>
                      <a:pt x="304" y="152"/>
                      <a:pt x="305" y="151"/>
                    </a:cubicBezTo>
                    <a:cubicBezTo>
                      <a:pt x="310" y="143"/>
                      <a:pt x="306" y="138"/>
                      <a:pt x="292" y="135"/>
                    </a:cubicBezTo>
                    <a:cubicBezTo>
                      <a:pt x="284" y="134"/>
                      <a:pt x="276" y="133"/>
                      <a:pt x="268" y="133"/>
                    </a:cubicBezTo>
                    <a:cubicBezTo>
                      <a:pt x="250" y="135"/>
                      <a:pt x="233" y="138"/>
                      <a:pt x="215" y="140"/>
                    </a:cubicBezTo>
                    <a:cubicBezTo>
                      <a:pt x="212" y="141"/>
                      <a:pt x="207" y="141"/>
                      <a:pt x="207" y="144"/>
                    </a:cubicBezTo>
                    <a:cubicBezTo>
                      <a:pt x="207" y="147"/>
                      <a:pt x="212" y="147"/>
                      <a:pt x="216" y="148"/>
                    </a:cubicBezTo>
                    <a:cubicBezTo>
                      <a:pt x="234" y="149"/>
                      <a:pt x="253" y="150"/>
                      <a:pt x="271" y="152"/>
                    </a:cubicBezTo>
                    <a:cubicBezTo>
                      <a:pt x="275" y="152"/>
                      <a:pt x="283" y="151"/>
                      <a:pt x="279" y="156"/>
                    </a:cubicBezTo>
                    <a:cubicBezTo>
                      <a:pt x="276" y="158"/>
                      <a:pt x="272" y="158"/>
                      <a:pt x="268" y="158"/>
                    </a:cubicBezTo>
                    <a:cubicBezTo>
                      <a:pt x="225" y="158"/>
                      <a:pt x="183" y="162"/>
                      <a:pt x="140" y="161"/>
                    </a:cubicBezTo>
                    <a:cubicBezTo>
                      <a:pt x="136" y="161"/>
                      <a:pt x="131" y="162"/>
                      <a:pt x="127" y="159"/>
                    </a:cubicBezTo>
                    <a:cubicBezTo>
                      <a:pt x="128" y="155"/>
                      <a:pt x="134" y="156"/>
                      <a:pt x="138" y="156"/>
                    </a:cubicBezTo>
                    <a:cubicBezTo>
                      <a:pt x="148" y="156"/>
                      <a:pt x="159" y="156"/>
                      <a:pt x="170" y="156"/>
                    </a:cubicBezTo>
                    <a:cubicBezTo>
                      <a:pt x="175" y="156"/>
                      <a:pt x="181" y="156"/>
                      <a:pt x="182" y="152"/>
                    </a:cubicBezTo>
                    <a:cubicBezTo>
                      <a:pt x="183" y="148"/>
                      <a:pt x="180" y="145"/>
                      <a:pt x="174" y="144"/>
                    </a:cubicBezTo>
                    <a:cubicBezTo>
                      <a:pt x="165" y="141"/>
                      <a:pt x="155" y="142"/>
                      <a:pt x="146" y="144"/>
                    </a:cubicBezTo>
                    <a:cubicBezTo>
                      <a:pt x="142" y="145"/>
                      <a:pt x="137" y="146"/>
                      <a:pt x="133" y="146"/>
                    </a:cubicBezTo>
                    <a:cubicBezTo>
                      <a:pt x="129" y="147"/>
                      <a:pt x="126" y="146"/>
                      <a:pt x="124" y="145"/>
                    </a:cubicBezTo>
                    <a:cubicBezTo>
                      <a:pt x="123" y="144"/>
                      <a:pt x="122" y="143"/>
                      <a:pt x="122" y="142"/>
                    </a:cubicBezTo>
                    <a:cubicBezTo>
                      <a:pt x="124" y="134"/>
                      <a:pt x="119" y="130"/>
                      <a:pt x="107" y="127"/>
                    </a:cubicBezTo>
                    <a:cubicBezTo>
                      <a:pt x="99" y="125"/>
                      <a:pt x="92" y="126"/>
                      <a:pt x="84" y="127"/>
                    </a:cubicBezTo>
                    <a:cubicBezTo>
                      <a:pt x="74" y="129"/>
                      <a:pt x="62" y="130"/>
                      <a:pt x="55" y="136"/>
                    </a:cubicBezTo>
                    <a:cubicBezTo>
                      <a:pt x="54" y="136"/>
                      <a:pt x="52" y="136"/>
                      <a:pt x="51" y="136"/>
                    </a:cubicBezTo>
                    <a:cubicBezTo>
                      <a:pt x="48" y="135"/>
                      <a:pt x="46" y="135"/>
                      <a:pt x="45" y="137"/>
                    </a:cubicBezTo>
                    <a:cubicBezTo>
                      <a:pt x="44" y="138"/>
                      <a:pt x="45" y="139"/>
                      <a:pt x="47" y="140"/>
                    </a:cubicBezTo>
                    <a:cubicBezTo>
                      <a:pt x="49" y="141"/>
                      <a:pt x="53" y="142"/>
                      <a:pt x="49" y="145"/>
                    </a:cubicBezTo>
                    <a:cubicBezTo>
                      <a:pt x="43" y="146"/>
                      <a:pt x="38" y="145"/>
                      <a:pt x="32" y="144"/>
                    </a:cubicBezTo>
                    <a:cubicBezTo>
                      <a:pt x="29" y="143"/>
                      <a:pt x="28" y="141"/>
                      <a:pt x="26" y="139"/>
                    </a:cubicBezTo>
                    <a:cubicBezTo>
                      <a:pt x="24" y="141"/>
                      <a:pt x="26" y="143"/>
                      <a:pt x="24" y="144"/>
                    </a:cubicBezTo>
                    <a:cubicBezTo>
                      <a:pt x="18" y="146"/>
                      <a:pt x="12" y="146"/>
                      <a:pt x="6" y="145"/>
                    </a:cubicBezTo>
                    <a:cubicBezTo>
                      <a:pt x="0" y="141"/>
                      <a:pt x="9" y="139"/>
                      <a:pt x="9" y="136"/>
                    </a:cubicBezTo>
                    <a:cubicBezTo>
                      <a:pt x="12" y="132"/>
                      <a:pt x="17" y="128"/>
                      <a:pt x="22" y="124"/>
                    </a:cubicBezTo>
                    <a:cubicBezTo>
                      <a:pt x="30" y="118"/>
                      <a:pt x="38" y="116"/>
                      <a:pt x="50" y="117"/>
                    </a:cubicBezTo>
                    <a:cubicBezTo>
                      <a:pt x="63" y="121"/>
                      <a:pt x="75" y="116"/>
                      <a:pt x="88" y="116"/>
                    </a:cubicBezTo>
                    <a:cubicBezTo>
                      <a:pt x="94" y="117"/>
                      <a:pt x="101" y="119"/>
                      <a:pt x="105" y="114"/>
                    </a:cubicBezTo>
                    <a:cubicBezTo>
                      <a:pt x="113" y="108"/>
                      <a:pt x="123" y="102"/>
                      <a:pt x="116" y="94"/>
                    </a:cubicBezTo>
                    <a:cubicBezTo>
                      <a:pt x="114" y="91"/>
                      <a:pt x="112" y="88"/>
                      <a:pt x="107" y="86"/>
                    </a:cubicBezTo>
                    <a:cubicBezTo>
                      <a:pt x="100" y="82"/>
                      <a:pt x="100" y="78"/>
                      <a:pt x="107" y="74"/>
                    </a:cubicBezTo>
                    <a:cubicBezTo>
                      <a:pt x="111" y="72"/>
                      <a:pt x="114" y="69"/>
                      <a:pt x="118" y="68"/>
                    </a:cubicBezTo>
                    <a:cubicBezTo>
                      <a:pt x="126" y="65"/>
                      <a:pt x="132" y="63"/>
                      <a:pt x="136" y="58"/>
                    </a:cubicBezTo>
                    <a:cubicBezTo>
                      <a:pt x="137" y="56"/>
                      <a:pt x="139" y="55"/>
                      <a:pt x="143" y="55"/>
                    </a:cubicBezTo>
                    <a:cubicBezTo>
                      <a:pt x="148" y="63"/>
                      <a:pt x="160" y="63"/>
                      <a:pt x="173" y="63"/>
                    </a:cubicBezTo>
                    <a:cubicBezTo>
                      <a:pt x="177" y="62"/>
                      <a:pt x="182" y="63"/>
                      <a:pt x="182" y="59"/>
                    </a:cubicBezTo>
                    <a:cubicBezTo>
                      <a:pt x="183" y="56"/>
                      <a:pt x="179" y="55"/>
                      <a:pt x="175" y="54"/>
                    </a:cubicBezTo>
                    <a:cubicBezTo>
                      <a:pt x="171" y="53"/>
                      <a:pt x="166" y="53"/>
                      <a:pt x="162" y="53"/>
                    </a:cubicBezTo>
                    <a:cubicBezTo>
                      <a:pt x="158" y="53"/>
                      <a:pt x="155" y="53"/>
                      <a:pt x="153" y="50"/>
                    </a:cubicBezTo>
                    <a:cubicBezTo>
                      <a:pt x="151" y="48"/>
                      <a:pt x="154" y="47"/>
                      <a:pt x="157" y="45"/>
                    </a:cubicBezTo>
                    <a:cubicBezTo>
                      <a:pt x="160" y="43"/>
                      <a:pt x="163" y="41"/>
                      <a:pt x="167" y="40"/>
                    </a:cubicBezTo>
                    <a:cubicBezTo>
                      <a:pt x="171" y="37"/>
                      <a:pt x="175" y="37"/>
                      <a:pt x="180" y="38"/>
                    </a:cubicBezTo>
                    <a:cubicBezTo>
                      <a:pt x="193" y="44"/>
                      <a:pt x="209" y="44"/>
                      <a:pt x="224" y="44"/>
                    </a:cubicBezTo>
                    <a:cubicBezTo>
                      <a:pt x="249" y="44"/>
                      <a:pt x="275" y="47"/>
                      <a:pt x="300" y="46"/>
                    </a:cubicBezTo>
                    <a:cubicBezTo>
                      <a:pt x="305" y="45"/>
                      <a:pt x="309" y="46"/>
                      <a:pt x="313" y="49"/>
                    </a:cubicBezTo>
                    <a:cubicBezTo>
                      <a:pt x="317" y="51"/>
                      <a:pt x="319" y="54"/>
                      <a:pt x="310" y="55"/>
                    </a:cubicBezTo>
                    <a:cubicBezTo>
                      <a:pt x="304" y="55"/>
                      <a:pt x="297" y="56"/>
                      <a:pt x="298" y="61"/>
                    </a:cubicBezTo>
                    <a:cubicBezTo>
                      <a:pt x="298" y="65"/>
                      <a:pt x="304" y="67"/>
                      <a:pt x="311" y="69"/>
                    </a:cubicBezTo>
                    <a:cubicBezTo>
                      <a:pt x="316" y="69"/>
                      <a:pt x="321" y="70"/>
                      <a:pt x="327" y="70"/>
                    </a:cubicBezTo>
                    <a:cubicBezTo>
                      <a:pt x="343" y="71"/>
                      <a:pt x="359" y="73"/>
                      <a:pt x="369" y="81"/>
                    </a:cubicBezTo>
                    <a:cubicBezTo>
                      <a:pt x="376" y="84"/>
                      <a:pt x="377" y="87"/>
                      <a:pt x="368" y="89"/>
                    </a:cubicBezTo>
                    <a:cubicBezTo>
                      <a:pt x="364" y="90"/>
                      <a:pt x="360" y="91"/>
                      <a:pt x="358" y="94"/>
                    </a:cubicBezTo>
                    <a:cubicBezTo>
                      <a:pt x="355" y="97"/>
                      <a:pt x="355" y="99"/>
                      <a:pt x="360" y="101"/>
                    </a:cubicBezTo>
                    <a:cubicBezTo>
                      <a:pt x="368" y="104"/>
                      <a:pt x="382" y="104"/>
                      <a:pt x="389" y="100"/>
                    </a:cubicBezTo>
                    <a:cubicBezTo>
                      <a:pt x="397" y="97"/>
                      <a:pt x="397" y="93"/>
                      <a:pt x="389" y="91"/>
                    </a:cubicBezTo>
                    <a:cubicBezTo>
                      <a:pt x="382" y="88"/>
                      <a:pt x="376" y="85"/>
                      <a:pt x="370" y="82"/>
                    </a:cubicBezTo>
                    <a:cubicBezTo>
                      <a:pt x="368" y="81"/>
                      <a:pt x="366" y="79"/>
                      <a:pt x="364" y="78"/>
                    </a:cubicBezTo>
                    <a:cubicBezTo>
                      <a:pt x="359" y="75"/>
                      <a:pt x="359" y="73"/>
                      <a:pt x="366" y="71"/>
                    </a:cubicBezTo>
                    <a:cubicBezTo>
                      <a:pt x="372" y="70"/>
                      <a:pt x="376" y="67"/>
                      <a:pt x="375" y="63"/>
                    </a:cubicBezTo>
                    <a:cubicBezTo>
                      <a:pt x="374" y="59"/>
                      <a:pt x="368" y="56"/>
                      <a:pt x="361" y="55"/>
                    </a:cubicBezTo>
                    <a:cubicBezTo>
                      <a:pt x="355" y="54"/>
                      <a:pt x="348" y="54"/>
                      <a:pt x="341" y="54"/>
                    </a:cubicBezTo>
                    <a:cubicBezTo>
                      <a:pt x="336" y="55"/>
                      <a:pt x="331" y="54"/>
                      <a:pt x="326" y="54"/>
                    </a:cubicBezTo>
                    <a:cubicBezTo>
                      <a:pt x="321" y="53"/>
                      <a:pt x="317" y="52"/>
                      <a:pt x="316" y="49"/>
                    </a:cubicBezTo>
                    <a:cubicBezTo>
                      <a:pt x="315" y="47"/>
                      <a:pt x="320" y="47"/>
                      <a:pt x="323" y="45"/>
                    </a:cubicBezTo>
                    <a:cubicBezTo>
                      <a:pt x="330" y="42"/>
                      <a:pt x="330" y="38"/>
                      <a:pt x="321" y="35"/>
                    </a:cubicBezTo>
                    <a:cubicBezTo>
                      <a:pt x="309" y="31"/>
                      <a:pt x="295" y="30"/>
                      <a:pt x="282" y="27"/>
                    </a:cubicBezTo>
                    <a:cubicBezTo>
                      <a:pt x="273" y="26"/>
                      <a:pt x="265" y="24"/>
                      <a:pt x="264" y="18"/>
                    </a:cubicBezTo>
                    <a:cubicBezTo>
                      <a:pt x="270" y="16"/>
                      <a:pt x="276" y="17"/>
                      <a:pt x="282" y="18"/>
                    </a:cubicBezTo>
                    <a:cubicBezTo>
                      <a:pt x="288" y="19"/>
                      <a:pt x="295" y="19"/>
                      <a:pt x="301" y="17"/>
                    </a:cubicBezTo>
                    <a:cubicBezTo>
                      <a:pt x="321" y="23"/>
                      <a:pt x="344" y="23"/>
                      <a:pt x="367" y="25"/>
                    </a:cubicBezTo>
                    <a:cubicBezTo>
                      <a:pt x="404" y="28"/>
                      <a:pt x="442" y="30"/>
                      <a:pt x="479" y="34"/>
                    </a:cubicBezTo>
                    <a:cubicBezTo>
                      <a:pt x="485" y="36"/>
                      <a:pt x="492" y="38"/>
                      <a:pt x="499" y="38"/>
                    </a:cubicBezTo>
                    <a:cubicBezTo>
                      <a:pt x="519" y="38"/>
                      <a:pt x="539" y="40"/>
                      <a:pt x="558" y="42"/>
                    </a:cubicBezTo>
                    <a:cubicBezTo>
                      <a:pt x="595" y="47"/>
                      <a:pt x="633" y="44"/>
                      <a:pt x="671" y="48"/>
                    </a:cubicBezTo>
                    <a:cubicBezTo>
                      <a:pt x="681" y="49"/>
                      <a:pt x="691" y="46"/>
                      <a:pt x="701" y="45"/>
                    </a:cubicBezTo>
                    <a:cubicBezTo>
                      <a:pt x="708" y="45"/>
                      <a:pt x="715" y="45"/>
                      <a:pt x="722" y="44"/>
                    </a:cubicBezTo>
                    <a:cubicBezTo>
                      <a:pt x="747" y="44"/>
                      <a:pt x="771" y="44"/>
                      <a:pt x="796" y="44"/>
                    </a:cubicBezTo>
                    <a:cubicBezTo>
                      <a:pt x="802" y="47"/>
                      <a:pt x="796" y="48"/>
                      <a:pt x="794" y="49"/>
                    </a:cubicBezTo>
                    <a:cubicBezTo>
                      <a:pt x="789" y="51"/>
                      <a:pt x="784" y="51"/>
                      <a:pt x="779" y="52"/>
                    </a:cubicBezTo>
                    <a:cubicBezTo>
                      <a:pt x="757" y="53"/>
                      <a:pt x="735" y="55"/>
                      <a:pt x="713" y="55"/>
                    </a:cubicBezTo>
                    <a:cubicBezTo>
                      <a:pt x="705" y="56"/>
                      <a:pt x="698" y="57"/>
                      <a:pt x="691" y="58"/>
                    </a:cubicBezTo>
                    <a:cubicBezTo>
                      <a:pt x="682" y="60"/>
                      <a:pt x="676" y="64"/>
                      <a:pt x="675" y="69"/>
                    </a:cubicBezTo>
                    <a:cubicBezTo>
                      <a:pt x="674" y="74"/>
                      <a:pt x="678" y="78"/>
                      <a:pt x="686" y="81"/>
                    </a:cubicBezTo>
                    <a:cubicBezTo>
                      <a:pt x="714" y="92"/>
                      <a:pt x="744" y="100"/>
                      <a:pt x="777" y="103"/>
                    </a:cubicBezTo>
                    <a:cubicBezTo>
                      <a:pt x="811" y="106"/>
                      <a:pt x="842" y="101"/>
                      <a:pt x="873" y="94"/>
                    </a:cubicBezTo>
                    <a:cubicBezTo>
                      <a:pt x="895" y="89"/>
                      <a:pt x="917" y="84"/>
                      <a:pt x="939" y="79"/>
                    </a:cubicBezTo>
                    <a:cubicBezTo>
                      <a:pt x="945" y="77"/>
                      <a:pt x="950" y="76"/>
                      <a:pt x="955" y="74"/>
                    </a:cubicBezTo>
                    <a:cubicBezTo>
                      <a:pt x="967" y="68"/>
                      <a:pt x="966" y="62"/>
                      <a:pt x="953" y="58"/>
                    </a:cubicBezTo>
                    <a:cubicBezTo>
                      <a:pt x="945" y="55"/>
                      <a:pt x="937" y="55"/>
                      <a:pt x="929" y="54"/>
                    </a:cubicBezTo>
                    <a:cubicBezTo>
                      <a:pt x="922" y="53"/>
                      <a:pt x="915" y="53"/>
                      <a:pt x="909" y="50"/>
                    </a:cubicBezTo>
                    <a:cubicBezTo>
                      <a:pt x="907" y="44"/>
                      <a:pt x="914" y="42"/>
                      <a:pt x="922" y="42"/>
                    </a:cubicBezTo>
                    <a:cubicBezTo>
                      <a:pt x="940" y="42"/>
                      <a:pt x="957" y="41"/>
                      <a:pt x="975" y="42"/>
                    </a:cubicBezTo>
                    <a:cubicBezTo>
                      <a:pt x="985" y="42"/>
                      <a:pt x="995" y="41"/>
                      <a:pt x="1005" y="38"/>
                    </a:cubicBezTo>
                    <a:cubicBezTo>
                      <a:pt x="1041" y="36"/>
                      <a:pt x="1078" y="34"/>
                      <a:pt x="1115" y="32"/>
                    </a:cubicBezTo>
                    <a:cubicBezTo>
                      <a:pt x="1143" y="30"/>
                      <a:pt x="1170" y="28"/>
                      <a:pt x="1198" y="27"/>
                    </a:cubicBezTo>
                    <a:cubicBezTo>
                      <a:pt x="1207" y="26"/>
                      <a:pt x="1213" y="22"/>
                      <a:pt x="1222" y="22"/>
                    </a:cubicBezTo>
                    <a:close/>
                  </a:path>
                </a:pathLst>
              </a:custGeom>
              <a:solidFill>
                <a:srgbClr val="9470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7" name="Freeform 17"/>
              <p:cNvSpPr>
                <a:spLocks/>
              </p:cNvSpPr>
              <p:nvPr userDrawn="1"/>
            </p:nvSpPr>
            <p:spPr bwMode="auto">
              <a:xfrm>
                <a:off x="-8" y="1305"/>
                <a:ext cx="1467" cy="364"/>
              </a:xfrm>
              <a:custGeom>
                <a:avLst/>
                <a:gdLst>
                  <a:gd name="T0" fmla="*/ 158 w 826"/>
                  <a:gd name="T1" fmla="*/ 39 h 204"/>
                  <a:gd name="T2" fmla="*/ 226 w 826"/>
                  <a:gd name="T3" fmla="*/ 10 h 204"/>
                  <a:gd name="T4" fmla="*/ 269 w 826"/>
                  <a:gd name="T5" fmla="*/ 4 h 204"/>
                  <a:gd name="T6" fmla="*/ 390 w 826"/>
                  <a:gd name="T7" fmla="*/ 68 h 204"/>
                  <a:gd name="T8" fmla="*/ 437 w 826"/>
                  <a:gd name="T9" fmla="*/ 71 h 204"/>
                  <a:gd name="T10" fmla="*/ 512 w 826"/>
                  <a:gd name="T11" fmla="*/ 96 h 204"/>
                  <a:gd name="T12" fmla="*/ 584 w 826"/>
                  <a:gd name="T13" fmla="*/ 94 h 204"/>
                  <a:gd name="T14" fmla="*/ 653 w 826"/>
                  <a:gd name="T15" fmla="*/ 90 h 204"/>
                  <a:gd name="T16" fmla="*/ 806 w 826"/>
                  <a:gd name="T17" fmla="*/ 132 h 204"/>
                  <a:gd name="T18" fmla="*/ 824 w 826"/>
                  <a:gd name="T19" fmla="*/ 149 h 204"/>
                  <a:gd name="T20" fmla="*/ 748 w 826"/>
                  <a:gd name="T21" fmla="*/ 152 h 204"/>
                  <a:gd name="T22" fmla="*/ 685 w 826"/>
                  <a:gd name="T23" fmla="*/ 172 h 204"/>
                  <a:gd name="T24" fmla="*/ 647 w 826"/>
                  <a:gd name="T25" fmla="*/ 189 h 204"/>
                  <a:gd name="T26" fmla="*/ 593 w 826"/>
                  <a:gd name="T27" fmla="*/ 168 h 204"/>
                  <a:gd name="T28" fmla="*/ 479 w 826"/>
                  <a:gd name="T29" fmla="*/ 180 h 204"/>
                  <a:gd name="T30" fmla="*/ 443 w 826"/>
                  <a:gd name="T31" fmla="*/ 182 h 204"/>
                  <a:gd name="T32" fmla="*/ 448 w 826"/>
                  <a:gd name="T33" fmla="*/ 164 h 204"/>
                  <a:gd name="T34" fmla="*/ 427 w 826"/>
                  <a:gd name="T35" fmla="*/ 159 h 204"/>
                  <a:gd name="T36" fmla="*/ 411 w 826"/>
                  <a:gd name="T37" fmla="*/ 176 h 204"/>
                  <a:gd name="T38" fmla="*/ 401 w 826"/>
                  <a:gd name="T39" fmla="*/ 175 h 204"/>
                  <a:gd name="T40" fmla="*/ 394 w 826"/>
                  <a:gd name="T41" fmla="*/ 160 h 204"/>
                  <a:gd name="T42" fmla="*/ 375 w 826"/>
                  <a:gd name="T43" fmla="*/ 180 h 204"/>
                  <a:gd name="T44" fmla="*/ 366 w 826"/>
                  <a:gd name="T45" fmla="*/ 162 h 204"/>
                  <a:gd name="T46" fmla="*/ 353 w 826"/>
                  <a:gd name="T47" fmla="*/ 163 h 204"/>
                  <a:gd name="T48" fmla="*/ 351 w 826"/>
                  <a:gd name="T49" fmla="*/ 192 h 204"/>
                  <a:gd name="T50" fmla="*/ 334 w 826"/>
                  <a:gd name="T51" fmla="*/ 182 h 204"/>
                  <a:gd name="T52" fmla="*/ 334 w 826"/>
                  <a:gd name="T53" fmla="*/ 200 h 204"/>
                  <a:gd name="T54" fmla="*/ 293 w 826"/>
                  <a:gd name="T55" fmla="*/ 201 h 204"/>
                  <a:gd name="T56" fmla="*/ 273 w 826"/>
                  <a:gd name="T57" fmla="*/ 177 h 204"/>
                  <a:gd name="T58" fmla="*/ 238 w 826"/>
                  <a:gd name="T59" fmla="*/ 167 h 204"/>
                  <a:gd name="T60" fmla="*/ 125 w 826"/>
                  <a:gd name="T61" fmla="*/ 147 h 204"/>
                  <a:gd name="T62" fmla="*/ 125 w 826"/>
                  <a:gd name="T63" fmla="*/ 135 h 204"/>
                  <a:gd name="T64" fmla="*/ 100 w 826"/>
                  <a:gd name="T65" fmla="*/ 138 h 204"/>
                  <a:gd name="T66" fmla="*/ 106 w 826"/>
                  <a:gd name="T67" fmla="*/ 107 h 204"/>
                  <a:gd name="T68" fmla="*/ 82 w 826"/>
                  <a:gd name="T69" fmla="*/ 113 h 204"/>
                  <a:gd name="T70" fmla="*/ 65 w 826"/>
                  <a:gd name="T71" fmla="*/ 110 h 204"/>
                  <a:gd name="T72" fmla="*/ 54 w 826"/>
                  <a:gd name="T73" fmla="*/ 109 h 204"/>
                  <a:gd name="T74" fmla="*/ 46 w 826"/>
                  <a:gd name="T75" fmla="*/ 119 h 204"/>
                  <a:gd name="T76" fmla="*/ 28 w 826"/>
                  <a:gd name="T77" fmla="*/ 110 h 204"/>
                  <a:gd name="T78" fmla="*/ 19 w 826"/>
                  <a:gd name="T79" fmla="*/ 112 h 204"/>
                  <a:gd name="T80" fmla="*/ 0 w 826"/>
                  <a:gd name="T81" fmla="*/ 101 h 204"/>
                  <a:gd name="T82" fmla="*/ 81 w 826"/>
                  <a:gd name="T83" fmla="*/ 55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826" h="204">
                    <a:moveTo>
                      <a:pt x="93" y="49"/>
                    </a:moveTo>
                    <a:cubicBezTo>
                      <a:pt x="111" y="38"/>
                      <a:pt x="133" y="36"/>
                      <a:pt x="158" y="39"/>
                    </a:cubicBezTo>
                    <a:cubicBezTo>
                      <a:pt x="163" y="40"/>
                      <a:pt x="166" y="38"/>
                      <a:pt x="169" y="37"/>
                    </a:cubicBezTo>
                    <a:cubicBezTo>
                      <a:pt x="188" y="28"/>
                      <a:pt x="205" y="17"/>
                      <a:pt x="226" y="10"/>
                    </a:cubicBezTo>
                    <a:cubicBezTo>
                      <a:pt x="231" y="8"/>
                      <a:pt x="236" y="6"/>
                      <a:pt x="241" y="4"/>
                    </a:cubicBezTo>
                    <a:cubicBezTo>
                      <a:pt x="250" y="1"/>
                      <a:pt x="260" y="0"/>
                      <a:pt x="269" y="4"/>
                    </a:cubicBezTo>
                    <a:cubicBezTo>
                      <a:pt x="288" y="13"/>
                      <a:pt x="311" y="18"/>
                      <a:pt x="330" y="27"/>
                    </a:cubicBezTo>
                    <a:cubicBezTo>
                      <a:pt x="354" y="39"/>
                      <a:pt x="376" y="51"/>
                      <a:pt x="390" y="68"/>
                    </a:cubicBezTo>
                    <a:cubicBezTo>
                      <a:pt x="393" y="72"/>
                      <a:pt x="399" y="77"/>
                      <a:pt x="406" y="80"/>
                    </a:cubicBezTo>
                    <a:cubicBezTo>
                      <a:pt x="415" y="69"/>
                      <a:pt x="415" y="69"/>
                      <a:pt x="437" y="71"/>
                    </a:cubicBezTo>
                    <a:cubicBezTo>
                      <a:pt x="463" y="74"/>
                      <a:pt x="485" y="80"/>
                      <a:pt x="498" y="94"/>
                    </a:cubicBezTo>
                    <a:cubicBezTo>
                      <a:pt x="501" y="97"/>
                      <a:pt x="505" y="98"/>
                      <a:pt x="512" y="96"/>
                    </a:cubicBezTo>
                    <a:cubicBezTo>
                      <a:pt x="525" y="91"/>
                      <a:pt x="540" y="88"/>
                      <a:pt x="555" y="87"/>
                    </a:cubicBezTo>
                    <a:cubicBezTo>
                      <a:pt x="567" y="87"/>
                      <a:pt x="577" y="88"/>
                      <a:pt x="584" y="94"/>
                    </a:cubicBezTo>
                    <a:cubicBezTo>
                      <a:pt x="598" y="105"/>
                      <a:pt x="603" y="106"/>
                      <a:pt x="624" y="99"/>
                    </a:cubicBezTo>
                    <a:cubicBezTo>
                      <a:pt x="634" y="97"/>
                      <a:pt x="644" y="94"/>
                      <a:pt x="653" y="90"/>
                    </a:cubicBezTo>
                    <a:cubicBezTo>
                      <a:pt x="679" y="81"/>
                      <a:pt x="702" y="82"/>
                      <a:pt x="726" y="92"/>
                    </a:cubicBezTo>
                    <a:cubicBezTo>
                      <a:pt x="755" y="104"/>
                      <a:pt x="780" y="118"/>
                      <a:pt x="806" y="132"/>
                    </a:cubicBezTo>
                    <a:cubicBezTo>
                      <a:pt x="813" y="135"/>
                      <a:pt x="818" y="140"/>
                      <a:pt x="823" y="145"/>
                    </a:cubicBezTo>
                    <a:cubicBezTo>
                      <a:pt x="825" y="146"/>
                      <a:pt x="826" y="148"/>
                      <a:pt x="824" y="149"/>
                    </a:cubicBezTo>
                    <a:cubicBezTo>
                      <a:pt x="819" y="152"/>
                      <a:pt x="813" y="150"/>
                      <a:pt x="808" y="149"/>
                    </a:cubicBezTo>
                    <a:cubicBezTo>
                      <a:pt x="787" y="146"/>
                      <a:pt x="767" y="146"/>
                      <a:pt x="748" y="152"/>
                    </a:cubicBezTo>
                    <a:cubicBezTo>
                      <a:pt x="732" y="156"/>
                      <a:pt x="724" y="164"/>
                      <a:pt x="714" y="171"/>
                    </a:cubicBezTo>
                    <a:cubicBezTo>
                      <a:pt x="704" y="173"/>
                      <a:pt x="694" y="172"/>
                      <a:pt x="685" y="172"/>
                    </a:cubicBezTo>
                    <a:cubicBezTo>
                      <a:pt x="665" y="172"/>
                      <a:pt x="658" y="176"/>
                      <a:pt x="655" y="187"/>
                    </a:cubicBezTo>
                    <a:cubicBezTo>
                      <a:pt x="653" y="190"/>
                      <a:pt x="650" y="190"/>
                      <a:pt x="647" y="189"/>
                    </a:cubicBezTo>
                    <a:cubicBezTo>
                      <a:pt x="645" y="189"/>
                      <a:pt x="644" y="189"/>
                      <a:pt x="643" y="188"/>
                    </a:cubicBezTo>
                    <a:cubicBezTo>
                      <a:pt x="637" y="172"/>
                      <a:pt x="615" y="170"/>
                      <a:pt x="593" y="168"/>
                    </a:cubicBezTo>
                    <a:cubicBezTo>
                      <a:pt x="555" y="165"/>
                      <a:pt x="519" y="167"/>
                      <a:pt x="485" y="179"/>
                    </a:cubicBezTo>
                    <a:cubicBezTo>
                      <a:pt x="483" y="180"/>
                      <a:pt x="481" y="180"/>
                      <a:pt x="479" y="180"/>
                    </a:cubicBezTo>
                    <a:cubicBezTo>
                      <a:pt x="469" y="177"/>
                      <a:pt x="460" y="178"/>
                      <a:pt x="451" y="181"/>
                    </a:cubicBezTo>
                    <a:cubicBezTo>
                      <a:pt x="449" y="182"/>
                      <a:pt x="446" y="184"/>
                      <a:pt x="443" y="182"/>
                    </a:cubicBezTo>
                    <a:cubicBezTo>
                      <a:pt x="440" y="181"/>
                      <a:pt x="441" y="179"/>
                      <a:pt x="442" y="177"/>
                    </a:cubicBezTo>
                    <a:cubicBezTo>
                      <a:pt x="444" y="173"/>
                      <a:pt x="447" y="168"/>
                      <a:pt x="448" y="164"/>
                    </a:cubicBezTo>
                    <a:cubicBezTo>
                      <a:pt x="449" y="160"/>
                      <a:pt x="450" y="156"/>
                      <a:pt x="443" y="155"/>
                    </a:cubicBezTo>
                    <a:cubicBezTo>
                      <a:pt x="436" y="153"/>
                      <a:pt x="431" y="156"/>
                      <a:pt x="427" y="159"/>
                    </a:cubicBezTo>
                    <a:cubicBezTo>
                      <a:pt x="422" y="162"/>
                      <a:pt x="418" y="167"/>
                      <a:pt x="414" y="172"/>
                    </a:cubicBezTo>
                    <a:cubicBezTo>
                      <a:pt x="413" y="173"/>
                      <a:pt x="412" y="175"/>
                      <a:pt x="411" y="176"/>
                    </a:cubicBezTo>
                    <a:cubicBezTo>
                      <a:pt x="410" y="178"/>
                      <a:pt x="409" y="180"/>
                      <a:pt x="405" y="180"/>
                    </a:cubicBezTo>
                    <a:cubicBezTo>
                      <a:pt x="402" y="179"/>
                      <a:pt x="402" y="177"/>
                      <a:pt x="401" y="175"/>
                    </a:cubicBezTo>
                    <a:cubicBezTo>
                      <a:pt x="401" y="172"/>
                      <a:pt x="402" y="169"/>
                      <a:pt x="401" y="167"/>
                    </a:cubicBezTo>
                    <a:cubicBezTo>
                      <a:pt x="400" y="164"/>
                      <a:pt x="400" y="160"/>
                      <a:pt x="394" y="160"/>
                    </a:cubicBezTo>
                    <a:cubicBezTo>
                      <a:pt x="389" y="160"/>
                      <a:pt x="387" y="163"/>
                      <a:pt x="386" y="165"/>
                    </a:cubicBezTo>
                    <a:cubicBezTo>
                      <a:pt x="382" y="170"/>
                      <a:pt x="381" y="176"/>
                      <a:pt x="375" y="180"/>
                    </a:cubicBezTo>
                    <a:cubicBezTo>
                      <a:pt x="370" y="178"/>
                      <a:pt x="370" y="176"/>
                      <a:pt x="370" y="173"/>
                    </a:cubicBezTo>
                    <a:cubicBezTo>
                      <a:pt x="370" y="169"/>
                      <a:pt x="368" y="165"/>
                      <a:pt x="366" y="162"/>
                    </a:cubicBezTo>
                    <a:cubicBezTo>
                      <a:pt x="365" y="159"/>
                      <a:pt x="364" y="157"/>
                      <a:pt x="359" y="157"/>
                    </a:cubicBezTo>
                    <a:cubicBezTo>
                      <a:pt x="354" y="157"/>
                      <a:pt x="353" y="160"/>
                      <a:pt x="353" y="163"/>
                    </a:cubicBezTo>
                    <a:cubicBezTo>
                      <a:pt x="352" y="171"/>
                      <a:pt x="352" y="179"/>
                      <a:pt x="353" y="187"/>
                    </a:cubicBezTo>
                    <a:cubicBezTo>
                      <a:pt x="353" y="189"/>
                      <a:pt x="355" y="192"/>
                      <a:pt x="351" y="192"/>
                    </a:cubicBezTo>
                    <a:cubicBezTo>
                      <a:pt x="347" y="193"/>
                      <a:pt x="346" y="190"/>
                      <a:pt x="343" y="188"/>
                    </a:cubicBezTo>
                    <a:cubicBezTo>
                      <a:pt x="340" y="186"/>
                      <a:pt x="340" y="181"/>
                      <a:pt x="334" y="182"/>
                    </a:cubicBezTo>
                    <a:cubicBezTo>
                      <a:pt x="328" y="183"/>
                      <a:pt x="331" y="188"/>
                      <a:pt x="331" y="192"/>
                    </a:cubicBezTo>
                    <a:cubicBezTo>
                      <a:pt x="332" y="194"/>
                      <a:pt x="334" y="197"/>
                      <a:pt x="334" y="200"/>
                    </a:cubicBezTo>
                    <a:cubicBezTo>
                      <a:pt x="333" y="204"/>
                      <a:pt x="328" y="203"/>
                      <a:pt x="325" y="203"/>
                    </a:cubicBezTo>
                    <a:cubicBezTo>
                      <a:pt x="314" y="203"/>
                      <a:pt x="304" y="202"/>
                      <a:pt x="293" y="201"/>
                    </a:cubicBezTo>
                    <a:cubicBezTo>
                      <a:pt x="292" y="200"/>
                      <a:pt x="291" y="200"/>
                      <a:pt x="291" y="199"/>
                    </a:cubicBezTo>
                    <a:cubicBezTo>
                      <a:pt x="295" y="191"/>
                      <a:pt x="289" y="183"/>
                      <a:pt x="273" y="177"/>
                    </a:cubicBezTo>
                    <a:cubicBezTo>
                      <a:pt x="266" y="175"/>
                      <a:pt x="259" y="173"/>
                      <a:pt x="251" y="172"/>
                    </a:cubicBezTo>
                    <a:cubicBezTo>
                      <a:pt x="246" y="171"/>
                      <a:pt x="240" y="170"/>
                      <a:pt x="238" y="167"/>
                    </a:cubicBezTo>
                    <a:cubicBezTo>
                      <a:pt x="215" y="150"/>
                      <a:pt x="184" y="145"/>
                      <a:pt x="150" y="147"/>
                    </a:cubicBezTo>
                    <a:cubicBezTo>
                      <a:pt x="141" y="148"/>
                      <a:pt x="133" y="148"/>
                      <a:pt x="125" y="147"/>
                    </a:cubicBezTo>
                    <a:cubicBezTo>
                      <a:pt x="118" y="145"/>
                      <a:pt x="123" y="142"/>
                      <a:pt x="124" y="140"/>
                    </a:cubicBezTo>
                    <a:cubicBezTo>
                      <a:pt x="126" y="138"/>
                      <a:pt x="129" y="136"/>
                      <a:pt x="125" y="135"/>
                    </a:cubicBezTo>
                    <a:cubicBezTo>
                      <a:pt x="123" y="133"/>
                      <a:pt x="120" y="135"/>
                      <a:pt x="117" y="135"/>
                    </a:cubicBezTo>
                    <a:cubicBezTo>
                      <a:pt x="111" y="137"/>
                      <a:pt x="105" y="141"/>
                      <a:pt x="100" y="138"/>
                    </a:cubicBezTo>
                    <a:cubicBezTo>
                      <a:pt x="94" y="135"/>
                      <a:pt x="100" y="131"/>
                      <a:pt x="101" y="127"/>
                    </a:cubicBezTo>
                    <a:cubicBezTo>
                      <a:pt x="104" y="121"/>
                      <a:pt x="107" y="114"/>
                      <a:pt x="106" y="107"/>
                    </a:cubicBezTo>
                    <a:cubicBezTo>
                      <a:pt x="106" y="102"/>
                      <a:pt x="102" y="101"/>
                      <a:pt x="95" y="104"/>
                    </a:cubicBezTo>
                    <a:cubicBezTo>
                      <a:pt x="90" y="107"/>
                      <a:pt x="85" y="110"/>
                      <a:pt x="82" y="113"/>
                    </a:cubicBezTo>
                    <a:cubicBezTo>
                      <a:pt x="78" y="116"/>
                      <a:pt x="76" y="120"/>
                      <a:pt x="70" y="122"/>
                    </a:cubicBezTo>
                    <a:cubicBezTo>
                      <a:pt x="64" y="118"/>
                      <a:pt x="67" y="114"/>
                      <a:pt x="65" y="110"/>
                    </a:cubicBezTo>
                    <a:cubicBezTo>
                      <a:pt x="65" y="108"/>
                      <a:pt x="65" y="105"/>
                      <a:pt x="60" y="104"/>
                    </a:cubicBezTo>
                    <a:cubicBezTo>
                      <a:pt x="55" y="104"/>
                      <a:pt x="55" y="107"/>
                      <a:pt x="54" y="109"/>
                    </a:cubicBezTo>
                    <a:cubicBezTo>
                      <a:pt x="53" y="111"/>
                      <a:pt x="53" y="112"/>
                      <a:pt x="52" y="113"/>
                    </a:cubicBezTo>
                    <a:cubicBezTo>
                      <a:pt x="51" y="115"/>
                      <a:pt x="51" y="119"/>
                      <a:pt x="46" y="119"/>
                    </a:cubicBezTo>
                    <a:cubicBezTo>
                      <a:pt x="42" y="119"/>
                      <a:pt x="42" y="116"/>
                      <a:pt x="41" y="114"/>
                    </a:cubicBezTo>
                    <a:cubicBezTo>
                      <a:pt x="39" y="110"/>
                      <a:pt x="35" y="108"/>
                      <a:pt x="28" y="110"/>
                    </a:cubicBezTo>
                    <a:cubicBezTo>
                      <a:pt x="25" y="110"/>
                      <a:pt x="22" y="110"/>
                      <a:pt x="23" y="107"/>
                    </a:cubicBezTo>
                    <a:cubicBezTo>
                      <a:pt x="20" y="108"/>
                      <a:pt x="21" y="111"/>
                      <a:pt x="19" y="112"/>
                    </a:cubicBezTo>
                    <a:cubicBezTo>
                      <a:pt x="14" y="114"/>
                      <a:pt x="9" y="115"/>
                      <a:pt x="6" y="111"/>
                    </a:cubicBezTo>
                    <a:cubicBezTo>
                      <a:pt x="4" y="108"/>
                      <a:pt x="2" y="105"/>
                      <a:pt x="0" y="101"/>
                    </a:cubicBezTo>
                    <a:cubicBezTo>
                      <a:pt x="0" y="98"/>
                      <a:pt x="4" y="97"/>
                      <a:pt x="8" y="96"/>
                    </a:cubicBezTo>
                    <a:cubicBezTo>
                      <a:pt x="36" y="84"/>
                      <a:pt x="59" y="70"/>
                      <a:pt x="81" y="55"/>
                    </a:cubicBezTo>
                    <a:cubicBezTo>
                      <a:pt x="84" y="53"/>
                      <a:pt x="87" y="50"/>
                      <a:pt x="93" y="49"/>
                    </a:cubicBezTo>
                    <a:close/>
                  </a:path>
                </a:pathLst>
              </a:custGeom>
              <a:solidFill>
                <a:srgbClr val="D8CE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8" name="Freeform 18"/>
              <p:cNvSpPr>
                <a:spLocks/>
              </p:cNvSpPr>
              <p:nvPr userDrawn="1"/>
            </p:nvSpPr>
            <p:spPr bwMode="auto">
              <a:xfrm>
                <a:off x="1902" y="1350"/>
                <a:ext cx="1052" cy="335"/>
              </a:xfrm>
              <a:custGeom>
                <a:avLst/>
                <a:gdLst>
                  <a:gd name="T0" fmla="*/ 220 w 592"/>
                  <a:gd name="T1" fmla="*/ 185 h 188"/>
                  <a:gd name="T2" fmla="*/ 55 w 592"/>
                  <a:gd name="T3" fmla="*/ 172 h 188"/>
                  <a:gd name="T4" fmla="*/ 41 w 592"/>
                  <a:gd name="T5" fmla="*/ 166 h 188"/>
                  <a:gd name="T6" fmla="*/ 19 w 592"/>
                  <a:gd name="T7" fmla="*/ 163 h 188"/>
                  <a:gd name="T8" fmla="*/ 17 w 592"/>
                  <a:gd name="T9" fmla="*/ 158 h 188"/>
                  <a:gd name="T10" fmla="*/ 33 w 592"/>
                  <a:gd name="T11" fmla="*/ 149 h 188"/>
                  <a:gd name="T12" fmla="*/ 35 w 592"/>
                  <a:gd name="T13" fmla="*/ 145 h 188"/>
                  <a:gd name="T14" fmla="*/ 27 w 592"/>
                  <a:gd name="T15" fmla="*/ 143 h 188"/>
                  <a:gd name="T16" fmla="*/ 13 w 592"/>
                  <a:gd name="T17" fmla="*/ 145 h 188"/>
                  <a:gd name="T18" fmla="*/ 0 w 592"/>
                  <a:gd name="T19" fmla="*/ 145 h 188"/>
                  <a:gd name="T20" fmla="*/ 60 w 592"/>
                  <a:gd name="T21" fmla="*/ 121 h 188"/>
                  <a:gd name="T22" fmla="*/ 128 w 592"/>
                  <a:gd name="T23" fmla="*/ 122 h 188"/>
                  <a:gd name="T24" fmla="*/ 140 w 592"/>
                  <a:gd name="T25" fmla="*/ 120 h 188"/>
                  <a:gd name="T26" fmla="*/ 179 w 592"/>
                  <a:gd name="T27" fmla="*/ 95 h 188"/>
                  <a:gd name="T28" fmla="*/ 194 w 592"/>
                  <a:gd name="T29" fmla="*/ 70 h 188"/>
                  <a:gd name="T30" fmla="*/ 208 w 592"/>
                  <a:gd name="T31" fmla="*/ 44 h 188"/>
                  <a:gd name="T32" fmla="*/ 258 w 592"/>
                  <a:gd name="T33" fmla="*/ 15 h 188"/>
                  <a:gd name="T34" fmla="*/ 299 w 592"/>
                  <a:gd name="T35" fmla="*/ 6 h 188"/>
                  <a:gd name="T36" fmla="*/ 359 w 592"/>
                  <a:gd name="T37" fmla="*/ 9 h 188"/>
                  <a:gd name="T38" fmla="*/ 415 w 592"/>
                  <a:gd name="T39" fmla="*/ 27 h 188"/>
                  <a:gd name="T40" fmla="*/ 441 w 592"/>
                  <a:gd name="T41" fmla="*/ 47 h 188"/>
                  <a:gd name="T42" fmla="*/ 459 w 592"/>
                  <a:gd name="T43" fmla="*/ 35 h 188"/>
                  <a:gd name="T44" fmla="*/ 483 w 592"/>
                  <a:gd name="T45" fmla="*/ 30 h 188"/>
                  <a:gd name="T46" fmla="*/ 527 w 592"/>
                  <a:gd name="T47" fmla="*/ 37 h 188"/>
                  <a:gd name="T48" fmla="*/ 574 w 592"/>
                  <a:gd name="T49" fmla="*/ 86 h 188"/>
                  <a:gd name="T50" fmla="*/ 584 w 592"/>
                  <a:gd name="T51" fmla="*/ 139 h 188"/>
                  <a:gd name="T52" fmla="*/ 578 w 592"/>
                  <a:gd name="T53" fmla="*/ 147 h 188"/>
                  <a:gd name="T54" fmla="*/ 564 w 592"/>
                  <a:gd name="T55" fmla="*/ 146 h 188"/>
                  <a:gd name="T56" fmla="*/ 493 w 592"/>
                  <a:gd name="T57" fmla="*/ 146 h 188"/>
                  <a:gd name="T58" fmla="*/ 424 w 592"/>
                  <a:gd name="T59" fmla="*/ 165 h 188"/>
                  <a:gd name="T60" fmla="*/ 419 w 592"/>
                  <a:gd name="T61" fmla="*/ 165 h 188"/>
                  <a:gd name="T62" fmla="*/ 419 w 592"/>
                  <a:gd name="T63" fmla="*/ 156 h 188"/>
                  <a:gd name="T64" fmla="*/ 408 w 592"/>
                  <a:gd name="T65" fmla="*/ 162 h 188"/>
                  <a:gd name="T66" fmla="*/ 398 w 592"/>
                  <a:gd name="T67" fmla="*/ 167 h 188"/>
                  <a:gd name="T68" fmla="*/ 397 w 592"/>
                  <a:gd name="T69" fmla="*/ 159 h 188"/>
                  <a:gd name="T70" fmla="*/ 399 w 592"/>
                  <a:gd name="T71" fmla="*/ 145 h 188"/>
                  <a:gd name="T72" fmla="*/ 395 w 592"/>
                  <a:gd name="T73" fmla="*/ 141 h 188"/>
                  <a:gd name="T74" fmla="*/ 389 w 592"/>
                  <a:gd name="T75" fmla="*/ 145 h 188"/>
                  <a:gd name="T76" fmla="*/ 386 w 592"/>
                  <a:gd name="T77" fmla="*/ 157 h 188"/>
                  <a:gd name="T78" fmla="*/ 381 w 592"/>
                  <a:gd name="T79" fmla="*/ 162 h 188"/>
                  <a:gd name="T80" fmla="*/ 376 w 592"/>
                  <a:gd name="T81" fmla="*/ 157 h 188"/>
                  <a:gd name="T82" fmla="*/ 372 w 592"/>
                  <a:gd name="T83" fmla="*/ 144 h 188"/>
                  <a:gd name="T84" fmla="*/ 363 w 592"/>
                  <a:gd name="T85" fmla="*/ 135 h 188"/>
                  <a:gd name="T86" fmla="*/ 358 w 592"/>
                  <a:gd name="T87" fmla="*/ 145 h 188"/>
                  <a:gd name="T88" fmla="*/ 356 w 592"/>
                  <a:gd name="T89" fmla="*/ 153 h 188"/>
                  <a:gd name="T90" fmla="*/ 346 w 592"/>
                  <a:gd name="T91" fmla="*/ 147 h 188"/>
                  <a:gd name="T92" fmla="*/ 335 w 592"/>
                  <a:gd name="T93" fmla="*/ 141 h 188"/>
                  <a:gd name="T94" fmla="*/ 335 w 592"/>
                  <a:gd name="T95" fmla="*/ 150 h 188"/>
                  <a:gd name="T96" fmla="*/ 340 w 592"/>
                  <a:gd name="T97" fmla="*/ 159 h 188"/>
                  <a:gd name="T98" fmla="*/ 336 w 592"/>
                  <a:gd name="T99" fmla="*/ 165 h 188"/>
                  <a:gd name="T100" fmla="*/ 310 w 592"/>
                  <a:gd name="T101" fmla="*/ 171 h 188"/>
                  <a:gd name="T102" fmla="*/ 282 w 592"/>
                  <a:gd name="T103" fmla="*/ 178 h 188"/>
                  <a:gd name="T104" fmla="*/ 263 w 592"/>
                  <a:gd name="T105" fmla="*/ 182 h 188"/>
                  <a:gd name="T106" fmla="*/ 238 w 592"/>
                  <a:gd name="T107" fmla="*/ 186 h 188"/>
                  <a:gd name="T108" fmla="*/ 220 w 592"/>
                  <a:gd name="T109" fmla="*/ 185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92" h="188">
                    <a:moveTo>
                      <a:pt x="220" y="185"/>
                    </a:moveTo>
                    <a:cubicBezTo>
                      <a:pt x="165" y="180"/>
                      <a:pt x="110" y="176"/>
                      <a:pt x="55" y="172"/>
                    </a:cubicBezTo>
                    <a:cubicBezTo>
                      <a:pt x="48" y="171"/>
                      <a:pt x="46" y="168"/>
                      <a:pt x="41" y="166"/>
                    </a:cubicBezTo>
                    <a:cubicBezTo>
                      <a:pt x="34" y="166"/>
                      <a:pt x="27" y="164"/>
                      <a:pt x="19" y="163"/>
                    </a:cubicBezTo>
                    <a:cubicBezTo>
                      <a:pt x="13" y="163"/>
                      <a:pt x="12" y="161"/>
                      <a:pt x="17" y="158"/>
                    </a:cubicBezTo>
                    <a:cubicBezTo>
                      <a:pt x="22" y="155"/>
                      <a:pt x="28" y="153"/>
                      <a:pt x="33" y="149"/>
                    </a:cubicBezTo>
                    <a:cubicBezTo>
                      <a:pt x="34" y="148"/>
                      <a:pt x="36" y="146"/>
                      <a:pt x="35" y="145"/>
                    </a:cubicBezTo>
                    <a:cubicBezTo>
                      <a:pt x="33" y="143"/>
                      <a:pt x="30" y="143"/>
                      <a:pt x="27" y="143"/>
                    </a:cubicBezTo>
                    <a:cubicBezTo>
                      <a:pt x="22" y="143"/>
                      <a:pt x="18" y="144"/>
                      <a:pt x="13" y="145"/>
                    </a:cubicBezTo>
                    <a:cubicBezTo>
                      <a:pt x="9" y="145"/>
                      <a:pt x="4" y="147"/>
                      <a:pt x="0" y="145"/>
                    </a:cubicBezTo>
                    <a:cubicBezTo>
                      <a:pt x="17" y="135"/>
                      <a:pt x="33" y="122"/>
                      <a:pt x="60" y="121"/>
                    </a:cubicBezTo>
                    <a:cubicBezTo>
                      <a:pt x="83" y="119"/>
                      <a:pt x="106" y="119"/>
                      <a:pt x="128" y="122"/>
                    </a:cubicBezTo>
                    <a:cubicBezTo>
                      <a:pt x="133" y="123"/>
                      <a:pt x="136" y="123"/>
                      <a:pt x="140" y="120"/>
                    </a:cubicBezTo>
                    <a:cubicBezTo>
                      <a:pt x="153" y="112"/>
                      <a:pt x="168" y="105"/>
                      <a:pt x="179" y="95"/>
                    </a:cubicBezTo>
                    <a:cubicBezTo>
                      <a:pt x="187" y="87"/>
                      <a:pt x="188" y="78"/>
                      <a:pt x="194" y="70"/>
                    </a:cubicBezTo>
                    <a:cubicBezTo>
                      <a:pt x="199" y="61"/>
                      <a:pt x="204" y="53"/>
                      <a:pt x="208" y="44"/>
                    </a:cubicBezTo>
                    <a:cubicBezTo>
                      <a:pt x="215" y="28"/>
                      <a:pt x="236" y="21"/>
                      <a:pt x="258" y="15"/>
                    </a:cubicBezTo>
                    <a:cubicBezTo>
                      <a:pt x="272" y="12"/>
                      <a:pt x="286" y="9"/>
                      <a:pt x="299" y="6"/>
                    </a:cubicBezTo>
                    <a:cubicBezTo>
                      <a:pt x="320" y="0"/>
                      <a:pt x="340" y="4"/>
                      <a:pt x="359" y="9"/>
                    </a:cubicBezTo>
                    <a:cubicBezTo>
                      <a:pt x="379" y="14"/>
                      <a:pt x="396" y="21"/>
                      <a:pt x="415" y="27"/>
                    </a:cubicBezTo>
                    <a:cubicBezTo>
                      <a:pt x="430" y="31"/>
                      <a:pt x="434" y="39"/>
                      <a:pt x="441" y="47"/>
                    </a:cubicBezTo>
                    <a:cubicBezTo>
                      <a:pt x="448" y="43"/>
                      <a:pt x="454" y="39"/>
                      <a:pt x="459" y="35"/>
                    </a:cubicBezTo>
                    <a:cubicBezTo>
                      <a:pt x="465" y="30"/>
                      <a:pt x="473" y="29"/>
                      <a:pt x="483" y="30"/>
                    </a:cubicBezTo>
                    <a:cubicBezTo>
                      <a:pt x="498" y="31"/>
                      <a:pt x="513" y="33"/>
                      <a:pt x="527" y="37"/>
                    </a:cubicBezTo>
                    <a:cubicBezTo>
                      <a:pt x="547" y="52"/>
                      <a:pt x="561" y="69"/>
                      <a:pt x="574" y="86"/>
                    </a:cubicBezTo>
                    <a:cubicBezTo>
                      <a:pt x="588" y="103"/>
                      <a:pt x="592" y="121"/>
                      <a:pt x="584" y="139"/>
                    </a:cubicBezTo>
                    <a:cubicBezTo>
                      <a:pt x="583" y="142"/>
                      <a:pt x="582" y="145"/>
                      <a:pt x="578" y="147"/>
                    </a:cubicBezTo>
                    <a:cubicBezTo>
                      <a:pt x="572" y="148"/>
                      <a:pt x="568" y="147"/>
                      <a:pt x="564" y="146"/>
                    </a:cubicBezTo>
                    <a:cubicBezTo>
                      <a:pt x="540" y="141"/>
                      <a:pt x="517" y="140"/>
                      <a:pt x="493" y="146"/>
                    </a:cubicBezTo>
                    <a:cubicBezTo>
                      <a:pt x="469" y="152"/>
                      <a:pt x="444" y="154"/>
                      <a:pt x="424" y="165"/>
                    </a:cubicBezTo>
                    <a:cubicBezTo>
                      <a:pt x="423" y="165"/>
                      <a:pt x="421" y="165"/>
                      <a:pt x="419" y="165"/>
                    </a:cubicBezTo>
                    <a:cubicBezTo>
                      <a:pt x="415" y="162"/>
                      <a:pt x="422" y="159"/>
                      <a:pt x="419" y="156"/>
                    </a:cubicBezTo>
                    <a:cubicBezTo>
                      <a:pt x="413" y="157"/>
                      <a:pt x="411" y="160"/>
                      <a:pt x="408" y="162"/>
                    </a:cubicBezTo>
                    <a:cubicBezTo>
                      <a:pt x="405" y="164"/>
                      <a:pt x="403" y="168"/>
                      <a:pt x="398" y="167"/>
                    </a:cubicBezTo>
                    <a:cubicBezTo>
                      <a:pt x="393" y="166"/>
                      <a:pt x="397" y="162"/>
                      <a:pt x="397" y="159"/>
                    </a:cubicBezTo>
                    <a:cubicBezTo>
                      <a:pt x="397" y="154"/>
                      <a:pt x="400" y="150"/>
                      <a:pt x="399" y="145"/>
                    </a:cubicBezTo>
                    <a:cubicBezTo>
                      <a:pt x="399" y="143"/>
                      <a:pt x="399" y="141"/>
                      <a:pt x="395" y="141"/>
                    </a:cubicBezTo>
                    <a:cubicBezTo>
                      <a:pt x="391" y="141"/>
                      <a:pt x="390" y="143"/>
                      <a:pt x="389" y="145"/>
                    </a:cubicBezTo>
                    <a:cubicBezTo>
                      <a:pt x="388" y="149"/>
                      <a:pt x="386" y="153"/>
                      <a:pt x="386" y="157"/>
                    </a:cubicBezTo>
                    <a:cubicBezTo>
                      <a:pt x="386" y="159"/>
                      <a:pt x="386" y="162"/>
                      <a:pt x="381" y="162"/>
                    </a:cubicBezTo>
                    <a:cubicBezTo>
                      <a:pt x="377" y="162"/>
                      <a:pt x="376" y="159"/>
                      <a:pt x="376" y="157"/>
                    </a:cubicBezTo>
                    <a:cubicBezTo>
                      <a:pt x="375" y="153"/>
                      <a:pt x="375" y="148"/>
                      <a:pt x="372" y="144"/>
                    </a:cubicBezTo>
                    <a:cubicBezTo>
                      <a:pt x="371" y="140"/>
                      <a:pt x="371" y="134"/>
                      <a:pt x="363" y="135"/>
                    </a:cubicBezTo>
                    <a:cubicBezTo>
                      <a:pt x="354" y="136"/>
                      <a:pt x="358" y="142"/>
                      <a:pt x="358" y="145"/>
                    </a:cubicBezTo>
                    <a:cubicBezTo>
                      <a:pt x="357" y="148"/>
                      <a:pt x="362" y="152"/>
                      <a:pt x="356" y="153"/>
                    </a:cubicBezTo>
                    <a:cubicBezTo>
                      <a:pt x="350" y="154"/>
                      <a:pt x="349" y="149"/>
                      <a:pt x="346" y="147"/>
                    </a:cubicBezTo>
                    <a:cubicBezTo>
                      <a:pt x="343" y="144"/>
                      <a:pt x="341" y="139"/>
                      <a:pt x="335" y="141"/>
                    </a:cubicBezTo>
                    <a:cubicBezTo>
                      <a:pt x="328" y="142"/>
                      <a:pt x="334" y="147"/>
                      <a:pt x="335" y="150"/>
                    </a:cubicBezTo>
                    <a:cubicBezTo>
                      <a:pt x="336" y="153"/>
                      <a:pt x="338" y="156"/>
                      <a:pt x="340" y="159"/>
                    </a:cubicBezTo>
                    <a:cubicBezTo>
                      <a:pt x="342" y="162"/>
                      <a:pt x="341" y="164"/>
                      <a:pt x="336" y="165"/>
                    </a:cubicBezTo>
                    <a:cubicBezTo>
                      <a:pt x="329" y="170"/>
                      <a:pt x="321" y="171"/>
                      <a:pt x="310" y="171"/>
                    </a:cubicBezTo>
                    <a:cubicBezTo>
                      <a:pt x="300" y="171"/>
                      <a:pt x="290" y="174"/>
                      <a:pt x="282" y="178"/>
                    </a:cubicBezTo>
                    <a:cubicBezTo>
                      <a:pt x="277" y="181"/>
                      <a:pt x="271" y="183"/>
                      <a:pt x="263" y="182"/>
                    </a:cubicBezTo>
                    <a:cubicBezTo>
                      <a:pt x="254" y="182"/>
                      <a:pt x="246" y="182"/>
                      <a:pt x="238" y="186"/>
                    </a:cubicBezTo>
                    <a:cubicBezTo>
                      <a:pt x="232" y="188"/>
                      <a:pt x="226" y="186"/>
                      <a:pt x="220" y="185"/>
                    </a:cubicBezTo>
                    <a:close/>
                  </a:path>
                </a:pathLst>
              </a:custGeom>
              <a:solidFill>
                <a:srgbClr val="D8CE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9" name="Freeform 19"/>
              <p:cNvSpPr>
                <a:spLocks/>
              </p:cNvSpPr>
              <p:nvPr userDrawn="1"/>
            </p:nvSpPr>
            <p:spPr bwMode="auto">
              <a:xfrm>
                <a:off x="2913" y="1334"/>
                <a:ext cx="699" cy="359"/>
              </a:xfrm>
              <a:custGeom>
                <a:avLst/>
                <a:gdLst>
                  <a:gd name="T0" fmla="*/ 394 w 394"/>
                  <a:gd name="T1" fmla="*/ 180 h 201"/>
                  <a:gd name="T2" fmla="*/ 351 w 394"/>
                  <a:gd name="T3" fmla="*/ 188 h 201"/>
                  <a:gd name="T4" fmla="*/ 191 w 394"/>
                  <a:gd name="T5" fmla="*/ 197 h 201"/>
                  <a:gd name="T6" fmla="*/ 176 w 394"/>
                  <a:gd name="T7" fmla="*/ 198 h 201"/>
                  <a:gd name="T8" fmla="*/ 167 w 394"/>
                  <a:gd name="T9" fmla="*/ 198 h 201"/>
                  <a:gd name="T10" fmla="*/ 172 w 394"/>
                  <a:gd name="T11" fmla="*/ 194 h 201"/>
                  <a:gd name="T12" fmla="*/ 181 w 394"/>
                  <a:gd name="T13" fmla="*/ 183 h 201"/>
                  <a:gd name="T14" fmla="*/ 162 w 394"/>
                  <a:gd name="T15" fmla="*/ 175 h 201"/>
                  <a:gd name="T16" fmla="*/ 80 w 394"/>
                  <a:gd name="T17" fmla="*/ 171 h 201"/>
                  <a:gd name="T18" fmla="*/ 51 w 394"/>
                  <a:gd name="T19" fmla="*/ 174 h 201"/>
                  <a:gd name="T20" fmla="*/ 26 w 394"/>
                  <a:gd name="T21" fmla="*/ 160 h 201"/>
                  <a:gd name="T22" fmla="*/ 33 w 394"/>
                  <a:gd name="T23" fmla="*/ 134 h 201"/>
                  <a:gd name="T24" fmla="*/ 8 w 394"/>
                  <a:gd name="T25" fmla="*/ 85 h 201"/>
                  <a:gd name="T26" fmla="*/ 8 w 394"/>
                  <a:gd name="T27" fmla="*/ 40 h 201"/>
                  <a:gd name="T28" fmla="*/ 48 w 394"/>
                  <a:gd name="T29" fmla="*/ 19 h 201"/>
                  <a:gd name="T30" fmla="*/ 77 w 394"/>
                  <a:gd name="T31" fmla="*/ 6 h 201"/>
                  <a:gd name="T32" fmla="*/ 127 w 394"/>
                  <a:gd name="T33" fmla="*/ 5 h 201"/>
                  <a:gd name="T34" fmla="*/ 231 w 394"/>
                  <a:gd name="T35" fmla="*/ 25 h 201"/>
                  <a:gd name="T36" fmla="*/ 262 w 394"/>
                  <a:gd name="T37" fmla="*/ 53 h 201"/>
                  <a:gd name="T38" fmla="*/ 272 w 394"/>
                  <a:gd name="T39" fmla="*/ 65 h 201"/>
                  <a:gd name="T40" fmla="*/ 290 w 394"/>
                  <a:gd name="T41" fmla="*/ 97 h 201"/>
                  <a:gd name="T42" fmla="*/ 276 w 394"/>
                  <a:gd name="T43" fmla="*/ 127 h 201"/>
                  <a:gd name="T44" fmla="*/ 282 w 394"/>
                  <a:gd name="T45" fmla="*/ 132 h 201"/>
                  <a:gd name="T46" fmla="*/ 330 w 394"/>
                  <a:gd name="T47" fmla="*/ 132 h 201"/>
                  <a:gd name="T48" fmla="*/ 344 w 394"/>
                  <a:gd name="T49" fmla="*/ 134 h 201"/>
                  <a:gd name="T50" fmla="*/ 394 w 394"/>
                  <a:gd name="T51" fmla="*/ 180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94" h="201">
                    <a:moveTo>
                      <a:pt x="394" y="180"/>
                    </a:moveTo>
                    <a:cubicBezTo>
                      <a:pt x="383" y="188"/>
                      <a:pt x="366" y="187"/>
                      <a:pt x="351" y="188"/>
                    </a:cubicBezTo>
                    <a:cubicBezTo>
                      <a:pt x="298" y="192"/>
                      <a:pt x="244" y="194"/>
                      <a:pt x="191" y="197"/>
                    </a:cubicBezTo>
                    <a:cubicBezTo>
                      <a:pt x="186" y="198"/>
                      <a:pt x="181" y="198"/>
                      <a:pt x="176" y="198"/>
                    </a:cubicBezTo>
                    <a:cubicBezTo>
                      <a:pt x="173" y="198"/>
                      <a:pt x="169" y="201"/>
                      <a:pt x="167" y="198"/>
                    </a:cubicBezTo>
                    <a:cubicBezTo>
                      <a:pt x="165" y="197"/>
                      <a:pt x="169" y="195"/>
                      <a:pt x="172" y="194"/>
                    </a:cubicBezTo>
                    <a:cubicBezTo>
                      <a:pt x="178" y="191"/>
                      <a:pt x="184" y="189"/>
                      <a:pt x="181" y="183"/>
                    </a:cubicBezTo>
                    <a:cubicBezTo>
                      <a:pt x="179" y="178"/>
                      <a:pt x="171" y="177"/>
                      <a:pt x="162" y="175"/>
                    </a:cubicBezTo>
                    <a:cubicBezTo>
                      <a:pt x="135" y="172"/>
                      <a:pt x="108" y="171"/>
                      <a:pt x="80" y="171"/>
                    </a:cubicBezTo>
                    <a:cubicBezTo>
                      <a:pt x="70" y="171"/>
                      <a:pt x="61" y="174"/>
                      <a:pt x="51" y="174"/>
                    </a:cubicBezTo>
                    <a:cubicBezTo>
                      <a:pt x="42" y="170"/>
                      <a:pt x="30" y="167"/>
                      <a:pt x="26" y="160"/>
                    </a:cubicBezTo>
                    <a:cubicBezTo>
                      <a:pt x="33" y="152"/>
                      <a:pt x="34" y="143"/>
                      <a:pt x="33" y="134"/>
                    </a:cubicBezTo>
                    <a:cubicBezTo>
                      <a:pt x="29" y="116"/>
                      <a:pt x="17" y="101"/>
                      <a:pt x="8" y="85"/>
                    </a:cubicBezTo>
                    <a:cubicBezTo>
                      <a:pt x="0" y="70"/>
                      <a:pt x="0" y="55"/>
                      <a:pt x="8" y="40"/>
                    </a:cubicBezTo>
                    <a:cubicBezTo>
                      <a:pt x="21" y="33"/>
                      <a:pt x="34" y="26"/>
                      <a:pt x="48" y="19"/>
                    </a:cubicBezTo>
                    <a:cubicBezTo>
                      <a:pt x="57" y="15"/>
                      <a:pt x="66" y="10"/>
                      <a:pt x="77" y="6"/>
                    </a:cubicBezTo>
                    <a:cubicBezTo>
                      <a:pt x="93" y="0"/>
                      <a:pt x="111" y="3"/>
                      <a:pt x="127" y="5"/>
                    </a:cubicBezTo>
                    <a:cubicBezTo>
                      <a:pt x="163" y="9"/>
                      <a:pt x="198" y="16"/>
                      <a:pt x="231" y="25"/>
                    </a:cubicBezTo>
                    <a:cubicBezTo>
                      <a:pt x="249" y="31"/>
                      <a:pt x="265" y="39"/>
                      <a:pt x="262" y="53"/>
                    </a:cubicBezTo>
                    <a:cubicBezTo>
                      <a:pt x="261" y="58"/>
                      <a:pt x="266" y="61"/>
                      <a:pt x="272" y="65"/>
                    </a:cubicBezTo>
                    <a:cubicBezTo>
                      <a:pt x="289" y="73"/>
                      <a:pt x="296" y="83"/>
                      <a:pt x="290" y="97"/>
                    </a:cubicBezTo>
                    <a:cubicBezTo>
                      <a:pt x="285" y="107"/>
                      <a:pt x="282" y="117"/>
                      <a:pt x="276" y="127"/>
                    </a:cubicBezTo>
                    <a:cubicBezTo>
                      <a:pt x="273" y="131"/>
                      <a:pt x="276" y="132"/>
                      <a:pt x="282" y="132"/>
                    </a:cubicBezTo>
                    <a:cubicBezTo>
                      <a:pt x="298" y="132"/>
                      <a:pt x="314" y="132"/>
                      <a:pt x="330" y="132"/>
                    </a:cubicBezTo>
                    <a:cubicBezTo>
                      <a:pt x="335" y="132"/>
                      <a:pt x="340" y="132"/>
                      <a:pt x="344" y="134"/>
                    </a:cubicBezTo>
                    <a:cubicBezTo>
                      <a:pt x="365" y="148"/>
                      <a:pt x="382" y="163"/>
                      <a:pt x="394" y="180"/>
                    </a:cubicBezTo>
                    <a:close/>
                  </a:path>
                </a:pathLst>
              </a:custGeom>
              <a:solidFill>
                <a:srgbClr val="D8CE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0" name="Freeform 20"/>
              <p:cNvSpPr>
                <a:spLocks/>
              </p:cNvSpPr>
              <p:nvPr userDrawn="1"/>
            </p:nvSpPr>
            <p:spPr bwMode="auto">
              <a:xfrm>
                <a:off x="4273" y="1300"/>
                <a:ext cx="467" cy="318"/>
              </a:xfrm>
              <a:custGeom>
                <a:avLst/>
                <a:gdLst>
                  <a:gd name="T0" fmla="*/ 0 w 263"/>
                  <a:gd name="T1" fmla="*/ 37 h 178"/>
                  <a:gd name="T2" fmla="*/ 97 w 263"/>
                  <a:gd name="T3" fmla="*/ 10 h 178"/>
                  <a:gd name="T4" fmla="*/ 158 w 263"/>
                  <a:gd name="T5" fmla="*/ 16 h 178"/>
                  <a:gd name="T6" fmla="*/ 173 w 263"/>
                  <a:gd name="T7" fmla="*/ 23 h 178"/>
                  <a:gd name="T8" fmla="*/ 206 w 263"/>
                  <a:gd name="T9" fmla="*/ 63 h 178"/>
                  <a:gd name="T10" fmla="*/ 213 w 263"/>
                  <a:gd name="T11" fmla="*/ 100 h 178"/>
                  <a:gd name="T12" fmla="*/ 221 w 263"/>
                  <a:gd name="T13" fmla="*/ 105 h 178"/>
                  <a:gd name="T14" fmla="*/ 254 w 263"/>
                  <a:gd name="T15" fmla="*/ 124 h 178"/>
                  <a:gd name="T16" fmla="*/ 263 w 263"/>
                  <a:gd name="T17" fmla="*/ 140 h 178"/>
                  <a:gd name="T18" fmla="*/ 258 w 263"/>
                  <a:gd name="T19" fmla="*/ 153 h 178"/>
                  <a:gd name="T20" fmla="*/ 249 w 263"/>
                  <a:gd name="T21" fmla="*/ 158 h 178"/>
                  <a:gd name="T22" fmla="*/ 243 w 263"/>
                  <a:gd name="T23" fmla="*/ 156 h 178"/>
                  <a:gd name="T24" fmla="*/ 239 w 263"/>
                  <a:gd name="T25" fmla="*/ 156 h 178"/>
                  <a:gd name="T26" fmla="*/ 231 w 263"/>
                  <a:gd name="T27" fmla="*/ 170 h 178"/>
                  <a:gd name="T28" fmla="*/ 230 w 263"/>
                  <a:gd name="T29" fmla="*/ 171 h 178"/>
                  <a:gd name="T30" fmla="*/ 226 w 263"/>
                  <a:gd name="T31" fmla="*/ 174 h 178"/>
                  <a:gd name="T32" fmla="*/ 218 w 263"/>
                  <a:gd name="T33" fmla="*/ 176 h 178"/>
                  <a:gd name="T34" fmla="*/ 148 w 263"/>
                  <a:gd name="T35" fmla="*/ 175 h 178"/>
                  <a:gd name="T36" fmla="*/ 137 w 263"/>
                  <a:gd name="T37" fmla="*/ 167 h 178"/>
                  <a:gd name="T38" fmla="*/ 102 w 263"/>
                  <a:gd name="T39" fmla="*/ 169 h 178"/>
                  <a:gd name="T40" fmla="*/ 96 w 263"/>
                  <a:gd name="T41" fmla="*/ 174 h 178"/>
                  <a:gd name="T42" fmla="*/ 84 w 263"/>
                  <a:gd name="T43" fmla="*/ 175 h 178"/>
                  <a:gd name="T44" fmla="*/ 82 w 263"/>
                  <a:gd name="T45" fmla="*/ 174 h 178"/>
                  <a:gd name="T46" fmla="*/ 76 w 263"/>
                  <a:gd name="T47" fmla="*/ 152 h 178"/>
                  <a:gd name="T48" fmla="*/ 80 w 263"/>
                  <a:gd name="T49" fmla="*/ 148 h 178"/>
                  <a:gd name="T50" fmla="*/ 75 w 263"/>
                  <a:gd name="T51" fmla="*/ 143 h 178"/>
                  <a:gd name="T52" fmla="*/ 66 w 263"/>
                  <a:gd name="T53" fmla="*/ 138 h 178"/>
                  <a:gd name="T54" fmla="*/ 66 w 263"/>
                  <a:gd name="T55" fmla="*/ 137 h 178"/>
                  <a:gd name="T56" fmla="*/ 61 w 263"/>
                  <a:gd name="T57" fmla="*/ 128 h 178"/>
                  <a:gd name="T58" fmla="*/ 50 w 263"/>
                  <a:gd name="T59" fmla="*/ 134 h 178"/>
                  <a:gd name="T60" fmla="*/ 44 w 263"/>
                  <a:gd name="T61" fmla="*/ 138 h 178"/>
                  <a:gd name="T62" fmla="*/ 36 w 263"/>
                  <a:gd name="T63" fmla="*/ 132 h 178"/>
                  <a:gd name="T64" fmla="*/ 10 w 263"/>
                  <a:gd name="T65" fmla="*/ 52 h 178"/>
                  <a:gd name="T66" fmla="*/ 0 w 263"/>
                  <a:gd name="T67" fmla="*/ 37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63" h="178">
                    <a:moveTo>
                      <a:pt x="0" y="37"/>
                    </a:moveTo>
                    <a:cubicBezTo>
                      <a:pt x="30" y="25"/>
                      <a:pt x="64" y="19"/>
                      <a:pt x="97" y="10"/>
                    </a:cubicBezTo>
                    <a:cubicBezTo>
                      <a:pt x="121" y="3"/>
                      <a:pt x="142" y="0"/>
                      <a:pt x="158" y="16"/>
                    </a:cubicBezTo>
                    <a:cubicBezTo>
                      <a:pt x="161" y="19"/>
                      <a:pt x="168" y="21"/>
                      <a:pt x="173" y="23"/>
                    </a:cubicBezTo>
                    <a:cubicBezTo>
                      <a:pt x="196" y="33"/>
                      <a:pt x="202" y="48"/>
                      <a:pt x="206" y="63"/>
                    </a:cubicBezTo>
                    <a:cubicBezTo>
                      <a:pt x="209" y="75"/>
                      <a:pt x="212" y="87"/>
                      <a:pt x="213" y="100"/>
                    </a:cubicBezTo>
                    <a:cubicBezTo>
                      <a:pt x="214" y="102"/>
                      <a:pt x="217" y="105"/>
                      <a:pt x="221" y="105"/>
                    </a:cubicBezTo>
                    <a:cubicBezTo>
                      <a:pt x="245" y="104"/>
                      <a:pt x="247" y="115"/>
                      <a:pt x="254" y="124"/>
                    </a:cubicBezTo>
                    <a:cubicBezTo>
                      <a:pt x="257" y="129"/>
                      <a:pt x="260" y="135"/>
                      <a:pt x="263" y="140"/>
                    </a:cubicBezTo>
                    <a:cubicBezTo>
                      <a:pt x="257" y="144"/>
                      <a:pt x="256" y="148"/>
                      <a:pt x="258" y="153"/>
                    </a:cubicBezTo>
                    <a:cubicBezTo>
                      <a:pt x="260" y="159"/>
                      <a:pt x="259" y="159"/>
                      <a:pt x="249" y="158"/>
                    </a:cubicBezTo>
                    <a:cubicBezTo>
                      <a:pt x="247" y="157"/>
                      <a:pt x="245" y="156"/>
                      <a:pt x="243" y="156"/>
                    </a:cubicBezTo>
                    <a:cubicBezTo>
                      <a:pt x="241" y="156"/>
                      <a:pt x="239" y="156"/>
                      <a:pt x="239" y="156"/>
                    </a:cubicBezTo>
                    <a:cubicBezTo>
                      <a:pt x="244" y="163"/>
                      <a:pt x="228" y="164"/>
                      <a:pt x="231" y="170"/>
                    </a:cubicBezTo>
                    <a:cubicBezTo>
                      <a:pt x="231" y="171"/>
                      <a:pt x="231" y="170"/>
                      <a:pt x="230" y="171"/>
                    </a:cubicBezTo>
                    <a:cubicBezTo>
                      <a:pt x="229" y="172"/>
                      <a:pt x="228" y="173"/>
                      <a:pt x="226" y="174"/>
                    </a:cubicBezTo>
                    <a:cubicBezTo>
                      <a:pt x="224" y="175"/>
                      <a:pt x="221" y="176"/>
                      <a:pt x="218" y="176"/>
                    </a:cubicBezTo>
                    <a:cubicBezTo>
                      <a:pt x="195" y="177"/>
                      <a:pt x="171" y="178"/>
                      <a:pt x="148" y="175"/>
                    </a:cubicBezTo>
                    <a:cubicBezTo>
                      <a:pt x="146" y="171"/>
                      <a:pt x="146" y="167"/>
                      <a:pt x="137" y="167"/>
                    </a:cubicBezTo>
                    <a:cubicBezTo>
                      <a:pt x="125" y="166"/>
                      <a:pt x="113" y="164"/>
                      <a:pt x="102" y="169"/>
                    </a:cubicBezTo>
                    <a:cubicBezTo>
                      <a:pt x="100" y="171"/>
                      <a:pt x="99" y="173"/>
                      <a:pt x="96" y="174"/>
                    </a:cubicBezTo>
                    <a:cubicBezTo>
                      <a:pt x="93" y="175"/>
                      <a:pt x="89" y="176"/>
                      <a:pt x="84" y="175"/>
                    </a:cubicBezTo>
                    <a:cubicBezTo>
                      <a:pt x="83" y="175"/>
                      <a:pt x="83" y="174"/>
                      <a:pt x="82" y="174"/>
                    </a:cubicBezTo>
                    <a:cubicBezTo>
                      <a:pt x="89" y="166"/>
                      <a:pt x="79" y="159"/>
                      <a:pt x="76" y="152"/>
                    </a:cubicBezTo>
                    <a:cubicBezTo>
                      <a:pt x="77" y="151"/>
                      <a:pt x="79" y="149"/>
                      <a:pt x="80" y="148"/>
                    </a:cubicBezTo>
                    <a:cubicBezTo>
                      <a:pt x="83" y="144"/>
                      <a:pt x="82" y="142"/>
                      <a:pt x="75" y="143"/>
                    </a:cubicBezTo>
                    <a:cubicBezTo>
                      <a:pt x="66" y="144"/>
                      <a:pt x="66" y="141"/>
                      <a:pt x="66" y="138"/>
                    </a:cubicBezTo>
                    <a:cubicBezTo>
                      <a:pt x="66" y="137"/>
                      <a:pt x="66" y="138"/>
                      <a:pt x="66" y="137"/>
                    </a:cubicBezTo>
                    <a:cubicBezTo>
                      <a:pt x="66" y="134"/>
                      <a:pt x="69" y="129"/>
                      <a:pt x="61" y="128"/>
                    </a:cubicBezTo>
                    <a:cubicBezTo>
                      <a:pt x="53" y="126"/>
                      <a:pt x="53" y="132"/>
                      <a:pt x="50" y="134"/>
                    </a:cubicBezTo>
                    <a:cubicBezTo>
                      <a:pt x="48" y="136"/>
                      <a:pt x="48" y="139"/>
                      <a:pt x="44" y="138"/>
                    </a:cubicBezTo>
                    <a:cubicBezTo>
                      <a:pt x="38" y="138"/>
                      <a:pt x="37" y="135"/>
                      <a:pt x="36" y="132"/>
                    </a:cubicBezTo>
                    <a:cubicBezTo>
                      <a:pt x="42" y="104"/>
                      <a:pt x="32" y="77"/>
                      <a:pt x="10" y="52"/>
                    </a:cubicBezTo>
                    <a:cubicBezTo>
                      <a:pt x="5" y="47"/>
                      <a:pt x="0" y="42"/>
                      <a:pt x="0" y="37"/>
                    </a:cubicBezTo>
                    <a:close/>
                  </a:path>
                </a:pathLst>
              </a:custGeom>
              <a:solidFill>
                <a:srgbClr val="D8CE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1" name="Freeform 21"/>
              <p:cNvSpPr>
                <a:spLocks/>
              </p:cNvSpPr>
              <p:nvPr userDrawn="1"/>
            </p:nvSpPr>
            <p:spPr bwMode="auto">
              <a:xfrm>
                <a:off x="3623" y="1416"/>
                <a:ext cx="708" cy="236"/>
              </a:xfrm>
              <a:custGeom>
                <a:avLst/>
                <a:gdLst>
                  <a:gd name="T0" fmla="*/ 0 w 399"/>
                  <a:gd name="T1" fmla="*/ 132 h 132"/>
                  <a:gd name="T2" fmla="*/ 22 w 399"/>
                  <a:gd name="T3" fmla="*/ 79 h 132"/>
                  <a:gd name="T4" fmla="*/ 139 w 399"/>
                  <a:gd name="T5" fmla="*/ 44 h 132"/>
                  <a:gd name="T6" fmla="*/ 191 w 399"/>
                  <a:gd name="T7" fmla="*/ 17 h 132"/>
                  <a:gd name="T8" fmla="*/ 291 w 399"/>
                  <a:gd name="T9" fmla="*/ 0 h 132"/>
                  <a:gd name="T10" fmla="*/ 386 w 399"/>
                  <a:gd name="T11" fmla="*/ 25 h 132"/>
                  <a:gd name="T12" fmla="*/ 392 w 399"/>
                  <a:gd name="T13" fmla="*/ 68 h 132"/>
                  <a:gd name="T14" fmla="*/ 374 w 399"/>
                  <a:gd name="T15" fmla="*/ 68 h 132"/>
                  <a:gd name="T16" fmla="*/ 350 w 399"/>
                  <a:gd name="T17" fmla="*/ 66 h 132"/>
                  <a:gd name="T18" fmla="*/ 340 w 399"/>
                  <a:gd name="T19" fmla="*/ 59 h 132"/>
                  <a:gd name="T20" fmla="*/ 347 w 399"/>
                  <a:gd name="T21" fmla="*/ 38 h 132"/>
                  <a:gd name="T22" fmla="*/ 299 w 399"/>
                  <a:gd name="T23" fmla="*/ 58 h 132"/>
                  <a:gd name="T24" fmla="*/ 288 w 399"/>
                  <a:gd name="T25" fmla="*/ 66 h 132"/>
                  <a:gd name="T26" fmla="*/ 285 w 399"/>
                  <a:gd name="T27" fmla="*/ 61 h 132"/>
                  <a:gd name="T28" fmla="*/ 277 w 399"/>
                  <a:gd name="T29" fmla="*/ 59 h 132"/>
                  <a:gd name="T30" fmla="*/ 259 w 399"/>
                  <a:gd name="T31" fmla="*/ 76 h 132"/>
                  <a:gd name="T32" fmla="*/ 251 w 399"/>
                  <a:gd name="T33" fmla="*/ 74 h 132"/>
                  <a:gd name="T34" fmla="*/ 255 w 399"/>
                  <a:gd name="T35" fmla="*/ 54 h 132"/>
                  <a:gd name="T36" fmla="*/ 241 w 399"/>
                  <a:gd name="T37" fmla="*/ 50 h 132"/>
                  <a:gd name="T38" fmla="*/ 221 w 399"/>
                  <a:gd name="T39" fmla="*/ 65 h 132"/>
                  <a:gd name="T40" fmla="*/ 208 w 399"/>
                  <a:gd name="T41" fmla="*/ 56 h 132"/>
                  <a:gd name="T42" fmla="*/ 189 w 399"/>
                  <a:gd name="T43" fmla="*/ 78 h 132"/>
                  <a:gd name="T44" fmla="*/ 181 w 399"/>
                  <a:gd name="T45" fmla="*/ 78 h 132"/>
                  <a:gd name="T46" fmla="*/ 172 w 399"/>
                  <a:gd name="T47" fmla="*/ 84 h 132"/>
                  <a:gd name="T48" fmla="*/ 155 w 399"/>
                  <a:gd name="T49" fmla="*/ 100 h 132"/>
                  <a:gd name="T50" fmla="*/ 136 w 399"/>
                  <a:gd name="T51" fmla="*/ 107 h 132"/>
                  <a:gd name="T52" fmla="*/ 134 w 399"/>
                  <a:gd name="T53" fmla="*/ 100 h 132"/>
                  <a:gd name="T54" fmla="*/ 113 w 399"/>
                  <a:gd name="T55" fmla="*/ 106 h 132"/>
                  <a:gd name="T56" fmla="*/ 104 w 399"/>
                  <a:gd name="T57" fmla="*/ 105 h 132"/>
                  <a:gd name="T58" fmla="*/ 99 w 399"/>
                  <a:gd name="T59" fmla="*/ 93 h 132"/>
                  <a:gd name="T60" fmla="*/ 86 w 399"/>
                  <a:gd name="T61" fmla="*/ 108 h 132"/>
                  <a:gd name="T62" fmla="*/ 75 w 399"/>
                  <a:gd name="T63" fmla="*/ 100 h 132"/>
                  <a:gd name="T64" fmla="*/ 67 w 399"/>
                  <a:gd name="T65" fmla="*/ 89 h 132"/>
                  <a:gd name="T66" fmla="*/ 57 w 399"/>
                  <a:gd name="T67" fmla="*/ 110 h 132"/>
                  <a:gd name="T68" fmla="*/ 26 w 399"/>
                  <a:gd name="T69" fmla="*/ 112 h 132"/>
                  <a:gd name="T70" fmla="*/ 20 w 399"/>
                  <a:gd name="T71" fmla="*/ 119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99" h="132">
                    <a:moveTo>
                      <a:pt x="13" y="125"/>
                    </a:moveTo>
                    <a:cubicBezTo>
                      <a:pt x="14" y="131"/>
                      <a:pt x="7" y="132"/>
                      <a:pt x="0" y="132"/>
                    </a:cubicBezTo>
                    <a:cubicBezTo>
                      <a:pt x="0" y="118"/>
                      <a:pt x="0" y="103"/>
                      <a:pt x="12" y="90"/>
                    </a:cubicBezTo>
                    <a:cubicBezTo>
                      <a:pt x="16" y="87"/>
                      <a:pt x="19" y="83"/>
                      <a:pt x="22" y="79"/>
                    </a:cubicBezTo>
                    <a:cubicBezTo>
                      <a:pt x="32" y="65"/>
                      <a:pt x="53" y="59"/>
                      <a:pt x="78" y="55"/>
                    </a:cubicBezTo>
                    <a:cubicBezTo>
                      <a:pt x="98" y="52"/>
                      <a:pt x="119" y="48"/>
                      <a:pt x="139" y="44"/>
                    </a:cubicBezTo>
                    <a:cubicBezTo>
                      <a:pt x="146" y="43"/>
                      <a:pt x="150" y="40"/>
                      <a:pt x="153" y="37"/>
                    </a:cubicBezTo>
                    <a:cubicBezTo>
                      <a:pt x="160" y="26"/>
                      <a:pt x="176" y="22"/>
                      <a:pt x="191" y="17"/>
                    </a:cubicBezTo>
                    <a:cubicBezTo>
                      <a:pt x="216" y="7"/>
                      <a:pt x="244" y="2"/>
                      <a:pt x="274" y="2"/>
                    </a:cubicBezTo>
                    <a:cubicBezTo>
                      <a:pt x="279" y="2"/>
                      <a:pt x="285" y="0"/>
                      <a:pt x="291" y="0"/>
                    </a:cubicBezTo>
                    <a:cubicBezTo>
                      <a:pt x="303" y="0"/>
                      <a:pt x="314" y="3"/>
                      <a:pt x="324" y="7"/>
                    </a:cubicBezTo>
                    <a:cubicBezTo>
                      <a:pt x="343" y="15"/>
                      <a:pt x="361" y="23"/>
                      <a:pt x="386" y="25"/>
                    </a:cubicBezTo>
                    <a:cubicBezTo>
                      <a:pt x="391" y="25"/>
                      <a:pt x="394" y="27"/>
                      <a:pt x="395" y="30"/>
                    </a:cubicBezTo>
                    <a:cubicBezTo>
                      <a:pt x="399" y="43"/>
                      <a:pt x="399" y="55"/>
                      <a:pt x="392" y="68"/>
                    </a:cubicBezTo>
                    <a:cubicBezTo>
                      <a:pt x="389" y="69"/>
                      <a:pt x="387" y="70"/>
                      <a:pt x="384" y="71"/>
                    </a:cubicBezTo>
                    <a:cubicBezTo>
                      <a:pt x="378" y="72"/>
                      <a:pt x="374" y="72"/>
                      <a:pt x="374" y="68"/>
                    </a:cubicBezTo>
                    <a:cubicBezTo>
                      <a:pt x="375" y="61"/>
                      <a:pt x="369" y="62"/>
                      <a:pt x="362" y="63"/>
                    </a:cubicBezTo>
                    <a:cubicBezTo>
                      <a:pt x="358" y="64"/>
                      <a:pt x="354" y="65"/>
                      <a:pt x="350" y="66"/>
                    </a:cubicBezTo>
                    <a:cubicBezTo>
                      <a:pt x="346" y="67"/>
                      <a:pt x="341" y="69"/>
                      <a:pt x="338" y="67"/>
                    </a:cubicBezTo>
                    <a:cubicBezTo>
                      <a:pt x="334" y="64"/>
                      <a:pt x="338" y="62"/>
                      <a:pt x="340" y="59"/>
                    </a:cubicBezTo>
                    <a:cubicBezTo>
                      <a:pt x="343" y="56"/>
                      <a:pt x="346" y="53"/>
                      <a:pt x="348" y="49"/>
                    </a:cubicBezTo>
                    <a:cubicBezTo>
                      <a:pt x="350" y="45"/>
                      <a:pt x="353" y="41"/>
                      <a:pt x="347" y="38"/>
                    </a:cubicBezTo>
                    <a:cubicBezTo>
                      <a:pt x="340" y="35"/>
                      <a:pt x="332" y="37"/>
                      <a:pt x="327" y="40"/>
                    </a:cubicBezTo>
                    <a:cubicBezTo>
                      <a:pt x="316" y="45"/>
                      <a:pt x="306" y="51"/>
                      <a:pt x="299" y="58"/>
                    </a:cubicBezTo>
                    <a:cubicBezTo>
                      <a:pt x="297" y="60"/>
                      <a:pt x="295" y="62"/>
                      <a:pt x="292" y="65"/>
                    </a:cubicBezTo>
                    <a:cubicBezTo>
                      <a:pt x="291" y="65"/>
                      <a:pt x="290" y="67"/>
                      <a:pt x="288" y="66"/>
                    </a:cubicBezTo>
                    <a:cubicBezTo>
                      <a:pt x="285" y="66"/>
                      <a:pt x="285" y="64"/>
                      <a:pt x="285" y="63"/>
                    </a:cubicBezTo>
                    <a:cubicBezTo>
                      <a:pt x="285" y="62"/>
                      <a:pt x="285" y="62"/>
                      <a:pt x="285" y="61"/>
                    </a:cubicBezTo>
                    <a:cubicBezTo>
                      <a:pt x="285" y="60"/>
                      <a:pt x="286" y="58"/>
                      <a:pt x="283" y="57"/>
                    </a:cubicBezTo>
                    <a:cubicBezTo>
                      <a:pt x="280" y="57"/>
                      <a:pt x="279" y="58"/>
                      <a:pt x="277" y="59"/>
                    </a:cubicBezTo>
                    <a:cubicBezTo>
                      <a:pt x="272" y="63"/>
                      <a:pt x="268" y="67"/>
                      <a:pt x="264" y="72"/>
                    </a:cubicBezTo>
                    <a:cubicBezTo>
                      <a:pt x="262" y="73"/>
                      <a:pt x="261" y="75"/>
                      <a:pt x="259" y="76"/>
                    </a:cubicBezTo>
                    <a:cubicBezTo>
                      <a:pt x="258" y="77"/>
                      <a:pt x="256" y="78"/>
                      <a:pt x="253" y="77"/>
                    </a:cubicBezTo>
                    <a:cubicBezTo>
                      <a:pt x="251" y="77"/>
                      <a:pt x="251" y="75"/>
                      <a:pt x="251" y="74"/>
                    </a:cubicBezTo>
                    <a:cubicBezTo>
                      <a:pt x="252" y="70"/>
                      <a:pt x="252" y="66"/>
                      <a:pt x="254" y="62"/>
                    </a:cubicBezTo>
                    <a:cubicBezTo>
                      <a:pt x="255" y="59"/>
                      <a:pt x="255" y="57"/>
                      <a:pt x="255" y="54"/>
                    </a:cubicBezTo>
                    <a:cubicBezTo>
                      <a:pt x="255" y="52"/>
                      <a:pt x="255" y="49"/>
                      <a:pt x="251" y="48"/>
                    </a:cubicBezTo>
                    <a:cubicBezTo>
                      <a:pt x="247" y="47"/>
                      <a:pt x="244" y="49"/>
                      <a:pt x="241" y="50"/>
                    </a:cubicBezTo>
                    <a:cubicBezTo>
                      <a:pt x="233" y="53"/>
                      <a:pt x="229" y="57"/>
                      <a:pt x="226" y="62"/>
                    </a:cubicBezTo>
                    <a:cubicBezTo>
                      <a:pt x="225" y="63"/>
                      <a:pt x="224" y="65"/>
                      <a:pt x="221" y="65"/>
                    </a:cubicBezTo>
                    <a:cubicBezTo>
                      <a:pt x="218" y="65"/>
                      <a:pt x="217" y="63"/>
                      <a:pt x="216" y="62"/>
                    </a:cubicBezTo>
                    <a:cubicBezTo>
                      <a:pt x="214" y="59"/>
                      <a:pt x="214" y="56"/>
                      <a:pt x="208" y="56"/>
                    </a:cubicBezTo>
                    <a:cubicBezTo>
                      <a:pt x="202" y="56"/>
                      <a:pt x="200" y="59"/>
                      <a:pt x="197" y="62"/>
                    </a:cubicBezTo>
                    <a:cubicBezTo>
                      <a:pt x="193" y="67"/>
                      <a:pt x="191" y="72"/>
                      <a:pt x="189" y="78"/>
                    </a:cubicBezTo>
                    <a:cubicBezTo>
                      <a:pt x="188" y="79"/>
                      <a:pt x="187" y="81"/>
                      <a:pt x="184" y="80"/>
                    </a:cubicBezTo>
                    <a:cubicBezTo>
                      <a:pt x="182" y="80"/>
                      <a:pt x="182" y="79"/>
                      <a:pt x="181" y="78"/>
                    </a:cubicBezTo>
                    <a:cubicBezTo>
                      <a:pt x="179" y="75"/>
                      <a:pt x="180" y="72"/>
                      <a:pt x="175" y="70"/>
                    </a:cubicBezTo>
                    <a:cubicBezTo>
                      <a:pt x="170" y="74"/>
                      <a:pt x="173" y="79"/>
                      <a:pt x="172" y="84"/>
                    </a:cubicBezTo>
                    <a:cubicBezTo>
                      <a:pt x="172" y="88"/>
                      <a:pt x="175" y="94"/>
                      <a:pt x="157" y="89"/>
                    </a:cubicBezTo>
                    <a:cubicBezTo>
                      <a:pt x="166" y="96"/>
                      <a:pt x="165" y="98"/>
                      <a:pt x="155" y="100"/>
                    </a:cubicBezTo>
                    <a:cubicBezTo>
                      <a:pt x="150" y="101"/>
                      <a:pt x="146" y="103"/>
                      <a:pt x="142" y="105"/>
                    </a:cubicBezTo>
                    <a:cubicBezTo>
                      <a:pt x="140" y="106"/>
                      <a:pt x="139" y="107"/>
                      <a:pt x="136" y="107"/>
                    </a:cubicBezTo>
                    <a:cubicBezTo>
                      <a:pt x="134" y="106"/>
                      <a:pt x="134" y="105"/>
                      <a:pt x="134" y="103"/>
                    </a:cubicBezTo>
                    <a:cubicBezTo>
                      <a:pt x="134" y="102"/>
                      <a:pt x="134" y="101"/>
                      <a:pt x="134" y="100"/>
                    </a:cubicBezTo>
                    <a:cubicBezTo>
                      <a:pt x="134" y="96"/>
                      <a:pt x="130" y="95"/>
                      <a:pt x="125" y="97"/>
                    </a:cubicBezTo>
                    <a:cubicBezTo>
                      <a:pt x="119" y="100"/>
                      <a:pt x="116" y="103"/>
                      <a:pt x="113" y="106"/>
                    </a:cubicBezTo>
                    <a:cubicBezTo>
                      <a:pt x="112" y="107"/>
                      <a:pt x="110" y="109"/>
                      <a:pt x="107" y="108"/>
                    </a:cubicBezTo>
                    <a:cubicBezTo>
                      <a:pt x="105" y="108"/>
                      <a:pt x="105" y="106"/>
                      <a:pt x="104" y="105"/>
                    </a:cubicBezTo>
                    <a:cubicBezTo>
                      <a:pt x="104" y="102"/>
                      <a:pt x="104" y="100"/>
                      <a:pt x="104" y="98"/>
                    </a:cubicBezTo>
                    <a:cubicBezTo>
                      <a:pt x="103" y="96"/>
                      <a:pt x="104" y="94"/>
                      <a:pt x="99" y="93"/>
                    </a:cubicBezTo>
                    <a:cubicBezTo>
                      <a:pt x="96" y="93"/>
                      <a:pt x="94" y="95"/>
                      <a:pt x="93" y="97"/>
                    </a:cubicBezTo>
                    <a:cubicBezTo>
                      <a:pt x="90" y="100"/>
                      <a:pt x="88" y="104"/>
                      <a:pt x="86" y="108"/>
                    </a:cubicBezTo>
                    <a:cubicBezTo>
                      <a:pt x="85" y="109"/>
                      <a:pt x="85" y="111"/>
                      <a:pt x="81" y="111"/>
                    </a:cubicBezTo>
                    <a:cubicBezTo>
                      <a:pt x="76" y="108"/>
                      <a:pt x="78" y="103"/>
                      <a:pt x="75" y="100"/>
                    </a:cubicBezTo>
                    <a:cubicBezTo>
                      <a:pt x="74" y="98"/>
                      <a:pt x="74" y="96"/>
                      <a:pt x="73" y="94"/>
                    </a:cubicBezTo>
                    <a:cubicBezTo>
                      <a:pt x="72" y="92"/>
                      <a:pt x="72" y="89"/>
                      <a:pt x="67" y="89"/>
                    </a:cubicBezTo>
                    <a:cubicBezTo>
                      <a:pt x="63" y="89"/>
                      <a:pt x="63" y="92"/>
                      <a:pt x="62" y="93"/>
                    </a:cubicBezTo>
                    <a:cubicBezTo>
                      <a:pt x="59" y="99"/>
                      <a:pt x="58" y="104"/>
                      <a:pt x="57" y="110"/>
                    </a:cubicBezTo>
                    <a:cubicBezTo>
                      <a:pt x="56" y="113"/>
                      <a:pt x="57" y="115"/>
                      <a:pt x="48" y="115"/>
                    </a:cubicBezTo>
                    <a:cubicBezTo>
                      <a:pt x="40" y="115"/>
                      <a:pt x="33" y="115"/>
                      <a:pt x="26" y="112"/>
                    </a:cubicBezTo>
                    <a:cubicBezTo>
                      <a:pt x="23" y="111"/>
                      <a:pt x="19" y="113"/>
                      <a:pt x="19" y="116"/>
                    </a:cubicBezTo>
                    <a:cubicBezTo>
                      <a:pt x="19" y="117"/>
                      <a:pt x="19" y="118"/>
                      <a:pt x="20" y="119"/>
                    </a:cubicBezTo>
                    <a:cubicBezTo>
                      <a:pt x="24" y="126"/>
                      <a:pt x="24" y="126"/>
                      <a:pt x="13" y="125"/>
                    </a:cubicBezTo>
                    <a:close/>
                  </a:path>
                </a:pathLst>
              </a:custGeom>
              <a:solidFill>
                <a:srgbClr val="D8C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2" name="Freeform 22"/>
              <p:cNvSpPr>
                <a:spLocks/>
              </p:cNvSpPr>
              <p:nvPr userDrawn="1"/>
            </p:nvSpPr>
            <p:spPr bwMode="auto">
              <a:xfrm>
                <a:off x="4764" y="1518"/>
                <a:ext cx="602" cy="139"/>
              </a:xfrm>
              <a:custGeom>
                <a:avLst/>
                <a:gdLst>
                  <a:gd name="T0" fmla="*/ 334 w 339"/>
                  <a:gd name="T1" fmla="*/ 49 h 78"/>
                  <a:gd name="T2" fmla="*/ 300 w 339"/>
                  <a:gd name="T3" fmla="*/ 60 h 78"/>
                  <a:gd name="T4" fmla="*/ 289 w 339"/>
                  <a:gd name="T5" fmla="*/ 63 h 78"/>
                  <a:gd name="T6" fmla="*/ 216 w 339"/>
                  <a:gd name="T7" fmla="*/ 68 h 78"/>
                  <a:gd name="T8" fmla="*/ 202 w 339"/>
                  <a:gd name="T9" fmla="*/ 73 h 78"/>
                  <a:gd name="T10" fmla="*/ 184 w 339"/>
                  <a:gd name="T11" fmla="*/ 73 h 78"/>
                  <a:gd name="T12" fmla="*/ 162 w 339"/>
                  <a:gd name="T13" fmla="*/ 63 h 78"/>
                  <a:gd name="T14" fmla="*/ 157 w 339"/>
                  <a:gd name="T15" fmla="*/ 62 h 78"/>
                  <a:gd name="T16" fmla="*/ 143 w 339"/>
                  <a:gd name="T17" fmla="*/ 63 h 78"/>
                  <a:gd name="T18" fmla="*/ 49 w 339"/>
                  <a:gd name="T19" fmla="*/ 59 h 78"/>
                  <a:gd name="T20" fmla="*/ 22 w 339"/>
                  <a:gd name="T21" fmla="*/ 58 h 78"/>
                  <a:gd name="T22" fmla="*/ 21 w 339"/>
                  <a:gd name="T23" fmla="*/ 55 h 78"/>
                  <a:gd name="T24" fmla="*/ 16 w 339"/>
                  <a:gd name="T25" fmla="*/ 46 h 78"/>
                  <a:gd name="T26" fmla="*/ 0 w 339"/>
                  <a:gd name="T27" fmla="*/ 43 h 78"/>
                  <a:gd name="T28" fmla="*/ 37 w 339"/>
                  <a:gd name="T29" fmla="*/ 31 h 78"/>
                  <a:gd name="T30" fmla="*/ 59 w 339"/>
                  <a:gd name="T31" fmla="*/ 23 h 78"/>
                  <a:gd name="T32" fmla="*/ 121 w 339"/>
                  <a:gd name="T33" fmla="*/ 5 h 78"/>
                  <a:gd name="T34" fmla="*/ 168 w 339"/>
                  <a:gd name="T35" fmla="*/ 6 h 78"/>
                  <a:gd name="T36" fmla="*/ 198 w 339"/>
                  <a:gd name="T37" fmla="*/ 15 h 78"/>
                  <a:gd name="T38" fmla="*/ 222 w 339"/>
                  <a:gd name="T39" fmla="*/ 22 h 78"/>
                  <a:gd name="T40" fmla="*/ 244 w 339"/>
                  <a:gd name="T41" fmla="*/ 26 h 78"/>
                  <a:gd name="T42" fmla="*/ 303 w 339"/>
                  <a:gd name="T43" fmla="*/ 30 h 78"/>
                  <a:gd name="T44" fmla="*/ 331 w 339"/>
                  <a:gd name="T45" fmla="*/ 39 h 78"/>
                  <a:gd name="T46" fmla="*/ 334 w 339"/>
                  <a:gd name="T47" fmla="*/ 49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39" h="78">
                    <a:moveTo>
                      <a:pt x="334" y="49"/>
                    </a:moveTo>
                    <a:cubicBezTo>
                      <a:pt x="323" y="52"/>
                      <a:pt x="309" y="54"/>
                      <a:pt x="300" y="60"/>
                    </a:cubicBezTo>
                    <a:cubicBezTo>
                      <a:pt x="298" y="63"/>
                      <a:pt x="294" y="63"/>
                      <a:pt x="289" y="63"/>
                    </a:cubicBezTo>
                    <a:cubicBezTo>
                      <a:pt x="265" y="63"/>
                      <a:pt x="241" y="67"/>
                      <a:pt x="216" y="68"/>
                    </a:cubicBezTo>
                    <a:cubicBezTo>
                      <a:pt x="210" y="69"/>
                      <a:pt x="206" y="70"/>
                      <a:pt x="202" y="73"/>
                    </a:cubicBezTo>
                    <a:cubicBezTo>
                      <a:pt x="196" y="78"/>
                      <a:pt x="190" y="77"/>
                      <a:pt x="184" y="73"/>
                    </a:cubicBezTo>
                    <a:cubicBezTo>
                      <a:pt x="177" y="69"/>
                      <a:pt x="172" y="64"/>
                      <a:pt x="162" y="63"/>
                    </a:cubicBezTo>
                    <a:cubicBezTo>
                      <a:pt x="161" y="62"/>
                      <a:pt x="159" y="62"/>
                      <a:pt x="157" y="62"/>
                    </a:cubicBezTo>
                    <a:cubicBezTo>
                      <a:pt x="152" y="62"/>
                      <a:pt x="148" y="64"/>
                      <a:pt x="143" y="63"/>
                    </a:cubicBezTo>
                    <a:cubicBezTo>
                      <a:pt x="112" y="62"/>
                      <a:pt x="80" y="62"/>
                      <a:pt x="49" y="59"/>
                    </a:cubicBezTo>
                    <a:cubicBezTo>
                      <a:pt x="40" y="58"/>
                      <a:pt x="31" y="61"/>
                      <a:pt x="22" y="58"/>
                    </a:cubicBezTo>
                    <a:cubicBezTo>
                      <a:pt x="20" y="58"/>
                      <a:pt x="18" y="56"/>
                      <a:pt x="21" y="55"/>
                    </a:cubicBezTo>
                    <a:cubicBezTo>
                      <a:pt x="30" y="50"/>
                      <a:pt x="21" y="48"/>
                      <a:pt x="16" y="46"/>
                    </a:cubicBezTo>
                    <a:cubicBezTo>
                      <a:pt x="11" y="44"/>
                      <a:pt x="5" y="45"/>
                      <a:pt x="0" y="43"/>
                    </a:cubicBezTo>
                    <a:cubicBezTo>
                      <a:pt x="5" y="36"/>
                      <a:pt x="22" y="30"/>
                      <a:pt x="37" y="31"/>
                    </a:cubicBezTo>
                    <a:cubicBezTo>
                      <a:pt x="46" y="29"/>
                      <a:pt x="52" y="26"/>
                      <a:pt x="59" y="23"/>
                    </a:cubicBezTo>
                    <a:cubicBezTo>
                      <a:pt x="76" y="13"/>
                      <a:pt x="96" y="6"/>
                      <a:pt x="121" y="5"/>
                    </a:cubicBezTo>
                    <a:cubicBezTo>
                      <a:pt x="137" y="0"/>
                      <a:pt x="152" y="3"/>
                      <a:pt x="168" y="6"/>
                    </a:cubicBezTo>
                    <a:cubicBezTo>
                      <a:pt x="179" y="8"/>
                      <a:pt x="189" y="11"/>
                      <a:pt x="198" y="15"/>
                    </a:cubicBezTo>
                    <a:cubicBezTo>
                      <a:pt x="205" y="18"/>
                      <a:pt x="213" y="21"/>
                      <a:pt x="222" y="22"/>
                    </a:cubicBezTo>
                    <a:cubicBezTo>
                      <a:pt x="228" y="26"/>
                      <a:pt x="236" y="26"/>
                      <a:pt x="244" y="26"/>
                    </a:cubicBezTo>
                    <a:cubicBezTo>
                      <a:pt x="264" y="25"/>
                      <a:pt x="284" y="26"/>
                      <a:pt x="303" y="30"/>
                    </a:cubicBezTo>
                    <a:cubicBezTo>
                      <a:pt x="314" y="32"/>
                      <a:pt x="323" y="35"/>
                      <a:pt x="331" y="39"/>
                    </a:cubicBezTo>
                    <a:cubicBezTo>
                      <a:pt x="335" y="42"/>
                      <a:pt x="339" y="45"/>
                      <a:pt x="334" y="49"/>
                    </a:cubicBezTo>
                    <a:close/>
                  </a:path>
                </a:pathLst>
              </a:custGeom>
              <a:solidFill>
                <a:srgbClr val="8571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3" name="Freeform 23"/>
              <p:cNvSpPr>
                <a:spLocks/>
              </p:cNvSpPr>
              <p:nvPr userDrawn="1"/>
            </p:nvSpPr>
            <p:spPr bwMode="auto">
              <a:xfrm>
                <a:off x="4979" y="1321"/>
                <a:ext cx="336" cy="240"/>
              </a:xfrm>
              <a:custGeom>
                <a:avLst/>
                <a:gdLst>
                  <a:gd name="T0" fmla="*/ 100 w 189"/>
                  <a:gd name="T1" fmla="*/ 132 h 134"/>
                  <a:gd name="T2" fmla="*/ 84 w 189"/>
                  <a:gd name="T3" fmla="*/ 130 h 134"/>
                  <a:gd name="T4" fmla="*/ 24 w 189"/>
                  <a:gd name="T5" fmla="*/ 115 h 134"/>
                  <a:gd name="T6" fmla="*/ 0 w 189"/>
                  <a:gd name="T7" fmla="*/ 115 h 134"/>
                  <a:gd name="T8" fmla="*/ 50 w 189"/>
                  <a:gd name="T9" fmla="*/ 90 h 134"/>
                  <a:gd name="T10" fmla="*/ 99 w 189"/>
                  <a:gd name="T11" fmla="*/ 56 h 134"/>
                  <a:gd name="T12" fmla="*/ 128 w 189"/>
                  <a:gd name="T13" fmla="*/ 25 h 134"/>
                  <a:gd name="T14" fmla="*/ 177 w 189"/>
                  <a:gd name="T15" fmla="*/ 0 h 134"/>
                  <a:gd name="T16" fmla="*/ 185 w 189"/>
                  <a:gd name="T17" fmla="*/ 20 h 134"/>
                  <a:gd name="T18" fmla="*/ 187 w 189"/>
                  <a:gd name="T19" fmla="*/ 67 h 134"/>
                  <a:gd name="T20" fmla="*/ 176 w 189"/>
                  <a:gd name="T21" fmla="*/ 98 h 134"/>
                  <a:gd name="T22" fmla="*/ 174 w 189"/>
                  <a:gd name="T23" fmla="*/ 103 h 134"/>
                  <a:gd name="T24" fmla="*/ 150 w 189"/>
                  <a:gd name="T25" fmla="*/ 115 h 134"/>
                  <a:gd name="T26" fmla="*/ 107 w 189"/>
                  <a:gd name="T27" fmla="*/ 131 h 134"/>
                  <a:gd name="T28" fmla="*/ 100 w 189"/>
                  <a:gd name="T29" fmla="*/ 132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9" h="134">
                    <a:moveTo>
                      <a:pt x="100" y="132"/>
                    </a:moveTo>
                    <a:cubicBezTo>
                      <a:pt x="94" y="134"/>
                      <a:pt x="89" y="132"/>
                      <a:pt x="84" y="130"/>
                    </a:cubicBezTo>
                    <a:cubicBezTo>
                      <a:pt x="66" y="122"/>
                      <a:pt x="47" y="116"/>
                      <a:pt x="24" y="115"/>
                    </a:cubicBezTo>
                    <a:cubicBezTo>
                      <a:pt x="16" y="114"/>
                      <a:pt x="8" y="115"/>
                      <a:pt x="0" y="115"/>
                    </a:cubicBezTo>
                    <a:cubicBezTo>
                      <a:pt x="15" y="105"/>
                      <a:pt x="31" y="97"/>
                      <a:pt x="50" y="90"/>
                    </a:cubicBezTo>
                    <a:cubicBezTo>
                      <a:pt x="73" y="82"/>
                      <a:pt x="86" y="69"/>
                      <a:pt x="99" y="56"/>
                    </a:cubicBezTo>
                    <a:cubicBezTo>
                      <a:pt x="109" y="46"/>
                      <a:pt x="118" y="35"/>
                      <a:pt x="128" y="25"/>
                    </a:cubicBezTo>
                    <a:cubicBezTo>
                      <a:pt x="140" y="14"/>
                      <a:pt x="158" y="6"/>
                      <a:pt x="177" y="0"/>
                    </a:cubicBezTo>
                    <a:cubicBezTo>
                      <a:pt x="186" y="6"/>
                      <a:pt x="183" y="14"/>
                      <a:pt x="185" y="20"/>
                    </a:cubicBezTo>
                    <a:cubicBezTo>
                      <a:pt x="189" y="36"/>
                      <a:pt x="188" y="52"/>
                      <a:pt x="187" y="67"/>
                    </a:cubicBezTo>
                    <a:cubicBezTo>
                      <a:pt x="187" y="78"/>
                      <a:pt x="181" y="88"/>
                      <a:pt x="176" y="98"/>
                    </a:cubicBezTo>
                    <a:cubicBezTo>
                      <a:pt x="176" y="100"/>
                      <a:pt x="175" y="101"/>
                      <a:pt x="174" y="103"/>
                    </a:cubicBezTo>
                    <a:cubicBezTo>
                      <a:pt x="169" y="109"/>
                      <a:pt x="158" y="111"/>
                      <a:pt x="150" y="115"/>
                    </a:cubicBezTo>
                    <a:cubicBezTo>
                      <a:pt x="137" y="121"/>
                      <a:pt x="122" y="126"/>
                      <a:pt x="107" y="131"/>
                    </a:cubicBezTo>
                    <a:cubicBezTo>
                      <a:pt x="105" y="132"/>
                      <a:pt x="103" y="132"/>
                      <a:pt x="100" y="132"/>
                    </a:cubicBezTo>
                    <a:close/>
                  </a:path>
                </a:pathLst>
              </a:custGeom>
              <a:solidFill>
                <a:srgbClr val="D8CE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4" name="Freeform 24"/>
              <p:cNvSpPr>
                <a:spLocks/>
              </p:cNvSpPr>
              <p:nvPr userDrawn="1"/>
            </p:nvSpPr>
            <p:spPr bwMode="auto">
              <a:xfrm>
                <a:off x="-171" y="1318"/>
                <a:ext cx="310" cy="173"/>
              </a:xfrm>
              <a:custGeom>
                <a:avLst/>
                <a:gdLst>
                  <a:gd name="T0" fmla="*/ 12 w 175"/>
                  <a:gd name="T1" fmla="*/ 5 h 97"/>
                  <a:gd name="T2" fmla="*/ 42 w 175"/>
                  <a:gd name="T3" fmla="*/ 1 h 97"/>
                  <a:gd name="T4" fmla="*/ 52 w 175"/>
                  <a:gd name="T5" fmla="*/ 1 h 97"/>
                  <a:gd name="T6" fmla="*/ 129 w 175"/>
                  <a:gd name="T7" fmla="*/ 16 h 97"/>
                  <a:gd name="T8" fmla="*/ 138 w 175"/>
                  <a:gd name="T9" fmla="*/ 20 h 97"/>
                  <a:gd name="T10" fmla="*/ 175 w 175"/>
                  <a:gd name="T11" fmla="*/ 39 h 97"/>
                  <a:gd name="T12" fmla="*/ 86 w 175"/>
                  <a:gd name="T13" fmla="*/ 87 h 97"/>
                  <a:gd name="T14" fmla="*/ 48 w 175"/>
                  <a:gd name="T15" fmla="*/ 96 h 97"/>
                  <a:gd name="T16" fmla="*/ 34 w 175"/>
                  <a:gd name="T17" fmla="*/ 93 h 97"/>
                  <a:gd name="T18" fmla="*/ 4 w 175"/>
                  <a:gd name="T19" fmla="*/ 64 h 97"/>
                  <a:gd name="T20" fmla="*/ 6 w 175"/>
                  <a:gd name="T21" fmla="*/ 47 h 97"/>
                  <a:gd name="T22" fmla="*/ 12 w 175"/>
                  <a:gd name="T23" fmla="*/ 9 h 97"/>
                  <a:gd name="T24" fmla="*/ 12 w 175"/>
                  <a:gd name="T25" fmla="*/ 5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5" h="97">
                    <a:moveTo>
                      <a:pt x="12" y="5"/>
                    </a:moveTo>
                    <a:cubicBezTo>
                      <a:pt x="22" y="4"/>
                      <a:pt x="33" y="7"/>
                      <a:pt x="42" y="1"/>
                    </a:cubicBezTo>
                    <a:cubicBezTo>
                      <a:pt x="43" y="0"/>
                      <a:pt x="49" y="1"/>
                      <a:pt x="52" y="1"/>
                    </a:cubicBezTo>
                    <a:cubicBezTo>
                      <a:pt x="78" y="5"/>
                      <a:pt x="104" y="9"/>
                      <a:pt x="129" y="16"/>
                    </a:cubicBezTo>
                    <a:cubicBezTo>
                      <a:pt x="133" y="17"/>
                      <a:pt x="136" y="18"/>
                      <a:pt x="138" y="20"/>
                    </a:cubicBezTo>
                    <a:cubicBezTo>
                      <a:pt x="145" y="30"/>
                      <a:pt x="161" y="34"/>
                      <a:pt x="175" y="39"/>
                    </a:cubicBezTo>
                    <a:cubicBezTo>
                      <a:pt x="151" y="58"/>
                      <a:pt x="121" y="74"/>
                      <a:pt x="86" y="87"/>
                    </a:cubicBezTo>
                    <a:cubicBezTo>
                      <a:pt x="75" y="92"/>
                      <a:pt x="61" y="94"/>
                      <a:pt x="48" y="96"/>
                    </a:cubicBezTo>
                    <a:cubicBezTo>
                      <a:pt x="42" y="97"/>
                      <a:pt x="37" y="96"/>
                      <a:pt x="34" y="93"/>
                    </a:cubicBezTo>
                    <a:cubicBezTo>
                      <a:pt x="23" y="84"/>
                      <a:pt x="9" y="76"/>
                      <a:pt x="4" y="64"/>
                    </a:cubicBezTo>
                    <a:cubicBezTo>
                      <a:pt x="1" y="58"/>
                      <a:pt x="0" y="52"/>
                      <a:pt x="6" y="47"/>
                    </a:cubicBezTo>
                    <a:cubicBezTo>
                      <a:pt x="19" y="35"/>
                      <a:pt x="19" y="22"/>
                      <a:pt x="12" y="9"/>
                    </a:cubicBezTo>
                    <a:cubicBezTo>
                      <a:pt x="11" y="8"/>
                      <a:pt x="10" y="6"/>
                      <a:pt x="12" y="5"/>
                    </a:cubicBezTo>
                    <a:close/>
                  </a:path>
                </a:pathLst>
              </a:custGeom>
              <a:solidFill>
                <a:srgbClr val="D8CE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5" name="Freeform 25"/>
              <p:cNvSpPr>
                <a:spLocks/>
              </p:cNvSpPr>
              <p:nvPr userDrawn="1"/>
            </p:nvSpPr>
            <p:spPr bwMode="auto">
              <a:xfrm>
                <a:off x="5301" y="1228"/>
                <a:ext cx="264" cy="183"/>
              </a:xfrm>
              <a:custGeom>
                <a:avLst/>
                <a:gdLst>
                  <a:gd name="T0" fmla="*/ 1 w 149"/>
                  <a:gd name="T1" fmla="*/ 50 h 102"/>
                  <a:gd name="T2" fmla="*/ 71 w 149"/>
                  <a:gd name="T3" fmla="*/ 28 h 102"/>
                  <a:gd name="T4" fmla="*/ 142 w 149"/>
                  <a:gd name="T5" fmla="*/ 2 h 102"/>
                  <a:gd name="T6" fmla="*/ 147 w 149"/>
                  <a:gd name="T7" fmla="*/ 0 h 102"/>
                  <a:gd name="T8" fmla="*/ 149 w 149"/>
                  <a:gd name="T9" fmla="*/ 5 h 102"/>
                  <a:gd name="T10" fmla="*/ 111 w 149"/>
                  <a:gd name="T11" fmla="*/ 66 h 102"/>
                  <a:gd name="T12" fmla="*/ 49 w 149"/>
                  <a:gd name="T13" fmla="*/ 95 h 102"/>
                  <a:gd name="T14" fmla="*/ 32 w 149"/>
                  <a:gd name="T15" fmla="*/ 99 h 102"/>
                  <a:gd name="T16" fmla="*/ 10 w 149"/>
                  <a:gd name="T17" fmla="*/ 90 h 102"/>
                  <a:gd name="T18" fmla="*/ 2 w 149"/>
                  <a:gd name="T19" fmla="*/ 58 h 102"/>
                  <a:gd name="T20" fmla="*/ 1 w 149"/>
                  <a:gd name="T21" fmla="*/ 5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9" h="102">
                    <a:moveTo>
                      <a:pt x="1" y="50"/>
                    </a:moveTo>
                    <a:cubicBezTo>
                      <a:pt x="24" y="43"/>
                      <a:pt x="47" y="35"/>
                      <a:pt x="71" y="28"/>
                    </a:cubicBezTo>
                    <a:cubicBezTo>
                      <a:pt x="96" y="21"/>
                      <a:pt x="121" y="13"/>
                      <a:pt x="142" y="2"/>
                    </a:cubicBezTo>
                    <a:cubicBezTo>
                      <a:pt x="143" y="1"/>
                      <a:pt x="145" y="1"/>
                      <a:pt x="147" y="0"/>
                    </a:cubicBezTo>
                    <a:cubicBezTo>
                      <a:pt x="149" y="1"/>
                      <a:pt x="149" y="3"/>
                      <a:pt x="149" y="5"/>
                    </a:cubicBezTo>
                    <a:cubicBezTo>
                      <a:pt x="141" y="26"/>
                      <a:pt x="129" y="47"/>
                      <a:pt x="111" y="66"/>
                    </a:cubicBezTo>
                    <a:cubicBezTo>
                      <a:pt x="97" y="80"/>
                      <a:pt x="73" y="88"/>
                      <a:pt x="49" y="95"/>
                    </a:cubicBezTo>
                    <a:cubicBezTo>
                      <a:pt x="44" y="96"/>
                      <a:pt x="38" y="97"/>
                      <a:pt x="32" y="99"/>
                    </a:cubicBezTo>
                    <a:cubicBezTo>
                      <a:pt x="17" y="102"/>
                      <a:pt x="11" y="100"/>
                      <a:pt x="10" y="90"/>
                    </a:cubicBezTo>
                    <a:cubicBezTo>
                      <a:pt x="10" y="79"/>
                      <a:pt x="6" y="69"/>
                      <a:pt x="2" y="58"/>
                    </a:cubicBezTo>
                    <a:cubicBezTo>
                      <a:pt x="1" y="56"/>
                      <a:pt x="0" y="53"/>
                      <a:pt x="1" y="50"/>
                    </a:cubicBezTo>
                    <a:close/>
                  </a:path>
                </a:pathLst>
              </a:custGeom>
              <a:solidFill>
                <a:srgbClr val="D8CE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6" name="Freeform 26"/>
              <p:cNvSpPr>
                <a:spLocks/>
              </p:cNvSpPr>
              <p:nvPr userDrawn="1"/>
            </p:nvSpPr>
            <p:spPr bwMode="auto">
              <a:xfrm>
                <a:off x="1656" y="1528"/>
                <a:ext cx="321" cy="127"/>
              </a:xfrm>
              <a:custGeom>
                <a:avLst/>
                <a:gdLst>
                  <a:gd name="T0" fmla="*/ 139 w 181"/>
                  <a:gd name="T1" fmla="*/ 45 h 71"/>
                  <a:gd name="T2" fmla="*/ 164 w 181"/>
                  <a:gd name="T3" fmla="*/ 41 h 71"/>
                  <a:gd name="T4" fmla="*/ 178 w 181"/>
                  <a:gd name="T5" fmla="*/ 44 h 71"/>
                  <a:gd name="T6" fmla="*/ 172 w 181"/>
                  <a:gd name="T7" fmla="*/ 52 h 71"/>
                  <a:gd name="T8" fmla="*/ 154 w 181"/>
                  <a:gd name="T9" fmla="*/ 61 h 71"/>
                  <a:gd name="T10" fmla="*/ 180 w 181"/>
                  <a:gd name="T11" fmla="*/ 66 h 71"/>
                  <a:gd name="T12" fmla="*/ 169 w 181"/>
                  <a:gd name="T13" fmla="*/ 70 h 71"/>
                  <a:gd name="T14" fmla="*/ 144 w 181"/>
                  <a:gd name="T15" fmla="*/ 68 h 71"/>
                  <a:gd name="T16" fmla="*/ 136 w 181"/>
                  <a:gd name="T17" fmla="*/ 68 h 71"/>
                  <a:gd name="T18" fmla="*/ 105 w 181"/>
                  <a:gd name="T19" fmla="*/ 67 h 71"/>
                  <a:gd name="T20" fmla="*/ 93 w 181"/>
                  <a:gd name="T21" fmla="*/ 62 h 71"/>
                  <a:gd name="T22" fmla="*/ 65 w 181"/>
                  <a:gd name="T23" fmla="*/ 53 h 71"/>
                  <a:gd name="T24" fmla="*/ 28 w 181"/>
                  <a:gd name="T25" fmla="*/ 47 h 71"/>
                  <a:gd name="T26" fmla="*/ 10 w 181"/>
                  <a:gd name="T27" fmla="*/ 39 h 71"/>
                  <a:gd name="T28" fmla="*/ 3 w 181"/>
                  <a:gd name="T29" fmla="*/ 33 h 71"/>
                  <a:gd name="T30" fmla="*/ 1 w 181"/>
                  <a:gd name="T31" fmla="*/ 19 h 71"/>
                  <a:gd name="T32" fmla="*/ 8 w 181"/>
                  <a:gd name="T33" fmla="*/ 10 h 71"/>
                  <a:gd name="T34" fmla="*/ 17 w 181"/>
                  <a:gd name="T35" fmla="*/ 17 h 71"/>
                  <a:gd name="T36" fmla="*/ 22 w 181"/>
                  <a:gd name="T37" fmla="*/ 31 h 71"/>
                  <a:gd name="T38" fmla="*/ 37 w 181"/>
                  <a:gd name="T39" fmla="*/ 6 h 71"/>
                  <a:gd name="T40" fmla="*/ 52 w 181"/>
                  <a:gd name="T41" fmla="*/ 1 h 71"/>
                  <a:gd name="T42" fmla="*/ 57 w 181"/>
                  <a:gd name="T43" fmla="*/ 9 h 71"/>
                  <a:gd name="T44" fmla="*/ 50 w 181"/>
                  <a:gd name="T45" fmla="*/ 35 h 71"/>
                  <a:gd name="T46" fmla="*/ 72 w 181"/>
                  <a:gd name="T47" fmla="*/ 15 h 71"/>
                  <a:gd name="T48" fmla="*/ 90 w 181"/>
                  <a:gd name="T49" fmla="*/ 6 h 71"/>
                  <a:gd name="T50" fmla="*/ 103 w 181"/>
                  <a:gd name="T51" fmla="*/ 12 h 71"/>
                  <a:gd name="T52" fmla="*/ 90 w 181"/>
                  <a:gd name="T53" fmla="*/ 33 h 71"/>
                  <a:gd name="T54" fmla="*/ 89 w 181"/>
                  <a:gd name="T55" fmla="*/ 37 h 71"/>
                  <a:gd name="T56" fmla="*/ 107 w 181"/>
                  <a:gd name="T57" fmla="*/ 28 h 71"/>
                  <a:gd name="T58" fmla="*/ 122 w 181"/>
                  <a:gd name="T59" fmla="*/ 23 h 71"/>
                  <a:gd name="T60" fmla="*/ 139 w 181"/>
                  <a:gd name="T61" fmla="*/ 25 h 71"/>
                  <a:gd name="T62" fmla="*/ 139 w 181"/>
                  <a:gd name="T63" fmla="*/ 34 h 71"/>
                  <a:gd name="T64" fmla="*/ 126 w 181"/>
                  <a:gd name="T65" fmla="*/ 47 h 71"/>
                  <a:gd name="T66" fmla="*/ 124 w 181"/>
                  <a:gd name="T67" fmla="*/ 50 h 71"/>
                  <a:gd name="T68" fmla="*/ 131 w 181"/>
                  <a:gd name="T69" fmla="*/ 48 h 71"/>
                  <a:gd name="T70" fmla="*/ 139 w 181"/>
                  <a:gd name="T71" fmla="*/ 45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81" h="71">
                    <a:moveTo>
                      <a:pt x="139" y="45"/>
                    </a:moveTo>
                    <a:cubicBezTo>
                      <a:pt x="147" y="44"/>
                      <a:pt x="155" y="42"/>
                      <a:pt x="164" y="41"/>
                    </a:cubicBezTo>
                    <a:cubicBezTo>
                      <a:pt x="169" y="41"/>
                      <a:pt x="176" y="40"/>
                      <a:pt x="178" y="44"/>
                    </a:cubicBezTo>
                    <a:cubicBezTo>
                      <a:pt x="181" y="47"/>
                      <a:pt x="176" y="50"/>
                      <a:pt x="172" y="52"/>
                    </a:cubicBezTo>
                    <a:cubicBezTo>
                      <a:pt x="167" y="55"/>
                      <a:pt x="161" y="58"/>
                      <a:pt x="154" y="61"/>
                    </a:cubicBezTo>
                    <a:cubicBezTo>
                      <a:pt x="164" y="62"/>
                      <a:pt x="174" y="61"/>
                      <a:pt x="180" y="66"/>
                    </a:cubicBezTo>
                    <a:cubicBezTo>
                      <a:pt x="180" y="70"/>
                      <a:pt x="176" y="71"/>
                      <a:pt x="169" y="70"/>
                    </a:cubicBezTo>
                    <a:cubicBezTo>
                      <a:pt x="161" y="69"/>
                      <a:pt x="153" y="67"/>
                      <a:pt x="144" y="68"/>
                    </a:cubicBezTo>
                    <a:cubicBezTo>
                      <a:pt x="141" y="69"/>
                      <a:pt x="139" y="68"/>
                      <a:pt x="136" y="68"/>
                    </a:cubicBezTo>
                    <a:cubicBezTo>
                      <a:pt x="126" y="68"/>
                      <a:pt x="116" y="67"/>
                      <a:pt x="105" y="67"/>
                    </a:cubicBezTo>
                    <a:cubicBezTo>
                      <a:pt x="100" y="67"/>
                      <a:pt x="95" y="65"/>
                      <a:pt x="93" y="62"/>
                    </a:cubicBezTo>
                    <a:cubicBezTo>
                      <a:pt x="90" y="54"/>
                      <a:pt x="81" y="50"/>
                      <a:pt x="65" y="53"/>
                    </a:cubicBezTo>
                    <a:cubicBezTo>
                      <a:pt x="49" y="56"/>
                      <a:pt x="39" y="52"/>
                      <a:pt x="28" y="47"/>
                    </a:cubicBezTo>
                    <a:cubicBezTo>
                      <a:pt x="23" y="44"/>
                      <a:pt x="16" y="42"/>
                      <a:pt x="10" y="39"/>
                    </a:cubicBezTo>
                    <a:cubicBezTo>
                      <a:pt x="7" y="37"/>
                      <a:pt x="2" y="36"/>
                      <a:pt x="3" y="33"/>
                    </a:cubicBezTo>
                    <a:cubicBezTo>
                      <a:pt x="5" y="28"/>
                      <a:pt x="0" y="24"/>
                      <a:pt x="1" y="19"/>
                    </a:cubicBezTo>
                    <a:cubicBezTo>
                      <a:pt x="2" y="15"/>
                      <a:pt x="0" y="10"/>
                      <a:pt x="8" y="10"/>
                    </a:cubicBezTo>
                    <a:cubicBezTo>
                      <a:pt x="15" y="10"/>
                      <a:pt x="16" y="14"/>
                      <a:pt x="17" y="17"/>
                    </a:cubicBezTo>
                    <a:cubicBezTo>
                      <a:pt x="19" y="22"/>
                      <a:pt x="20" y="26"/>
                      <a:pt x="22" y="31"/>
                    </a:cubicBezTo>
                    <a:cubicBezTo>
                      <a:pt x="27" y="22"/>
                      <a:pt x="30" y="14"/>
                      <a:pt x="37" y="6"/>
                    </a:cubicBezTo>
                    <a:cubicBezTo>
                      <a:pt x="41" y="3"/>
                      <a:pt x="45" y="0"/>
                      <a:pt x="52" y="1"/>
                    </a:cubicBezTo>
                    <a:cubicBezTo>
                      <a:pt x="58" y="2"/>
                      <a:pt x="57" y="6"/>
                      <a:pt x="57" y="9"/>
                    </a:cubicBezTo>
                    <a:cubicBezTo>
                      <a:pt x="57" y="18"/>
                      <a:pt x="53" y="26"/>
                      <a:pt x="50" y="35"/>
                    </a:cubicBezTo>
                    <a:cubicBezTo>
                      <a:pt x="57" y="27"/>
                      <a:pt x="64" y="21"/>
                      <a:pt x="72" y="15"/>
                    </a:cubicBezTo>
                    <a:cubicBezTo>
                      <a:pt x="76" y="11"/>
                      <a:pt x="82" y="7"/>
                      <a:pt x="90" y="6"/>
                    </a:cubicBezTo>
                    <a:cubicBezTo>
                      <a:pt x="99" y="4"/>
                      <a:pt x="104" y="6"/>
                      <a:pt x="103" y="12"/>
                    </a:cubicBezTo>
                    <a:cubicBezTo>
                      <a:pt x="103" y="20"/>
                      <a:pt x="96" y="26"/>
                      <a:pt x="90" y="33"/>
                    </a:cubicBezTo>
                    <a:cubicBezTo>
                      <a:pt x="90" y="34"/>
                      <a:pt x="88" y="35"/>
                      <a:pt x="89" y="37"/>
                    </a:cubicBezTo>
                    <a:cubicBezTo>
                      <a:pt x="95" y="34"/>
                      <a:pt x="101" y="31"/>
                      <a:pt x="107" y="28"/>
                    </a:cubicBezTo>
                    <a:cubicBezTo>
                      <a:pt x="111" y="26"/>
                      <a:pt x="117" y="24"/>
                      <a:pt x="122" y="23"/>
                    </a:cubicBezTo>
                    <a:cubicBezTo>
                      <a:pt x="128" y="23"/>
                      <a:pt x="135" y="22"/>
                      <a:pt x="139" y="25"/>
                    </a:cubicBezTo>
                    <a:cubicBezTo>
                      <a:pt x="144" y="28"/>
                      <a:pt x="142" y="31"/>
                      <a:pt x="139" y="34"/>
                    </a:cubicBezTo>
                    <a:cubicBezTo>
                      <a:pt x="135" y="39"/>
                      <a:pt x="130" y="43"/>
                      <a:pt x="126" y="47"/>
                    </a:cubicBezTo>
                    <a:cubicBezTo>
                      <a:pt x="126" y="48"/>
                      <a:pt x="124" y="49"/>
                      <a:pt x="124" y="50"/>
                    </a:cubicBezTo>
                    <a:cubicBezTo>
                      <a:pt x="125" y="49"/>
                      <a:pt x="128" y="49"/>
                      <a:pt x="131" y="48"/>
                    </a:cubicBezTo>
                    <a:cubicBezTo>
                      <a:pt x="133" y="47"/>
                      <a:pt x="136" y="46"/>
                      <a:pt x="139" y="45"/>
                    </a:cubicBezTo>
                    <a:close/>
                  </a:path>
                </a:pathLst>
              </a:custGeom>
              <a:solidFill>
                <a:srgbClr val="8399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7" name="Freeform 27"/>
              <p:cNvSpPr>
                <a:spLocks/>
              </p:cNvSpPr>
              <p:nvPr userDrawn="1"/>
            </p:nvSpPr>
            <p:spPr bwMode="auto">
              <a:xfrm>
                <a:off x="1258" y="1557"/>
                <a:ext cx="316" cy="84"/>
              </a:xfrm>
              <a:custGeom>
                <a:avLst/>
                <a:gdLst>
                  <a:gd name="T0" fmla="*/ 0 w 178"/>
                  <a:gd name="T1" fmla="*/ 29 h 47"/>
                  <a:gd name="T2" fmla="*/ 87 w 178"/>
                  <a:gd name="T3" fmla="*/ 5 h 47"/>
                  <a:gd name="T4" fmla="*/ 111 w 178"/>
                  <a:gd name="T5" fmla="*/ 8 h 47"/>
                  <a:gd name="T6" fmla="*/ 123 w 178"/>
                  <a:gd name="T7" fmla="*/ 10 h 47"/>
                  <a:gd name="T8" fmla="*/ 174 w 178"/>
                  <a:gd name="T9" fmla="*/ 41 h 47"/>
                  <a:gd name="T10" fmla="*/ 159 w 178"/>
                  <a:gd name="T11" fmla="*/ 44 h 47"/>
                  <a:gd name="T12" fmla="*/ 128 w 178"/>
                  <a:gd name="T13" fmla="*/ 45 h 47"/>
                  <a:gd name="T14" fmla="*/ 106 w 178"/>
                  <a:gd name="T15" fmla="*/ 46 h 47"/>
                  <a:gd name="T16" fmla="*/ 63 w 178"/>
                  <a:gd name="T17" fmla="*/ 44 h 47"/>
                  <a:gd name="T18" fmla="*/ 18 w 178"/>
                  <a:gd name="T19" fmla="*/ 45 h 47"/>
                  <a:gd name="T20" fmla="*/ 16 w 178"/>
                  <a:gd name="T21" fmla="*/ 44 h 47"/>
                  <a:gd name="T22" fmla="*/ 0 w 178"/>
                  <a:gd name="T23" fmla="*/ 29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8" h="47">
                    <a:moveTo>
                      <a:pt x="0" y="29"/>
                    </a:moveTo>
                    <a:cubicBezTo>
                      <a:pt x="14" y="10"/>
                      <a:pt x="51" y="0"/>
                      <a:pt x="87" y="5"/>
                    </a:cubicBezTo>
                    <a:cubicBezTo>
                      <a:pt x="95" y="6"/>
                      <a:pt x="102" y="8"/>
                      <a:pt x="111" y="8"/>
                    </a:cubicBezTo>
                    <a:cubicBezTo>
                      <a:pt x="114" y="10"/>
                      <a:pt x="119" y="10"/>
                      <a:pt x="123" y="10"/>
                    </a:cubicBezTo>
                    <a:cubicBezTo>
                      <a:pt x="150" y="9"/>
                      <a:pt x="178" y="25"/>
                      <a:pt x="174" y="41"/>
                    </a:cubicBezTo>
                    <a:cubicBezTo>
                      <a:pt x="170" y="44"/>
                      <a:pt x="165" y="44"/>
                      <a:pt x="159" y="44"/>
                    </a:cubicBezTo>
                    <a:cubicBezTo>
                      <a:pt x="149" y="44"/>
                      <a:pt x="138" y="43"/>
                      <a:pt x="128" y="45"/>
                    </a:cubicBezTo>
                    <a:cubicBezTo>
                      <a:pt x="121" y="45"/>
                      <a:pt x="113" y="47"/>
                      <a:pt x="106" y="46"/>
                    </a:cubicBezTo>
                    <a:cubicBezTo>
                      <a:pt x="92" y="41"/>
                      <a:pt x="77" y="42"/>
                      <a:pt x="63" y="44"/>
                    </a:cubicBezTo>
                    <a:cubicBezTo>
                      <a:pt x="48" y="46"/>
                      <a:pt x="33" y="46"/>
                      <a:pt x="18" y="45"/>
                    </a:cubicBezTo>
                    <a:cubicBezTo>
                      <a:pt x="17" y="44"/>
                      <a:pt x="16" y="44"/>
                      <a:pt x="16" y="44"/>
                    </a:cubicBezTo>
                    <a:cubicBezTo>
                      <a:pt x="19" y="36"/>
                      <a:pt x="8" y="33"/>
                      <a:pt x="0" y="29"/>
                    </a:cubicBezTo>
                    <a:close/>
                  </a:path>
                </a:pathLst>
              </a:custGeom>
              <a:solidFill>
                <a:srgbClr val="8571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8" name="Freeform 28"/>
              <p:cNvSpPr>
                <a:spLocks/>
              </p:cNvSpPr>
              <p:nvPr userDrawn="1"/>
            </p:nvSpPr>
            <p:spPr bwMode="auto">
              <a:xfrm>
                <a:off x="-272" y="1327"/>
                <a:ext cx="429" cy="232"/>
              </a:xfrm>
              <a:custGeom>
                <a:avLst/>
                <a:gdLst>
                  <a:gd name="T0" fmla="*/ 69 w 242"/>
                  <a:gd name="T1" fmla="*/ 0 h 130"/>
                  <a:gd name="T2" fmla="*/ 65 w 242"/>
                  <a:gd name="T3" fmla="*/ 43 h 130"/>
                  <a:gd name="T4" fmla="*/ 72 w 242"/>
                  <a:gd name="T5" fmla="*/ 70 h 130"/>
                  <a:gd name="T6" fmla="*/ 93 w 242"/>
                  <a:gd name="T7" fmla="*/ 87 h 130"/>
                  <a:gd name="T8" fmla="*/ 105 w 242"/>
                  <a:gd name="T9" fmla="*/ 89 h 130"/>
                  <a:gd name="T10" fmla="*/ 182 w 242"/>
                  <a:gd name="T11" fmla="*/ 63 h 130"/>
                  <a:gd name="T12" fmla="*/ 224 w 242"/>
                  <a:gd name="T13" fmla="*/ 37 h 130"/>
                  <a:gd name="T14" fmla="*/ 232 w 242"/>
                  <a:gd name="T15" fmla="*/ 34 h 130"/>
                  <a:gd name="T16" fmla="*/ 242 w 242"/>
                  <a:gd name="T17" fmla="*/ 37 h 130"/>
                  <a:gd name="T18" fmla="*/ 154 w 242"/>
                  <a:gd name="T19" fmla="*/ 87 h 130"/>
                  <a:gd name="T20" fmla="*/ 151 w 242"/>
                  <a:gd name="T21" fmla="*/ 89 h 130"/>
                  <a:gd name="T22" fmla="*/ 129 w 242"/>
                  <a:gd name="T23" fmla="*/ 98 h 130"/>
                  <a:gd name="T24" fmla="*/ 59 w 242"/>
                  <a:gd name="T25" fmla="*/ 127 h 130"/>
                  <a:gd name="T26" fmla="*/ 48 w 242"/>
                  <a:gd name="T27" fmla="*/ 130 h 130"/>
                  <a:gd name="T28" fmla="*/ 0 w 242"/>
                  <a:gd name="T29" fmla="*/ 123 h 130"/>
                  <a:gd name="T30" fmla="*/ 12 w 242"/>
                  <a:gd name="T31" fmla="*/ 117 h 130"/>
                  <a:gd name="T32" fmla="*/ 84 w 242"/>
                  <a:gd name="T33" fmla="*/ 94 h 130"/>
                  <a:gd name="T34" fmla="*/ 39 w 242"/>
                  <a:gd name="T35" fmla="*/ 31 h 130"/>
                  <a:gd name="T36" fmla="*/ 19 w 242"/>
                  <a:gd name="T37" fmla="*/ 13 h 130"/>
                  <a:gd name="T38" fmla="*/ 19 w 242"/>
                  <a:gd name="T39" fmla="*/ 13 h 130"/>
                  <a:gd name="T40" fmla="*/ 37 w 242"/>
                  <a:gd name="T41" fmla="*/ 17 h 130"/>
                  <a:gd name="T42" fmla="*/ 50 w 242"/>
                  <a:gd name="T43" fmla="*/ 27 h 130"/>
                  <a:gd name="T44" fmla="*/ 57 w 242"/>
                  <a:gd name="T45" fmla="*/ 31 h 130"/>
                  <a:gd name="T46" fmla="*/ 63 w 242"/>
                  <a:gd name="T47" fmla="*/ 26 h 130"/>
                  <a:gd name="T48" fmla="*/ 65 w 242"/>
                  <a:gd name="T49" fmla="*/ 9 h 130"/>
                  <a:gd name="T50" fmla="*/ 65 w 242"/>
                  <a:gd name="T51" fmla="*/ 0 h 130"/>
                  <a:gd name="T52" fmla="*/ 69 w 242"/>
                  <a:gd name="T53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42" h="130">
                    <a:moveTo>
                      <a:pt x="69" y="0"/>
                    </a:moveTo>
                    <a:cubicBezTo>
                      <a:pt x="79" y="14"/>
                      <a:pt x="81" y="28"/>
                      <a:pt x="65" y="43"/>
                    </a:cubicBezTo>
                    <a:cubicBezTo>
                      <a:pt x="55" y="52"/>
                      <a:pt x="65" y="62"/>
                      <a:pt x="72" y="70"/>
                    </a:cubicBezTo>
                    <a:cubicBezTo>
                      <a:pt x="77" y="76"/>
                      <a:pt x="86" y="81"/>
                      <a:pt x="93" y="87"/>
                    </a:cubicBezTo>
                    <a:cubicBezTo>
                      <a:pt x="96" y="90"/>
                      <a:pt x="100" y="90"/>
                      <a:pt x="105" y="89"/>
                    </a:cubicBezTo>
                    <a:cubicBezTo>
                      <a:pt x="135" y="85"/>
                      <a:pt x="159" y="75"/>
                      <a:pt x="182" y="63"/>
                    </a:cubicBezTo>
                    <a:cubicBezTo>
                      <a:pt x="198" y="55"/>
                      <a:pt x="211" y="46"/>
                      <a:pt x="224" y="37"/>
                    </a:cubicBezTo>
                    <a:cubicBezTo>
                      <a:pt x="226" y="36"/>
                      <a:pt x="229" y="34"/>
                      <a:pt x="232" y="34"/>
                    </a:cubicBezTo>
                    <a:cubicBezTo>
                      <a:pt x="235" y="35"/>
                      <a:pt x="239" y="36"/>
                      <a:pt x="242" y="37"/>
                    </a:cubicBezTo>
                    <a:cubicBezTo>
                      <a:pt x="215" y="55"/>
                      <a:pt x="189" y="74"/>
                      <a:pt x="154" y="87"/>
                    </a:cubicBezTo>
                    <a:cubicBezTo>
                      <a:pt x="152" y="87"/>
                      <a:pt x="152" y="88"/>
                      <a:pt x="151" y="89"/>
                    </a:cubicBezTo>
                    <a:cubicBezTo>
                      <a:pt x="145" y="93"/>
                      <a:pt x="137" y="95"/>
                      <a:pt x="129" y="98"/>
                    </a:cubicBezTo>
                    <a:cubicBezTo>
                      <a:pt x="103" y="105"/>
                      <a:pt x="74" y="111"/>
                      <a:pt x="59" y="127"/>
                    </a:cubicBezTo>
                    <a:cubicBezTo>
                      <a:pt x="56" y="130"/>
                      <a:pt x="52" y="130"/>
                      <a:pt x="48" y="130"/>
                    </a:cubicBezTo>
                    <a:cubicBezTo>
                      <a:pt x="31" y="129"/>
                      <a:pt x="16" y="126"/>
                      <a:pt x="0" y="123"/>
                    </a:cubicBezTo>
                    <a:cubicBezTo>
                      <a:pt x="0" y="119"/>
                      <a:pt x="8" y="119"/>
                      <a:pt x="12" y="117"/>
                    </a:cubicBezTo>
                    <a:cubicBezTo>
                      <a:pt x="32" y="105"/>
                      <a:pt x="55" y="98"/>
                      <a:pt x="84" y="94"/>
                    </a:cubicBezTo>
                    <a:cubicBezTo>
                      <a:pt x="59" y="75"/>
                      <a:pt x="53" y="52"/>
                      <a:pt x="39" y="31"/>
                    </a:cubicBezTo>
                    <a:cubicBezTo>
                      <a:pt x="35" y="24"/>
                      <a:pt x="27" y="19"/>
                      <a:pt x="19" y="1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26" y="12"/>
                      <a:pt x="32" y="13"/>
                      <a:pt x="37" y="17"/>
                    </a:cubicBezTo>
                    <a:cubicBezTo>
                      <a:pt x="41" y="20"/>
                      <a:pt x="46" y="24"/>
                      <a:pt x="50" y="27"/>
                    </a:cubicBezTo>
                    <a:cubicBezTo>
                      <a:pt x="52" y="29"/>
                      <a:pt x="53" y="31"/>
                      <a:pt x="57" y="31"/>
                    </a:cubicBezTo>
                    <a:cubicBezTo>
                      <a:pt x="61" y="31"/>
                      <a:pt x="62" y="28"/>
                      <a:pt x="63" y="26"/>
                    </a:cubicBezTo>
                    <a:cubicBezTo>
                      <a:pt x="67" y="21"/>
                      <a:pt x="66" y="15"/>
                      <a:pt x="65" y="9"/>
                    </a:cubicBezTo>
                    <a:cubicBezTo>
                      <a:pt x="64" y="6"/>
                      <a:pt x="61" y="3"/>
                      <a:pt x="65" y="0"/>
                    </a:cubicBezTo>
                    <a:cubicBezTo>
                      <a:pt x="66" y="0"/>
                      <a:pt x="68" y="0"/>
                      <a:pt x="69" y="0"/>
                    </a:cubicBezTo>
                    <a:close/>
                  </a:path>
                </a:pathLst>
              </a:custGeom>
              <a:solidFill>
                <a:srgbClr val="C2B7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9" name="Freeform 29"/>
              <p:cNvSpPr>
                <a:spLocks/>
              </p:cNvSpPr>
              <p:nvPr userDrawn="1"/>
            </p:nvSpPr>
            <p:spPr bwMode="auto">
              <a:xfrm>
                <a:off x="1476" y="1552"/>
                <a:ext cx="352" cy="94"/>
              </a:xfrm>
              <a:custGeom>
                <a:avLst/>
                <a:gdLst>
                  <a:gd name="T0" fmla="*/ 50 w 198"/>
                  <a:gd name="T1" fmla="*/ 42 h 53"/>
                  <a:gd name="T2" fmla="*/ 45 w 198"/>
                  <a:gd name="T3" fmla="*/ 31 h 53"/>
                  <a:gd name="T4" fmla="*/ 0 w 198"/>
                  <a:gd name="T5" fmla="*/ 13 h 53"/>
                  <a:gd name="T6" fmla="*/ 11 w 198"/>
                  <a:gd name="T7" fmla="*/ 9 h 53"/>
                  <a:gd name="T8" fmla="*/ 73 w 198"/>
                  <a:gd name="T9" fmla="*/ 7 h 53"/>
                  <a:gd name="T10" fmla="*/ 104 w 198"/>
                  <a:gd name="T11" fmla="*/ 20 h 53"/>
                  <a:gd name="T12" fmla="*/ 145 w 198"/>
                  <a:gd name="T13" fmla="*/ 39 h 53"/>
                  <a:gd name="T14" fmla="*/ 157 w 198"/>
                  <a:gd name="T15" fmla="*/ 39 h 53"/>
                  <a:gd name="T16" fmla="*/ 188 w 198"/>
                  <a:gd name="T17" fmla="*/ 40 h 53"/>
                  <a:gd name="T18" fmla="*/ 196 w 198"/>
                  <a:gd name="T19" fmla="*/ 48 h 53"/>
                  <a:gd name="T20" fmla="*/ 180 w 198"/>
                  <a:gd name="T21" fmla="*/ 51 h 53"/>
                  <a:gd name="T22" fmla="*/ 86 w 198"/>
                  <a:gd name="T23" fmla="*/ 45 h 53"/>
                  <a:gd name="T24" fmla="*/ 64 w 198"/>
                  <a:gd name="T25" fmla="*/ 44 h 53"/>
                  <a:gd name="T26" fmla="*/ 50 w 198"/>
                  <a:gd name="T27" fmla="*/ 4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8" h="53">
                    <a:moveTo>
                      <a:pt x="50" y="42"/>
                    </a:moveTo>
                    <a:cubicBezTo>
                      <a:pt x="43" y="39"/>
                      <a:pt x="49" y="35"/>
                      <a:pt x="45" y="31"/>
                    </a:cubicBezTo>
                    <a:cubicBezTo>
                      <a:pt x="35" y="20"/>
                      <a:pt x="19" y="16"/>
                      <a:pt x="0" y="13"/>
                    </a:cubicBezTo>
                    <a:cubicBezTo>
                      <a:pt x="4" y="12"/>
                      <a:pt x="8" y="11"/>
                      <a:pt x="11" y="9"/>
                    </a:cubicBezTo>
                    <a:cubicBezTo>
                      <a:pt x="32" y="0"/>
                      <a:pt x="51" y="0"/>
                      <a:pt x="73" y="7"/>
                    </a:cubicBezTo>
                    <a:cubicBezTo>
                      <a:pt x="84" y="11"/>
                      <a:pt x="95" y="15"/>
                      <a:pt x="104" y="20"/>
                    </a:cubicBezTo>
                    <a:cubicBezTo>
                      <a:pt x="117" y="26"/>
                      <a:pt x="131" y="33"/>
                      <a:pt x="145" y="39"/>
                    </a:cubicBezTo>
                    <a:cubicBezTo>
                      <a:pt x="149" y="41"/>
                      <a:pt x="153" y="40"/>
                      <a:pt x="157" y="39"/>
                    </a:cubicBezTo>
                    <a:cubicBezTo>
                      <a:pt x="167" y="37"/>
                      <a:pt x="178" y="37"/>
                      <a:pt x="188" y="40"/>
                    </a:cubicBezTo>
                    <a:cubicBezTo>
                      <a:pt x="195" y="41"/>
                      <a:pt x="198" y="44"/>
                      <a:pt x="196" y="48"/>
                    </a:cubicBezTo>
                    <a:cubicBezTo>
                      <a:pt x="193" y="53"/>
                      <a:pt x="186" y="52"/>
                      <a:pt x="180" y="51"/>
                    </a:cubicBezTo>
                    <a:cubicBezTo>
                      <a:pt x="149" y="49"/>
                      <a:pt x="117" y="47"/>
                      <a:pt x="86" y="45"/>
                    </a:cubicBezTo>
                    <a:cubicBezTo>
                      <a:pt x="79" y="44"/>
                      <a:pt x="71" y="44"/>
                      <a:pt x="64" y="44"/>
                    </a:cubicBezTo>
                    <a:cubicBezTo>
                      <a:pt x="59" y="44"/>
                      <a:pt x="54" y="44"/>
                      <a:pt x="50" y="42"/>
                    </a:cubicBezTo>
                    <a:close/>
                  </a:path>
                </a:pathLst>
              </a:custGeom>
              <a:solidFill>
                <a:srgbClr val="6754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0" name="Freeform 30"/>
              <p:cNvSpPr>
                <a:spLocks/>
              </p:cNvSpPr>
              <p:nvPr userDrawn="1"/>
            </p:nvSpPr>
            <p:spPr bwMode="auto">
              <a:xfrm>
                <a:off x="5285" y="1207"/>
                <a:ext cx="323" cy="302"/>
              </a:xfrm>
              <a:custGeom>
                <a:avLst/>
                <a:gdLst>
                  <a:gd name="T0" fmla="*/ 10 w 182"/>
                  <a:gd name="T1" fmla="*/ 62 h 169"/>
                  <a:gd name="T2" fmla="*/ 19 w 182"/>
                  <a:gd name="T3" fmla="*/ 84 h 169"/>
                  <a:gd name="T4" fmla="*/ 24 w 182"/>
                  <a:gd name="T5" fmla="*/ 107 h 169"/>
                  <a:gd name="T6" fmla="*/ 32 w 182"/>
                  <a:gd name="T7" fmla="*/ 110 h 169"/>
                  <a:gd name="T8" fmla="*/ 133 w 182"/>
                  <a:gd name="T9" fmla="*/ 58 h 169"/>
                  <a:gd name="T10" fmla="*/ 156 w 182"/>
                  <a:gd name="T11" fmla="*/ 12 h 169"/>
                  <a:gd name="T12" fmla="*/ 178 w 182"/>
                  <a:gd name="T13" fmla="*/ 0 h 169"/>
                  <a:gd name="T14" fmla="*/ 173 w 182"/>
                  <a:gd name="T15" fmla="*/ 9 h 169"/>
                  <a:gd name="T16" fmla="*/ 136 w 182"/>
                  <a:gd name="T17" fmla="*/ 71 h 169"/>
                  <a:gd name="T18" fmla="*/ 76 w 182"/>
                  <a:gd name="T19" fmla="*/ 111 h 169"/>
                  <a:gd name="T20" fmla="*/ 31 w 182"/>
                  <a:gd name="T21" fmla="*/ 128 h 169"/>
                  <a:gd name="T22" fmla="*/ 18 w 182"/>
                  <a:gd name="T23" fmla="*/ 143 h 169"/>
                  <a:gd name="T24" fmla="*/ 6 w 182"/>
                  <a:gd name="T25" fmla="*/ 164 h 169"/>
                  <a:gd name="T26" fmla="*/ 7 w 182"/>
                  <a:gd name="T27" fmla="*/ 165 h 169"/>
                  <a:gd name="T28" fmla="*/ 0 w 182"/>
                  <a:gd name="T29" fmla="*/ 168 h 169"/>
                  <a:gd name="T30" fmla="*/ 10 w 182"/>
                  <a:gd name="T31" fmla="*/ 142 h 169"/>
                  <a:gd name="T32" fmla="*/ 12 w 182"/>
                  <a:gd name="T33" fmla="*/ 131 h 169"/>
                  <a:gd name="T34" fmla="*/ 5 w 182"/>
                  <a:gd name="T35" fmla="*/ 64 h 169"/>
                  <a:gd name="T36" fmla="*/ 10 w 182"/>
                  <a:gd name="T37" fmla="*/ 62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2" h="169">
                    <a:moveTo>
                      <a:pt x="10" y="62"/>
                    </a:moveTo>
                    <a:cubicBezTo>
                      <a:pt x="17" y="69"/>
                      <a:pt x="15" y="77"/>
                      <a:pt x="19" y="84"/>
                    </a:cubicBezTo>
                    <a:cubicBezTo>
                      <a:pt x="24" y="91"/>
                      <a:pt x="20" y="99"/>
                      <a:pt x="24" y="107"/>
                    </a:cubicBezTo>
                    <a:cubicBezTo>
                      <a:pt x="25" y="110"/>
                      <a:pt x="26" y="111"/>
                      <a:pt x="32" y="110"/>
                    </a:cubicBezTo>
                    <a:cubicBezTo>
                      <a:pt x="79" y="102"/>
                      <a:pt x="117" y="87"/>
                      <a:pt x="133" y="58"/>
                    </a:cubicBezTo>
                    <a:cubicBezTo>
                      <a:pt x="141" y="43"/>
                      <a:pt x="151" y="28"/>
                      <a:pt x="156" y="12"/>
                    </a:cubicBezTo>
                    <a:cubicBezTo>
                      <a:pt x="162" y="8"/>
                      <a:pt x="169" y="3"/>
                      <a:pt x="178" y="0"/>
                    </a:cubicBezTo>
                    <a:cubicBezTo>
                      <a:pt x="182" y="4"/>
                      <a:pt x="175" y="6"/>
                      <a:pt x="173" y="9"/>
                    </a:cubicBezTo>
                    <a:cubicBezTo>
                      <a:pt x="164" y="30"/>
                      <a:pt x="151" y="51"/>
                      <a:pt x="136" y="71"/>
                    </a:cubicBezTo>
                    <a:cubicBezTo>
                      <a:pt x="124" y="87"/>
                      <a:pt x="102" y="100"/>
                      <a:pt x="76" y="111"/>
                    </a:cubicBezTo>
                    <a:cubicBezTo>
                      <a:pt x="61" y="117"/>
                      <a:pt x="47" y="123"/>
                      <a:pt x="31" y="128"/>
                    </a:cubicBezTo>
                    <a:cubicBezTo>
                      <a:pt x="20" y="131"/>
                      <a:pt x="20" y="138"/>
                      <a:pt x="18" y="143"/>
                    </a:cubicBezTo>
                    <a:cubicBezTo>
                      <a:pt x="15" y="150"/>
                      <a:pt x="12" y="157"/>
                      <a:pt x="6" y="164"/>
                    </a:cubicBezTo>
                    <a:cubicBezTo>
                      <a:pt x="6" y="164"/>
                      <a:pt x="7" y="165"/>
                      <a:pt x="7" y="165"/>
                    </a:cubicBezTo>
                    <a:cubicBezTo>
                      <a:pt x="7" y="169"/>
                      <a:pt x="4" y="169"/>
                      <a:pt x="0" y="168"/>
                    </a:cubicBezTo>
                    <a:cubicBezTo>
                      <a:pt x="1" y="159"/>
                      <a:pt x="6" y="151"/>
                      <a:pt x="10" y="142"/>
                    </a:cubicBezTo>
                    <a:cubicBezTo>
                      <a:pt x="11" y="138"/>
                      <a:pt x="12" y="135"/>
                      <a:pt x="12" y="131"/>
                    </a:cubicBezTo>
                    <a:cubicBezTo>
                      <a:pt x="13" y="108"/>
                      <a:pt x="11" y="86"/>
                      <a:pt x="5" y="64"/>
                    </a:cubicBezTo>
                    <a:cubicBezTo>
                      <a:pt x="7" y="63"/>
                      <a:pt x="8" y="63"/>
                      <a:pt x="10" y="62"/>
                    </a:cubicBezTo>
                    <a:close/>
                  </a:path>
                </a:pathLst>
              </a:custGeom>
              <a:solidFill>
                <a:srgbClr val="C1B7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1" name="Freeform 31"/>
              <p:cNvSpPr>
                <a:spLocks/>
              </p:cNvSpPr>
              <p:nvPr userDrawn="1"/>
            </p:nvSpPr>
            <p:spPr bwMode="auto">
              <a:xfrm>
                <a:off x="2829" y="1405"/>
                <a:ext cx="155" cy="218"/>
              </a:xfrm>
              <a:custGeom>
                <a:avLst/>
                <a:gdLst>
                  <a:gd name="T0" fmla="*/ 55 w 87"/>
                  <a:gd name="T1" fmla="*/ 0 h 122"/>
                  <a:gd name="T2" fmla="*/ 53 w 87"/>
                  <a:gd name="T3" fmla="*/ 17 h 122"/>
                  <a:gd name="T4" fmla="*/ 70 w 87"/>
                  <a:gd name="T5" fmla="*/ 63 h 122"/>
                  <a:gd name="T6" fmla="*/ 82 w 87"/>
                  <a:gd name="T7" fmla="*/ 115 h 122"/>
                  <a:gd name="T8" fmla="*/ 74 w 87"/>
                  <a:gd name="T9" fmla="*/ 122 h 122"/>
                  <a:gd name="T10" fmla="*/ 55 w 87"/>
                  <a:gd name="T11" fmla="*/ 116 h 122"/>
                  <a:gd name="T12" fmla="*/ 38 w 87"/>
                  <a:gd name="T13" fmla="*/ 42 h 122"/>
                  <a:gd name="T14" fmla="*/ 2 w 87"/>
                  <a:gd name="T15" fmla="*/ 8 h 122"/>
                  <a:gd name="T16" fmla="*/ 5 w 87"/>
                  <a:gd name="T17" fmla="*/ 6 h 122"/>
                  <a:gd name="T18" fmla="*/ 14 w 87"/>
                  <a:gd name="T19" fmla="*/ 9 h 122"/>
                  <a:gd name="T20" fmla="*/ 36 w 87"/>
                  <a:gd name="T21" fmla="*/ 27 h 122"/>
                  <a:gd name="T22" fmla="*/ 48 w 87"/>
                  <a:gd name="T23" fmla="*/ 0 h 122"/>
                  <a:gd name="T24" fmla="*/ 55 w 87"/>
                  <a:gd name="T25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122">
                    <a:moveTo>
                      <a:pt x="55" y="0"/>
                    </a:moveTo>
                    <a:cubicBezTo>
                      <a:pt x="57" y="6"/>
                      <a:pt x="54" y="11"/>
                      <a:pt x="53" y="17"/>
                    </a:cubicBezTo>
                    <a:cubicBezTo>
                      <a:pt x="49" y="33"/>
                      <a:pt x="60" y="48"/>
                      <a:pt x="70" y="63"/>
                    </a:cubicBezTo>
                    <a:cubicBezTo>
                      <a:pt x="81" y="80"/>
                      <a:pt x="87" y="97"/>
                      <a:pt x="82" y="115"/>
                    </a:cubicBezTo>
                    <a:cubicBezTo>
                      <a:pt x="81" y="118"/>
                      <a:pt x="77" y="120"/>
                      <a:pt x="74" y="122"/>
                    </a:cubicBezTo>
                    <a:cubicBezTo>
                      <a:pt x="66" y="122"/>
                      <a:pt x="59" y="120"/>
                      <a:pt x="55" y="116"/>
                    </a:cubicBezTo>
                    <a:cubicBezTo>
                      <a:pt x="71" y="89"/>
                      <a:pt x="60" y="65"/>
                      <a:pt x="38" y="42"/>
                    </a:cubicBezTo>
                    <a:cubicBezTo>
                      <a:pt x="26" y="30"/>
                      <a:pt x="18" y="17"/>
                      <a:pt x="2" y="8"/>
                    </a:cubicBezTo>
                    <a:cubicBezTo>
                      <a:pt x="0" y="6"/>
                      <a:pt x="3" y="6"/>
                      <a:pt x="5" y="6"/>
                    </a:cubicBezTo>
                    <a:cubicBezTo>
                      <a:pt x="8" y="7"/>
                      <a:pt x="10" y="9"/>
                      <a:pt x="14" y="9"/>
                    </a:cubicBezTo>
                    <a:cubicBezTo>
                      <a:pt x="25" y="13"/>
                      <a:pt x="28" y="21"/>
                      <a:pt x="36" y="27"/>
                    </a:cubicBezTo>
                    <a:cubicBezTo>
                      <a:pt x="44" y="18"/>
                      <a:pt x="41" y="8"/>
                      <a:pt x="48" y="0"/>
                    </a:cubicBezTo>
                    <a:cubicBezTo>
                      <a:pt x="50" y="0"/>
                      <a:pt x="53" y="0"/>
                      <a:pt x="55" y="0"/>
                    </a:cubicBezTo>
                    <a:close/>
                  </a:path>
                </a:pathLst>
              </a:custGeom>
              <a:solidFill>
                <a:srgbClr val="C1B7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2" name="Freeform 32"/>
              <p:cNvSpPr>
                <a:spLocks/>
              </p:cNvSpPr>
              <p:nvPr userDrawn="1"/>
            </p:nvSpPr>
            <p:spPr bwMode="auto">
              <a:xfrm>
                <a:off x="4140" y="1366"/>
                <a:ext cx="207" cy="177"/>
              </a:xfrm>
              <a:custGeom>
                <a:avLst/>
                <a:gdLst>
                  <a:gd name="T0" fmla="*/ 99 w 117"/>
                  <a:gd name="T1" fmla="*/ 95 h 99"/>
                  <a:gd name="T2" fmla="*/ 101 w 117"/>
                  <a:gd name="T3" fmla="*/ 59 h 99"/>
                  <a:gd name="T4" fmla="*/ 95 w 117"/>
                  <a:gd name="T5" fmla="*/ 54 h 99"/>
                  <a:gd name="T6" fmla="*/ 34 w 117"/>
                  <a:gd name="T7" fmla="*/ 37 h 99"/>
                  <a:gd name="T8" fmla="*/ 0 w 117"/>
                  <a:gd name="T9" fmla="*/ 28 h 99"/>
                  <a:gd name="T10" fmla="*/ 5 w 117"/>
                  <a:gd name="T11" fmla="*/ 25 h 99"/>
                  <a:gd name="T12" fmla="*/ 44 w 117"/>
                  <a:gd name="T13" fmla="*/ 34 h 99"/>
                  <a:gd name="T14" fmla="*/ 91 w 117"/>
                  <a:gd name="T15" fmla="*/ 45 h 99"/>
                  <a:gd name="T16" fmla="*/ 71 w 117"/>
                  <a:gd name="T17" fmla="*/ 17 h 99"/>
                  <a:gd name="T18" fmla="*/ 67 w 117"/>
                  <a:gd name="T19" fmla="*/ 10 h 99"/>
                  <a:gd name="T20" fmla="*/ 75 w 117"/>
                  <a:gd name="T21" fmla="*/ 0 h 99"/>
                  <a:gd name="T22" fmla="*/ 104 w 117"/>
                  <a:gd name="T23" fmla="*/ 37 h 99"/>
                  <a:gd name="T24" fmla="*/ 115 w 117"/>
                  <a:gd name="T25" fmla="*/ 91 h 99"/>
                  <a:gd name="T26" fmla="*/ 113 w 117"/>
                  <a:gd name="T27" fmla="*/ 96 h 99"/>
                  <a:gd name="T28" fmla="*/ 99 w 117"/>
                  <a:gd name="T29" fmla="*/ 9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7" h="99">
                    <a:moveTo>
                      <a:pt x="99" y="95"/>
                    </a:moveTo>
                    <a:cubicBezTo>
                      <a:pt x="104" y="83"/>
                      <a:pt x="105" y="71"/>
                      <a:pt x="101" y="59"/>
                    </a:cubicBezTo>
                    <a:cubicBezTo>
                      <a:pt x="100" y="56"/>
                      <a:pt x="99" y="54"/>
                      <a:pt x="95" y="54"/>
                    </a:cubicBezTo>
                    <a:cubicBezTo>
                      <a:pt x="70" y="54"/>
                      <a:pt x="52" y="45"/>
                      <a:pt x="34" y="37"/>
                    </a:cubicBezTo>
                    <a:cubicBezTo>
                      <a:pt x="23" y="32"/>
                      <a:pt x="11" y="31"/>
                      <a:pt x="0" y="28"/>
                    </a:cubicBezTo>
                    <a:cubicBezTo>
                      <a:pt x="0" y="26"/>
                      <a:pt x="2" y="25"/>
                      <a:pt x="5" y="25"/>
                    </a:cubicBezTo>
                    <a:cubicBezTo>
                      <a:pt x="22" y="22"/>
                      <a:pt x="33" y="29"/>
                      <a:pt x="44" y="34"/>
                    </a:cubicBezTo>
                    <a:cubicBezTo>
                      <a:pt x="58" y="40"/>
                      <a:pt x="72" y="45"/>
                      <a:pt x="91" y="45"/>
                    </a:cubicBezTo>
                    <a:cubicBezTo>
                      <a:pt x="87" y="35"/>
                      <a:pt x="78" y="26"/>
                      <a:pt x="71" y="17"/>
                    </a:cubicBezTo>
                    <a:cubicBezTo>
                      <a:pt x="69" y="15"/>
                      <a:pt x="64" y="13"/>
                      <a:pt x="67" y="10"/>
                    </a:cubicBezTo>
                    <a:cubicBezTo>
                      <a:pt x="67" y="6"/>
                      <a:pt x="71" y="3"/>
                      <a:pt x="75" y="0"/>
                    </a:cubicBezTo>
                    <a:cubicBezTo>
                      <a:pt x="87" y="11"/>
                      <a:pt x="95" y="24"/>
                      <a:pt x="104" y="37"/>
                    </a:cubicBezTo>
                    <a:cubicBezTo>
                      <a:pt x="117" y="54"/>
                      <a:pt x="116" y="72"/>
                      <a:pt x="115" y="91"/>
                    </a:cubicBezTo>
                    <a:cubicBezTo>
                      <a:pt x="115" y="92"/>
                      <a:pt x="114" y="94"/>
                      <a:pt x="113" y="96"/>
                    </a:cubicBezTo>
                    <a:cubicBezTo>
                      <a:pt x="108" y="98"/>
                      <a:pt x="103" y="99"/>
                      <a:pt x="99" y="95"/>
                    </a:cubicBezTo>
                    <a:close/>
                  </a:path>
                </a:pathLst>
              </a:custGeom>
              <a:solidFill>
                <a:srgbClr val="C2B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3" name="Freeform 33"/>
              <p:cNvSpPr>
                <a:spLocks/>
              </p:cNvSpPr>
              <p:nvPr userDrawn="1"/>
            </p:nvSpPr>
            <p:spPr bwMode="auto">
              <a:xfrm>
                <a:off x="4148" y="1384"/>
                <a:ext cx="164" cy="69"/>
              </a:xfrm>
              <a:custGeom>
                <a:avLst/>
                <a:gdLst>
                  <a:gd name="T0" fmla="*/ 62 w 92"/>
                  <a:gd name="T1" fmla="*/ 0 h 39"/>
                  <a:gd name="T2" fmla="*/ 88 w 92"/>
                  <a:gd name="T3" fmla="*/ 33 h 39"/>
                  <a:gd name="T4" fmla="*/ 89 w 92"/>
                  <a:gd name="T5" fmla="*/ 38 h 39"/>
                  <a:gd name="T6" fmla="*/ 80 w 92"/>
                  <a:gd name="T7" fmla="*/ 37 h 39"/>
                  <a:gd name="T8" fmla="*/ 33 w 92"/>
                  <a:gd name="T9" fmla="*/ 23 h 39"/>
                  <a:gd name="T10" fmla="*/ 0 w 92"/>
                  <a:gd name="T11" fmla="*/ 15 h 39"/>
                  <a:gd name="T12" fmla="*/ 23 w 92"/>
                  <a:gd name="T13" fmla="*/ 6 h 39"/>
                  <a:gd name="T14" fmla="*/ 62 w 92"/>
                  <a:gd name="T15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39">
                    <a:moveTo>
                      <a:pt x="62" y="0"/>
                    </a:moveTo>
                    <a:cubicBezTo>
                      <a:pt x="71" y="10"/>
                      <a:pt x="82" y="21"/>
                      <a:pt x="88" y="33"/>
                    </a:cubicBezTo>
                    <a:cubicBezTo>
                      <a:pt x="89" y="34"/>
                      <a:pt x="92" y="36"/>
                      <a:pt x="89" y="38"/>
                    </a:cubicBezTo>
                    <a:cubicBezTo>
                      <a:pt x="86" y="39"/>
                      <a:pt x="83" y="37"/>
                      <a:pt x="80" y="37"/>
                    </a:cubicBezTo>
                    <a:cubicBezTo>
                      <a:pt x="61" y="36"/>
                      <a:pt x="47" y="29"/>
                      <a:pt x="33" y="23"/>
                    </a:cubicBezTo>
                    <a:cubicBezTo>
                      <a:pt x="24" y="18"/>
                      <a:pt x="13" y="15"/>
                      <a:pt x="0" y="15"/>
                    </a:cubicBezTo>
                    <a:cubicBezTo>
                      <a:pt x="5" y="10"/>
                      <a:pt x="13" y="8"/>
                      <a:pt x="23" y="6"/>
                    </a:cubicBezTo>
                    <a:cubicBezTo>
                      <a:pt x="36" y="4"/>
                      <a:pt x="49" y="2"/>
                      <a:pt x="62" y="0"/>
                    </a:cubicBezTo>
                    <a:close/>
                  </a:path>
                </a:pathLst>
              </a:custGeom>
              <a:solidFill>
                <a:srgbClr val="D8C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4" name="Freeform 34"/>
              <p:cNvSpPr>
                <a:spLocks/>
              </p:cNvSpPr>
              <p:nvPr userDrawn="1"/>
            </p:nvSpPr>
            <p:spPr bwMode="auto">
              <a:xfrm>
                <a:off x="4662" y="1541"/>
                <a:ext cx="168" cy="66"/>
              </a:xfrm>
              <a:custGeom>
                <a:avLst/>
                <a:gdLst>
                  <a:gd name="T0" fmla="*/ 95 w 95"/>
                  <a:gd name="T1" fmla="*/ 18 h 37"/>
                  <a:gd name="T2" fmla="*/ 59 w 95"/>
                  <a:gd name="T3" fmla="*/ 30 h 37"/>
                  <a:gd name="T4" fmla="*/ 54 w 95"/>
                  <a:gd name="T5" fmla="*/ 32 h 37"/>
                  <a:gd name="T6" fmla="*/ 16 w 95"/>
                  <a:gd name="T7" fmla="*/ 36 h 37"/>
                  <a:gd name="T8" fmla="*/ 10 w 95"/>
                  <a:gd name="T9" fmla="*/ 36 h 37"/>
                  <a:gd name="T10" fmla="*/ 19 w 95"/>
                  <a:gd name="T11" fmla="*/ 27 h 37"/>
                  <a:gd name="T12" fmla="*/ 14 w 95"/>
                  <a:gd name="T13" fmla="*/ 20 h 37"/>
                  <a:gd name="T14" fmla="*/ 38 w 95"/>
                  <a:gd name="T15" fmla="*/ 23 h 37"/>
                  <a:gd name="T16" fmla="*/ 36 w 95"/>
                  <a:gd name="T17" fmla="*/ 7 h 37"/>
                  <a:gd name="T18" fmla="*/ 44 w 95"/>
                  <a:gd name="T19" fmla="*/ 5 h 37"/>
                  <a:gd name="T20" fmla="*/ 57 w 95"/>
                  <a:gd name="T21" fmla="*/ 15 h 37"/>
                  <a:gd name="T22" fmla="*/ 56 w 95"/>
                  <a:gd name="T23" fmla="*/ 6 h 37"/>
                  <a:gd name="T24" fmla="*/ 59 w 95"/>
                  <a:gd name="T25" fmla="*/ 1 h 37"/>
                  <a:gd name="T26" fmla="*/ 68 w 95"/>
                  <a:gd name="T27" fmla="*/ 5 h 37"/>
                  <a:gd name="T28" fmla="*/ 75 w 95"/>
                  <a:gd name="T29" fmla="*/ 15 h 37"/>
                  <a:gd name="T30" fmla="*/ 88 w 95"/>
                  <a:gd name="T31" fmla="*/ 10 h 37"/>
                  <a:gd name="T32" fmla="*/ 95 w 95"/>
                  <a:gd name="T33" fmla="*/ 1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37">
                    <a:moveTo>
                      <a:pt x="95" y="18"/>
                    </a:moveTo>
                    <a:cubicBezTo>
                      <a:pt x="81" y="20"/>
                      <a:pt x="69" y="24"/>
                      <a:pt x="59" y="30"/>
                    </a:cubicBezTo>
                    <a:cubicBezTo>
                      <a:pt x="57" y="31"/>
                      <a:pt x="56" y="31"/>
                      <a:pt x="54" y="32"/>
                    </a:cubicBezTo>
                    <a:cubicBezTo>
                      <a:pt x="41" y="32"/>
                      <a:pt x="28" y="33"/>
                      <a:pt x="16" y="36"/>
                    </a:cubicBezTo>
                    <a:cubicBezTo>
                      <a:pt x="14" y="37"/>
                      <a:pt x="12" y="36"/>
                      <a:pt x="10" y="36"/>
                    </a:cubicBezTo>
                    <a:cubicBezTo>
                      <a:pt x="0" y="28"/>
                      <a:pt x="13" y="28"/>
                      <a:pt x="19" y="27"/>
                    </a:cubicBezTo>
                    <a:cubicBezTo>
                      <a:pt x="18" y="24"/>
                      <a:pt x="10" y="22"/>
                      <a:pt x="14" y="20"/>
                    </a:cubicBezTo>
                    <a:cubicBezTo>
                      <a:pt x="22" y="17"/>
                      <a:pt x="30" y="21"/>
                      <a:pt x="38" y="23"/>
                    </a:cubicBezTo>
                    <a:cubicBezTo>
                      <a:pt x="35" y="17"/>
                      <a:pt x="32" y="12"/>
                      <a:pt x="36" y="7"/>
                    </a:cubicBezTo>
                    <a:cubicBezTo>
                      <a:pt x="38" y="5"/>
                      <a:pt x="40" y="5"/>
                      <a:pt x="44" y="5"/>
                    </a:cubicBezTo>
                    <a:cubicBezTo>
                      <a:pt x="49" y="8"/>
                      <a:pt x="53" y="11"/>
                      <a:pt x="57" y="15"/>
                    </a:cubicBezTo>
                    <a:cubicBezTo>
                      <a:pt x="56" y="12"/>
                      <a:pt x="56" y="9"/>
                      <a:pt x="56" y="6"/>
                    </a:cubicBezTo>
                    <a:cubicBezTo>
                      <a:pt x="56" y="5"/>
                      <a:pt x="54" y="2"/>
                      <a:pt x="59" y="1"/>
                    </a:cubicBezTo>
                    <a:cubicBezTo>
                      <a:pt x="64" y="0"/>
                      <a:pt x="66" y="3"/>
                      <a:pt x="68" y="5"/>
                    </a:cubicBezTo>
                    <a:cubicBezTo>
                      <a:pt x="70" y="8"/>
                      <a:pt x="72" y="11"/>
                      <a:pt x="75" y="15"/>
                    </a:cubicBezTo>
                    <a:cubicBezTo>
                      <a:pt x="80" y="14"/>
                      <a:pt x="82" y="10"/>
                      <a:pt x="88" y="10"/>
                    </a:cubicBezTo>
                    <a:cubicBezTo>
                      <a:pt x="95" y="11"/>
                      <a:pt x="91" y="16"/>
                      <a:pt x="95" y="18"/>
                    </a:cubicBezTo>
                    <a:close/>
                  </a:path>
                </a:pathLst>
              </a:custGeom>
              <a:solidFill>
                <a:srgbClr val="8297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5" name="Freeform 35"/>
              <p:cNvSpPr>
                <a:spLocks/>
              </p:cNvSpPr>
              <p:nvPr userDrawn="1"/>
            </p:nvSpPr>
            <p:spPr bwMode="auto">
              <a:xfrm>
                <a:off x="-239" y="1327"/>
                <a:ext cx="98" cy="60"/>
              </a:xfrm>
              <a:custGeom>
                <a:avLst/>
                <a:gdLst>
                  <a:gd name="T0" fmla="*/ 46 w 55"/>
                  <a:gd name="T1" fmla="*/ 0 h 34"/>
                  <a:gd name="T2" fmla="*/ 46 w 55"/>
                  <a:gd name="T3" fmla="*/ 29 h 34"/>
                  <a:gd name="T4" fmla="*/ 40 w 55"/>
                  <a:gd name="T5" fmla="*/ 33 h 34"/>
                  <a:gd name="T6" fmla="*/ 29 w 55"/>
                  <a:gd name="T7" fmla="*/ 30 h 34"/>
                  <a:gd name="T8" fmla="*/ 18 w 55"/>
                  <a:gd name="T9" fmla="*/ 19 h 34"/>
                  <a:gd name="T10" fmla="*/ 0 w 55"/>
                  <a:gd name="T11" fmla="*/ 13 h 34"/>
                  <a:gd name="T12" fmla="*/ 34 w 55"/>
                  <a:gd name="T13" fmla="*/ 1 h 34"/>
                  <a:gd name="T14" fmla="*/ 46 w 55"/>
                  <a:gd name="T1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34">
                    <a:moveTo>
                      <a:pt x="46" y="0"/>
                    </a:moveTo>
                    <a:cubicBezTo>
                      <a:pt x="49" y="9"/>
                      <a:pt x="55" y="19"/>
                      <a:pt x="46" y="29"/>
                    </a:cubicBezTo>
                    <a:cubicBezTo>
                      <a:pt x="44" y="31"/>
                      <a:pt x="44" y="33"/>
                      <a:pt x="40" y="33"/>
                    </a:cubicBezTo>
                    <a:cubicBezTo>
                      <a:pt x="35" y="34"/>
                      <a:pt x="32" y="32"/>
                      <a:pt x="29" y="30"/>
                    </a:cubicBezTo>
                    <a:cubicBezTo>
                      <a:pt x="25" y="26"/>
                      <a:pt x="22" y="22"/>
                      <a:pt x="18" y="19"/>
                    </a:cubicBezTo>
                    <a:cubicBezTo>
                      <a:pt x="13" y="16"/>
                      <a:pt x="8" y="13"/>
                      <a:pt x="0" y="13"/>
                    </a:cubicBezTo>
                    <a:cubicBezTo>
                      <a:pt x="12" y="10"/>
                      <a:pt x="23" y="5"/>
                      <a:pt x="34" y="1"/>
                    </a:cubicBezTo>
                    <a:cubicBezTo>
                      <a:pt x="38" y="0"/>
                      <a:pt x="42" y="0"/>
                      <a:pt x="46" y="0"/>
                    </a:cubicBezTo>
                    <a:close/>
                  </a:path>
                </a:pathLst>
              </a:custGeom>
              <a:solidFill>
                <a:srgbClr val="D8CE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6" name="Freeform 36"/>
              <p:cNvSpPr>
                <a:spLocks/>
              </p:cNvSpPr>
              <p:nvPr userDrawn="1"/>
            </p:nvSpPr>
            <p:spPr bwMode="auto">
              <a:xfrm>
                <a:off x="2854" y="1400"/>
                <a:ext cx="60" cy="59"/>
              </a:xfrm>
              <a:custGeom>
                <a:avLst/>
                <a:gdLst>
                  <a:gd name="T0" fmla="*/ 34 w 34"/>
                  <a:gd name="T1" fmla="*/ 3 h 33"/>
                  <a:gd name="T2" fmla="*/ 27 w 34"/>
                  <a:gd name="T3" fmla="*/ 30 h 33"/>
                  <a:gd name="T4" fmla="*/ 23 w 34"/>
                  <a:gd name="T5" fmla="*/ 33 h 33"/>
                  <a:gd name="T6" fmla="*/ 18 w 34"/>
                  <a:gd name="T7" fmla="*/ 30 h 33"/>
                  <a:gd name="T8" fmla="*/ 0 w 34"/>
                  <a:gd name="T9" fmla="*/ 12 h 33"/>
                  <a:gd name="T10" fmla="*/ 34 w 34"/>
                  <a:gd name="T11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33">
                    <a:moveTo>
                      <a:pt x="34" y="3"/>
                    </a:moveTo>
                    <a:cubicBezTo>
                      <a:pt x="34" y="12"/>
                      <a:pt x="30" y="21"/>
                      <a:pt x="27" y="30"/>
                    </a:cubicBezTo>
                    <a:cubicBezTo>
                      <a:pt x="26" y="31"/>
                      <a:pt x="26" y="33"/>
                      <a:pt x="23" y="33"/>
                    </a:cubicBezTo>
                    <a:cubicBezTo>
                      <a:pt x="21" y="33"/>
                      <a:pt x="19" y="32"/>
                      <a:pt x="18" y="30"/>
                    </a:cubicBezTo>
                    <a:cubicBezTo>
                      <a:pt x="12" y="24"/>
                      <a:pt x="6" y="18"/>
                      <a:pt x="0" y="12"/>
                    </a:cubicBezTo>
                    <a:cubicBezTo>
                      <a:pt x="8" y="4"/>
                      <a:pt x="19" y="0"/>
                      <a:pt x="34" y="3"/>
                    </a:cubicBezTo>
                    <a:close/>
                  </a:path>
                </a:pathLst>
              </a:custGeom>
              <a:solidFill>
                <a:srgbClr val="D8CE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7" name="Freeform 37"/>
              <p:cNvSpPr>
                <a:spLocks/>
              </p:cNvSpPr>
              <p:nvPr userDrawn="1"/>
            </p:nvSpPr>
            <p:spPr bwMode="auto">
              <a:xfrm>
                <a:off x="1856" y="1612"/>
                <a:ext cx="32" cy="13"/>
              </a:xfrm>
              <a:custGeom>
                <a:avLst/>
                <a:gdLst>
                  <a:gd name="T0" fmla="*/ 18 w 18"/>
                  <a:gd name="T1" fmla="*/ 1 h 7"/>
                  <a:gd name="T2" fmla="*/ 3 w 18"/>
                  <a:gd name="T3" fmla="*/ 7 h 7"/>
                  <a:gd name="T4" fmla="*/ 0 w 18"/>
                  <a:gd name="T5" fmla="*/ 6 h 7"/>
                  <a:gd name="T6" fmla="*/ 13 w 18"/>
                  <a:gd name="T7" fmla="*/ 0 h 7"/>
                  <a:gd name="T8" fmla="*/ 18 w 18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7">
                    <a:moveTo>
                      <a:pt x="18" y="1"/>
                    </a:moveTo>
                    <a:cubicBezTo>
                      <a:pt x="13" y="3"/>
                      <a:pt x="8" y="5"/>
                      <a:pt x="3" y="7"/>
                    </a:cubicBezTo>
                    <a:cubicBezTo>
                      <a:pt x="2" y="7"/>
                      <a:pt x="1" y="6"/>
                      <a:pt x="0" y="6"/>
                    </a:cubicBezTo>
                    <a:cubicBezTo>
                      <a:pt x="5" y="4"/>
                      <a:pt x="9" y="2"/>
                      <a:pt x="13" y="0"/>
                    </a:cubicBezTo>
                    <a:cubicBezTo>
                      <a:pt x="15" y="0"/>
                      <a:pt x="16" y="1"/>
                      <a:pt x="18" y="1"/>
                    </a:cubicBezTo>
                    <a:close/>
                  </a:path>
                </a:pathLst>
              </a:custGeom>
              <a:solidFill>
                <a:srgbClr val="D8CE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8" name="Freeform 38"/>
              <p:cNvSpPr>
                <a:spLocks/>
              </p:cNvSpPr>
              <p:nvPr userDrawn="1"/>
            </p:nvSpPr>
            <p:spPr bwMode="auto">
              <a:xfrm>
                <a:off x="-775" y="1818"/>
                <a:ext cx="1985" cy="230"/>
              </a:xfrm>
              <a:custGeom>
                <a:avLst/>
                <a:gdLst>
                  <a:gd name="T0" fmla="*/ 55 w 1118"/>
                  <a:gd name="T1" fmla="*/ 112 h 129"/>
                  <a:gd name="T2" fmla="*/ 70 w 1118"/>
                  <a:gd name="T3" fmla="*/ 102 h 129"/>
                  <a:gd name="T4" fmla="*/ 168 w 1118"/>
                  <a:gd name="T5" fmla="*/ 95 h 129"/>
                  <a:gd name="T6" fmla="*/ 73 w 1118"/>
                  <a:gd name="T7" fmla="*/ 84 h 129"/>
                  <a:gd name="T8" fmla="*/ 160 w 1118"/>
                  <a:gd name="T9" fmla="*/ 71 h 129"/>
                  <a:gd name="T10" fmla="*/ 160 w 1118"/>
                  <a:gd name="T11" fmla="*/ 36 h 129"/>
                  <a:gd name="T12" fmla="*/ 204 w 1118"/>
                  <a:gd name="T13" fmla="*/ 23 h 129"/>
                  <a:gd name="T14" fmla="*/ 214 w 1118"/>
                  <a:gd name="T15" fmla="*/ 5 h 129"/>
                  <a:gd name="T16" fmla="*/ 244 w 1118"/>
                  <a:gd name="T17" fmla="*/ 15 h 129"/>
                  <a:gd name="T18" fmla="*/ 259 w 1118"/>
                  <a:gd name="T19" fmla="*/ 21 h 129"/>
                  <a:gd name="T20" fmla="*/ 262 w 1118"/>
                  <a:gd name="T21" fmla="*/ 32 h 129"/>
                  <a:gd name="T22" fmla="*/ 307 w 1118"/>
                  <a:gd name="T23" fmla="*/ 42 h 129"/>
                  <a:gd name="T24" fmla="*/ 344 w 1118"/>
                  <a:gd name="T25" fmla="*/ 66 h 129"/>
                  <a:gd name="T26" fmla="*/ 341 w 1118"/>
                  <a:gd name="T27" fmla="*/ 80 h 129"/>
                  <a:gd name="T28" fmla="*/ 400 w 1118"/>
                  <a:gd name="T29" fmla="*/ 98 h 129"/>
                  <a:gd name="T30" fmla="*/ 420 w 1118"/>
                  <a:gd name="T31" fmla="*/ 117 h 129"/>
                  <a:gd name="T32" fmla="*/ 447 w 1118"/>
                  <a:gd name="T33" fmla="*/ 119 h 129"/>
                  <a:gd name="T34" fmla="*/ 513 w 1118"/>
                  <a:gd name="T35" fmla="*/ 116 h 129"/>
                  <a:gd name="T36" fmla="*/ 447 w 1118"/>
                  <a:gd name="T37" fmla="*/ 119 h 129"/>
                  <a:gd name="T38" fmla="*/ 411 w 1118"/>
                  <a:gd name="T39" fmla="*/ 95 h 129"/>
                  <a:gd name="T40" fmla="*/ 526 w 1118"/>
                  <a:gd name="T41" fmla="*/ 67 h 129"/>
                  <a:gd name="T42" fmla="*/ 519 w 1118"/>
                  <a:gd name="T43" fmla="*/ 33 h 129"/>
                  <a:gd name="T44" fmla="*/ 576 w 1118"/>
                  <a:gd name="T45" fmla="*/ 23 h 129"/>
                  <a:gd name="T46" fmla="*/ 659 w 1118"/>
                  <a:gd name="T47" fmla="*/ 20 h 129"/>
                  <a:gd name="T48" fmla="*/ 785 w 1118"/>
                  <a:gd name="T49" fmla="*/ 16 h 129"/>
                  <a:gd name="T50" fmla="*/ 878 w 1118"/>
                  <a:gd name="T51" fmla="*/ 19 h 129"/>
                  <a:gd name="T52" fmla="*/ 858 w 1118"/>
                  <a:gd name="T53" fmla="*/ 40 h 129"/>
                  <a:gd name="T54" fmla="*/ 757 w 1118"/>
                  <a:gd name="T55" fmla="*/ 62 h 129"/>
                  <a:gd name="T56" fmla="*/ 770 w 1118"/>
                  <a:gd name="T57" fmla="*/ 82 h 129"/>
                  <a:gd name="T58" fmla="*/ 739 w 1118"/>
                  <a:gd name="T59" fmla="*/ 96 h 129"/>
                  <a:gd name="T60" fmla="*/ 752 w 1118"/>
                  <a:gd name="T61" fmla="*/ 104 h 129"/>
                  <a:gd name="T62" fmla="*/ 724 w 1118"/>
                  <a:gd name="T63" fmla="*/ 122 h 129"/>
                  <a:gd name="T64" fmla="*/ 739 w 1118"/>
                  <a:gd name="T65" fmla="*/ 120 h 129"/>
                  <a:gd name="T66" fmla="*/ 814 w 1118"/>
                  <a:gd name="T67" fmla="*/ 119 h 129"/>
                  <a:gd name="T68" fmla="*/ 785 w 1118"/>
                  <a:gd name="T69" fmla="*/ 109 h 129"/>
                  <a:gd name="T70" fmla="*/ 789 w 1118"/>
                  <a:gd name="T71" fmla="*/ 93 h 129"/>
                  <a:gd name="T72" fmla="*/ 831 w 1118"/>
                  <a:gd name="T73" fmla="*/ 61 h 129"/>
                  <a:gd name="T74" fmla="*/ 993 w 1118"/>
                  <a:gd name="T75" fmla="*/ 67 h 129"/>
                  <a:gd name="T76" fmla="*/ 1020 w 1118"/>
                  <a:gd name="T77" fmla="*/ 40 h 129"/>
                  <a:gd name="T78" fmla="*/ 1041 w 1118"/>
                  <a:gd name="T79" fmla="*/ 60 h 129"/>
                  <a:gd name="T80" fmla="*/ 1051 w 1118"/>
                  <a:gd name="T81" fmla="*/ 65 h 129"/>
                  <a:gd name="T82" fmla="*/ 1009 w 1118"/>
                  <a:gd name="T83" fmla="*/ 77 h 129"/>
                  <a:gd name="T84" fmla="*/ 1031 w 1118"/>
                  <a:gd name="T85" fmla="*/ 104 h 129"/>
                  <a:gd name="T86" fmla="*/ 1118 w 1118"/>
                  <a:gd name="T87" fmla="*/ 98 h 129"/>
                  <a:gd name="T88" fmla="*/ 1071 w 1118"/>
                  <a:gd name="T89" fmla="*/ 118 h 129"/>
                  <a:gd name="T90" fmla="*/ 829 w 1118"/>
                  <a:gd name="T91" fmla="*/ 128 h 129"/>
                  <a:gd name="T92" fmla="*/ 698 w 1118"/>
                  <a:gd name="T93" fmla="*/ 128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118" h="129">
                    <a:moveTo>
                      <a:pt x="0" y="127"/>
                    </a:moveTo>
                    <a:cubicBezTo>
                      <a:pt x="6" y="121"/>
                      <a:pt x="15" y="119"/>
                      <a:pt x="27" y="119"/>
                    </a:cubicBezTo>
                    <a:cubicBezTo>
                      <a:pt x="37" y="119"/>
                      <a:pt x="47" y="117"/>
                      <a:pt x="55" y="112"/>
                    </a:cubicBezTo>
                    <a:cubicBezTo>
                      <a:pt x="60" y="109"/>
                      <a:pt x="62" y="106"/>
                      <a:pt x="58" y="102"/>
                    </a:cubicBezTo>
                    <a:cubicBezTo>
                      <a:pt x="54" y="96"/>
                      <a:pt x="56" y="92"/>
                      <a:pt x="67" y="88"/>
                    </a:cubicBezTo>
                    <a:cubicBezTo>
                      <a:pt x="60" y="94"/>
                      <a:pt x="65" y="98"/>
                      <a:pt x="70" y="102"/>
                    </a:cubicBezTo>
                    <a:cubicBezTo>
                      <a:pt x="75" y="106"/>
                      <a:pt x="82" y="107"/>
                      <a:pt x="90" y="107"/>
                    </a:cubicBezTo>
                    <a:cubicBezTo>
                      <a:pt x="111" y="108"/>
                      <a:pt x="131" y="107"/>
                      <a:pt x="151" y="104"/>
                    </a:cubicBezTo>
                    <a:cubicBezTo>
                      <a:pt x="159" y="103"/>
                      <a:pt x="167" y="101"/>
                      <a:pt x="168" y="95"/>
                    </a:cubicBezTo>
                    <a:cubicBezTo>
                      <a:pt x="169" y="87"/>
                      <a:pt x="163" y="83"/>
                      <a:pt x="152" y="81"/>
                    </a:cubicBezTo>
                    <a:cubicBezTo>
                      <a:pt x="137" y="78"/>
                      <a:pt x="121" y="78"/>
                      <a:pt x="105" y="80"/>
                    </a:cubicBezTo>
                    <a:cubicBezTo>
                      <a:pt x="96" y="81"/>
                      <a:pt x="86" y="82"/>
                      <a:pt x="73" y="84"/>
                    </a:cubicBezTo>
                    <a:cubicBezTo>
                      <a:pt x="84" y="78"/>
                      <a:pt x="88" y="72"/>
                      <a:pt x="106" y="75"/>
                    </a:cubicBezTo>
                    <a:cubicBezTo>
                      <a:pt x="119" y="77"/>
                      <a:pt x="134" y="75"/>
                      <a:pt x="148" y="75"/>
                    </a:cubicBezTo>
                    <a:cubicBezTo>
                      <a:pt x="154" y="76"/>
                      <a:pt x="159" y="74"/>
                      <a:pt x="160" y="71"/>
                    </a:cubicBezTo>
                    <a:cubicBezTo>
                      <a:pt x="161" y="67"/>
                      <a:pt x="156" y="64"/>
                      <a:pt x="151" y="63"/>
                    </a:cubicBezTo>
                    <a:cubicBezTo>
                      <a:pt x="140" y="61"/>
                      <a:pt x="130" y="60"/>
                      <a:pt x="121" y="59"/>
                    </a:cubicBezTo>
                    <a:cubicBezTo>
                      <a:pt x="134" y="51"/>
                      <a:pt x="147" y="44"/>
                      <a:pt x="160" y="36"/>
                    </a:cubicBezTo>
                    <a:cubicBezTo>
                      <a:pt x="170" y="45"/>
                      <a:pt x="202" y="49"/>
                      <a:pt x="219" y="42"/>
                    </a:cubicBezTo>
                    <a:cubicBezTo>
                      <a:pt x="225" y="39"/>
                      <a:pt x="228" y="34"/>
                      <a:pt x="225" y="30"/>
                    </a:cubicBezTo>
                    <a:cubicBezTo>
                      <a:pt x="221" y="26"/>
                      <a:pt x="213" y="22"/>
                      <a:pt x="204" y="23"/>
                    </a:cubicBezTo>
                    <a:cubicBezTo>
                      <a:pt x="194" y="23"/>
                      <a:pt x="185" y="25"/>
                      <a:pt x="175" y="26"/>
                    </a:cubicBezTo>
                    <a:cubicBezTo>
                      <a:pt x="179" y="21"/>
                      <a:pt x="187" y="19"/>
                      <a:pt x="189" y="14"/>
                    </a:cubicBezTo>
                    <a:cubicBezTo>
                      <a:pt x="195" y="9"/>
                      <a:pt x="204" y="6"/>
                      <a:pt x="214" y="5"/>
                    </a:cubicBezTo>
                    <a:cubicBezTo>
                      <a:pt x="222" y="5"/>
                      <a:pt x="229" y="0"/>
                      <a:pt x="237" y="3"/>
                    </a:cubicBezTo>
                    <a:cubicBezTo>
                      <a:pt x="242" y="5"/>
                      <a:pt x="241" y="7"/>
                      <a:pt x="239" y="9"/>
                    </a:cubicBezTo>
                    <a:cubicBezTo>
                      <a:pt x="232" y="13"/>
                      <a:pt x="237" y="14"/>
                      <a:pt x="244" y="15"/>
                    </a:cubicBezTo>
                    <a:cubicBezTo>
                      <a:pt x="249" y="15"/>
                      <a:pt x="254" y="15"/>
                      <a:pt x="259" y="16"/>
                    </a:cubicBezTo>
                    <a:cubicBezTo>
                      <a:pt x="262" y="17"/>
                      <a:pt x="264" y="18"/>
                      <a:pt x="263" y="19"/>
                    </a:cubicBezTo>
                    <a:cubicBezTo>
                      <a:pt x="263" y="20"/>
                      <a:pt x="261" y="21"/>
                      <a:pt x="259" y="21"/>
                    </a:cubicBezTo>
                    <a:cubicBezTo>
                      <a:pt x="258" y="22"/>
                      <a:pt x="259" y="21"/>
                      <a:pt x="258" y="21"/>
                    </a:cubicBezTo>
                    <a:cubicBezTo>
                      <a:pt x="252" y="22"/>
                      <a:pt x="245" y="23"/>
                      <a:pt x="246" y="28"/>
                    </a:cubicBezTo>
                    <a:cubicBezTo>
                      <a:pt x="248" y="32"/>
                      <a:pt x="256" y="32"/>
                      <a:pt x="262" y="32"/>
                    </a:cubicBezTo>
                    <a:cubicBezTo>
                      <a:pt x="265" y="32"/>
                      <a:pt x="267" y="32"/>
                      <a:pt x="269" y="31"/>
                    </a:cubicBezTo>
                    <a:cubicBezTo>
                      <a:pt x="280" y="27"/>
                      <a:pt x="288" y="30"/>
                      <a:pt x="295" y="35"/>
                    </a:cubicBezTo>
                    <a:cubicBezTo>
                      <a:pt x="299" y="37"/>
                      <a:pt x="303" y="40"/>
                      <a:pt x="307" y="42"/>
                    </a:cubicBezTo>
                    <a:cubicBezTo>
                      <a:pt x="312" y="45"/>
                      <a:pt x="314" y="47"/>
                      <a:pt x="312" y="51"/>
                    </a:cubicBezTo>
                    <a:cubicBezTo>
                      <a:pt x="308" y="59"/>
                      <a:pt x="313" y="63"/>
                      <a:pt x="326" y="65"/>
                    </a:cubicBezTo>
                    <a:cubicBezTo>
                      <a:pt x="332" y="66"/>
                      <a:pt x="338" y="66"/>
                      <a:pt x="344" y="66"/>
                    </a:cubicBezTo>
                    <a:cubicBezTo>
                      <a:pt x="350" y="67"/>
                      <a:pt x="356" y="69"/>
                      <a:pt x="357" y="72"/>
                    </a:cubicBezTo>
                    <a:cubicBezTo>
                      <a:pt x="358" y="76"/>
                      <a:pt x="351" y="76"/>
                      <a:pt x="347" y="78"/>
                    </a:cubicBezTo>
                    <a:cubicBezTo>
                      <a:pt x="345" y="78"/>
                      <a:pt x="343" y="79"/>
                      <a:pt x="341" y="80"/>
                    </a:cubicBezTo>
                    <a:cubicBezTo>
                      <a:pt x="334" y="83"/>
                      <a:pt x="334" y="86"/>
                      <a:pt x="343" y="88"/>
                    </a:cubicBezTo>
                    <a:cubicBezTo>
                      <a:pt x="357" y="92"/>
                      <a:pt x="373" y="95"/>
                      <a:pt x="389" y="96"/>
                    </a:cubicBezTo>
                    <a:cubicBezTo>
                      <a:pt x="393" y="96"/>
                      <a:pt x="398" y="96"/>
                      <a:pt x="400" y="98"/>
                    </a:cubicBezTo>
                    <a:cubicBezTo>
                      <a:pt x="401" y="101"/>
                      <a:pt x="397" y="102"/>
                      <a:pt x="395" y="104"/>
                    </a:cubicBezTo>
                    <a:cubicBezTo>
                      <a:pt x="388" y="108"/>
                      <a:pt x="382" y="111"/>
                      <a:pt x="375" y="116"/>
                    </a:cubicBezTo>
                    <a:cubicBezTo>
                      <a:pt x="391" y="120"/>
                      <a:pt x="406" y="120"/>
                      <a:pt x="420" y="117"/>
                    </a:cubicBezTo>
                    <a:cubicBezTo>
                      <a:pt x="429" y="115"/>
                      <a:pt x="434" y="115"/>
                      <a:pt x="439" y="120"/>
                    </a:cubicBezTo>
                    <a:cubicBezTo>
                      <a:pt x="440" y="120"/>
                      <a:pt x="441" y="121"/>
                      <a:pt x="442" y="121"/>
                    </a:cubicBezTo>
                    <a:cubicBezTo>
                      <a:pt x="446" y="123"/>
                      <a:pt x="447" y="121"/>
                      <a:pt x="447" y="119"/>
                    </a:cubicBezTo>
                    <a:cubicBezTo>
                      <a:pt x="457" y="119"/>
                      <a:pt x="466" y="120"/>
                      <a:pt x="475" y="120"/>
                    </a:cubicBezTo>
                    <a:cubicBezTo>
                      <a:pt x="484" y="121"/>
                      <a:pt x="493" y="121"/>
                      <a:pt x="502" y="121"/>
                    </a:cubicBezTo>
                    <a:cubicBezTo>
                      <a:pt x="507" y="121"/>
                      <a:pt x="512" y="119"/>
                      <a:pt x="513" y="116"/>
                    </a:cubicBezTo>
                    <a:cubicBezTo>
                      <a:pt x="514" y="112"/>
                      <a:pt x="510" y="109"/>
                      <a:pt x="504" y="109"/>
                    </a:cubicBezTo>
                    <a:cubicBezTo>
                      <a:pt x="492" y="108"/>
                      <a:pt x="480" y="106"/>
                      <a:pt x="468" y="107"/>
                    </a:cubicBezTo>
                    <a:cubicBezTo>
                      <a:pt x="456" y="108"/>
                      <a:pt x="449" y="112"/>
                      <a:pt x="447" y="119"/>
                    </a:cubicBezTo>
                    <a:cubicBezTo>
                      <a:pt x="444" y="121"/>
                      <a:pt x="442" y="121"/>
                      <a:pt x="439" y="119"/>
                    </a:cubicBezTo>
                    <a:cubicBezTo>
                      <a:pt x="430" y="114"/>
                      <a:pt x="420" y="109"/>
                      <a:pt x="411" y="103"/>
                    </a:cubicBezTo>
                    <a:cubicBezTo>
                      <a:pt x="407" y="100"/>
                      <a:pt x="405" y="98"/>
                      <a:pt x="411" y="95"/>
                    </a:cubicBezTo>
                    <a:cubicBezTo>
                      <a:pt x="421" y="90"/>
                      <a:pt x="427" y="82"/>
                      <a:pt x="439" y="79"/>
                    </a:cubicBezTo>
                    <a:cubicBezTo>
                      <a:pt x="455" y="77"/>
                      <a:pt x="471" y="78"/>
                      <a:pt x="486" y="75"/>
                    </a:cubicBezTo>
                    <a:cubicBezTo>
                      <a:pt x="500" y="73"/>
                      <a:pt x="513" y="70"/>
                      <a:pt x="526" y="67"/>
                    </a:cubicBezTo>
                    <a:cubicBezTo>
                      <a:pt x="536" y="64"/>
                      <a:pt x="544" y="61"/>
                      <a:pt x="544" y="54"/>
                    </a:cubicBezTo>
                    <a:cubicBezTo>
                      <a:pt x="545" y="48"/>
                      <a:pt x="539" y="43"/>
                      <a:pt x="529" y="39"/>
                    </a:cubicBezTo>
                    <a:cubicBezTo>
                      <a:pt x="525" y="38"/>
                      <a:pt x="519" y="37"/>
                      <a:pt x="519" y="33"/>
                    </a:cubicBezTo>
                    <a:cubicBezTo>
                      <a:pt x="520" y="30"/>
                      <a:pt x="524" y="28"/>
                      <a:pt x="528" y="27"/>
                    </a:cubicBezTo>
                    <a:cubicBezTo>
                      <a:pt x="534" y="25"/>
                      <a:pt x="542" y="25"/>
                      <a:pt x="549" y="25"/>
                    </a:cubicBezTo>
                    <a:cubicBezTo>
                      <a:pt x="558" y="23"/>
                      <a:pt x="567" y="23"/>
                      <a:pt x="576" y="23"/>
                    </a:cubicBezTo>
                    <a:cubicBezTo>
                      <a:pt x="594" y="23"/>
                      <a:pt x="613" y="24"/>
                      <a:pt x="631" y="23"/>
                    </a:cubicBezTo>
                    <a:cubicBezTo>
                      <a:pt x="637" y="22"/>
                      <a:pt x="644" y="23"/>
                      <a:pt x="650" y="21"/>
                    </a:cubicBezTo>
                    <a:cubicBezTo>
                      <a:pt x="653" y="21"/>
                      <a:pt x="656" y="20"/>
                      <a:pt x="659" y="20"/>
                    </a:cubicBezTo>
                    <a:cubicBezTo>
                      <a:pt x="674" y="17"/>
                      <a:pt x="687" y="11"/>
                      <a:pt x="704" y="11"/>
                    </a:cubicBezTo>
                    <a:cubicBezTo>
                      <a:pt x="710" y="11"/>
                      <a:pt x="717" y="11"/>
                      <a:pt x="724" y="11"/>
                    </a:cubicBezTo>
                    <a:cubicBezTo>
                      <a:pt x="744" y="13"/>
                      <a:pt x="765" y="15"/>
                      <a:pt x="785" y="16"/>
                    </a:cubicBezTo>
                    <a:cubicBezTo>
                      <a:pt x="798" y="19"/>
                      <a:pt x="812" y="18"/>
                      <a:pt x="826" y="19"/>
                    </a:cubicBezTo>
                    <a:cubicBezTo>
                      <a:pt x="841" y="19"/>
                      <a:pt x="857" y="19"/>
                      <a:pt x="872" y="19"/>
                    </a:cubicBezTo>
                    <a:cubicBezTo>
                      <a:pt x="874" y="19"/>
                      <a:pt x="876" y="19"/>
                      <a:pt x="878" y="19"/>
                    </a:cubicBezTo>
                    <a:cubicBezTo>
                      <a:pt x="883" y="20"/>
                      <a:pt x="891" y="18"/>
                      <a:pt x="893" y="21"/>
                    </a:cubicBezTo>
                    <a:cubicBezTo>
                      <a:pt x="896" y="25"/>
                      <a:pt x="888" y="28"/>
                      <a:pt x="883" y="30"/>
                    </a:cubicBezTo>
                    <a:cubicBezTo>
                      <a:pt x="876" y="34"/>
                      <a:pt x="866" y="37"/>
                      <a:pt x="858" y="40"/>
                    </a:cubicBezTo>
                    <a:cubicBezTo>
                      <a:pt x="844" y="47"/>
                      <a:pt x="838" y="56"/>
                      <a:pt x="827" y="63"/>
                    </a:cubicBezTo>
                    <a:cubicBezTo>
                      <a:pt x="820" y="67"/>
                      <a:pt x="813" y="69"/>
                      <a:pt x="804" y="66"/>
                    </a:cubicBezTo>
                    <a:cubicBezTo>
                      <a:pt x="789" y="62"/>
                      <a:pt x="773" y="62"/>
                      <a:pt x="757" y="62"/>
                    </a:cubicBezTo>
                    <a:cubicBezTo>
                      <a:pt x="746" y="62"/>
                      <a:pt x="737" y="65"/>
                      <a:pt x="730" y="70"/>
                    </a:cubicBezTo>
                    <a:cubicBezTo>
                      <a:pt x="724" y="75"/>
                      <a:pt x="726" y="78"/>
                      <a:pt x="735" y="79"/>
                    </a:cubicBezTo>
                    <a:cubicBezTo>
                      <a:pt x="746" y="81"/>
                      <a:pt x="758" y="81"/>
                      <a:pt x="770" y="82"/>
                    </a:cubicBezTo>
                    <a:cubicBezTo>
                      <a:pt x="775" y="83"/>
                      <a:pt x="784" y="81"/>
                      <a:pt x="784" y="86"/>
                    </a:cubicBezTo>
                    <a:cubicBezTo>
                      <a:pt x="783" y="91"/>
                      <a:pt x="776" y="91"/>
                      <a:pt x="769" y="91"/>
                    </a:cubicBezTo>
                    <a:cubicBezTo>
                      <a:pt x="758" y="91"/>
                      <a:pt x="749" y="94"/>
                      <a:pt x="739" y="96"/>
                    </a:cubicBezTo>
                    <a:cubicBezTo>
                      <a:pt x="737" y="97"/>
                      <a:pt x="734" y="97"/>
                      <a:pt x="735" y="99"/>
                    </a:cubicBezTo>
                    <a:cubicBezTo>
                      <a:pt x="735" y="101"/>
                      <a:pt x="738" y="101"/>
                      <a:pt x="741" y="101"/>
                    </a:cubicBezTo>
                    <a:cubicBezTo>
                      <a:pt x="745" y="102"/>
                      <a:pt x="752" y="101"/>
                      <a:pt x="752" y="104"/>
                    </a:cubicBezTo>
                    <a:cubicBezTo>
                      <a:pt x="752" y="109"/>
                      <a:pt x="746" y="110"/>
                      <a:pt x="739" y="110"/>
                    </a:cubicBezTo>
                    <a:cubicBezTo>
                      <a:pt x="730" y="110"/>
                      <a:pt x="725" y="113"/>
                      <a:pt x="727" y="118"/>
                    </a:cubicBezTo>
                    <a:cubicBezTo>
                      <a:pt x="727" y="120"/>
                      <a:pt x="726" y="121"/>
                      <a:pt x="724" y="122"/>
                    </a:cubicBezTo>
                    <a:cubicBezTo>
                      <a:pt x="723" y="123"/>
                      <a:pt x="725" y="123"/>
                      <a:pt x="724" y="123"/>
                    </a:cubicBezTo>
                    <a:cubicBezTo>
                      <a:pt x="723" y="123"/>
                      <a:pt x="724" y="122"/>
                      <a:pt x="724" y="122"/>
                    </a:cubicBezTo>
                    <a:cubicBezTo>
                      <a:pt x="728" y="119"/>
                      <a:pt x="732" y="119"/>
                      <a:pt x="739" y="120"/>
                    </a:cubicBezTo>
                    <a:cubicBezTo>
                      <a:pt x="756" y="122"/>
                      <a:pt x="772" y="124"/>
                      <a:pt x="790" y="122"/>
                    </a:cubicBezTo>
                    <a:cubicBezTo>
                      <a:pt x="793" y="121"/>
                      <a:pt x="797" y="121"/>
                      <a:pt x="799" y="122"/>
                    </a:cubicBezTo>
                    <a:cubicBezTo>
                      <a:pt x="807" y="124"/>
                      <a:pt x="810" y="121"/>
                      <a:pt x="814" y="119"/>
                    </a:cubicBezTo>
                    <a:cubicBezTo>
                      <a:pt x="820" y="114"/>
                      <a:pt x="819" y="111"/>
                      <a:pt x="809" y="110"/>
                    </a:cubicBezTo>
                    <a:cubicBezTo>
                      <a:pt x="805" y="109"/>
                      <a:pt x="800" y="109"/>
                      <a:pt x="796" y="109"/>
                    </a:cubicBezTo>
                    <a:cubicBezTo>
                      <a:pt x="792" y="109"/>
                      <a:pt x="789" y="109"/>
                      <a:pt x="785" y="109"/>
                    </a:cubicBezTo>
                    <a:cubicBezTo>
                      <a:pt x="782" y="108"/>
                      <a:pt x="779" y="107"/>
                      <a:pt x="778" y="105"/>
                    </a:cubicBezTo>
                    <a:cubicBezTo>
                      <a:pt x="777" y="103"/>
                      <a:pt x="781" y="102"/>
                      <a:pt x="784" y="102"/>
                    </a:cubicBezTo>
                    <a:cubicBezTo>
                      <a:pt x="794" y="100"/>
                      <a:pt x="795" y="98"/>
                      <a:pt x="789" y="93"/>
                    </a:cubicBezTo>
                    <a:cubicBezTo>
                      <a:pt x="783" y="88"/>
                      <a:pt x="787" y="84"/>
                      <a:pt x="797" y="83"/>
                    </a:cubicBezTo>
                    <a:cubicBezTo>
                      <a:pt x="815" y="81"/>
                      <a:pt x="815" y="81"/>
                      <a:pt x="818" y="70"/>
                    </a:cubicBezTo>
                    <a:cubicBezTo>
                      <a:pt x="819" y="66"/>
                      <a:pt x="825" y="64"/>
                      <a:pt x="831" y="61"/>
                    </a:cubicBezTo>
                    <a:cubicBezTo>
                      <a:pt x="834" y="60"/>
                      <a:pt x="837" y="61"/>
                      <a:pt x="839" y="63"/>
                    </a:cubicBezTo>
                    <a:cubicBezTo>
                      <a:pt x="858" y="78"/>
                      <a:pt x="886" y="79"/>
                      <a:pt x="913" y="77"/>
                    </a:cubicBezTo>
                    <a:cubicBezTo>
                      <a:pt x="940" y="74"/>
                      <a:pt x="966" y="70"/>
                      <a:pt x="993" y="67"/>
                    </a:cubicBezTo>
                    <a:cubicBezTo>
                      <a:pt x="1014" y="64"/>
                      <a:pt x="1020" y="54"/>
                      <a:pt x="1007" y="44"/>
                    </a:cubicBezTo>
                    <a:cubicBezTo>
                      <a:pt x="1004" y="42"/>
                      <a:pt x="999" y="41"/>
                      <a:pt x="1001" y="38"/>
                    </a:cubicBezTo>
                    <a:cubicBezTo>
                      <a:pt x="1009" y="35"/>
                      <a:pt x="1014" y="38"/>
                      <a:pt x="1020" y="40"/>
                    </a:cubicBezTo>
                    <a:cubicBezTo>
                      <a:pt x="1024" y="41"/>
                      <a:pt x="1026" y="43"/>
                      <a:pt x="1030" y="45"/>
                    </a:cubicBezTo>
                    <a:cubicBezTo>
                      <a:pt x="1034" y="48"/>
                      <a:pt x="1039" y="51"/>
                      <a:pt x="1043" y="54"/>
                    </a:cubicBezTo>
                    <a:cubicBezTo>
                      <a:pt x="1047" y="56"/>
                      <a:pt x="1048" y="59"/>
                      <a:pt x="1041" y="60"/>
                    </a:cubicBezTo>
                    <a:cubicBezTo>
                      <a:pt x="1038" y="61"/>
                      <a:pt x="1032" y="61"/>
                      <a:pt x="1034" y="64"/>
                    </a:cubicBezTo>
                    <a:cubicBezTo>
                      <a:pt x="1035" y="66"/>
                      <a:pt x="1040" y="66"/>
                      <a:pt x="1045" y="66"/>
                    </a:cubicBezTo>
                    <a:cubicBezTo>
                      <a:pt x="1047" y="66"/>
                      <a:pt x="1049" y="66"/>
                      <a:pt x="1051" y="65"/>
                    </a:cubicBezTo>
                    <a:cubicBezTo>
                      <a:pt x="1057" y="63"/>
                      <a:pt x="1063" y="63"/>
                      <a:pt x="1066" y="67"/>
                    </a:cubicBezTo>
                    <a:cubicBezTo>
                      <a:pt x="1068" y="71"/>
                      <a:pt x="1060" y="70"/>
                      <a:pt x="1056" y="71"/>
                    </a:cubicBezTo>
                    <a:cubicBezTo>
                      <a:pt x="1041" y="73"/>
                      <a:pt x="1024" y="75"/>
                      <a:pt x="1009" y="77"/>
                    </a:cubicBezTo>
                    <a:cubicBezTo>
                      <a:pt x="999" y="79"/>
                      <a:pt x="991" y="81"/>
                      <a:pt x="989" y="87"/>
                    </a:cubicBezTo>
                    <a:cubicBezTo>
                      <a:pt x="988" y="91"/>
                      <a:pt x="995" y="97"/>
                      <a:pt x="1005" y="100"/>
                    </a:cubicBezTo>
                    <a:cubicBezTo>
                      <a:pt x="1013" y="102"/>
                      <a:pt x="1022" y="103"/>
                      <a:pt x="1031" y="104"/>
                    </a:cubicBezTo>
                    <a:cubicBezTo>
                      <a:pt x="1041" y="105"/>
                      <a:pt x="1051" y="105"/>
                      <a:pt x="1061" y="104"/>
                    </a:cubicBezTo>
                    <a:cubicBezTo>
                      <a:pt x="1077" y="102"/>
                      <a:pt x="1092" y="98"/>
                      <a:pt x="1107" y="94"/>
                    </a:cubicBezTo>
                    <a:cubicBezTo>
                      <a:pt x="1112" y="93"/>
                      <a:pt x="1117" y="94"/>
                      <a:pt x="1118" y="98"/>
                    </a:cubicBezTo>
                    <a:cubicBezTo>
                      <a:pt x="1118" y="100"/>
                      <a:pt x="1114" y="102"/>
                      <a:pt x="1110" y="103"/>
                    </a:cubicBezTo>
                    <a:cubicBezTo>
                      <a:pt x="1100" y="106"/>
                      <a:pt x="1089" y="108"/>
                      <a:pt x="1079" y="111"/>
                    </a:cubicBezTo>
                    <a:cubicBezTo>
                      <a:pt x="1075" y="113"/>
                      <a:pt x="1075" y="116"/>
                      <a:pt x="1071" y="118"/>
                    </a:cubicBezTo>
                    <a:cubicBezTo>
                      <a:pt x="1064" y="119"/>
                      <a:pt x="1057" y="121"/>
                      <a:pt x="1054" y="126"/>
                    </a:cubicBezTo>
                    <a:cubicBezTo>
                      <a:pt x="1053" y="127"/>
                      <a:pt x="1051" y="128"/>
                      <a:pt x="1048" y="128"/>
                    </a:cubicBezTo>
                    <a:cubicBezTo>
                      <a:pt x="975" y="128"/>
                      <a:pt x="902" y="128"/>
                      <a:pt x="829" y="128"/>
                    </a:cubicBezTo>
                    <a:cubicBezTo>
                      <a:pt x="825" y="128"/>
                      <a:pt x="821" y="127"/>
                      <a:pt x="817" y="128"/>
                    </a:cubicBezTo>
                    <a:cubicBezTo>
                      <a:pt x="782" y="129"/>
                      <a:pt x="747" y="129"/>
                      <a:pt x="712" y="128"/>
                    </a:cubicBezTo>
                    <a:cubicBezTo>
                      <a:pt x="707" y="127"/>
                      <a:pt x="702" y="128"/>
                      <a:pt x="698" y="128"/>
                    </a:cubicBezTo>
                    <a:cubicBezTo>
                      <a:pt x="470" y="128"/>
                      <a:pt x="242" y="128"/>
                      <a:pt x="14" y="128"/>
                    </a:cubicBezTo>
                    <a:cubicBezTo>
                      <a:pt x="9" y="128"/>
                      <a:pt x="4" y="128"/>
                      <a:pt x="0" y="127"/>
                    </a:cubicBezTo>
                    <a:close/>
                  </a:path>
                </a:pathLst>
              </a:custGeom>
              <a:solidFill>
                <a:srgbClr val="7753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9" name="Freeform 39"/>
              <p:cNvSpPr>
                <a:spLocks/>
              </p:cNvSpPr>
              <p:nvPr userDrawn="1"/>
            </p:nvSpPr>
            <p:spPr bwMode="auto">
              <a:xfrm>
                <a:off x="2497" y="1877"/>
                <a:ext cx="741" cy="169"/>
              </a:xfrm>
              <a:custGeom>
                <a:avLst/>
                <a:gdLst>
                  <a:gd name="T0" fmla="*/ 219 w 417"/>
                  <a:gd name="T1" fmla="*/ 4 h 95"/>
                  <a:gd name="T2" fmla="*/ 243 w 417"/>
                  <a:gd name="T3" fmla="*/ 2 h 95"/>
                  <a:gd name="T4" fmla="*/ 199 w 417"/>
                  <a:gd name="T5" fmla="*/ 13 h 95"/>
                  <a:gd name="T6" fmla="*/ 224 w 417"/>
                  <a:gd name="T7" fmla="*/ 41 h 95"/>
                  <a:gd name="T8" fmla="*/ 393 w 417"/>
                  <a:gd name="T9" fmla="*/ 30 h 95"/>
                  <a:gd name="T10" fmla="*/ 403 w 417"/>
                  <a:gd name="T11" fmla="*/ 42 h 95"/>
                  <a:gd name="T12" fmla="*/ 371 w 417"/>
                  <a:gd name="T13" fmla="*/ 52 h 95"/>
                  <a:gd name="T14" fmla="*/ 304 w 417"/>
                  <a:gd name="T15" fmla="*/ 59 h 95"/>
                  <a:gd name="T16" fmla="*/ 306 w 417"/>
                  <a:gd name="T17" fmla="*/ 66 h 95"/>
                  <a:gd name="T18" fmla="*/ 348 w 417"/>
                  <a:gd name="T19" fmla="*/ 70 h 95"/>
                  <a:gd name="T20" fmla="*/ 314 w 417"/>
                  <a:gd name="T21" fmla="*/ 94 h 95"/>
                  <a:gd name="T22" fmla="*/ 307 w 417"/>
                  <a:gd name="T23" fmla="*/ 95 h 95"/>
                  <a:gd name="T24" fmla="*/ 168 w 417"/>
                  <a:gd name="T25" fmla="*/ 95 h 95"/>
                  <a:gd name="T26" fmla="*/ 175 w 417"/>
                  <a:gd name="T27" fmla="*/ 91 h 95"/>
                  <a:gd name="T28" fmla="*/ 248 w 417"/>
                  <a:gd name="T29" fmla="*/ 85 h 95"/>
                  <a:gd name="T30" fmla="*/ 298 w 417"/>
                  <a:gd name="T31" fmla="*/ 77 h 95"/>
                  <a:gd name="T32" fmla="*/ 270 w 417"/>
                  <a:gd name="T33" fmla="*/ 78 h 95"/>
                  <a:gd name="T34" fmla="*/ 254 w 417"/>
                  <a:gd name="T35" fmla="*/ 61 h 95"/>
                  <a:gd name="T36" fmla="*/ 179 w 417"/>
                  <a:gd name="T37" fmla="*/ 57 h 95"/>
                  <a:gd name="T38" fmla="*/ 128 w 417"/>
                  <a:gd name="T39" fmla="*/ 72 h 95"/>
                  <a:gd name="T40" fmla="*/ 141 w 417"/>
                  <a:gd name="T41" fmla="*/ 90 h 95"/>
                  <a:gd name="T42" fmla="*/ 110 w 417"/>
                  <a:gd name="T43" fmla="*/ 95 h 95"/>
                  <a:gd name="T44" fmla="*/ 96 w 417"/>
                  <a:gd name="T45" fmla="*/ 81 h 95"/>
                  <a:gd name="T46" fmla="*/ 64 w 417"/>
                  <a:gd name="T47" fmla="*/ 84 h 95"/>
                  <a:gd name="T48" fmla="*/ 57 w 417"/>
                  <a:gd name="T49" fmla="*/ 95 h 95"/>
                  <a:gd name="T50" fmla="*/ 7 w 417"/>
                  <a:gd name="T51" fmla="*/ 91 h 95"/>
                  <a:gd name="T52" fmla="*/ 8 w 417"/>
                  <a:gd name="T53" fmla="*/ 79 h 95"/>
                  <a:gd name="T54" fmla="*/ 36 w 417"/>
                  <a:gd name="T55" fmla="*/ 87 h 95"/>
                  <a:gd name="T56" fmla="*/ 37 w 417"/>
                  <a:gd name="T57" fmla="*/ 88 h 95"/>
                  <a:gd name="T58" fmla="*/ 48 w 417"/>
                  <a:gd name="T59" fmla="*/ 75 h 95"/>
                  <a:gd name="T60" fmla="*/ 23 w 417"/>
                  <a:gd name="T61" fmla="*/ 78 h 95"/>
                  <a:gd name="T62" fmla="*/ 3 w 417"/>
                  <a:gd name="T63" fmla="*/ 64 h 95"/>
                  <a:gd name="T64" fmla="*/ 92 w 417"/>
                  <a:gd name="T65" fmla="*/ 64 h 95"/>
                  <a:gd name="T66" fmla="*/ 150 w 417"/>
                  <a:gd name="T67" fmla="*/ 18 h 95"/>
                  <a:gd name="T68" fmla="*/ 103 w 417"/>
                  <a:gd name="T69" fmla="*/ 6 h 95"/>
                  <a:gd name="T70" fmla="*/ 108 w 417"/>
                  <a:gd name="T71" fmla="*/ 3 h 95"/>
                  <a:gd name="T72" fmla="*/ 139 w 417"/>
                  <a:gd name="T73" fmla="*/ 7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17" h="95">
                    <a:moveTo>
                      <a:pt x="139" y="7"/>
                    </a:moveTo>
                    <a:cubicBezTo>
                      <a:pt x="167" y="15"/>
                      <a:pt x="193" y="9"/>
                      <a:pt x="219" y="4"/>
                    </a:cubicBezTo>
                    <a:cubicBezTo>
                      <a:pt x="227" y="2"/>
                      <a:pt x="234" y="0"/>
                      <a:pt x="242" y="1"/>
                    </a:cubicBezTo>
                    <a:cubicBezTo>
                      <a:pt x="242" y="1"/>
                      <a:pt x="242" y="1"/>
                      <a:pt x="243" y="2"/>
                    </a:cubicBezTo>
                    <a:cubicBezTo>
                      <a:pt x="238" y="6"/>
                      <a:pt x="230" y="6"/>
                      <a:pt x="223" y="8"/>
                    </a:cubicBezTo>
                    <a:cubicBezTo>
                      <a:pt x="215" y="9"/>
                      <a:pt x="207" y="10"/>
                      <a:pt x="199" y="13"/>
                    </a:cubicBezTo>
                    <a:cubicBezTo>
                      <a:pt x="188" y="16"/>
                      <a:pt x="186" y="20"/>
                      <a:pt x="193" y="26"/>
                    </a:cubicBezTo>
                    <a:cubicBezTo>
                      <a:pt x="200" y="33"/>
                      <a:pt x="212" y="38"/>
                      <a:pt x="224" y="41"/>
                    </a:cubicBezTo>
                    <a:cubicBezTo>
                      <a:pt x="256" y="50"/>
                      <a:pt x="289" y="50"/>
                      <a:pt x="321" y="42"/>
                    </a:cubicBezTo>
                    <a:cubicBezTo>
                      <a:pt x="345" y="37"/>
                      <a:pt x="368" y="31"/>
                      <a:pt x="393" y="30"/>
                    </a:cubicBezTo>
                    <a:cubicBezTo>
                      <a:pt x="401" y="30"/>
                      <a:pt x="411" y="27"/>
                      <a:pt x="414" y="32"/>
                    </a:cubicBezTo>
                    <a:cubicBezTo>
                      <a:pt x="417" y="36"/>
                      <a:pt x="407" y="38"/>
                      <a:pt x="403" y="42"/>
                    </a:cubicBezTo>
                    <a:cubicBezTo>
                      <a:pt x="397" y="45"/>
                      <a:pt x="391" y="48"/>
                      <a:pt x="385" y="52"/>
                    </a:cubicBezTo>
                    <a:cubicBezTo>
                      <a:pt x="380" y="54"/>
                      <a:pt x="376" y="55"/>
                      <a:pt x="371" y="52"/>
                    </a:cubicBezTo>
                    <a:cubicBezTo>
                      <a:pt x="361" y="47"/>
                      <a:pt x="350" y="47"/>
                      <a:pt x="339" y="50"/>
                    </a:cubicBezTo>
                    <a:cubicBezTo>
                      <a:pt x="327" y="53"/>
                      <a:pt x="315" y="55"/>
                      <a:pt x="304" y="59"/>
                    </a:cubicBezTo>
                    <a:cubicBezTo>
                      <a:pt x="301" y="60"/>
                      <a:pt x="298" y="61"/>
                      <a:pt x="298" y="64"/>
                    </a:cubicBezTo>
                    <a:cubicBezTo>
                      <a:pt x="299" y="66"/>
                      <a:pt x="303" y="66"/>
                      <a:pt x="306" y="66"/>
                    </a:cubicBezTo>
                    <a:cubicBezTo>
                      <a:pt x="317" y="68"/>
                      <a:pt x="327" y="67"/>
                      <a:pt x="337" y="68"/>
                    </a:cubicBezTo>
                    <a:cubicBezTo>
                      <a:pt x="341" y="68"/>
                      <a:pt x="346" y="67"/>
                      <a:pt x="348" y="70"/>
                    </a:cubicBezTo>
                    <a:cubicBezTo>
                      <a:pt x="350" y="73"/>
                      <a:pt x="346" y="74"/>
                      <a:pt x="343" y="76"/>
                    </a:cubicBezTo>
                    <a:cubicBezTo>
                      <a:pt x="333" y="82"/>
                      <a:pt x="323" y="87"/>
                      <a:pt x="314" y="94"/>
                    </a:cubicBezTo>
                    <a:cubicBezTo>
                      <a:pt x="313" y="94"/>
                      <a:pt x="313" y="95"/>
                      <a:pt x="312" y="95"/>
                    </a:cubicBezTo>
                    <a:cubicBezTo>
                      <a:pt x="310" y="95"/>
                      <a:pt x="309" y="95"/>
                      <a:pt x="307" y="95"/>
                    </a:cubicBezTo>
                    <a:cubicBezTo>
                      <a:pt x="298" y="94"/>
                      <a:pt x="288" y="95"/>
                      <a:pt x="278" y="95"/>
                    </a:cubicBezTo>
                    <a:cubicBezTo>
                      <a:pt x="242" y="95"/>
                      <a:pt x="205" y="95"/>
                      <a:pt x="168" y="95"/>
                    </a:cubicBezTo>
                    <a:cubicBezTo>
                      <a:pt x="166" y="95"/>
                      <a:pt x="164" y="94"/>
                      <a:pt x="166" y="93"/>
                    </a:cubicBezTo>
                    <a:cubicBezTo>
                      <a:pt x="168" y="91"/>
                      <a:pt x="172" y="91"/>
                      <a:pt x="175" y="91"/>
                    </a:cubicBezTo>
                    <a:cubicBezTo>
                      <a:pt x="192" y="91"/>
                      <a:pt x="208" y="87"/>
                      <a:pt x="224" y="82"/>
                    </a:cubicBezTo>
                    <a:cubicBezTo>
                      <a:pt x="238" y="78"/>
                      <a:pt x="238" y="78"/>
                      <a:pt x="248" y="85"/>
                    </a:cubicBezTo>
                    <a:cubicBezTo>
                      <a:pt x="256" y="90"/>
                      <a:pt x="294" y="89"/>
                      <a:pt x="302" y="83"/>
                    </a:cubicBezTo>
                    <a:cubicBezTo>
                      <a:pt x="306" y="80"/>
                      <a:pt x="304" y="78"/>
                      <a:pt x="298" y="77"/>
                    </a:cubicBezTo>
                    <a:cubicBezTo>
                      <a:pt x="294" y="76"/>
                      <a:pt x="289" y="76"/>
                      <a:pt x="284" y="77"/>
                    </a:cubicBezTo>
                    <a:cubicBezTo>
                      <a:pt x="279" y="77"/>
                      <a:pt x="275" y="78"/>
                      <a:pt x="270" y="78"/>
                    </a:cubicBezTo>
                    <a:cubicBezTo>
                      <a:pt x="256" y="78"/>
                      <a:pt x="254" y="77"/>
                      <a:pt x="259" y="69"/>
                    </a:cubicBezTo>
                    <a:cubicBezTo>
                      <a:pt x="262" y="65"/>
                      <a:pt x="260" y="63"/>
                      <a:pt x="254" y="61"/>
                    </a:cubicBezTo>
                    <a:cubicBezTo>
                      <a:pt x="245" y="58"/>
                      <a:pt x="236" y="57"/>
                      <a:pt x="227" y="57"/>
                    </a:cubicBezTo>
                    <a:cubicBezTo>
                      <a:pt x="211" y="57"/>
                      <a:pt x="195" y="57"/>
                      <a:pt x="179" y="57"/>
                    </a:cubicBezTo>
                    <a:cubicBezTo>
                      <a:pt x="172" y="57"/>
                      <a:pt x="164" y="56"/>
                      <a:pt x="158" y="60"/>
                    </a:cubicBezTo>
                    <a:cubicBezTo>
                      <a:pt x="148" y="64"/>
                      <a:pt x="138" y="68"/>
                      <a:pt x="128" y="72"/>
                    </a:cubicBezTo>
                    <a:cubicBezTo>
                      <a:pt x="123" y="74"/>
                      <a:pt x="119" y="76"/>
                      <a:pt x="124" y="80"/>
                    </a:cubicBezTo>
                    <a:cubicBezTo>
                      <a:pt x="127" y="85"/>
                      <a:pt x="136" y="87"/>
                      <a:pt x="141" y="90"/>
                    </a:cubicBezTo>
                    <a:cubicBezTo>
                      <a:pt x="143" y="92"/>
                      <a:pt x="144" y="93"/>
                      <a:pt x="140" y="95"/>
                    </a:cubicBezTo>
                    <a:cubicBezTo>
                      <a:pt x="130" y="95"/>
                      <a:pt x="120" y="95"/>
                      <a:pt x="110" y="95"/>
                    </a:cubicBezTo>
                    <a:cubicBezTo>
                      <a:pt x="106" y="94"/>
                      <a:pt x="106" y="92"/>
                      <a:pt x="107" y="91"/>
                    </a:cubicBezTo>
                    <a:cubicBezTo>
                      <a:pt x="108" y="85"/>
                      <a:pt x="103" y="83"/>
                      <a:pt x="96" y="81"/>
                    </a:cubicBezTo>
                    <a:cubicBezTo>
                      <a:pt x="88" y="78"/>
                      <a:pt x="80" y="77"/>
                      <a:pt x="71" y="80"/>
                    </a:cubicBezTo>
                    <a:cubicBezTo>
                      <a:pt x="67" y="80"/>
                      <a:pt x="65" y="82"/>
                      <a:pt x="64" y="84"/>
                    </a:cubicBezTo>
                    <a:cubicBezTo>
                      <a:pt x="64" y="85"/>
                      <a:pt x="63" y="87"/>
                      <a:pt x="62" y="89"/>
                    </a:cubicBezTo>
                    <a:cubicBezTo>
                      <a:pt x="61" y="91"/>
                      <a:pt x="64" y="94"/>
                      <a:pt x="57" y="95"/>
                    </a:cubicBezTo>
                    <a:cubicBezTo>
                      <a:pt x="41" y="95"/>
                      <a:pt x="25" y="95"/>
                      <a:pt x="9" y="95"/>
                    </a:cubicBezTo>
                    <a:cubicBezTo>
                      <a:pt x="2" y="94"/>
                      <a:pt x="4" y="93"/>
                      <a:pt x="7" y="91"/>
                    </a:cubicBezTo>
                    <a:cubicBezTo>
                      <a:pt x="9" y="89"/>
                      <a:pt x="16" y="90"/>
                      <a:pt x="14" y="87"/>
                    </a:cubicBezTo>
                    <a:cubicBezTo>
                      <a:pt x="12" y="84"/>
                      <a:pt x="10" y="81"/>
                      <a:pt x="8" y="79"/>
                    </a:cubicBezTo>
                    <a:cubicBezTo>
                      <a:pt x="6" y="77"/>
                      <a:pt x="6" y="75"/>
                      <a:pt x="10" y="74"/>
                    </a:cubicBezTo>
                    <a:cubicBezTo>
                      <a:pt x="22" y="77"/>
                      <a:pt x="28" y="83"/>
                      <a:pt x="36" y="87"/>
                    </a:cubicBezTo>
                    <a:cubicBezTo>
                      <a:pt x="38" y="89"/>
                      <a:pt x="39" y="88"/>
                      <a:pt x="38" y="88"/>
                    </a:cubicBezTo>
                    <a:cubicBezTo>
                      <a:pt x="38" y="88"/>
                      <a:pt x="38" y="88"/>
                      <a:pt x="37" y="88"/>
                    </a:cubicBezTo>
                    <a:cubicBezTo>
                      <a:pt x="34" y="85"/>
                      <a:pt x="28" y="82"/>
                      <a:pt x="39" y="80"/>
                    </a:cubicBezTo>
                    <a:cubicBezTo>
                      <a:pt x="43" y="79"/>
                      <a:pt x="51" y="79"/>
                      <a:pt x="48" y="75"/>
                    </a:cubicBezTo>
                    <a:cubicBezTo>
                      <a:pt x="46" y="72"/>
                      <a:pt x="39" y="73"/>
                      <a:pt x="34" y="74"/>
                    </a:cubicBezTo>
                    <a:cubicBezTo>
                      <a:pt x="29" y="75"/>
                      <a:pt x="29" y="80"/>
                      <a:pt x="23" y="78"/>
                    </a:cubicBezTo>
                    <a:cubicBezTo>
                      <a:pt x="17" y="77"/>
                      <a:pt x="13" y="74"/>
                      <a:pt x="9" y="71"/>
                    </a:cubicBezTo>
                    <a:cubicBezTo>
                      <a:pt x="5" y="69"/>
                      <a:pt x="0" y="68"/>
                      <a:pt x="3" y="64"/>
                    </a:cubicBezTo>
                    <a:cubicBezTo>
                      <a:pt x="5" y="61"/>
                      <a:pt x="10" y="59"/>
                      <a:pt x="16" y="59"/>
                    </a:cubicBezTo>
                    <a:cubicBezTo>
                      <a:pt x="40" y="65"/>
                      <a:pt x="66" y="65"/>
                      <a:pt x="92" y="64"/>
                    </a:cubicBezTo>
                    <a:cubicBezTo>
                      <a:pt x="119" y="64"/>
                      <a:pt x="152" y="48"/>
                      <a:pt x="159" y="33"/>
                    </a:cubicBezTo>
                    <a:cubicBezTo>
                      <a:pt x="162" y="27"/>
                      <a:pt x="159" y="21"/>
                      <a:pt x="150" y="18"/>
                    </a:cubicBezTo>
                    <a:cubicBezTo>
                      <a:pt x="141" y="14"/>
                      <a:pt x="132" y="11"/>
                      <a:pt x="121" y="11"/>
                    </a:cubicBezTo>
                    <a:cubicBezTo>
                      <a:pt x="115" y="10"/>
                      <a:pt x="107" y="11"/>
                      <a:pt x="103" y="6"/>
                    </a:cubicBezTo>
                    <a:cubicBezTo>
                      <a:pt x="103" y="6"/>
                      <a:pt x="103" y="5"/>
                      <a:pt x="103" y="5"/>
                    </a:cubicBezTo>
                    <a:cubicBezTo>
                      <a:pt x="105" y="4"/>
                      <a:pt x="106" y="4"/>
                      <a:pt x="108" y="3"/>
                    </a:cubicBezTo>
                    <a:cubicBezTo>
                      <a:pt x="117" y="2"/>
                      <a:pt x="125" y="4"/>
                      <a:pt x="133" y="5"/>
                    </a:cubicBezTo>
                    <a:cubicBezTo>
                      <a:pt x="136" y="5"/>
                      <a:pt x="138" y="6"/>
                      <a:pt x="139" y="7"/>
                    </a:cubicBezTo>
                    <a:close/>
                  </a:path>
                </a:pathLst>
              </a:custGeom>
              <a:solidFill>
                <a:srgbClr val="7854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0" name="Freeform 40"/>
              <p:cNvSpPr>
                <a:spLocks/>
              </p:cNvSpPr>
              <p:nvPr userDrawn="1"/>
            </p:nvSpPr>
            <p:spPr bwMode="auto">
              <a:xfrm>
                <a:off x="3017" y="1934"/>
                <a:ext cx="306" cy="112"/>
              </a:xfrm>
              <a:custGeom>
                <a:avLst/>
                <a:gdLst>
                  <a:gd name="T0" fmla="*/ 19 w 172"/>
                  <a:gd name="T1" fmla="*/ 62 h 63"/>
                  <a:gd name="T2" fmla="*/ 24 w 172"/>
                  <a:gd name="T3" fmla="*/ 57 h 63"/>
                  <a:gd name="T4" fmla="*/ 57 w 172"/>
                  <a:gd name="T5" fmla="*/ 39 h 63"/>
                  <a:gd name="T6" fmla="*/ 9 w 172"/>
                  <a:gd name="T7" fmla="*/ 36 h 63"/>
                  <a:gd name="T8" fmla="*/ 1 w 172"/>
                  <a:gd name="T9" fmla="*/ 32 h 63"/>
                  <a:gd name="T10" fmla="*/ 6 w 172"/>
                  <a:gd name="T11" fmla="*/ 27 h 63"/>
                  <a:gd name="T12" fmla="*/ 59 w 172"/>
                  <a:gd name="T13" fmla="*/ 14 h 63"/>
                  <a:gd name="T14" fmla="*/ 78 w 172"/>
                  <a:gd name="T15" fmla="*/ 18 h 63"/>
                  <a:gd name="T16" fmla="*/ 92 w 172"/>
                  <a:gd name="T17" fmla="*/ 18 h 63"/>
                  <a:gd name="T18" fmla="*/ 107 w 172"/>
                  <a:gd name="T19" fmla="*/ 9 h 63"/>
                  <a:gd name="T20" fmla="*/ 124 w 172"/>
                  <a:gd name="T21" fmla="*/ 3 h 63"/>
                  <a:gd name="T22" fmla="*/ 144 w 172"/>
                  <a:gd name="T23" fmla="*/ 0 h 63"/>
                  <a:gd name="T24" fmla="*/ 157 w 172"/>
                  <a:gd name="T25" fmla="*/ 7 h 63"/>
                  <a:gd name="T26" fmla="*/ 146 w 172"/>
                  <a:gd name="T27" fmla="*/ 14 h 63"/>
                  <a:gd name="T28" fmla="*/ 127 w 172"/>
                  <a:gd name="T29" fmla="*/ 15 h 63"/>
                  <a:gd name="T30" fmla="*/ 89 w 172"/>
                  <a:gd name="T31" fmla="*/ 27 h 63"/>
                  <a:gd name="T32" fmla="*/ 82 w 172"/>
                  <a:gd name="T33" fmla="*/ 37 h 63"/>
                  <a:gd name="T34" fmla="*/ 100 w 172"/>
                  <a:gd name="T35" fmla="*/ 38 h 63"/>
                  <a:gd name="T36" fmla="*/ 153 w 172"/>
                  <a:gd name="T37" fmla="*/ 43 h 63"/>
                  <a:gd name="T38" fmla="*/ 163 w 172"/>
                  <a:gd name="T39" fmla="*/ 59 h 63"/>
                  <a:gd name="T40" fmla="*/ 147 w 172"/>
                  <a:gd name="T41" fmla="*/ 63 h 63"/>
                  <a:gd name="T42" fmla="*/ 117 w 172"/>
                  <a:gd name="T43" fmla="*/ 63 h 63"/>
                  <a:gd name="T44" fmla="*/ 115 w 172"/>
                  <a:gd name="T45" fmla="*/ 63 h 63"/>
                  <a:gd name="T46" fmla="*/ 47 w 172"/>
                  <a:gd name="T47" fmla="*/ 63 h 63"/>
                  <a:gd name="T48" fmla="*/ 19 w 172"/>
                  <a:gd name="T49" fmla="*/ 6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72" h="63">
                    <a:moveTo>
                      <a:pt x="19" y="62"/>
                    </a:moveTo>
                    <a:cubicBezTo>
                      <a:pt x="16" y="59"/>
                      <a:pt x="22" y="58"/>
                      <a:pt x="24" y="57"/>
                    </a:cubicBezTo>
                    <a:cubicBezTo>
                      <a:pt x="34" y="51"/>
                      <a:pt x="45" y="45"/>
                      <a:pt x="57" y="39"/>
                    </a:cubicBezTo>
                    <a:cubicBezTo>
                      <a:pt x="39" y="35"/>
                      <a:pt x="24" y="38"/>
                      <a:pt x="9" y="36"/>
                    </a:cubicBezTo>
                    <a:cubicBezTo>
                      <a:pt x="5" y="35"/>
                      <a:pt x="2" y="35"/>
                      <a:pt x="1" y="32"/>
                    </a:cubicBezTo>
                    <a:cubicBezTo>
                      <a:pt x="0" y="30"/>
                      <a:pt x="3" y="28"/>
                      <a:pt x="6" y="27"/>
                    </a:cubicBezTo>
                    <a:cubicBezTo>
                      <a:pt x="22" y="21"/>
                      <a:pt x="40" y="16"/>
                      <a:pt x="59" y="14"/>
                    </a:cubicBezTo>
                    <a:cubicBezTo>
                      <a:pt x="65" y="13"/>
                      <a:pt x="73" y="14"/>
                      <a:pt x="78" y="18"/>
                    </a:cubicBezTo>
                    <a:cubicBezTo>
                      <a:pt x="83" y="22"/>
                      <a:pt x="87" y="21"/>
                      <a:pt x="92" y="18"/>
                    </a:cubicBezTo>
                    <a:cubicBezTo>
                      <a:pt x="97" y="14"/>
                      <a:pt x="102" y="12"/>
                      <a:pt x="107" y="9"/>
                    </a:cubicBezTo>
                    <a:cubicBezTo>
                      <a:pt x="114" y="8"/>
                      <a:pt x="118" y="4"/>
                      <a:pt x="124" y="3"/>
                    </a:cubicBezTo>
                    <a:cubicBezTo>
                      <a:pt x="131" y="2"/>
                      <a:pt x="136" y="0"/>
                      <a:pt x="144" y="0"/>
                    </a:cubicBezTo>
                    <a:cubicBezTo>
                      <a:pt x="151" y="1"/>
                      <a:pt x="156" y="2"/>
                      <a:pt x="157" y="7"/>
                    </a:cubicBezTo>
                    <a:cubicBezTo>
                      <a:pt x="158" y="11"/>
                      <a:pt x="153" y="13"/>
                      <a:pt x="146" y="14"/>
                    </a:cubicBezTo>
                    <a:cubicBezTo>
                      <a:pt x="140" y="15"/>
                      <a:pt x="133" y="16"/>
                      <a:pt x="127" y="15"/>
                    </a:cubicBezTo>
                    <a:cubicBezTo>
                      <a:pt x="108" y="12"/>
                      <a:pt x="98" y="20"/>
                      <a:pt x="89" y="27"/>
                    </a:cubicBezTo>
                    <a:cubicBezTo>
                      <a:pt x="85" y="30"/>
                      <a:pt x="79" y="33"/>
                      <a:pt x="82" y="37"/>
                    </a:cubicBezTo>
                    <a:cubicBezTo>
                      <a:pt x="86" y="41"/>
                      <a:pt x="94" y="39"/>
                      <a:pt x="100" y="38"/>
                    </a:cubicBezTo>
                    <a:cubicBezTo>
                      <a:pt x="119" y="37"/>
                      <a:pt x="136" y="39"/>
                      <a:pt x="153" y="43"/>
                    </a:cubicBezTo>
                    <a:cubicBezTo>
                      <a:pt x="168" y="46"/>
                      <a:pt x="172" y="53"/>
                      <a:pt x="163" y="59"/>
                    </a:cubicBezTo>
                    <a:cubicBezTo>
                      <a:pt x="159" y="63"/>
                      <a:pt x="152" y="61"/>
                      <a:pt x="147" y="63"/>
                    </a:cubicBezTo>
                    <a:cubicBezTo>
                      <a:pt x="137" y="63"/>
                      <a:pt x="127" y="62"/>
                      <a:pt x="117" y="63"/>
                    </a:cubicBezTo>
                    <a:cubicBezTo>
                      <a:pt x="116" y="63"/>
                      <a:pt x="115" y="63"/>
                      <a:pt x="115" y="63"/>
                    </a:cubicBezTo>
                    <a:cubicBezTo>
                      <a:pt x="92" y="62"/>
                      <a:pt x="69" y="63"/>
                      <a:pt x="47" y="63"/>
                    </a:cubicBezTo>
                    <a:cubicBezTo>
                      <a:pt x="37" y="62"/>
                      <a:pt x="28" y="63"/>
                      <a:pt x="19" y="62"/>
                    </a:cubicBezTo>
                    <a:close/>
                  </a:path>
                </a:pathLst>
              </a:custGeom>
              <a:solidFill>
                <a:srgbClr val="84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1" name="Freeform 41"/>
              <p:cNvSpPr>
                <a:spLocks/>
              </p:cNvSpPr>
              <p:nvPr userDrawn="1"/>
            </p:nvSpPr>
            <p:spPr bwMode="auto">
              <a:xfrm>
                <a:off x="1093" y="2026"/>
                <a:ext cx="48" cy="20"/>
              </a:xfrm>
              <a:custGeom>
                <a:avLst/>
                <a:gdLst>
                  <a:gd name="T0" fmla="*/ 0 w 27"/>
                  <a:gd name="T1" fmla="*/ 11 h 11"/>
                  <a:gd name="T2" fmla="*/ 0 w 27"/>
                  <a:gd name="T3" fmla="*/ 10 h 11"/>
                  <a:gd name="T4" fmla="*/ 19 w 27"/>
                  <a:gd name="T5" fmla="*/ 0 h 11"/>
                  <a:gd name="T6" fmla="*/ 22 w 27"/>
                  <a:gd name="T7" fmla="*/ 10 h 11"/>
                  <a:gd name="T8" fmla="*/ 22 w 27"/>
                  <a:gd name="T9" fmla="*/ 11 h 11"/>
                  <a:gd name="T10" fmla="*/ 0 w 27"/>
                  <a:gd name="T11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11">
                    <a:moveTo>
                      <a:pt x="0" y="11"/>
                    </a:moveTo>
                    <a:cubicBezTo>
                      <a:pt x="0" y="11"/>
                      <a:pt x="0" y="11"/>
                      <a:pt x="0" y="10"/>
                    </a:cubicBezTo>
                    <a:cubicBezTo>
                      <a:pt x="1" y="3"/>
                      <a:pt x="7" y="0"/>
                      <a:pt x="19" y="0"/>
                    </a:cubicBezTo>
                    <a:cubicBezTo>
                      <a:pt x="27" y="3"/>
                      <a:pt x="25" y="6"/>
                      <a:pt x="22" y="10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15" y="11"/>
                      <a:pt x="7" y="11"/>
                      <a:pt x="0" y="11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2" name="Freeform 42"/>
              <p:cNvSpPr>
                <a:spLocks/>
              </p:cNvSpPr>
              <p:nvPr userDrawn="1"/>
            </p:nvSpPr>
            <p:spPr bwMode="auto">
              <a:xfrm>
                <a:off x="3639" y="2023"/>
                <a:ext cx="53" cy="25"/>
              </a:xfrm>
              <a:custGeom>
                <a:avLst/>
                <a:gdLst>
                  <a:gd name="T0" fmla="*/ 4 w 30"/>
                  <a:gd name="T1" fmla="*/ 13 h 14"/>
                  <a:gd name="T2" fmla="*/ 4 w 30"/>
                  <a:gd name="T3" fmla="*/ 12 h 14"/>
                  <a:gd name="T4" fmla="*/ 9 w 30"/>
                  <a:gd name="T5" fmla="*/ 3 h 14"/>
                  <a:gd name="T6" fmla="*/ 24 w 30"/>
                  <a:gd name="T7" fmla="*/ 2 h 14"/>
                  <a:gd name="T8" fmla="*/ 26 w 30"/>
                  <a:gd name="T9" fmla="*/ 12 h 14"/>
                  <a:gd name="T10" fmla="*/ 26 w 30"/>
                  <a:gd name="T11" fmla="*/ 13 h 14"/>
                  <a:gd name="T12" fmla="*/ 4 w 30"/>
                  <a:gd name="T13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14">
                    <a:moveTo>
                      <a:pt x="4" y="13"/>
                    </a:moveTo>
                    <a:cubicBezTo>
                      <a:pt x="4" y="13"/>
                      <a:pt x="4" y="12"/>
                      <a:pt x="4" y="12"/>
                    </a:cubicBezTo>
                    <a:cubicBezTo>
                      <a:pt x="0" y="8"/>
                      <a:pt x="4" y="5"/>
                      <a:pt x="9" y="3"/>
                    </a:cubicBezTo>
                    <a:cubicBezTo>
                      <a:pt x="14" y="1"/>
                      <a:pt x="19" y="0"/>
                      <a:pt x="24" y="2"/>
                    </a:cubicBezTo>
                    <a:cubicBezTo>
                      <a:pt x="29" y="5"/>
                      <a:pt x="30" y="8"/>
                      <a:pt x="26" y="12"/>
                    </a:cubicBezTo>
                    <a:cubicBezTo>
                      <a:pt x="26" y="12"/>
                      <a:pt x="26" y="13"/>
                      <a:pt x="26" y="13"/>
                    </a:cubicBezTo>
                    <a:cubicBezTo>
                      <a:pt x="19" y="14"/>
                      <a:pt x="12" y="14"/>
                      <a:pt x="4" y="13"/>
                    </a:cubicBezTo>
                    <a:close/>
                  </a:path>
                </a:pathLst>
              </a:custGeom>
              <a:solidFill>
                <a:srgbClr val="A587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3" name="Freeform 43"/>
              <p:cNvSpPr>
                <a:spLocks/>
              </p:cNvSpPr>
              <p:nvPr userDrawn="1"/>
            </p:nvSpPr>
            <p:spPr bwMode="auto">
              <a:xfrm>
                <a:off x="-835" y="1450"/>
                <a:ext cx="433" cy="86"/>
              </a:xfrm>
              <a:custGeom>
                <a:avLst/>
                <a:gdLst>
                  <a:gd name="T0" fmla="*/ 82 w 244"/>
                  <a:gd name="T1" fmla="*/ 43 h 48"/>
                  <a:gd name="T2" fmla="*/ 64 w 244"/>
                  <a:gd name="T3" fmla="*/ 42 h 48"/>
                  <a:gd name="T4" fmla="*/ 0 w 244"/>
                  <a:gd name="T5" fmla="*/ 41 h 48"/>
                  <a:gd name="T6" fmla="*/ 20 w 244"/>
                  <a:gd name="T7" fmla="*/ 24 h 48"/>
                  <a:gd name="T8" fmla="*/ 31 w 244"/>
                  <a:gd name="T9" fmla="*/ 20 h 48"/>
                  <a:gd name="T10" fmla="*/ 119 w 244"/>
                  <a:gd name="T11" fmla="*/ 2 h 48"/>
                  <a:gd name="T12" fmla="*/ 215 w 244"/>
                  <a:gd name="T13" fmla="*/ 12 h 48"/>
                  <a:gd name="T14" fmla="*/ 238 w 244"/>
                  <a:gd name="T15" fmla="*/ 27 h 48"/>
                  <a:gd name="T16" fmla="*/ 233 w 244"/>
                  <a:gd name="T17" fmla="*/ 45 h 48"/>
                  <a:gd name="T18" fmla="*/ 212 w 244"/>
                  <a:gd name="T19" fmla="*/ 46 h 48"/>
                  <a:gd name="T20" fmla="*/ 199 w 244"/>
                  <a:gd name="T21" fmla="*/ 48 h 48"/>
                  <a:gd name="T22" fmla="*/ 196 w 244"/>
                  <a:gd name="T23" fmla="*/ 44 h 48"/>
                  <a:gd name="T24" fmla="*/ 197 w 244"/>
                  <a:gd name="T25" fmla="*/ 40 h 48"/>
                  <a:gd name="T26" fmla="*/ 189 w 244"/>
                  <a:gd name="T27" fmla="*/ 42 h 48"/>
                  <a:gd name="T28" fmla="*/ 182 w 244"/>
                  <a:gd name="T29" fmla="*/ 45 h 48"/>
                  <a:gd name="T30" fmla="*/ 169 w 244"/>
                  <a:gd name="T31" fmla="*/ 44 h 48"/>
                  <a:gd name="T32" fmla="*/ 169 w 244"/>
                  <a:gd name="T33" fmla="*/ 38 h 48"/>
                  <a:gd name="T34" fmla="*/ 175 w 244"/>
                  <a:gd name="T35" fmla="*/ 43 h 48"/>
                  <a:gd name="T36" fmla="*/ 178 w 244"/>
                  <a:gd name="T37" fmla="*/ 35 h 48"/>
                  <a:gd name="T38" fmla="*/ 170 w 244"/>
                  <a:gd name="T39" fmla="*/ 31 h 48"/>
                  <a:gd name="T40" fmla="*/ 156 w 244"/>
                  <a:gd name="T41" fmla="*/ 40 h 48"/>
                  <a:gd name="T42" fmla="*/ 149 w 244"/>
                  <a:gd name="T43" fmla="*/ 44 h 48"/>
                  <a:gd name="T44" fmla="*/ 82 w 244"/>
                  <a:gd name="T45" fmla="*/ 4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44" h="48">
                    <a:moveTo>
                      <a:pt x="82" y="43"/>
                    </a:moveTo>
                    <a:cubicBezTo>
                      <a:pt x="76" y="41"/>
                      <a:pt x="70" y="42"/>
                      <a:pt x="64" y="42"/>
                    </a:cubicBezTo>
                    <a:cubicBezTo>
                      <a:pt x="43" y="43"/>
                      <a:pt x="21" y="45"/>
                      <a:pt x="0" y="41"/>
                    </a:cubicBezTo>
                    <a:cubicBezTo>
                      <a:pt x="9" y="36"/>
                      <a:pt x="12" y="29"/>
                      <a:pt x="20" y="24"/>
                    </a:cubicBezTo>
                    <a:cubicBezTo>
                      <a:pt x="23" y="22"/>
                      <a:pt x="26" y="20"/>
                      <a:pt x="31" y="20"/>
                    </a:cubicBezTo>
                    <a:cubicBezTo>
                      <a:pt x="59" y="11"/>
                      <a:pt x="87" y="4"/>
                      <a:pt x="119" y="2"/>
                    </a:cubicBezTo>
                    <a:cubicBezTo>
                      <a:pt x="152" y="0"/>
                      <a:pt x="185" y="1"/>
                      <a:pt x="215" y="12"/>
                    </a:cubicBezTo>
                    <a:cubicBezTo>
                      <a:pt x="225" y="16"/>
                      <a:pt x="232" y="21"/>
                      <a:pt x="238" y="27"/>
                    </a:cubicBezTo>
                    <a:cubicBezTo>
                      <a:pt x="244" y="33"/>
                      <a:pt x="242" y="39"/>
                      <a:pt x="233" y="45"/>
                    </a:cubicBezTo>
                    <a:cubicBezTo>
                      <a:pt x="227" y="47"/>
                      <a:pt x="219" y="46"/>
                      <a:pt x="212" y="46"/>
                    </a:cubicBezTo>
                    <a:cubicBezTo>
                      <a:pt x="208" y="46"/>
                      <a:pt x="203" y="45"/>
                      <a:pt x="199" y="48"/>
                    </a:cubicBezTo>
                    <a:cubicBezTo>
                      <a:pt x="196" y="47"/>
                      <a:pt x="194" y="47"/>
                      <a:pt x="196" y="44"/>
                    </a:cubicBezTo>
                    <a:cubicBezTo>
                      <a:pt x="198" y="43"/>
                      <a:pt x="200" y="42"/>
                      <a:pt x="197" y="40"/>
                    </a:cubicBezTo>
                    <a:cubicBezTo>
                      <a:pt x="193" y="39"/>
                      <a:pt x="191" y="41"/>
                      <a:pt x="189" y="42"/>
                    </a:cubicBezTo>
                    <a:cubicBezTo>
                      <a:pt x="187" y="43"/>
                      <a:pt x="185" y="45"/>
                      <a:pt x="182" y="45"/>
                    </a:cubicBezTo>
                    <a:cubicBezTo>
                      <a:pt x="177" y="47"/>
                      <a:pt x="173" y="47"/>
                      <a:pt x="169" y="44"/>
                    </a:cubicBezTo>
                    <a:cubicBezTo>
                      <a:pt x="165" y="42"/>
                      <a:pt x="165" y="40"/>
                      <a:pt x="169" y="38"/>
                    </a:cubicBezTo>
                    <a:cubicBezTo>
                      <a:pt x="172" y="39"/>
                      <a:pt x="168" y="44"/>
                      <a:pt x="175" y="43"/>
                    </a:cubicBezTo>
                    <a:cubicBezTo>
                      <a:pt x="181" y="42"/>
                      <a:pt x="177" y="38"/>
                      <a:pt x="178" y="35"/>
                    </a:cubicBezTo>
                    <a:cubicBezTo>
                      <a:pt x="178" y="32"/>
                      <a:pt x="175" y="30"/>
                      <a:pt x="170" y="31"/>
                    </a:cubicBezTo>
                    <a:cubicBezTo>
                      <a:pt x="162" y="32"/>
                      <a:pt x="156" y="35"/>
                      <a:pt x="156" y="40"/>
                    </a:cubicBezTo>
                    <a:cubicBezTo>
                      <a:pt x="156" y="43"/>
                      <a:pt x="154" y="44"/>
                      <a:pt x="149" y="44"/>
                    </a:cubicBezTo>
                    <a:cubicBezTo>
                      <a:pt x="126" y="43"/>
                      <a:pt x="104" y="43"/>
                      <a:pt x="82" y="43"/>
                    </a:cubicBezTo>
                    <a:close/>
                  </a:path>
                </a:pathLst>
              </a:custGeom>
              <a:solidFill>
                <a:srgbClr val="8970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4" name="Freeform 44"/>
              <p:cNvSpPr>
                <a:spLocks/>
              </p:cNvSpPr>
              <p:nvPr userDrawn="1"/>
            </p:nvSpPr>
            <p:spPr bwMode="auto">
              <a:xfrm>
                <a:off x="-947" y="1471"/>
                <a:ext cx="167" cy="61"/>
              </a:xfrm>
              <a:custGeom>
                <a:avLst/>
                <a:gdLst>
                  <a:gd name="T0" fmla="*/ 94 w 94"/>
                  <a:gd name="T1" fmla="*/ 8 h 34"/>
                  <a:gd name="T2" fmla="*/ 75 w 94"/>
                  <a:gd name="T3" fmla="*/ 25 h 34"/>
                  <a:gd name="T4" fmla="*/ 63 w 94"/>
                  <a:gd name="T5" fmla="*/ 29 h 34"/>
                  <a:gd name="T6" fmla="*/ 19 w 94"/>
                  <a:gd name="T7" fmla="*/ 33 h 34"/>
                  <a:gd name="T8" fmla="*/ 8 w 94"/>
                  <a:gd name="T9" fmla="*/ 34 h 34"/>
                  <a:gd name="T10" fmla="*/ 10 w 94"/>
                  <a:gd name="T11" fmla="*/ 23 h 34"/>
                  <a:gd name="T12" fmla="*/ 45 w 94"/>
                  <a:gd name="T13" fmla="*/ 7 h 34"/>
                  <a:gd name="T14" fmla="*/ 94 w 94"/>
                  <a:gd name="T15" fmla="*/ 8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4" h="34">
                    <a:moveTo>
                      <a:pt x="94" y="8"/>
                    </a:moveTo>
                    <a:cubicBezTo>
                      <a:pt x="86" y="13"/>
                      <a:pt x="76" y="17"/>
                      <a:pt x="75" y="25"/>
                    </a:cubicBezTo>
                    <a:cubicBezTo>
                      <a:pt x="74" y="28"/>
                      <a:pt x="66" y="26"/>
                      <a:pt x="63" y="29"/>
                    </a:cubicBezTo>
                    <a:cubicBezTo>
                      <a:pt x="49" y="30"/>
                      <a:pt x="33" y="30"/>
                      <a:pt x="19" y="33"/>
                    </a:cubicBezTo>
                    <a:cubicBezTo>
                      <a:pt x="16" y="34"/>
                      <a:pt x="12" y="34"/>
                      <a:pt x="8" y="34"/>
                    </a:cubicBezTo>
                    <a:cubicBezTo>
                      <a:pt x="0" y="30"/>
                      <a:pt x="2" y="26"/>
                      <a:pt x="10" y="23"/>
                    </a:cubicBezTo>
                    <a:cubicBezTo>
                      <a:pt x="22" y="19"/>
                      <a:pt x="34" y="13"/>
                      <a:pt x="45" y="7"/>
                    </a:cubicBezTo>
                    <a:cubicBezTo>
                      <a:pt x="59" y="0"/>
                      <a:pt x="73" y="1"/>
                      <a:pt x="94" y="8"/>
                    </a:cubicBezTo>
                    <a:close/>
                  </a:path>
                </a:pathLst>
              </a:custGeom>
              <a:solidFill>
                <a:srgbClr val="6854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5" name="Freeform 45"/>
              <p:cNvSpPr>
                <a:spLocks/>
              </p:cNvSpPr>
              <p:nvPr userDrawn="1"/>
            </p:nvSpPr>
            <p:spPr bwMode="auto">
              <a:xfrm>
                <a:off x="-422" y="1494"/>
                <a:ext cx="94" cy="45"/>
              </a:xfrm>
              <a:custGeom>
                <a:avLst/>
                <a:gdLst>
                  <a:gd name="T0" fmla="*/ 0 w 53"/>
                  <a:gd name="T1" fmla="*/ 20 h 25"/>
                  <a:gd name="T2" fmla="*/ 5 w 53"/>
                  <a:gd name="T3" fmla="*/ 2 h 25"/>
                  <a:gd name="T4" fmla="*/ 44 w 53"/>
                  <a:gd name="T5" fmla="*/ 10 h 25"/>
                  <a:gd name="T6" fmla="*/ 43 w 53"/>
                  <a:gd name="T7" fmla="*/ 23 h 25"/>
                  <a:gd name="T8" fmla="*/ 16 w 53"/>
                  <a:gd name="T9" fmla="*/ 21 h 25"/>
                  <a:gd name="T10" fmla="*/ 0 w 53"/>
                  <a:gd name="T11" fmla="*/ 2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25">
                    <a:moveTo>
                      <a:pt x="0" y="20"/>
                    </a:moveTo>
                    <a:cubicBezTo>
                      <a:pt x="4" y="14"/>
                      <a:pt x="8" y="8"/>
                      <a:pt x="5" y="2"/>
                    </a:cubicBezTo>
                    <a:cubicBezTo>
                      <a:pt x="21" y="0"/>
                      <a:pt x="34" y="2"/>
                      <a:pt x="44" y="10"/>
                    </a:cubicBezTo>
                    <a:cubicBezTo>
                      <a:pt x="49" y="14"/>
                      <a:pt x="53" y="19"/>
                      <a:pt x="43" y="23"/>
                    </a:cubicBezTo>
                    <a:cubicBezTo>
                      <a:pt x="34" y="25"/>
                      <a:pt x="25" y="21"/>
                      <a:pt x="16" y="21"/>
                    </a:cubicBezTo>
                    <a:cubicBezTo>
                      <a:pt x="11" y="20"/>
                      <a:pt x="5" y="20"/>
                      <a:pt x="0" y="20"/>
                    </a:cubicBezTo>
                    <a:close/>
                  </a:path>
                </a:pathLst>
              </a:custGeom>
              <a:solidFill>
                <a:srgbClr val="6853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6" name="Freeform 46"/>
              <p:cNvSpPr>
                <a:spLocks/>
              </p:cNvSpPr>
              <p:nvPr userDrawn="1"/>
            </p:nvSpPr>
            <p:spPr bwMode="auto">
              <a:xfrm>
                <a:off x="-368" y="1814"/>
                <a:ext cx="529" cy="225"/>
              </a:xfrm>
              <a:custGeom>
                <a:avLst/>
                <a:gdLst>
                  <a:gd name="T0" fmla="*/ 217 w 298"/>
                  <a:gd name="T1" fmla="*/ 122 h 126"/>
                  <a:gd name="T2" fmla="*/ 220 w 298"/>
                  <a:gd name="T3" fmla="*/ 126 h 126"/>
                  <a:gd name="T4" fmla="*/ 207 w 298"/>
                  <a:gd name="T5" fmla="*/ 121 h 126"/>
                  <a:gd name="T6" fmla="*/ 198 w 298"/>
                  <a:gd name="T7" fmla="*/ 119 h 126"/>
                  <a:gd name="T8" fmla="*/ 155 w 298"/>
                  <a:gd name="T9" fmla="*/ 122 h 126"/>
                  <a:gd name="T10" fmla="*/ 140 w 298"/>
                  <a:gd name="T11" fmla="*/ 120 h 126"/>
                  <a:gd name="T12" fmla="*/ 155 w 298"/>
                  <a:gd name="T13" fmla="*/ 110 h 126"/>
                  <a:gd name="T14" fmla="*/ 170 w 298"/>
                  <a:gd name="T15" fmla="*/ 101 h 126"/>
                  <a:gd name="T16" fmla="*/ 120 w 298"/>
                  <a:gd name="T17" fmla="*/ 94 h 126"/>
                  <a:gd name="T18" fmla="*/ 103 w 298"/>
                  <a:gd name="T19" fmla="*/ 86 h 126"/>
                  <a:gd name="T20" fmla="*/ 120 w 298"/>
                  <a:gd name="T21" fmla="*/ 77 h 126"/>
                  <a:gd name="T22" fmla="*/ 127 w 298"/>
                  <a:gd name="T23" fmla="*/ 76 h 126"/>
                  <a:gd name="T24" fmla="*/ 109 w 298"/>
                  <a:gd name="T25" fmla="*/ 69 h 126"/>
                  <a:gd name="T26" fmla="*/ 90 w 298"/>
                  <a:gd name="T27" fmla="*/ 68 h 126"/>
                  <a:gd name="T28" fmla="*/ 79 w 298"/>
                  <a:gd name="T29" fmla="*/ 54 h 126"/>
                  <a:gd name="T30" fmla="*/ 76 w 298"/>
                  <a:gd name="T31" fmla="*/ 45 h 126"/>
                  <a:gd name="T32" fmla="*/ 65 w 298"/>
                  <a:gd name="T33" fmla="*/ 39 h 126"/>
                  <a:gd name="T34" fmla="*/ 41 w 298"/>
                  <a:gd name="T35" fmla="*/ 35 h 126"/>
                  <a:gd name="T36" fmla="*/ 23 w 298"/>
                  <a:gd name="T37" fmla="*/ 35 h 126"/>
                  <a:gd name="T38" fmla="*/ 13 w 298"/>
                  <a:gd name="T39" fmla="*/ 29 h 126"/>
                  <a:gd name="T40" fmla="*/ 23 w 298"/>
                  <a:gd name="T41" fmla="*/ 22 h 126"/>
                  <a:gd name="T42" fmla="*/ 33 w 298"/>
                  <a:gd name="T43" fmla="*/ 21 h 126"/>
                  <a:gd name="T44" fmla="*/ 14 w 298"/>
                  <a:gd name="T45" fmla="*/ 19 h 126"/>
                  <a:gd name="T46" fmla="*/ 2 w 298"/>
                  <a:gd name="T47" fmla="*/ 15 h 126"/>
                  <a:gd name="T48" fmla="*/ 8 w 298"/>
                  <a:gd name="T49" fmla="*/ 10 h 126"/>
                  <a:gd name="T50" fmla="*/ 8 w 298"/>
                  <a:gd name="T51" fmla="*/ 5 h 126"/>
                  <a:gd name="T52" fmla="*/ 25 w 298"/>
                  <a:gd name="T53" fmla="*/ 1 h 126"/>
                  <a:gd name="T54" fmla="*/ 143 w 298"/>
                  <a:gd name="T55" fmla="*/ 14 h 126"/>
                  <a:gd name="T56" fmla="*/ 152 w 298"/>
                  <a:gd name="T57" fmla="*/ 15 h 126"/>
                  <a:gd name="T58" fmla="*/ 154 w 298"/>
                  <a:gd name="T59" fmla="*/ 15 h 126"/>
                  <a:gd name="T60" fmla="*/ 197 w 298"/>
                  <a:gd name="T61" fmla="*/ 26 h 126"/>
                  <a:gd name="T62" fmla="*/ 244 w 298"/>
                  <a:gd name="T63" fmla="*/ 27 h 126"/>
                  <a:gd name="T64" fmla="*/ 285 w 298"/>
                  <a:gd name="T65" fmla="*/ 28 h 126"/>
                  <a:gd name="T66" fmla="*/ 298 w 298"/>
                  <a:gd name="T67" fmla="*/ 30 h 126"/>
                  <a:gd name="T68" fmla="*/ 291 w 298"/>
                  <a:gd name="T69" fmla="*/ 34 h 126"/>
                  <a:gd name="T70" fmla="*/ 270 w 298"/>
                  <a:gd name="T71" fmla="*/ 38 h 126"/>
                  <a:gd name="T72" fmla="*/ 170 w 298"/>
                  <a:gd name="T73" fmla="*/ 40 h 126"/>
                  <a:gd name="T74" fmla="*/ 158 w 298"/>
                  <a:gd name="T75" fmla="*/ 42 h 126"/>
                  <a:gd name="T76" fmla="*/ 150 w 298"/>
                  <a:gd name="T77" fmla="*/ 57 h 126"/>
                  <a:gd name="T78" fmla="*/ 198 w 298"/>
                  <a:gd name="T79" fmla="*/ 76 h 126"/>
                  <a:gd name="T80" fmla="*/ 210 w 298"/>
                  <a:gd name="T81" fmla="*/ 82 h 126"/>
                  <a:gd name="T82" fmla="*/ 182 w 298"/>
                  <a:gd name="T83" fmla="*/ 99 h 126"/>
                  <a:gd name="T84" fmla="*/ 182 w 298"/>
                  <a:gd name="T85" fmla="*/ 102 h 126"/>
                  <a:gd name="T86" fmla="*/ 217 w 298"/>
                  <a:gd name="T87" fmla="*/ 122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98" h="126">
                    <a:moveTo>
                      <a:pt x="217" y="122"/>
                    </a:moveTo>
                    <a:cubicBezTo>
                      <a:pt x="218" y="123"/>
                      <a:pt x="219" y="124"/>
                      <a:pt x="220" y="126"/>
                    </a:cubicBezTo>
                    <a:cubicBezTo>
                      <a:pt x="213" y="126"/>
                      <a:pt x="211" y="123"/>
                      <a:pt x="207" y="121"/>
                    </a:cubicBezTo>
                    <a:cubicBezTo>
                      <a:pt x="204" y="120"/>
                      <a:pt x="202" y="117"/>
                      <a:pt x="198" y="119"/>
                    </a:cubicBezTo>
                    <a:cubicBezTo>
                      <a:pt x="184" y="124"/>
                      <a:pt x="170" y="123"/>
                      <a:pt x="155" y="122"/>
                    </a:cubicBezTo>
                    <a:cubicBezTo>
                      <a:pt x="151" y="121"/>
                      <a:pt x="146" y="120"/>
                      <a:pt x="140" y="120"/>
                    </a:cubicBezTo>
                    <a:cubicBezTo>
                      <a:pt x="143" y="115"/>
                      <a:pt x="150" y="113"/>
                      <a:pt x="155" y="110"/>
                    </a:cubicBezTo>
                    <a:cubicBezTo>
                      <a:pt x="160" y="107"/>
                      <a:pt x="166" y="105"/>
                      <a:pt x="170" y="101"/>
                    </a:cubicBezTo>
                    <a:cubicBezTo>
                      <a:pt x="152" y="101"/>
                      <a:pt x="136" y="96"/>
                      <a:pt x="120" y="94"/>
                    </a:cubicBezTo>
                    <a:cubicBezTo>
                      <a:pt x="113" y="93"/>
                      <a:pt x="103" y="91"/>
                      <a:pt x="103" y="86"/>
                    </a:cubicBezTo>
                    <a:cubicBezTo>
                      <a:pt x="103" y="82"/>
                      <a:pt x="112" y="79"/>
                      <a:pt x="120" y="77"/>
                    </a:cubicBezTo>
                    <a:cubicBezTo>
                      <a:pt x="122" y="77"/>
                      <a:pt x="124" y="76"/>
                      <a:pt x="127" y="76"/>
                    </a:cubicBezTo>
                    <a:cubicBezTo>
                      <a:pt x="123" y="71"/>
                      <a:pt x="117" y="69"/>
                      <a:pt x="109" y="69"/>
                    </a:cubicBezTo>
                    <a:cubicBezTo>
                      <a:pt x="103" y="69"/>
                      <a:pt x="96" y="69"/>
                      <a:pt x="90" y="68"/>
                    </a:cubicBezTo>
                    <a:cubicBezTo>
                      <a:pt x="79" y="65"/>
                      <a:pt x="74" y="60"/>
                      <a:pt x="79" y="54"/>
                    </a:cubicBezTo>
                    <a:cubicBezTo>
                      <a:pt x="83" y="50"/>
                      <a:pt x="81" y="47"/>
                      <a:pt x="76" y="45"/>
                    </a:cubicBezTo>
                    <a:cubicBezTo>
                      <a:pt x="72" y="43"/>
                      <a:pt x="69" y="41"/>
                      <a:pt x="65" y="39"/>
                    </a:cubicBezTo>
                    <a:cubicBezTo>
                      <a:pt x="59" y="35"/>
                      <a:pt x="53" y="29"/>
                      <a:pt x="41" y="35"/>
                    </a:cubicBezTo>
                    <a:cubicBezTo>
                      <a:pt x="37" y="37"/>
                      <a:pt x="29" y="36"/>
                      <a:pt x="23" y="35"/>
                    </a:cubicBezTo>
                    <a:cubicBezTo>
                      <a:pt x="18" y="35"/>
                      <a:pt x="12" y="32"/>
                      <a:pt x="13" y="29"/>
                    </a:cubicBezTo>
                    <a:cubicBezTo>
                      <a:pt x="13" y="26"/>
                      <a:pt x="16" y="23"/>
                      <a:pt x="23" y="22"/>
                    </a:cubicBezTo>
                    <a:cubicBezTo>
                      <a:pt x="26" y="22"/>
                      <a:pt x="29" y="22"/>
                      <a:pt x="33" y="21"/>
                    </a:cubicBezTo>
                    <a:cubicBezTo>
                      <a:pt x="26" y="20"/>
                      <a:pt x="21" y="18"/>
                      <a:pt x="14" y="19"/>
                    </a:cubicBezTo>
                    <a:cubicBezTo>
                      <a:pt x="10" y="19"/>
                      <a:pt x="4" y="18"/>
                      <a:pt x="2" y="15"/>
                    </a:cubicBezTo>
                    <a:cubicBezTo>
                      <a:pt x="0" y="12"/>
                      <a:pt x="4" y="11"/>
                      <a:pt x="8" y="10"/>
                    </a:cubicBezTo>
                    <a:cubicBezTo>
                      <a:pt x="11" y="9"/>
                      <a:pt x="10" y="7"/>
                      <a:pt x="8" y="5"/>
                    </a:cubicBezTo>
                    <a:cubicBezTo>
                      <a:pt x="12" y="2"/>
                      <a:pt x="18" y="1"/>
                      <a:pt x="25" y="1"/>
                    </a:cubicBezTo>
                    <a:cubicBezTo>
                      <a:pt x="66" y="0"/>
                      <a:pt x="106" y="4"/>
                      <a:pt x="143" y="14"/>
                    </a:cubicBezTo>
                    <a:cubicBezTo>
                      <a:pt x="146" y="15"/>
                      <a:pt x="149" y="16"/>
                      <a:pt x="152" y="15"/>
                    </a:cubicBezTo>
                    <a:cubicBezTo>
                      <a:pt x="153" y="14"/>
                      <a:pt x="154" y="14"/>
                      <a:pt x="154" y="15"/>
                    </a:cubicBezTo>
                    <a:cubicBezTo>
                      <a:pt x="166" y="22"/>
                      <a:pt x="181" y="25"/>
                      <a:pt x="197" y="26"/>
                    </a:cubicBezTo>
                    <a:cubicBezTo>
                      <a:pt x="213" y="26"/>
                      <a:pt x="229" y="25"/>
                      <a:pt x="244" y="27"/>
                    </a:cubicBezTo>
                    <a:cubicBezTo>
                      <a:pt x="258" y="29"/>
                      <a:pt x="271" y="28"/>
                      <a:pt x="285" y="28"/>
                    </a:cubicBezTo>
                    <a:cubicBezTo>
                      <a:pt x="290" y="28"/>
                      <a:pt x="295" y="27"/>
                      <a:pt x="298" y="30"/>
                    </a:cubicBezTo>
                    <a:cubicBezTo>
                      <a:pt x="296" y="32"/>
                      <a:pt x="293" y="33"/>
                      <a:pt x="291" y="34"/>
                    </a:cubicBezTo>
                    <a:cubicBezTo>
                      <a:pt x="285" y="37"/>
                      <a:pt x="278" y="38"/>
                      <a:pt x="270" y="38"/>
                    </a:cubicBezTo>
                    <a:cubicBezTo>
                      <a:pt x="237" y="37"/>
                      <a:pt x="203" y="37"/>
                      <a:pt x="170" y="40"/>
                    </a:cubicBezTo>
                    <a:cubicBezTo>
                      <a:pt x="166" y="41"/>
                      <a:pt x="162" y="41"/>
                      <a:pt x="158" y="42"/>
                    </a:cubicBezTo>
                    <a:cubicBezTo>
                      <a:pt x="147" y="45"/>
                      <a:pt x="143" y="51"/>
                      <a:pt x="150" y="57"/>
                    </a:cubicBezTo>
                    <a:cubicBezTo>
                      <a:pt x="163" y="66"/>
                      <a:pt x="179" y="72"/>
                      <a:pt x="198" y="76"/>
                    </a:cubicBezTo>
                    <a:cubicBezTo>
                      <a:pt x="202" y="77"/>
                      <a:pt x="209" y="77"/>
                      <a:pt x="210" y="82"/>
                    </a:cubicBezTo>
                    <a:cubicBezTo>
                      <a:pt x="200" y="87"/>
                      <a:pt x="193" y="94"/>
                      <a:pt x="182" y="99"/>
                    </a:cubicBezTo>
                    <a:cubicBezTo>
                      <a:pt x="179" y="100"/>
                      <a:pt x="179" y="101"/>
                      <a:pt x="182" y="102"/>
                    </a:cubicBezTo>
                    <a:cubicBezTo>
                      <a:pt x="193" y="109"/>
                      <a:pt x="205" y="116"/>
                      <a:pt x="217" y="122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7" name="Freeform 47"/>
              <p:cNvSpPr>
                <a:spLocks/>
              </p:cNvSpPr>
              <p:nvPr userDrawn="1"/>
            </p:nvSpPr>
            <p:spPr bwMode="auto">
              <a:xfrm>
                <a:off x="-358" y="1571"/>
                <a:ext cx="458" cy="172"/>
              </a:xfrm>
              <a:custGeom>
                <a:avLst/>
                <a:gdLst>
                  <a:gd name="T0" fmla="*/ 55 w 258"/>
                  <a:gd name="T1" fmla="*/ 94 h 96"/>
                  <a:gd name="T2" fmla="*/ 54 w 258"/>
                  <a:gd name="T3" fmla="*/ 89 h 96"/>
                  <a:gd name="T4" fmla="*/ 44 w 258"/>
                  <a:gd name="T5" fmla="*/ 78 h 96"/>
                  <a:gd name="T6" fmla="*/ 68 w 258"/>
                  <a:gd name="T7" fmla="*/ 70 h 96"/>
                  <a:gd name="T8" fmla="*/ 97 w 258"/>
                  <a:gd name="T9" fmla="*/ 68 h 96"/>
                  <a:gd name="T10" fmla="*/ 69 w 258"/>
                  <a:gd name="T11" fmla="*/ 65 h 96"/>
                  <a:gd name="T12" fmla="*/ 19 w 258"/>
                  <a:gd name="T13" fmla="*/ 55 h 96"/>
                  <a:gd name="T14" fmla="*/ 33 w 258"/>
                  <a:gd name="T15" fmla="*/ 24 h 96"/>
                  <a:gd name="T16" fmla="*/ 102 w 258"/>
                  <a:gd name="T17" fmla="*/ 15 h 96"/>
                  <a:gd name="T18" fmla="*/ 150 w 258"/>
                  <a:gd name="T19" fmla="*/ 21 h 96"/>
                  <a:gd name="T20" fmla="*/ 114 w 258"/>
                  <a:gd name="T21" fmla="*/ 2 h 96"/>
                  <a:gd name="T22" fmla="*/ 129 w 258"/>
                  <a:gd name="T23" fmla="*/ 4 h 96"/>
                  <a:gd name="T24" fmla="*/ 161 w 258"/>
                  <a:gd name="T25" fmla="*/ 23 h 96"/>
                  <a:gd name="T26" fmla="*/ 170 w 258"/>
                  <a:gd name="T27" fmla="*/ 24 h 96"/>
                  <a:gd name="T28" fmla="*/ 173 w 258"/>
                  <a:gd name="T29" fmla="*/ 19 h 96"/>
                  <a:gd name="T30" fmla="*/ 180 w 258"/>
                  <a:gd name="T31" fmla="*/ 14 h 96"/>
                  <a:gd name="T32" fmla="*/ 196 w 258"/>
                  <a:gd name="T33" fmla="*/ 8 h 96"/>
                  <a:gd name="T34" fmla="*/ 203 w 258"/>
                  <a:gd name="T35" fmla="*/ 7 h 96"/>
                  <a:gd name="T36" fmla="*/ 203 w 258"/>
                  <a:gd name="T37" fmla="*/ 10 h 96"/>
                  <a:gd name="T38" fmla="*/ 199 w 258"/>
                  <a:gd name="T39" fmla="*/ 18 h 96"/>
                  <a:gd name="T40" fmla="*/ 201 w 258"/>
                  <a:gd name="T41" fmla="*/ 23 h 96"/>
                  <a:gd name="T42" fmla="*/ 189 w 258"/>
                  <a:gd name="T43" fmla="*/ 25 h 96"/>
                  <a:gd name="T44" fmla="*/ 176 w 258"/>
                  <a:gd name="T45" fmla="*/ 26 h 96"/>
                  <a:gd name="T46" fmla="*/ 204 w 258"/>
                  <a:gd name="T47" fmla="*/ 32 h 96"/>
                  <a:gd name="T48" fmla="*/ 232 w 258"/>
                  <a:gd name="T49" fmla="*/ 58 h 96"/>
                  <a:gd name="T50" fmla="*/ 237 w 258"/>
                  <a:gd name="T51" fmla="*/ 67 h 96"/>
                  <a:gd name="T52" fmla="*/ 258 w 258"/>
                  <a:gd name="T53" fmla="*/ 79 h 96"/>
                  <a:gd name="T54" fmla="*/ 239 w 258"/>
                  <a:gd name="T55" fmla="*/ 72 h 96"/>
                  <a:gd name="T56" fmla="*/ 212 w 258"/>
                  <a:gd name="T57" fmla="*/ 67 h 96"/>
                  <a:gd name="T58" fmla="*/ 158 w 258"/>
                  <a:gd name="T59" fmla="*/ 67 h 96"/>
                  <a:gd name="T60" fmla="*/ 110 w 258"/>
                  <a:gd name="T61" fmla="*/ 66 h 96"/>
                  <a:gd name="T62" fmla="*/ 102 w 258"/>
                  <a:gd name="T63" fmla="*/ 69 h 96"/>
                  <a:gd name="T64" fmla="*/ 107 w 258"/>
                  <a:gd name="T65" fmla="*/ 73 h 96"/>
                  <a:gd name="T66" fmla="*/ 116 w 258"/>
                  <a:gd name="T67" fmla="*/ 84 h 96"/>
                  <a:gd name="T68" fmla="*/ 97 w 258"/>
                  <a:gd name="T69" fmla="*/ 90 h 96"/>
                  <a:gd name="T70" fmla="*/ 72 w 258"/>
                  <a:gd name="T71" fmla="*/ 90 h 96"/>
                  <a:gd name="T72" fmla="*/ 60 w 258"/>
                  <a:gd name="T73" fmla="*/ 95 h 96"/>
                  <a:gd name="T74" fmla="*/ 55 w 258"/>
                  <a:gd name="T75" fmla="*/ 94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58" h="96">
                    <a:moveTo>
                      <a:pt x="55" y="94"/>
                    </a:moveTo>
                    <a:cubicBezTo>
                      <a:pt x="55" y="92"/>
                      <a:pt x="58" y="90"/>
                      <a:pt x="54" y="89"/>
                    </a:cubicBezTo>
                    <a:cubicBezTo>
                      <a:pt x="46" y="86"/>
                      <a:pt x="40" y="83"/>
                      <a:pt x="44" y="78"/>
                    </a:cubicBezTo>
                    <a:cubicBezTo>
                      <a:pt x="49" y="72"/>
                      <a:pt x="58" y="71"/>
                      <a:pt x="68" y="70"/>
                    </a:cubicBezTo>
                    <a:cubicBezTo>
                      <a:pt x="77" y="70"/>
                      <a:pt x="86" y="69"/>
                      <a:pt x="97" y="68"/>
                    </a:cubicBezTo>
                    <a:cubicBezTo>
                      <a:pt x="87" y="63"/>
                      <a:pt x="77" y="65"/>
                      <a:pt x="69" y="65"/>
                    </a:cubicBezTo>
                    <a:cubicBezTo>
                      <a:pt x="50" y="64"/>
                      <a:pt x="34" y="62"/>
                      <a:pt x="19" y="55"/>
                    </a:cubicBezTo>
                    <a:cubicBezTo>
                      <a:pt x="0" y="45"/>
                      <a:pt x="10" y="28"/>
                      <a:pt x="33" y="24"/>
                    </a:cubicBezTo>
                    <a:cubicBezTo>
                      <a:pt x="55" y="20"/>
                      <a:pt x="78" y="16"/>
                      <a:pt x="102" y="15"/>
                    </a:cubicBezTo>
                    <a:cubicBezTo>
                      <a:pt x="118" y="14"/>
                      <a:pt x="135" y="17"/>
                      <a:pt x="150" y="21"/>
                    </a:cubicBezTo>
                    <a:cubicBezTo>
                      <a:pt x="139" y="15"/>
                      <a:pt x="127" y="9"/>
                      <a:pt x="114" y="2"/>
                    </a:cubicBezTo>
                    <a:cubicBezTo>
                      <a:pt x="124" y="0"/>
                      <a:pt x="126" y="2"/>
                      <a:pt x="129" y="4"/>
                    </a:cubicBezTo>
                    <a:cubicBezTo>
                      <a:pt x="140" y="10"/>
                      <a:pt x="151" y="16"/>
                      <a:pt x="161" y="23"/>
                    </a:cubicBezTo>
                    <a:cubicBezTo>
                      <a:pt x="164" y="24"/>
                      <a:pt x="166" y="26"/>
                      <a:pt x="170" y="24"/>
                    </a:cubicBezTo>
                    <a:cubicBezTo>
                      <a:pt x="173" y="23"/>
                      <a:pt x="175" y="22"/>
                      <a:pt x="173" y="19"/>
                    </a:cubicBezTo>
                    <a:cubicBezTo>
                      <a:pt x="170" y="15"/>
                      <a:pt x="176" y="14"/>
                      <a:pt x="180" y="14"/>
                    </a:cubicBezTo>
                    <a:cubicBezTo>
                      <a:pt x="189" y="15"/>
                      <a:pt x="194" y="12"/>
                      <a:pt x="196" y="8"/>
                    </a:cubicBezTo>
                    <a:cubicBezTo>
                      <a:pt x="198" y="6"/>
                      <a:pt x="201" y="6"/>
                      <a:pt x="203" y="7"/>
                    </a:cubicBezTo>
                    <a:cubicBezTo>
                      <a:pt x="205" y="8"/>
                      <a:pt x="205" y="9"/>
                      <a:pt x="203" y="10"/>
                    </a:cubicBezTo>
                    <a:cubicBezTo>
                      <a:pt x="199" y="12"/>
                      <a:pt x="193" y="14"/>
                      <a:pt x="199" y="18"/>
                    </a:cubicBezTo>
                    <a:cubicBezTo>
                      <a:pt x="201" y="19"/>
                      <a:pt x="205" y="21"/>
                      <a:pt x="201" y="23"/>
                    </a:cubicBezTo>
                    <a:cubicBezTo>
                      <a:pt x="198" y="25"/>
                      <a:pt x="194" y="26"/>
                      <a:pt x="189" y="25"/>
                    </a:cubicBezTo>
                    <a:cubicBezTo>
                      <a:pt x="185" y="24"/>
                      <a:pt x="180" y="22"/>
                      <a:pt x="176" y="26"/>
                    </a:cubicBezTo>
                    <a:cubicBezTo>
                      <a:pt x="185" y="29"/>
                      <a:pt x="195" y="30"/>
                      <a:pt x="204" y="32"/>
                    </a:cubicBezTo>
                    <a:cubicBezTo>
                      <a:pt x="225" y="36"/>
                      <a:pt x="235" y="45"/>
                      <a:pt x="232" y="58"/>
                    </a:cubicBezTo>
                    <a:cubicBezTo>
                      <a:pt x="231" y="62"/>
                      <a:pt x="232" y="64"/>
                      <a:pt x="237" y="67"/>
                    </a:cubicBezTo>
                    <a:cubicBezTo>
                      <a:pt x="244" y="70"/>
                      <a:pt x="252" y="74"/>
                      <a:pt x="258" y="79"/>
                    </a:cubicBezTo>
                    <a:cubicBezTo>
                      <a:pt x="248" y="79"/>
                      <a:pt x="244" y="75"/>
                      <a:pt x="239" y="72"/>
                    </a:cubicBezTo>
                    <a:cubicBezTo>
                      <a:pt x="231" y="67"/>
                      <a:pt x="225" y="65"/>
                      <a:pt x="212" y="67"/>
                    </a:cubicBezTo>
                    <a:cubicBezTo>
                      <a:pt x="195" y="69"/>
                      <a:pt x="176" y="68"/>
                      <a:pt x="158" y="67"/>
                    </a:cubicBezTo>
                    <a:cubicBezTo>
                      <a:pt x="142" y="65"/>
                      <a:pt x="126" y="66"/>
                      <a:pt x="110" y="66"/>
                    </a:cubicBezTo>
                    <a:cubicBezTo>
                      <a:pt x="107" y="66"/>
                      <a:pt x="103" y="67"/>
                      <a:pt x="102" y="69"/>
                    </a:cubicBezTo>
                    <a:cubicBezTo>
                      <a:pt x="101" y="71"/>
                      <a:pt x="105" y="72"/>
                      <a:pt x="107" y="73"/>
                    </a:cubicBezTo>
                    <a:cubicBezTo>
                      <a:pt x="113" y="76"/>
                      <a:pt x="119" y="78"/>
                      <a:pt x="116" y="84"/>
                    </a:cubicBezTo>
                    <a:cubicBezTo>
                      <a:pt x="113" y="89"/>
                      <a:pt x="106" y="90"/>
                      <a:pt x="97" y="90"/>
                    </a:cubicBezTo>
                    <a:cubicBezTo>
                      <a:pt x="89" y="89"/>
                      <a:pt x="80" y="90"/>
                      <a:pt x="72" y="90"/>
                    </a:cubicBezTo>
                    <a:cubicBezTo>
                      <a:pt x="65" y="90"/>
                      <a:pt x="61" y="91"/>
                      <a:pt x="60" y="95"/>
                    </a:cubicBezTo>
                    <a:cubicBezTo>
                      <a:pt x="57" y="96"/>
                      <a:pt x="56" y="95"/>
                      <a:pt x="55" y="94"/>
                    </a:cubicBezTo>
                    <a:close/>
                  </a:path>
                </a:pathLst>
              </a:custGeom>
              <a:solidFill>
                <a:srgbClr val="A78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8" name="Freeform 48"/>
              <p:cNvSpPr>
                <a:spLocks/>
              </p:cNvSpPr>
              <p:nvPr userDrawn="1"/>
            </p:nvSpPr>
            <p:spPr bwMode="auto">
              <a:xfrm>
                <a:off x="-754" y="1728"/>
                <a:ext cx="373" cy="134"/>
              </a:xfrm>
              <a:custGeom>
                <a:avLst/>
                <a:gdLst>
                  <a:gd name="T0" fmla="*/ 202 w 210"/>
                  <a:gd name="T1" fmla="*/ 55 h 75"/>
                  <a:gd name="T2" fmla="*/ 177 w 210"/>
                  <a:gd name="T3" fmla="*/ 64 h 75"/>
                  <a:gd name="T4" fmla="*/ 82 w 210"/>
                  <a:gd name="T5" fmla="*/ 64 h 75"/>
                  <a:gd name="T6" fmla="*/ 36 w 210"/>
                  <a:gd name="T7" fmla="*/ 55 h 75"/>
                  <a:gd name="T8" fmla="*/ 27 w 210"/>
                  <a:gd name="T9" fmla="*/ 53 h 75"/>
                  <a:gd name="T10" fmla="*/ 6 w 210"/>
                  <a:gd name="T11" fmla="*/ 29 h 75"/>
                  <a:gd name="T12" fmla="*/ 64 w 210"/>
                  <a:gd name="T13" fmla="*/ 3 h 75"/>
                  <a:gd name="T14" fmla="*/ 106 w 210"/>
                  <a:gd name="T15" fmla="*/ 5 h 75"/>
                  <a:gd name="T16" fmla="*/ 130 w 210"/>
                  <a:gd name="T17" fmla="*/ 5 h 75"/>
                  <a:gd name="T18" fmla="*/ 187 w 210"/>
                  <a:gd name="T19" fmla="*/ 14 h 75"/>
                  <a:gd name="T20" fmla="*/ 209 w 210"/>
                  <a:gd name="T21" fmla="*/ 41 h 75"/>
                  <a:gd name="T22" fmla="*/ 202 w 210"/>
                  <a:gd name="T23" fmla="*/ 5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0" h="75">
                    <a:moveTo>
                      <a:pt x="202" y="55"/>
                    </a:moveTo>
                    <a:cubicBezTo>
                      <a:pt x="193" y="58"/>
                      <a:pt x="185" y="61"/>
                      <a:pt x="177" y="64"/>
                    </a:cubicBezTo>
                    <a:cubicBezTo>
                      <a:pt x="146" y="75"/>
                      <a:pt x="114" y="72"/>
                      <a:pt x="82" y="64"/>
                    </a:cubicBezTo>
                    <a:cubicBezTo>
                      <a:pt x="67" y="61"/>
                      <a:pt x="51" y="58"/>
                      <a:pt x="36" y="55"/>
                    </a:cubicBezTo>
                    <a:cubicBezTo>
                      <a:pt x="33" y="55"/>
                      <a:pt x="30" y="54"/>
                      <a:pt x="27" y="53"/>
                    </a:cubicBezTo>
                    <a:cubicBezTo>
                      <a:pt x="5" y="48"/>
                      <a:pt x="0" y="43"/>
                      <a:pt x="6" y="29"/>
                    </a:cubicBezTo>
                    <a:cubicBezTo>
                      <a:pt x="13" y="15"/>
                      <a:pt x="37" y="4"/>
                      <a:pt x="64" y="3"/>
                    </a:cubicBezTo>
                    <a:cubicBezTo>
                      <a:pt x="78" y="2"/>
                      <a:pt x="92" y="4"/>
                      <a:pt x="106" y="5"/>
                    </a:cubicBezTo>
                    <a:cubicBezTo>
                      <a:pt x="114" y="6"/>
                      <a:pt x="122" y="6"/>
                      <a:pt x="130" y="5"/>
                    </a:cubicBezTo>
                    <a:cubicBezTo>
                      <a:pt x="153" y="0"/>
                      <a:pt x="171" y="4"/>
                      <a:pt x="187" y="14"/>
                    </a:cubicBezTo>
                    <a:cubicBezTo>
                      <a:pt x="200" y="21"/>
                      <a:pt x="206" y="31"/>
                      <a:pt x="209" y="41"/>
                    </a:cubicBezTo>
                    <a:cubicBezTo>
                      <a:pt x="210" y="46"/>
                      <a:pt x="205" y="50"/>
                      <a:pt x="202" y="55"/>
                    </a:cubicBezTo>
                    <a:close/>
                  </a:path>
                </a:pathLst>
              </a:custGeom>
              <a:solidFill>
                <a:srgbClr val="D4BE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9" name="Freeform 49"/>
              <p:cNvSpPr>
                <a:spLocks/>
              </p:cNvSpPr>
              <p:nvPr userDrawn="1"/>
            </p:nvSpPr>
            <p:spPr bwMode="auto">
              <a:xfrm>
                <a:off x="193" y="1655"/>
                <a:ext cx="323" cy="193"/>
              </a:xfrm>
              <a:custGeom>
                <a:avLst/>
                <a:gdLst>
                  <a:gd name="T0" fmla="*/ 178 w 182"/>
                  <a:gd name="T1" fmla="*/ 2 h 108"/>
                  <a:gd name="T2" fmla="*/ 179 w 182"/>
                  <a:gd name="T3" fmla="*/ 3 h 108"/>
                  <a:gd name="T4" fmla="*/ 180 w 182"/>
                  <a:gd name="T5" fmla="*/ 8 h 108"/>
                  <a:gd name="T6" fmla="*/ 178 w 182"/>
                  <a:gd name="T7" fmla="*/ 13 h 108"/>
                  <a:gd name="T8" fmla="*/ 163 w 182"/>
                  <a:gd name="T9" fmla="*/ 27 h 108"/>
                  <a:gd name="T10" fmla="*/ 146 w 182"/>
                  <a:gd name="T11" fmla="*/ 29 h 108"/>
                  <a:gd name="T12" fmla="*/ 150 w 182"/>
                  <a:gd name="T13" fmla="*/ 32 h 108"/>
                  <a:gd name="T14" fmla="*/ 154 w 182"/>
                  <a:gd name="T15" fmla="*/ 41 h 108"/>
                  <a:gd name="T16" fmla="*/ 142 w 182"/>
                  <a:gd name="T17" fmla="*/ 47 h 108"/>
                  <a:gd name="T18" fmla="*/ 120 w 182"/>
                  <a:gd name="T19" fmla="*/ 47 h 108"/>
                  <a:gd name="T20" fmla="*/ 114 w 182"/>
                  <a:gd name="T21" fmla="*/ 51 h 108"/>
                  <a:gd name="T22" fmla="*/ 105 w 182"/>
                  <a:gd name="T23" fmla="*/ 58 h 108"/>
                  <a:gd name="T24" fmla="*/ 74 w 182"/>
                  <a:gd name="T25" fmla="*/ 70 h 108"/>
                  <a:gd name="T26" fmla="*/ 129 w 182"/>
                  <a:gd name="T27" fmla="*/ 72 h 108"/>
                  <a:gd name="T28" fmla="*/ 155 w 182"/>
                  <a:gd name="T29" fmla="*/ 86 h 108"/>
                  <a:gd name="T30" fmla="*/ 112 w 182"/>
                  <a:gd name="T31" fmla="*/ 105 h 108"/>
                  <a:gd name="T32" fmla="*/ 55 w 182"/>
                  <a:gd name="T33" fmla="*/ 99 h 108"/>
                  <a:gd name="T34" fmla="*/ 53 w 182"/>
                  <a:gd name="T35" fmla="*/ 99 h 108"/>
                  <a:gd name="T36" fmla="*/ 15 w 182"/>
                  <a:gd name="T37" fmla="*/ 103 h 108"/>
                  <a:gd name="T38" fmla="*/ 9 w 182"/>
                  <a:gd name="T39" fmla="*/ 94 h 108"/>
                  <a:gd name="T40" fmla="*/ 16 w 182"/>
                  <a:gd name="T41" fmla="*/ 96 h 108"/>
                  <a:gd name="T42" fmla="*/ 22 w 182"/>
                  <a:gd name="T43" fmla="*/ 90 h 108"/>
                  <a:gd name="T44" fmla="*/ 48 w 182"/>
                  <a:gd name="T45" fmla="*/ 73 h 108"/>
                  <a:gd name="T46" fmla="*/ 58 w 182"/>
                  <a:gd name="T47" fmla="*/ 70 h 108"/>
                  <a:gd name="T48" fmla="*/ 33 w 182"/>
                  <a:gd name="T49" fmla="*/ 68 h 108"/>
                  <a:gd name="T50" fmla="*/ 24 w 182"/>
                  <a:gd name="T51" fmla="*/ 64 h 108"/>
                  <a:gd name="T52" fmla="*/ 32 w 182"/>
                  <a:gd name="T53" fmla="*/ 61 h 108"/>
                  <a:gd name="T54" fmla="*/ 71 w 182"/>
                  <a:gd name="T55" fmla="*/ 62 h 108"/>
                  <a:gd name="T56" fmla="*/ 79 w 182"/>
                  <a:gd name="T57" fmla="*/ 57 h 108"/>
                  <a:gd name="T58" fmla="*/ 93 w 182"/>
                  <a:gd name="T59" fmla="*/ 48 h 108"/>
                  <a:gd name="T60" fmla="*/ 102 w 182"/>
                  <a:gd name="T61" fmla="*/ 46 h 108"/>
                  <a:gd name="T62" fmla="*/ 99 w 182"/>
                  <a:gd name="T63" fmla="*/ 43 h 108"/>
                  <a:gd name="T64" fmla="*/ 92 w 182"/>
                  <a:gd name="T65" fmla="*/ 35 h 108"/>
                  <a:gd name="T66" fmla="*/ 109 w 182"/>
                  <a:gd name="T67" fmla="*/ 29 h 108"/>
                  <a:gd name="T68" fmla="*/ 124 w 182"/>
                  <a:gd name="T69" fmla="*/ 29 h 108"/>
                  <a:gd name="T70" fmla="*/ 135 w 182"/>
                  <a:gd name="T71" fmla="*/ 26 h 108"/>
                  <a:gd name="T72" fmla="*/ 94 w 182"/>
                  <a:gd name="T73" fmla="*/ 22 h 108"/>
                  <a:gd name="T74" fmla="*/ 76 w 182"/>
                  <a:gd name="T75" fmla="*/ 14 h 108"/>
                  <a:gd name="T76" fmla="*/ 89 w 182"/>
                  <a:gd name="T77" fmla="*/ 6 h 108"/>
                  <a:gd name="T78" fmla="*/ 124 w 182"/>
                  <a:gd name="T79" fmla="*/ 2 h 108"/>
                  <a:gd name="T80" fmla="*/ 135 w 182"/>
                  <a:gd name="T81" fmla="*/ 0 h 108"/>
                  <a:gd name="T82" fmla="*/ 178 w 182"/>
                  <a:gd name="T83" fmla="*/ 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82" h="108">
                    <a:moveTo>
                      <a:pt x="178" y="2"/>
                    </a:moveTo>
                    <a:cubicBezTo>
                      <a:pt x="179" y="2"/>
                      <a:pt x="179" y="3"/>
                      <a:pt x="179" y="3"/>
                    </a:cubicBezTo>
                    <a:cubicBezTo>
                      <a:pt x="182" y="5"/>
                      <a:pt x="182" y="6"/>
                      <a:pt x="180" y="8"/>
                    </a:cubicBezTo>
                    <a:cubicBezTo>
                      <a:pt x="177" y="10"/>
                      <a:pt x="178" y="11"/>
                      <a:pt x="178" y="13"/>
                    </a:cubicBezTo>
                    <a:cubicBezTo>
                      <a:pt x="182" y="21"/>
                      <a:pt x="177" y="25"/>
                      <a:pt x="163" y="27"/>
                    </a:cubicBezTo>
                    <a:cubicBezTo>
                      <a:pt x="158" y="28"/>
                      <a:pt x="151" y="27"/>
                      <a:pt x="146" y="29"/>
                    </a:cubicBezTo>
                    <a:cubicBezTo>
                      <a:pt x="146" y="31"/>
                      <a:pt x="148" y="31"/>
                      <a:pt x="150" y="32"/>
                    </a:cubicBezTo>
                    <a:cubicBezTo>
                      <a:pt x="155" y="34"/>
                      <a:pt x="156" y="38"/>
                      <a:pt x="154" y="41"/>
                    </a:cubicBezTo>
                    <a:cubicBezTo>
                      <a:pt x="153" y="45"/>
                      <a:pt x="148" y="46"/>
                      <a:pt x="142" y="47"/>
                    </a:cubicBezTo>
                    <a:cubicBezTo>
                      <a:pt x="135" y="48"/>
                      <a:pt x="127" y="47"/>
                      <a:pt x="120" y="47"/>
                    </a:cubicBezTo>
                    <a:cubicBezTo>
                      <a:pt x="116" y="47"/>
                      <a:pt x="112" y="48"/>
                      <a:pt x="114" y="51"/>
                    </a:cubicBezTo>
                    <a:cubicBezTo>
                      <a:pt x="117" y="56"/>
                      <a:pt x="112" y="58"/>
                      <a:pt x="105" y="58"/>
                    </a:cubicBezTo>
                    <a:cubicBezTo>
                      <a:pt x="91" y="58"/>
                      <a:pt x="82" y="63"/>
                      <a:pt x="74" y="70"/>
                    </a:cubicBezTo>
                    <a:cubicBezTo>
                      <a:pt x="93" y="68"/>
                      <a:pt x="111" y="68"/>
                      <a:pt x="129" y="72"/>
                    </a:cubicBezTo>
                    <a:cubicBezTo>
                      <a:pt x="141" y="74"/>
                      <a:pt x="151" y="78"/>
                      <a:pt x="155" y="86"/>
                    </a:cubicBezTo>
                    <a:cubicBezTo>
                      <a:pt x="160" y="98"/>
                      <a:pt x="134" y="108"/>
                      <a:pt x="112" y="105"/>
                    </a:cubicBezTo>
                    <a:cubicBezTo>
                      <a:pt x="93" y="103"/>
                      <a:pt x="74" y="101"/>
                      <a:pt x="55" y="99"/>
                    </a:cubicBezTo>
                    <a:cubicBezTo>
                      <a:pt x="55" y="99"/>
                      <a:pt x="54" y="99"/>
                      <a:pt x="53" y="99"/>
                    </a:cubicBezTo>
                    <a:cubicBezTo>
                      <a:pt x="39" y="97"/>
                      <a:pt x="26" y="95"/>
                      <a:pt x="15" y="103"/>
                    </a:cubicBezTo>
                    <a:cubicBezTo>
                      <a:pt x="9" y="101"/>
                      <a:pt x="0" y="100"/>
                      <a:pt x="9" y="94"/>
                    </a:cubicBezTo>
                    <a:cubicBezTo>
                      <a:pt x="11" y="95"/>
                      <a:pt x="12" y="98"/>
                      <a:pt x="16" y="96"/>
                    </a:cubicBezTo>
                    <a:cubicBezTo>
                      <a:pt x="19" y="94"/>
                      <a:pt x="22" y="93"/>
                      <a:pt x="22" y="90"/>
                    </a:cubicBezTo>
                    <a:cubicBezTo>
                      <a:pt x="21" y="76"/>
                      <a:pt x="24" y="75"/>
                      <a:pt x="48" y="73"/>
                    </a:cubicBezTo>
                    <a:cubicBezTo>
                      <a:pt x="52" y="73"/>
                      <a:pt x="56" y="73"/>
                      <a:pt x="58" y="70"/>
                    </a:cubicBezTo>
                    <a:cubicBezTo>
                      <a:pt x="50" y="68"/>
                      <a:pt x="41" y="67"/>
                      <a:pt x="33" y="68"/>
                    </a:cubicBezTo>
                    <a:cubicBezTo>
                      <a:pt x="28" y="68"/>
                      <a:pt x="24" y="67"/>
                      <a:pt x="24" y="64"/>
                    </a:cubicBezTo>
                    <a:cubicBezTo>
                      <a:pt x="23" y="61"/>
                      <a:pt x="28" y="61"/>
                      <a:pt x="32" y="61"/>
                    </a:cubicBezTo>
                    <a:cubicBezTo>
                      <a:pt x="45" y="60"/>
                      <a:pt x="58" y="57"/>
                      <a:pt x="71" y="62"/>
                    </a:cubicBezTo>
                    <a:cubicBezTo>
                      <a:pt x="74" y="63"/>
                      <a:pt x="81" y="60"/>
                      <a:pt x="79" y="57"/>
                    </a:cubicBezTo>
                    <a:cubicBezTo>
                      <a:pt x="76" y="49"/>
                      <a:pt x="83" y="48"/>
                      <a:pt x="93" y="48"/>
                    </a:cubicBezTo>
                    <a:cubicBezTo>
                      <a:pt x="96" y="48"/>
                      <a:pt x="100" y="47"/>
                      <a:pt x="102" y="46"/>
                    </a:cubicBezTo>
                    <a:cubicBezTo>
                      <a:pt x="103" y="44"/>
                      <a:pt x="100" y="44"/>
                      <a:pt x="99" y="43"/>
                    </a:cubicBezTo>
                    <a:cubicBezTo>
                      <a:pt x="96" y="40"/>
                      <a:pt x="89" y="39"/>
                      <a:pt x="92" y="35"/>
                    </a:cubicBezTo>
                    <a:cubicBezTo>
                      <a:pt x="95" y="31"/>
                      <a:pt x="101" y="29"/>
                      <a:pt x="109" y="29"/>
                    </a:cubicBezTo>
                    <a:cubicBezTo>
                      <a:pt x="114" y="29"/>
                      <a:pt x="119" y="29"/>
                      <a:pt x="124" y="29"/>
                    </a:cubicBezTo>
                    <a:cubicBezTo>
                      <a:pt x="128" y="29"/>
                      <a:pt x="132" y="29"/>
                      <a:pt x="135" y="26"/>
                    </a:cubicBezTo>
                    <a:cubicBezTo>
                      <a:pt x="122" y="23"/>
                      <a:pt x="108" y="23"/>
                      <a:pt x="94" y="22"/>
                    </a:cubicBezTo>
                    <a:cubicBezTo>
                      <a:pt x="84" y="21"/>
                      <a:pt x="78" y="19"/>
                      <a:pt x="76" y="14"/>
                    </a:cubicBezTo>
                    <a:cubicBezTo>
                      <a:pt x="74" y="9"/>
                      <a:pt x="82" y="7"/>
                      <a:pt x="89" y="6"/>
                    </a:cubicBezTo>
                    <a:cubicBezTo>
                      <a:pt x="100" y="3"/>
                      <a:pt x="112" y="3"/>
                      <a:pt x="124" y="2"/>
                    </a:cubicBezTo>
                    <a:cubicBezTo>
                      <a:pt x="127" y="0"/>
                      <a:pt x="131" y="0"/>
                      <a:pt x="135" y="0"/>
                    </a:cubicBezTo>
                    <a:cubicBezTo>
                      <a:pt x="149" y="1"/>
                      <a:pt x="164" y="0"/>
                      <a:pt x="178" y="2"/>
                    </a:cubicBezTo>
                    <a:close/>
                  </a:path>
                </a:pathLst>
              </a:custGeom>
              <a:solidFill>
                <a:srgbClr val="A78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0" name="Freeform 50"/>
              <p:cNvSpPr>
                <a:spLocks/>
              </p:cNvSpPr>
              <p:nvPr userDrawn="1"/>
            </p:nvSpPr>
            <p:spPr bwMode="auto">
              <a:xfrm>
                <a:off x="81" y="1564"/>
                <a:ext cx="339" cy="93"/>
              </a:xfrm>
              <a:custGeom>
                <a:avLst/>
                <a:gdLst>
                  <a:gd name="T0" fmla="*/ 74 w 191"/>
                  <a:gd name="T1" fmla="*/ 1 h 52"/>
                  <a:gd name="T2" fmla="*/ 130 w 191"/>
                  <a:gd name="T3" fmla="*/ 0 h 52"/>
                  <a:gd name="T4" fmla="*/ 191 w 191"/>
                  <a:gd name="T5" fmla="*/ 21 h 52"/>
                  <a:gd name="T6" fmla="*/ 185 w 191"/>
                  <a:gd name="T7" fmla="*/ 27 h 52"/>
                  <a:gd name="T8" fmla="*/ 170 w 191"/>
                  <a:gd name="T9" fmla="*/ 40 h 52"/>
                  <a:gd name="T10" fmla="*/ 175 w 191"/>
                  <a:gd name="T11" fmla="*/ 49 h 52"/>
                  <a:gd name="T12" fmla="*/ 114 w 191"/>
                  <a:gd name="T13" fmla="*/ 46 h 52"/>
                  <a:gd name="T14" fmla="*/ 89 w 191"/>
                  <a:gd name="T15" fmla="*/ 40 h 52"/>
                  <a:gd name="T16" fmla="*/ 69 w 191"/>
                  <a:gd name="T17" fmla="*/ 39 h 52"/>
                  <a:gd name="T18" fmla="*/ 33 w 191"/>
                  <a:gd name="T19" fmla="*/ 32 h 52"/>
                  <a:gd name="T20" fmla="*/ 26 w 191"/>
                  <a:gd name="T21" fmla="*/ 27 h 52"/>
                  <a:gd name="T22" fmla="*/ 10 w 191"/>
                  <a:gd name="T23" fmla="*/ 10 h 52"/>
                  <a:gd name="T24" fmla="*/ 3 w 191"/>
                  <a:gd name="T25" fmla="*/ 5 h 52"/>
                  <a:gd name="T26" fmla="*/ 44 w 191"/>
                  <a:gd name="T27" fmla="*/ 3 h 52"/>
                  <a:gd name="T28" fmla="*/ 74 w 191"/>
                  <a:gd name="T29" fmla="*/ 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1" h="52">
                    <a:moveTo>
                      <a:pt x="74" y="1"/>
                    </a:moveTo>
                    <a:cubicBezTo>
                      <a:pt x="93" y="1"/>
                      <a:pt x="111" y="0"/>
                      <a:pt x="130" y="0"/>
                    </a:cubicBezTo>
                    <a:cubicBezTo>
                      <a:pt x="156" y="2"/>
                      <a:pt x="176" y="9"/>
                      <a:pt x="191" y="21"/>
                    </a:cubicBezTo>
                    <a:cubicBezTo>
                      <a:pt x="190" y="24"/>
                      <a:pt x="190" y="26"/>
                      <a:pt x="185" y="27"/>
                    </a:cubicBezTo>
                    <a:cubicBezTo>
                      <a:pt x="175" y="29"/>
                      <a:pt x="173" y="35"/>
                      <a:pt x="170" y="40"/>
                    </a:cubicBezTo>
                    <a:cubicBezTo>
                      <a:pt x="167" y="44"/>
                      <a:pt x="175" y="45"/>
                      <a:pt x="175" y="49"/>
                    </a:cubicBezTo>
                    <a:cubicBezTo>
                      <a:pt x="154" y="52"/>
                      <a:pt x="135" y="45"/>
                      <a:pt x="114" y="46"/>
                    </a:cubicBezTo>
                    <a:cubicBezTo>
                      <a:pt x="106" y="46"/>
                      <a:pt x="99" y="41"/>
                      <a:pt x="89" y="40"/>
                    </a:cubicBezTo>
                    <a:cubicBezTo>
                      <a:pt x="82" y="40"/>
                      <a:pt x="76" y="39"/>
                      <a:pt x="69" y="39"/>
                    </a:cubicBezTo>
                    <a:cubicBezTo>
                      <a:pt x="56" y="38"/>
                      <a:pt x="44" y="37"/>
                      <a:pt x="33" y="32"/>
                    </a:cubicBezTo>
                    <a:cubicBezTo>
                      <a:pt x="31" y="30"/>
                      <a:pt x="30" y="28"/>
                      <a:pt x="26" y="27"/>
                    </a:cubicBezTo>
                    <a:cubicBezTo>
                      <a:pt x="28" y="18"/>
                      <a:pt x="24" y="14"/>
                      <a:pt x="10" y="10"/>
                    </a:cubicBezTo>
                    <a:cubicBezTo>
                      <a:pt x="7" y="9"/>
                      <a:pt x="0" y="9"/>
                      <a:pt x="3" y="5"/>
                    </a:cubicBezTo>
                    <a:cubicBezTo>
                      <a:pt x="16" y="2"/>
                      <a:pt x="30" y="1"/>
                      <a:pt x="44" y="3"/>
                    </a:cubicBezTo>
                    <a:cubicBezTo>
                      <a:pt x="55" y="6"/>
                      <a:pt x="64" y="1"/>
                      <a:pt x="74" y="1"/>
                    </a:cubicBezTo>
                    <a:close/>
                  </a:path>
                </a:pathLst>
              </a:custGeom>
              <a:solidFill>
                <a:srgbClr val="8471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1" name="Freeform 51"/>
              <p:cNvSpPr>
                <a:spLocks/>
              </p:cNvSpPr>
              <p:nvPr userDrawn="1"/>
            </p:nvSpPr>
            <p:spPr bwMode="auto">
              <a:xfrm>
                <a:off x="-683" y="1623"/>
                <a:ext cx="297" cy="91"/>
              </a:xfrm>
              <a:custGeom>
                <a:avLst/>
                <a:gdLst>
                  <a:gd name="T0" fmla="*/ 8 w 167"/>
                  <a:gd name="T1" fmla="*/ 12 h 51"/>
                  <a:gd name="T2" fmla="*/ 17 w 167"/>
                  <a:gd name="T3" fmla="*/ 8 h 51"/>
                  <a:gd name="T4" fmla="*/ 115 w 167"/>
                  <a:gd name="T5" fmla="*/ 5 h 51"/>
                  <a:gd name="T6" fmla="*/ 139 w 167"/>
                  <a:gd name="T7" fmla="*/ 8 h 51"/>
                  <a:gd name="T8" fmla="*/ 163 w 167"/>
                  <a:gd name="T9" fmla="*/ 16 h 51"/>
                  <a:gd name="T10" fmla="*/ 152 w 167"/>
                  <a:gd name="T11" fmla="*/ 30 h 51"/>
                  <a:gd name="T12" fmla="*/ 97 w 167"/>
                  <a:gd name="T13" fmla="*/ 46 h 51"/>
                  <a:gd name="T14" fmla="*/ 30 w 167"/>
                  <a:gd name="T15" fmla="*/ 45 h 51"/>
                  <a:gd name="T16" fmla="*/ 0 w 167"/>
                  <a:gd name="T17" fmla="*/ 21 h 51"/>
                  <a:gd name="T18" fmla="*/ 8 w 167"/>
                  <a:gd name="T19" fmla="*/ 12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7" h="51">
                    <a:moveTo>
                      <a:pt x="8" y="12"/>
                    </a:moveTo>
                    <a:cubicBezTo>
                      <a:pt x="11" y="10"/>
                      <a:pt x="14" y="9"/>
                      <a:pt x="17" y="8"/>
                    </a:cubicBezTo>
                    <a:cubicBezTo>
                      <a:pt x="50" y="2"/>
                      <a:pt x="82" y="0"/>
                      <a:pt x="115" y="5"/>
                    </a:cubicBezTo>
                    <a:cubicBezTo>
                      <a:pt x="123" y="7"/>
                      <a:pt x="131" y="7"/>
                      <a:pt x="139" y="8"/>
                    </a:cubicBezTo>
                    <a:cubicBezTo>
                      <a:pt x="149" y="8"/>
                      <a:pt x="159" y="10"/>
                      <a:pt x="163" y="16"/>
                    </a:cubicBezTo>
                    <a:cubicBezTo>
                      <a:pt x="167" y="22"/>
                      <a:pt x="160" y="27"/>
                      <a:pt x="152" y="30"/>
                    </a:cubicBezTo>
                    <a:cubicBezTo>
                      <a:pt x="135" y="37"/>
                      <a:pt x="116" y="42"/>
                      <a:pt x="97" y="46"/>
                    </a:cubicBezTo>
                    <a:cubicBezTo>
                      <a:pt x="74" y="51"/>
                      <a:pt x="52" y="50"/>
                      <a:pt x="30" y="45"/>
                    </a:cubicBezTo>
                    <a:cubicBezTo>
                      <a:pt x="11" y="41"/>
                      <a:pt x="0" y="31"/>
                      <a:pt x="0" y="21"/>
                    </a:cubicBezTo>
                    <a:cubicBezTo>
                      <a:pt x="1" y="17"/>
                      <a:pt x="2" y="14"/>
                      <a:pt x="8" y="12"/>
                    </a:cubicBezTo>
                    <a:close/>
                  </a:path>
                </a:pathLst>
              </a:custGeom>
              <a:solidFill>
                <a:srgbClr val="BC99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2" name="Freeform 52"/>
              <p:cNvSpPr>
                <a:spLocks/>
              </p:cNvSpPr>
              <p:nvPr userDrawn="1"/>
            </p:nvSpPr>
            <p:spPr bwMode="auto">
              <a:xfrm>
                <a:off x="-98" y="1482"/>
                <a:ext cx="330" cy="104"/>
              </a:xfrm>
              <a:custGeom>
                <a:avLst/>
                <a:gdLst>
                  <a:gd name="T0" fmla="*/ 175 w 186"/>
                  <a:gd name="T1" fmla="*/ 47 h 58"/>
                  <a:gd name="T2" fmla="*/ 142 w 186"/>
                  <a:gd name="T3" fmla="*/ 51 h 58"/>
                  <a:gd name="T4" fmla="*/ 103 w 186"/>
                  <a:gd name="T5" fmla="*/ 52 h 58"/>
                  <a:gd name="T6" fmla="*/ 100 w 186"/>
                  <a:gd name="T7" fmla="*/ 53 h 58"/>
                  <a:gd name="T8" fmla="*/ 58 w 186"/>
                  <a:gd name="T9" fmla="*/ 58 h 58"/>
                  <a:gd name="T10" fmla="*/ 50 w 186"/>
                  <a:gd name="T11" fmla="*/ 58 h 58"/>
                  <a:gd name="T12" fmla="*/ 18 w 186"/>
                  <a:gd name="T13" fmla="*/ 53 h 58"/>
                  <a:gd name="T14" fmla="*/ 6 w 186"/>
                  <a:gd name="T15" fmla="*/ 49 h 58"/>
                  <a:gd name="T16" fmla="*/ 2 w 186"/>
                  <a:gd name="T17" fmla="*/ 42 h 58"/>
                  <a:gd name="T18" fmla="*/ 13 w 186"/>
                  <a:gd name="T19" fmla="*/ 39 h 58"/>
                  <a:gd name="T20" fmla="*/ 28 w 186"/>
                  <a:gd name="T21" fmla="*/ 42 h 58"/>
                  <a:gd name="T22" fmla="*/ 22 w 186"/>
                  <a:gd name="T23" fmla="*/ 34 h 58"/>
                  <a:gd name="T24" fmla="*/ 35 w 186"/>
                  <a:gd name="T25" fmla="*/ 25 h 58"/>
                  <a:gd name="T26" fmla="*/ 36 w 186"/>
                  <a:gd name="T27" fmla="*/ 13 h 58"/>
                  <a:gd name="T28" fmla="*/ 44 w 186"/>
                  <a:gd name="T29" fmla="*/ 7 h 58"/>
                  <a:gd name="T30" fmla="*/ 55 w 186"/>
                  <a:gd name="T31" fmla="*/ 10 h 58"/>
                  <a:gd name="T32" fmla="*/ 74 w 186"/>
                  <a:gd name="T33" fmla="*/ 37 h 58"/>
                  <a:gd name="T34" fmla="*/ 74 w 186"/>
                  <a:gd name="T35" fmla="*/ 19 h 58"/>
                  <a:gd name="T36" fmla="*/ 79 w 186"/>
                  <a:gd name="T37" fmla="*/ 10 h 58"/>
                  <a:gd name="T38" fmla="*/ 93 w 186"/>
                  <a:gd name="T39" fmla="*/ 12 h 58"/>
                  <a:gd name="T40" fmla="*/ 97 w 186"/>
                  <a:gd name="T41" fmla="*/ 20 h 58"/>
                  <a:gd name="T42" fmla="*/ 103 w 186"/>
                  <a:gd name="T43" fmla="*/ 7 h 58"/>
                  <a:gd name="T44" fmla="*/ 112 w 186"/>
                  <a:gd name="T45" fmla="*/ 2 h 58"/>
                  <a:gd name="T46" fmla="*/ 119 w 186"/>
                  <a:gd name="T47" fmla="*/ 7 h 58"/>
                  <a:gd name="T48" fmla="*/ 120 w 186"/>
                  <a:gd name="T49" fmla="*/ 21 h 58"/>
                  <a:gd name="T50" fmla="*/ 141 w 186"/>
                  <a:gd name="T51" fmla="*/ 5 h 58"/>
                  <a:gd name="T52" fmla="*/ 157 w 186"/>
                  <a:gd name="T53" fmla="*/ 2 h 58"/>
                  <a:gd name="T54" fmla="*/ 161 w 186"/>
                  <a:gd name="T55" fmla="*/ 10 h 58"/>
                  <a:gd name="T56" fmla="*/ 154 w 186"/>
                  <a:gd name="T57" fmla="*/ 31 h 58"/>
                  <a:gd name="T58" fmla="*/ 152 w 186"/>
                  <a:gd name="T59" fmla="*/ 39 h 58"/>
                  <a:gd name="T60" fmla="*/ 164 w 186"/>
                  <a:gd name="T61" fmla="*/ 35 h 58"/>
                  <a:gd name="T62" fmla="*/ 181 w 186"/>
                  <a:gd name="T63" fmla="*/ 34 h 58"/>
                  <a:gd name="T64" fmla="*/ 176 w 186"/>
                  <a:gd name="T65" fmla="*/ 43 h 58"/>
                  <a:gd name="T66" fmla="*/ 175 w 186"/>
                  <a:gd name="T67" fmla="*/ 4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86" h="58">
                    <a:moveTo>
                      <a:pt x="175" y="47"/>
                    </a:moveTo>
                    <a:cubicBezTo>
                      <a:pt x="165" y="51"/>
                      <a:pt x="154" y="54"/>
                      <a:pt x="142" y="51"/>
                    </a:cubicBezTo>
                    <a:cubicBezTo>
                      <a:pt x="129" y="47"/>
                      <a:pt x="116" y="52"/>
                      <a:pt x="103" y="52"/>
                    </a:cubicBezTo>
                    <a:cubicBezTo>
                      <a:pt x="102" y="53"/>
                      <a:pt x="101" y="53"/>
                      <a:pt x="100" y="53"/>
                    </a:cubicBezTo>
                    <a:cubicBezTo>
                      <a:pt x="86" y="53"/>
                      <a:pt x="72" y="55"/>
                      <a:pt x="58" y="58"/>
                    </a:cubicBezTo>
                    <a:cubicBezTo>
                      <a:pt x="55" y="58"/>
                      <a:pt x="53" y="58"/>
                      <a:pt x="50" y="58"/>
                    </a:cubicBezTo>
                    <a:cubicBezTo>
                      <a:pt x="39" y="58"/>
                      <a:pt x="28" y="56"/>
                      <a:pt x="18" y="53"/>
                    </a:cubicBezTo>
                    <a:cubicBezTo>
                      <a:pt x="14" y="52"/>
                      <a:pt x="9" y="51"/>
                      <a:pt x="6" y="49"/>
                    </a:cubicBezTo>
                    <a:cubicBezTo>
                      <a:pt x="2" y="47"/>
                      <a:pt x="0" y="45"/>
                      <a:pt x="2" y="42"/>
                    </a:cubicBezTo>
                    <a:cubicBezTo>
                      <a:pt x="3" y="40"/>
                      <a:pt x="8" y="39"/>
                      <a:pt x="13" y="39"/>
                    </a:cubicBezTo>
                    <a:cubicBezTo>
                      <a:pt x="18" y="39"/>
                      <a:pt x="23" y="40"/>
                      <a:pt x="28" y="42"/>
                    </a:cubicBezTo>
                    <a:cubicBezTo>
                      <a:pt x="26" y="39"/>
                      <a:pt x="24" y="37"/>
                      <a:pt x="22" y="34"/>
                    </a:cubicBezTo>
                    <a:cubicBezTo>
                      <a:pt x="18" y="26"/>
                      <a:pt x="20" y="24"/>
                      <a:pt x="35" y="25"/>
                    </a:cubicBezTo>
                    <a:cubicBezTo>
                      <a:pt x="36" y="21"/>
                      <a:pt x="35" y="17"/>
                      <a:pt x="36" y="13"/>
                    </a:cubicBezTo>
                    <a:cubicBezTo>
                      <a:pt x="36" y="10"/>
                      <a:pt x="39" y="8"/>
                      <a:pt x="44" y="7"/>
                    </a:cubicBezTo>
                    <a:cubicBezTo>
                      <a:pt x="49" y="6"/>
                      <a:pt x="53" y="8"/>
                      <a:pt x="55" y="10"/>
                    </a:cubicBezTo>
                    <a:cubicBezTo>
                      <a:pt x="64" y="19"/>
                      <a:pt x="73" y="28"/>
                      <a:pt x="74" y="37"/>
                    </a:cubicBezTo>
                    <a:cubicBezTo>
                      <a:pt x="73" y="32"/>
                      <a:pt x="73" y="25"/>
                      <a:pt x="74" y="19"/>
                    </a:cubicBezTo>
                    <a:cubicBezTo>
                      <a:pt x="74" y="16"/>
                      <a:pt x="74" y="12"/>
                      <a:pt x="79" y="10"/>
                    </a:cubicBezTo>
                    <a:cubicBezTo>
                      <a:pt x="86" y="5"/>
                      <a:pt x="90" y="7"/>
                      <a:pt x="93" y="12"/>
                    </a:cubicBezTo>
                    <a:cubicBezTo>
                      <a:pt x="95" y="14"/>
                      <a:pt x="96" y="16"/>
                      <a:pt x="97" y="20"/>
                    </a:cubicBezTo>
                    <a:cubicBezTo>
                      <a:pt x="100" y="15"/>
                      <a:pt x="101" y="11"/>
                      <a:pt x="103" y="7"/>
                    </a:cubicBezTo>
                    <a:cubicBezTo>
                      <a:pt x="104" y="4"/>
                      <a:pt x="107" y="2"/>
                      <a:pt x="112" y="2"/>
                    </a:cubicBezTo>
                    <a:cubicBezTo>
                      <a:pt x="117" y="2"/>
                      <a:pt x="118" y="5"/>
                      <a:pt x="119" y="7"/>
                    </a:cubicBezTo>
                    <a:cubicBezTo>
                      <a:pt x="120" y="12"/>
                      <a:pt x="120" y="16"/>
                      <a:pt x="120" y="21"/>
                    </a:cubicBezTo>
                    <a:cubicBezTo>
                      <a:pt x="129" y="17"/>
                      <a:pt x="132" y="9"/>
                      <a:pt x="141" y="5"/>
                    </a:cubicBezTo>
                    <a:cubicBezTo>
                      <a:pt x="146" y="2"/>
                      <a:pt x="152" y="0"/>
                      <a:pt x="157" y="2"/>
                    </a:cubicBezTo>
                    <a:cubicBezTo>
                      <a:pt x="163" y="3"/>
                      <a:pt x="161" y="7"/>
                      <a:pt x="161" y="10"/>
                    </a:cubicBezTo>
                    <a:cubicBezTo>
                      <a:pt x="161" y="17"/>
                      <a:pt x="157" y="24"/>
                      <a:pt x="154" y="31"/>
                    </a:cubicBezTo>
                    <a:cubicBezTo>
                      <a:pt x="152" y="33"/>
                      <a:pt x="150" y="36"/>
                      <a:pt x="152" y="39"/>
                    </a:cubicBezTo>
                    <a:cubicBezTo>
                      <a:pt x="157" y="39"/>
                      <a:pt x="160" y="37"/>
                      <a:pt x="164" y="35"/>
                    </a:cubicBezTo>
                    <a:cubicBezTo>
                      <a:pt x="170" y="34"/>
                      <a:pt x="176" y="31"/>
                      <a:pt x="181" y="34"/>
                    </a:cubicBezTo>
                    <a:cubicBezTo>
                      <a:pt x="186" y="38"/>
                      <a:pt x="180" y="41"/>
                      <a:pt x="176" y="43"/>
                    </a:cubicBezTo>
                    <a:cubicBezTo>
                      <a:pt x="175" y="44"/>
                      <a:pt x="171" y="45"/>
                      <a:pt x="175" y="47"/>
                    </a:cubicBezTo>
                    <a:close/>
                  </a:path>
                </a:pathLst>
              </a:custGeom>
              <a:solidFill>
                <a:srgbClr val="8299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3" name="Freeform 53"/>
              <p:cNvSpPr>
                <a:spLocks/>
              </p:cNvSpPr>
              <p:nvPr userDrawn="1"/>
            </p:nvSpPr>
            <p:spPr bwMode="auto">
              <a:xfrm>
                <a:off x="-42" y="1803"/>
                <a:ext cx="267" cy="66"/>
              </a:xfrm>
              <a:custGeom>
                <a:avLst/>
                <a:gdLst>
                  <a:gd name="T0" fmla="*/ 141 w 150"/>
                  <a:gd name="T1" fmla="*/ 11 h 37"/>
                  <a:gd name="T2" fmla="*/ 145 w 150"/>
                  <a:gd name="T3" fmla="*/ 19 h 37"/>
                  <a:gd name="T4" fmla="*/ 136 w 150"/>
                  <a:gd name="T5" fmla="*/ 35 h 37"/>
                  <a:gd name="T6" fmla="*/ 114 w 150"/>
                  <a:gd name="T7" fmla="*/ 36 h 37"/>
                  <a:gd name="T8" fmla="*/ 102 w 150"/>
                  <a:gd name="T9" fmla="*/ 36 h 37"/>
                  <a:gd name="T10" fmla="*/ 52 w 150"/>
                  <a:gd name="T11" fmla="*/ 34 h 37"/>
                  <a:gd name="T12" fmla="*/ 26 w 150"/>
                  <a:gd name="T13" fmla="*/ 34 h 37"/>
                  <a:gd name="T14" fmla="*/ 13 w 150"/>
                  <a:gd name="T15" fmla="*/ 32 h 37"/>
                  <a:gd name="T16" fmla="*/ 7 w 150"/>
                  <a:gd name="T17" fmla="*/ 16 h 37"/>
                  <a:gd name="T18" fmla="*/ 30 w 150"/>
                  <a:gd name="T19" fmla="*/ 7 h 37"/>
                  <a:gd name="T20" fmla="*/ 48 w 150"/>
                  <a:gd name="T21" fmla="*/ 6 h 37"/>
                  <a:gd name="T22" fmla="*/ 107 w 150"/>
                  <a:gd name="T23" fmla="*/ 1 h 37"/>
                  <a:gd name="T24" fmla="*/ 141 w 150"/>
                  <a:gd name="T25" fmla="*/ 1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37">
                    <a:moveTo>
                      <a:pt x="141" y="11"/>
                    </a:moveTo>
                    <a:cubicBezTo>
                      <a:pt x="135" y="15"/>
                      <a:pt x="146" y="16"/>
                      <a:pt x="145" y="19"/>
                    </a:cubicBezTo>
                    <a:cubicBezTo>
                      <a:pt x="150" y="26"/>
                      <a:pt x="142" y="30"/>
                      <a:pt x="136" y="35"/>
                    </a:cubicBezTo>
                    <a:cubicBezTo>
                      <a:pt x="128" y="35"/>
                      <a:pt x="121" y="35"/>
                      <a:pt x="114" y="36"/>
                    </a:cubicBezTo>
                    <a:cubicBezTo>
                      <a:pt x="110" y="36"/>
                      <a:pt x="106" y="36"/>
                      <a:pt x="102" y="36"/>
                    </a:cubicBezTo>
                    <a:cubicBezTo>
                      <a:pt x="85" y="36"/>
                      <a:pt x="68" y="37"/>
                      <a:pt x="52" y="34"/>
                    </a:cubicBezTo>
                    <a:cubicBezTo>
                      <a:pt x="43" y="32"/>
                      <a:pt x="35" y="34"/>
                      <a:pt x="26" y="34"/>
                    </a:cubicBezTo>
                    <a:cubicBezTo>
                      <a:pt x="22" y="35"/>
                      <a:pt x="18" y="33"/>
                      <a:pt x="13" y="32"/>
                    </a:cubicBezTo>
                    <a:cubicBezTo>
                      <a:pt x="10" y="27"/>
                      <a:pt x="0" y="23"/>
                      <a:pt x="7" y="16"/>
                    </a:cubicBezTo>
                    <a:cubicBezTo>
                      <a:pt x="12" y="10"/>
                      <a:pt x="20" y="7"/>
                      <a:pt x="30" y="7"/>
                    </a:cubicBezTo>
                    <a:cubicBezTo>
                      <a:pt x="36" y="7"/>
                      <a:pt x="42" y="6"/>
                      <a:pt x="48" y="6"/>
                    </a:cubicBezTo>
                    <a:cubicBezTo>
                      <a:pt x="68" y="6"/>
                      <a:pt x="87" y="4"/>
                      <a:pt x="107" y="1"/>
                    </a:cubicBezTo>
                    <a:cubicBezTo>
                      <a:pt x="122" y="0"/>
                      <a:pt x="133" y="4"/>
                      <a:pt x="141" y="11"/>
                    </a:cubicBezTo>
                    <a:close/>
                  </a:path>
                </a:pathLst>
              </a:custGeom>
              <a:solidFill>
                <a:srgbClr val="A78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4" name="Freeform 54"/>
              <p:cNvSpPr>
                <a:spLocks/>
              </p:cNvSpPr>
              <p:nvPr userDrawn="1"/>
            </p:nvSpPr>
            <p:spPr bwMode="auto">
              <a:xfrm>
                <a:off x="97" y="1671"/>
                <a:ext cx="243" cy="68"/>
              </a:xfrm>
              <a:custGeom>
                <a:avLst/>
                <a:gdLst>
                  <a:gd name="T0" fmla="*/ 97 w 137"/>
                  <a:gd name="T1" fmla="*/ 38 h 38"/>
                  <a:gd name="T2" fmla="*/ 24 w 137"/>
                  <a:gd name="T3" fmla="*/ 31 h 38"/>
                  <a:gd name="T4" fmla="*/ 9 w 137"/>
                  <a:gd name="T5" fmla="*/ 23 h 38"/>
                  <a:gd name="T6" fmla="*/ 20 w 137"/>
                  <a:gd name="T7" fmla="*/ 6 h 38"/>
                  <a:gd name="T8" fmla="*/ 120 w 137"/>
                  <a:gd name="T9" fmla="*/ 12 h 38"/>
                  <a:gd name="T10" fmla="*/ 134 w 137"/>
                  <a:gd name="T11" fmla="*/ 29 h 38"/>
                  <a:gd name="T12" fmla="*/ 107 w 137"/>
                  <a:gd name="T13" fmla="*/ 38 h 38"/>
                  <a:gd name="T14" fmla="*/ 97 w 137"/>
                  <a:gd name="T15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7" h="38">
                    <a:moveTo>
                      <a:pt x="97" y="38"/>
                    </a:moveTo>
                    <a:cubicBezTo>
                      <a:pt x="73" y="36"/>
                      <a:pt x="48" y="37"/>
                      <a:pt x="24" y="31"/>
                    </a:cubicBezTo>
                    <a:cubicBezTo>
                      <a:pt x="18" y="29"/>
                      <a:pt x="12" y="27"/>
                      <a:pt x="9" y="23"/>
                    </a:cubicBezTo>
                    <a:cubicBezTo>
                      <a:pt x="0" y="16"/>
                      <a:pt x="5" y="7"/>
                      <a:pt x="20" y="6"/>
                    </a:cubicBezTo>
                    <a:cubicBezTo>
                      <a:pt x="54" y="2"/>
                      <a:pt x="89" y="0"/>
                      <a:pt x="120" y="12"/>
                    </a:cubicBezTo>
                    <a:cubicBezTo>
                      <a:pt x="132" y="16"/>
                      <a:pt x="137" y="23"/>
                      <a:pt x="134" y="29"/>
                    </a:cubicBezTo>
                    <a:cubicBezTo>
                      <a:pt x="129" y="36"/>
                      <a:pt x="119" y="38"/>
                      <a:pt x="107" y="38"/>
                    </a:cubicBezTo>
                    <a:cubicBezTo>
                      <a:pt x="104" y="38"/>
                      <a:pt x="101" y="38"/>
                      <a:pt x="97" y="38"/>
                    </a:cubicBezTo>
                    <a:close/>
                  </a:path>
                </a:pathLst>
              </a:custGeom>
              <a:solidFill>
                <a:srgbClr val="A78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5" name="Freeform 55"/>
              <p:cNvSpPr>
                <a:spLocks/>
              </p:cNvSpPr>
              <p:nvPr userDrawn="1"/>
            </p:nvSpPr>
            <p:spPr bwMode="auto">
              <a:xfrm>
                <a:off x="-120" y="1702"/>
                <a:ext cx="215" cy="67"/>
              </a:xfrm>
              <a:custGeom>
                <a:avLst/>
                <a:gdLst>
                  <a:gd name="T0" fmla="*/ 38 w 121"/>
                  <a:gd name="T1" fmla="*/ 1 h 38"/>
                  <a:gd name="T2" fmla="*/ 103 w 121"/>
                  <a:gd name="T3" fmla="*/ 7 h 38"/>
                  <a:gd name="T4" fmla="*/ 120 w 121"/>
                  <a:gd name="T5" fmla="*/ 19 h 38"/>
                  <a:gd name="T6" fmla="*/ 101 w 121"/>
                  <a:gd name="T7" fmla="*/ 33 h 38"/>
                  <a:gd name="T8" fmla="*/ 15 w 121"/>
                  <a:gd name="T9" fmla="*/ 31 h 38"/>
                  <a:gd name="T10" fmla="*/ 0 w 121"/>
                  <a:gd name="T11" fmla="*/ 19 h 38"/>
                  <a:gd name="T12" fmla="*/ 13 w 121"/>
                  <a:gd name="T13" fmla="*/ 5 h 38"/>
                  <a:gd name="T14" fmla="*/ 38 w 121"/>
                  <a:gd name="T15" fmla="*/ 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1" h="38">
                    <a:moveTo>
                      <a:pt x="38" y="1"/>
                    </a:moveTo>
                    <a:cubicBezTo>
                      <a:pt x="63" y="1"/>
                      <a:pt x="83" y="5"/>
                      <a:pt x="103" y="7"/>
                    </a:cubicBezTo>
                    <a:cubicBezTo>
                      <a:pt x="113" y="8"/>
                      <a:pt x="119" y="13"/>
                      <a:pt x="120" y="19"/>
                    </a:cubicBezTo>
                    <a:cubicBezTo>
                      <a:pt x="121" y="27"/>
                      <a:pt x="110" y="31"/>
                      <a:pt x="101" y="33"/>
                    </a:cubicBezTo>
                    <a:cubicBezTo>
                      <a:pt x="72" y="38"/>
                      <a:pt x="43" y="36"/>
                      <a:pt x="15" y="31"/>
                    </a:cubicBezTo>
                    <a:cubicBezTo>
                      <a:pt x="5" y="29"/>
                      <a:pt x="0" y="25"/>
                      <a:pt x="0" y="19"/>
                    </a:cubicBezTo>
                    <a:cubicBezTo>
                      <a:pt x="0" y="13"/>
                      <a:pt x="5" y="9"/>
                      <a:pt x="13" y="5"/>
                    </a:cubicBezTo>
                    <a:cubicBezTo>
                      <a:pt x="22" y="2"/>
                      <a:pt x="31" y="0"/>
                      <a:pt x="38" y="1"/>
                    </a:cubicBezTo>
                    <a:close/>
                  </a:path>
                </a:pathLst>
              </a:custGeom>
              <a:solidFill>
                <a:srgbClr val="A78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6" name="Freeform 56"/>
              <p:cNvSpPr>
                <a:spLocks/>
              </p:cNvSpPr>
              <p:nvPr userDrawn="1"/>
            </p:nvSpPr>
            <p:spPr bwMode="auto">
              <a:xfrm>
                <a:off x="-915" y="1766"/>
                <a:ext cx="168" cy="71"/>
              </a:xfrm>
              <a:custGeom>
                <a:avLst/>
                <a:gdLst>
                  <a:gd name="T0" fmla="*/ 42 w 95"/>
                  <a:gd name="T1" fmla="*/ 39 h 40"/>
                  <a:gd name="T2" fmla="*/ 12 w 95"/>
                  <a:gd name="T3" fmla="*/ 34 h 40"/>
                  <a:gd name="T4" fmla="*/ 10 w 95"/>
                  <a:gd name="T5" fmla="*/ 12 h 40"/>
                  <a:gd name="T6" fmla="*/ 83 w 95"/>
                  <a:gd name="T7" fmla="*/ 14 h 40"/>
                  <a:gd name="T8" fmla="*/ 70 w 95"/>
                  <a:gd name="T9" fmla="*/ 36 h 40"/>
                  <a:gd name="T10" fmla="*/ 42 w 95"/>
                  <a:gd name="T11" fmla="*/ 39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5" h="40">
                    <a:moveTo>
                      <a:pt x="42" y="39"/>
                    </a:moveTo>
                    <a:cubicBezTo>
                      <a:pt x="31" y="39"/>
                      <a:pt x="20" y="39"/>
                      <a:pt x="12" y="34"/>
                    </a:cubicBezTo>
                    <a:cubicBezTo>
                      <a:pt x="0" y="28"/>
                      <a:pt x="0" y="20"/>
                      <a:pt x="10" y="12"/>
                    </a:cubicBezTo>
                    <a:cubicBezTo>
                      <a:pt x="27" y="0"/>
                      <a:pt x="66" y="2"/>
                      <a:pt x="83" y="14"/>
                    </a:cubicBezTo>
                    <a:cubicBezTo>
                      <a:pt x="95" y="23"/>
                      <a:pt x="89" y="34"/>
                      <a:pt x="70" y="36"/>
                    </a:cubicBezTo>
                    <a:cubicBezTo>
                      <a:pt x="60" y="38"/>
                      <a:pt x="51" y="40"/>
                      <a:pt x="42" y="39"/>
                    </a:cubicBezTo>
                    <a:close/>
                  </a:path>
                </a:pathLst>
              </a:custGeom>
              <a:solidFill>
                <a:srgbClr val="A682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7" name="Freeform 57"/>
              <p:cNvSpPr>
                <a:spLocks/>
              </p:cNvSpPr>
              <p:nvPr userDrawn="1"/>
            </p:nvSpPr>
            <p:spPr bwMode="auto">
              <a:xfrm>
                <a:off x="-187" y="1486"/>
                <a:ext cx="229" cy="91"/>
              </a:xfrm>
              <a:custGeom>
                <a:avLst/>
                <a:gdLst>
                  <a:gd name="T0" fmla="*/ 129 w 129"/>
                  <a:gd name="T1" fmla="*/ 8 h 51"/>
                  <a:gd name="T2" fmla="*/ 126 w 129"/>
                  <a:gd name="T3" fmla="*/ 40 h 51"/>
                  <a:gd name="T4" fmla="*/ 108 w 129"/>
                  <a:gd name="T5" fmla="*/ 14 h 51"/>
                  <a:gd name="T6" fmla="*/ 94 w 129"/>
                  <a:gd name="T7" fmla="*/ 6 h 51"/>
                  <a:gd name="T8" fmla="*/ 88 w 129"/>
                  <a:gd name="T9" fmla="*/ 17 h 51"/>
                  <a:gd name="T10" fmla="*/ 89 w 129"/>
                  <a:gd name="T11" fmla="*/ 27 h 51"/>
                  <a:gd name="T12" fmla="*/ 74 w 129"/>
                  <a:gd name="T13" fmla="*/ 24 h 51"/>
                  <a:gd name="T14" fmla="*/ 76 w 129"/>
                  <a:gd name="T15" fmla="*/ 33 h 51"/>
                  <a:gd name="T16" fmla="*/ 84 w 129"/>
                  <a:gd name="T17" fmla="*/ 44 h 51"/>
                  <a:gd name="T18" fmla="*/ 67 w 129"/>
                  <a:gd name="T19" fmla="*/ 39 h 51"/>
                  <a:gd name="T20" fmla="*/ 54 w 129"/>
                  <a:gd name="T21" fmla="*/ 40 h 51"/>
                  <a:gd name="T22" fmla="*/ 59 w 129"/>
                  <a:gd name="T23" fmla="*/ 47 h 51"/>
                  <a:gd name="T24" fmla="*/ 68 w 129"/>
                  <a:gd name="T25" fmla="*/ 51 h 51"/>
                  <a:gd name="T26" fmla="*/ 0 w 129"/>
                  <a:gd name="T27" fmla="*/ 41 h 51"/>
                  <a:gd name="T28" fmla="*/ 12 w 129"/>
                  <a:gd name="T29" fmla="*/ 34 h 51"/>
                  <a:gd name="T30" fmla="*/ 46 w 129"/>
                  <a:gd name="T31" fmla="*/ 17 h 51"/>
                  <a:gd name="T32" fmla="*/ 103 w 129"/>
                  <a:gd name="T33" fmla="*/ 0 h 51"/>
                  <a:gd name="T34" fmla="*/ 110 w 129"/>
                  <a:gd name="T35" fmla="*/ 8 h 51"/>
                  <a:gd name="T36" fmla="*/ 113 w 129"/>
                  <a:gd name="T37" fmla="*/ 12 h 51"/>
                  <a:gd name="T38" fmla="*/ 119 w 129"/>
                  <a:gd name="T39" fmla="*/ 10 h 51"/>
                  <a:gd name="T40" fmla="*/ 129 w 129"/>
                  <a:gd name="T41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9" h="51">
                    <a:moveTo>
                      <a:pt x="129" y="8"/>
                    </a:moveTo>
                    <a:cubicBezTo>
                      <a:pt x="124" y="19"/>
                      <a:pt x="126" y="29"/>
                      <a:pt x="126" y="40"/>
                    </a:cubicBezTo>
                    <a:cubicBezTo>
                      <a:pt x="120" y="31"/>
                      <a:pt x="116" y="22"/>
                      <a:pt x="108" y="14"/>
                    </a:cubicBezTo>
                    <a:cubicBezTo>
                      <a:pt x="105" y="11"/>
                      <a:pt x="103" y="5"/>
                      <a:pt x="94" y="6"/>
                    </a:cubicBezTo>
                    <a:cubicBezTo>
                      <a:pt x="85" y="8"/>
                      <a:pt x="88" y="13"/>
                      <a:pt x="88" y="17"/>
                    </a:cubicBezTo>
                    <a:cubicBezTo>
                      <a:pt x="88" y="20"/>
                      <a:pt x="89" y="24"/>
                      <a:pt x="89" y="27"/>
                    </a:cubicBezTo>
                    <a:cubicBezTo>
                      <a:pt x="83" y="27"/>
                      <a:pt x="79" y="22"/>
                      <a:pt x="74" y="24"/>
                    </a:cubicBezTo>
                    <a:cubicBezTo>
                      <a:pt x="70" y="27"/>
                      <a:pt x="75" y="31"/>
                      <a:pt x="76" y="33"/>
                    </a:cubicBezTo>
                    <a:cubicBezTo>
                      <a:pt x="78" y="37"/>
                      <a:pt x="81" y="40"/>
                      <a:pt x="84" y="44"/>
                    </a:cubicBezTo>
                    <a:cubicBezTo>
                      <a:pt x="78" y="42"/>
                      <a:pt x="73" y="41"/>
                      <a:pt x="67" y="39"/>
                    </a:cubicBezTo>
                    <a:cubicBezTo>
                      <a:pt x="63" y="38"/>
                      <a:pt x="58" y="37"/>
                      <a:pt x="54" y="40"/>
                    </a:cubicBezTo>
                    <a:cubicBezTo>
                      <a:pt x="51" y="43"/>
                      <a:pt x="56" y="45"/>
                      <a:pt x="59" y="47"/>
                    </a:cubicBezTo>
                    <a:cubicBezTo>
                      <a:pt x="62" y="48"/>
                      <a:pt x="65" y="50"/>
                      <a:pt x="68" y="51"/>
                    </a:cubicBezTo>
                    <a:cubicBezTo>
                      <a:pt x="45" y="49"/>
                      <a:pt x="22" y="45"/>
                      <a:pt x="0" y="41"/>
                    </a:cubicBezTo>
                    <a:cubicBezTo>
                      <a:pt x="7" y="40"/>
                      <a:pt x="9" y="37"/>
                      <a:pt x="12" y="34"/>
                    </a:cubicBezTo>
                    <a:cubicBezTo>
                      <a:pt x="21" y="26"/>
                      <a:pt x="33" y="22"/>
                      <a:pt x="46" y="17"/>
                    </a:cubicBezTo>
                    <a:cubicBezTo>
                      <a:pt x="65" y="11"/>
                      <a:pt x="84" y="6"/>
                      <a:pt x="103" y="0"/>
                    </a:cubicBezTo>
                    <a:cubicBezTo>
                      <a:pt x="106" y="2"/>
                      <a:pt x="108" y="5"/>
                      <a:pt x="110" y="8"/>
                    </a:cubicBezTo>
                    <a:cubicBezTo>
                      <a:pt x="110" y="10"/>
                      <a:pt x="110" y="12"/>
                      <a:pt x="113" y="12"/>
                    </a:cubicBezTo>
                    <a:cubicBezTo>
                      <a:pt x="115" y="12"/>
                      <a:pt x="118" y="11"/>
                      <a:pt x="119" y="10"/>
                    </a:cubicBezTo>
                    <a:cubicBezTo>
                      <a:pt x="119" y="1"/>
                      <a:pt x="125" y="5"/>
                      <a:pt x="129" y="8"/>
                    </a:cubicBezTo>
                    <a:close/>
                  </a:path>
                </a:pathLst>
              </a:custGeom>
              <a:solidFill>
                <a:srgbClr val="D8CF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8" name="Freeform 58"/>
              <p:cNvSpPr>
                <a:spLocks/>
              </p:cNvSpPr>
              <p:nvPr userDrawn="1"/>
            </p:nvSpPr>
            <p:spPr bwMode="auto">
              <a:xfrm>
                <a:off x="-372" y="1735"/>
                <a:ext cx="178" cy="56"/>
              </a:xfrm>
              <a:custGeom>
                <a:avLst/>
                <a:gdLst>
                  <a:gd name="T0" fmla="*/ 63 w 100"/>
                  <a:gd name="T1" fmla="*/ 2 h 31"/>
                  <a:gd name="T2" fmla="*/ 68 w 100"/>
                  <a:gd name="T3" fmla="*/ 3 h 31"/>
                  <a:gd name="T4" fmla="*/ 81 w 100"/>
                  <a:gd name="T5" fmla="*/ 4 h 31"/>
                  <a:gd name="T6" fmla="*/ 98 w 100"/>
                  <a:gd name="T7" fmla="*/ 12 h 31"/>
                  <a:gd name="T8" fmla="*/ 88 w 100"/>
                  <a:gd name="T9" fmla="*/ 26 h 31"/>
                  <a:gd name="T10" fmla="*/ 57 w 100"/>
                  <a:gd name="T11" fmla="*/ 30 h 31"/>
                  <a:gd name="T12" fmla="*/ 18 w 100"/>
                  <a:gd name="T13" fmla="*/ 27 h 31"/>
                  <a:gd name="T14" fmla="*/ 1 w 100"/>
                  <a:gd name="T15" fmla="*/ 18 h 31"/>
                  <a:gd name="T16" fmla="*/ 13 w 100"/>
                  <a:gd name="T17" fmla="*/ 6 h 31"/>
                  <a:gd name="T18" fmla="*/ 63 w 100"/>
                  <a:gd name="T19" fmla="*/ 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0" h="31">
                    <a:moveTo>
                      <a:pt x="63" y="2"/>
                    </a:moveTo>
                    <a:cubicBezTo>
                      <a:pt x="64" y="2"/>
                      <a:pt x="66" y="2"/>
                      <a:pt x="68" y="3"/>
                    </a:cubicBezTo>
                    <a:cubicBezTo>
                      <a:pt x="72" y="3"/>
                      <a:pt x="77" y="3"/>
                      <a:pt x="81" y="4"/>
                    </a:cubicBezTo>
                    <a:cubicBezTo>
                      <a:pt x="89" y="5"/>
                      <a:pt x="97" y="6"/>
                      <a:pt x="98" y="12"/>
                    </a:cubicBezTo>
                    <a:cubicBezTo>
                      <a:pt x="100" y="17"/>
                      <a:pt x="96" y="22"/>
                      <a:pt x="88" y="26"/>
                    </a:cubicBezTo>
                    <a:cubicBezTo>
                      <a:pt x="79" y="30"/>
                      <a:pt x="68" y="31"/>
                      <a:pt x="57" y="30"/>
                    </a:cubicBezTo>
                    <a:cubicBezTo>
                      <a:pt x="44" y="30"/>
                      <a:pt x="31" y="29"/>
                      <a:pt x="18" y="27"/>
                    </a:cubicBezTo>
                    <a:cubicBezTo>
                      <a:pt x="10" y="25"/>
                      <a:pt x="2" y="23"/>
                      <a:pt x="1" y="18"/>
                    </a:cubicBezTo>
                    <a:cubicBezTo>
                      <a:pt x="0" y="12"/>
                      <a:pt x="6" y="9"/>
                      <a:pt x="13" y="6"/>
                    </a:cubicBezTo>
                    <a:cubicBezTo>
                      <a:pt x="28" y="0"/>
                      <a:pt x="46" y="1"/>
                      <a:pt x="63" y="2"/>
                    </a:cubicBezTo>
                    <a:close/>
                  </a:path>
                </a:pathLst>
              </a:custGeom>
              <a:solidFill>
                <a:srgbClr val="D4BE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9" name="Freeform 59"/>
              <p:cNvSpPr>
                <a:spLocks/>
              </p:cNvSpPr>
              <p:nvPr userDrawn="1"/>
            </p:nvSpPr>
            <p:spPr bwMode="auto">
              <a:xfrm>
                <a:off x="368" y="1602"/>
                <a:ext cx="157" cy="60"/>
              </a:xfrm>
              <a:custGeom>
                <a:avLst/>
                <a:gdLst>
                  <a:gd name="T0" fmla="*/ 13 w 88"/>
                  <a:gd name="T1" fmla="*/ 28 h 34"/>
                  <a:gd name="T2" fmla="*/ 21 w 88"/>
                  <a:gd name="T3" fmla="*/ 5 h 34"/>
                  <a:gd name="T4" fmla="*/ 29 w 88"/>
                  <a:gd name="T5" fmla="*/ 0 h 34"/>
                  <a:gd name="T6" fmla="*/ 39 w 88"/>
                  <a:gd name="T7" fmla="*/ 4 h 34"/>
                  <a:gd name="T8" fmla="*/ 83 w 88"/>
                  <a:gd name="T9" fmla="*/ 23 h 34"/>
                  <a:gd name="T10" fmla="*/ 79 w 88"/>
                  <a:gd name="T11" fmla="*/ 32 h 34"/>
                  <a:gd name="T12" fmla="*/ 25 w 88"/>
                  <a:gd name="T13" fmla="*/ 32 h 34"/>
                  <a:gd name="T14" fmla="*/ 13 w 88"/>
                  <a:gd name="T15" fmla="*/ 28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8" h="34">
                    <a:moveTo>
                      <a:pt x="13" y="28"/>
                    </a:moveTo>
                    <a:cubicBezTo>
                      <a:pt x="0" y="22"/>
                      <a:pt x="5" y="8"/>
                      <a:pt x="21" y="5"/>
                    </a:cubicBezTo>
                    <a:cubicBezTo>
                      <a:pt x="26" y="4"/>
                      <a:pt x="26" y="2"/>
                      <a:pt x="29" y="0"/>
                    </a:cubicBezTo>
                    <a:cubicBezTo>
                      <a:pt x="29" y="4"/>
                      <a:pt x="35" y="4"/>
                      <a:pt x="39" y="4"/>
                    </a:cubicBezTo>
                    <a:cubicBezTo>
                      <a:pt x="59" y="6"/>
                      <a:pt x="72" y="14"/>
                      <a:pt x="83" y="23"/>
                    </a:cubicBezTo>
                    <a:cubicBezTo>
                      <a:pt x="88" y="27"/>
                      <a:pt x="88" y="30"/>
                      <a:pt x="79" y="32"/>
                    </a:cubicBezTo>
                    <a:cubicBezTo>
                      <a:pt x="61" y="34"/>
                      <a:pt x="43" y="32"/>
                      <a:pt x="25" y="32"/>
                    </a:cubicBezTo>
                    <a:cubicBezTo>
                      <a:pt x="22" y="29"/>
                      <a:pt x="16" y="30"/>
                      <a:pt x="13" y="28"/>
                    </a:cubicBezTo>
                    <a:close/>
                  </a:path>
                </a:pathLst>
              </a:custGeom>
              <a:solidFill>
                <a:srgbClr val="6754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0" name="Freeform 60"/>
              <p:cNvSpPr>
                <a:spLocks/>
              </p:cNvSpPr>
              <p:nvPr userDrawn="1"/>
            </p:nvSpPr>
            <p:spPr bwMode="auto">
              <a:xfrm>
                <a:off x="-555" y="1591"/>
                <a:ext cx="185" cy="37"/>
              </a:xfrm>
              <a:custGeom>
                <a:avLst/>
                <a:gdLst>
                  <a:gd name="T0" fmla="*/ 49 w 104"/>
                  <a:gd name="T1" fmla="*/ 0 h 21"/>
                  <a:gd name="T2" fmla="*/ 86 w 104"/>
                  <a:gd name="T3" fmla="*/ 2 h 21"/>
                  <a:gd name="T4" fmla="*/ 101 w 104"/>
                  <a:gd name="T5" fmla="*/ 7 h 21"/>
                  <a:gd name="T6" fmla="*/ 103 w 104"/>
                  <a:gd name="T7" fmla="*/ 15 h 21"/>
                  <a:gd name="T8" fmla="*/ 89 w 104"/>
                  <a:gd name="T9" fmla="*/ 20 h 21"/>
                  <a:gd name="T10" fmla="*/ 54 w 104"/>
                  <a:gd name="T11" fmla="*/ 18 h 21"/>
                  <a:gd name="T12" fmla="*/ 14 w 104"/>
                  <a:gd name="T13" fmla="*/ 16 h 21"/>
                  <a:gd name="T14" fmla="*/ 1 w 104"/>
                  <a:gd name="T15" fmla="*/ 10 h 21"/>
                  <a:gd name="T16" fmla="*/ 11 w 104"/>
                  <a:gd name="T17" fmla="*/ 2 h 21"/>
                  <a:gd name="T18" fmla="*/ 49 w 104"/>
                  <a:gd name="T1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4" h="21">
                    <a:moveTo>
                      <a:pt x="49" y="0"/>
                    </a:moveTo>
                    <a:cubicBezTo>
                      <a:pt x="61" y="1"/>
                      <a:pt x="74" y="0"/>
                      <a:pt x="86" y="2"/>
                    </a:cubicBezTo>
                    <a:cubicBezTo>
                      <a:pt x="92" y="3"/>
                      <a:pt x="96" y="5"/>
                      <a:pt x="101" y="7"/>
                    </a:cubicBezTo>
                    <a:cubicBezTo>
                      <a:pt x="104" y="9"/>
                      <a:pt x="104" y="12"/>
                      <a:pt x="103" y="15"/>
                    </a:cubicBezTo>
                    <a:cubicBezTo>
                      <a:pt x="101" y="19"/>
                      <a:pt x="95" y="20"/>
                      <a:pt x="89" y="20"/>
                    </a:cubicBezTo>
                    <a:cubicBezTo>
                      <a:pt x="77" y="21"/>
                      <a:pt x="66" y="19"/>
                      <a:pt x="54" y="18"/>
                    </a:cubicBezTo>
                    <a:cubicBezTo>
                      <a:pt x="41" y="18"/>
                      <a:pt x="27" y="17"/>
                      <a:pt x="14" y="16"/>
                    </a:cubicBezTo>
                    <a:cubicBezTo>
                      <a:pt x="7" y="16"/>
                      <a:pt x="2" y="14"/>
                      <a:pt x="1" y="10"/>
                    </a:cubicBezTo>
                    <a:cubicBezTo>
                      <a:pt x="0" y="6"/>
                      <a:pt x="4" y="3"/>
                      <a:pt x="11" y="2"/>
                    </a:cubicBezTo>
                    <a:cubicBezTo>
                      <a:pt x="24" y="0"/>
                      <a:pt x="37" y="1"/>
                      <a:pt x="49" y="0"/>
                    </a:cubicBezTo>
                    <a:close/>
                  </a:path>
                </a:pathLst>
              </a:custGeom>
              <a:solidFill>
                <a:srgbClr val="A884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1" name="Freeform 61"/>
              <p:cNvSpPr>
                <a:spLocks/>
              </p:cNvSpPr>
              <p:nvPr userDrawn="1"/>
            </p:nvSpPr>
            <p:spPr bwMode="auto">
              <a:xfrm>
                <a:off x="68" y="1750"/>
                <a:ext cx="144" cy="46"/>
              </a:xfrm>
              <a:custGeom>
                <a:avLst/>
                <a:gdLst>
                  <a:gd name="T0" fmla="*/ 41 w 81"/>
                  <a:gd name="T1" fmla="*/ 26 h 26"/>
                  <a:gd name="T2" fmla="*/ 6 w 81"/>
                  <a:gd name="T3" fmla="*/ 19 h 26"/>
                  <a:gd name="T4" fmla="*/ 7 w 81"/>
                  <a:gd name="T5" fmla="*/ 9 h 26"/>
                  <a:gd name="T6" fmla="*/ 44 w 81"/>
                  <a:gd name="T7" fmla="*/ 2 h 26"/>
                  <a:gd name="T8" fmla="*/ 66 w 81"/>
                  <a:gd name="T9" fmla="*/ 2 h 26"/>
                  <a:gd name="T10" fmla="*/ 81 w 81"/>
                  <a:gd name="T11" fmla="*/ 14 h 26"/>
                  <a:gd name="T12" fmla="*/ 66 w 81"/>
                  <a:gd name="T13" fmla="*/ 23 h 26"/>
                  <a:gd name="T14" fmla="*/ 41 w 81"/>
                  <a:gd name="T15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1" h="26">
                    <a:moveTo>
                      <a:pt x="41" y="26"/>
                    </a:moveTo>
                    <a:cubicBezTo>
                      <a:pt x="28" y="25"/>
                      <a:pt x="15" y="25"/>
                      <a:pt x="6" y="19"/>
                    </a:cubicBezTo>
                    <a:cubicBezTo>
                      <a:pt x="1" y="15"/>
                      <a:pt x="0" y="13"/>
                      <a:pt x="7" y="9"/>
                    </a:cubicBezTo>
                    <a:cubicBezTo>
                      <a:pt x="18" y="4"/>
                      <a:pt x="31" y="3"/>
                      <a:pt x="44" y="2"/>
                    </a:cubicBezTo>
                    <a:cubicBezTo>
                      <a:pt x="51" y="2"/>
                      <a:pt x="58" y="0"/>
                      <a:pt x="66" y="2"/>
                    </a:cubicBezTo>
                    <a:cubicBezTo>
                      <a:pt x="76" y="4"/>
                      <a:pt x="80" y="8"/>
                      <a:pt x="81" y="14"/>
                    </a:cubicBezTo>
                    <a:cubicBezTo>
                      <a:pt x="81" y="19"/>
                      <a:pt x="75" y="22"/>
                      <a:pt x="66" y="23"/>
                    </a:cubicBezTo>
                    <a:cubicBezTo>
                      <a:pt x="58" y="24"/>
                      <a:pt x="49" y="25"/>
                      <a:pt x="41" y="26"/>
                    </a:cubicBezTo>
                    <a:close/>
                  </a:path>
                </a:pathLst>
              </a:custGeom>
              <a:solidFill>
                <a:srgbClr val="BC9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2" name="Freeform 62"/>
              <p:cNvSpPr>
                <a:spLocks/>
              </p:cNvSpPr>
              <p:nvPr userDrawn="1"/>
            </p:nvSpPr>
            <p:spPr bwMode="auto">
              <a:xfrm>
                <a:off x="54" y="1621"/>
                <a:ext cx="155" cy="41"/>
              </a:xfrm>
              <a:custGeom>
                <a:avLst/>
                <a:gdLst>
                  <a:gd name="T0" fmla="*/ 48 w 87"/>
                  <a:gd name="T1" fmla="*/ 0 h 23"/>
                  <a:gd name="T2" fmla="*/ 84 w 87"/>
                  <a:gd name="T3" fmla="*/ 7 h 23"/>
                  <a:gd name="T4" fmla="*/ 86 w 87"/>
                  <a:gd name="T5" fmla="*/ 14 h 23"/>
                  <a:gd name="T6" fmla="*/ 73 w 87"/>
                  <a:gd name="T7" fmla="*/ 23 h 23"/>
                  <a:gd name="T8" fmla="*/ 8 w 87"/>
                  <a:gd name="T9" fmla="*/ 13 h 23"/>
                  <a:gd name="T10" fmla="*/ 1 w 87"/>
                  <a:gd name="T11" fmla="*/ 4 h 23"/>
                  <a:gd name="T12" fmla="*/ 14 w 87"/>
                  <a:gd name="T13" fmla="*/ 0 h 23"/>
                  <a:gd name="T14" fmla="*/ 48 w 87"/>
                  <a:gd name="T1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7" h="23">
                    <a:moveTo>
                      <a:pt x="48" y="0"/>
                    </a:moveTo>
                    <a:cubicBezTo>
                      <a:pt x="60" y="2"/>
                      <a:pt x="73" y="3"/>
                      <a:pt x="84" y="7"/>
                    </a:cubicBezTo>
                    <a:cubicBezTo>
                      <a:pt x="85" y="10"/>
                      <a:pt x="86" y="12"/>
                      <a:pt x="86" y="14"/>
                    </a:cubicBezTo>
                    <a:cubicBezTo>
                      <a:pt x="87" y="19"/>
                      <a:pt x="83" y="23"/>
                      <a:pt x="73" y="23"/>
                    </a:cubicBezTo>
                    <a:cubicBezTo>
                      <a:pt x="50" y="23"/>
                      <a:pt x="28" y="20"/>
                      <a:pt x="8" y="13"/>
                    </a:cubicBezTo>
                    <a:cubicBezTo>
                      <a:pt x="2" y="12"/>
                      <a:pt x="0" y="8"/>
                      <a:pt x="1" y="4"/>
                    </a:cubicBezTo>
                    <a:cubicBezTo>
                      <a:pt x="2" y="1"/>
                      <a:pt x="8" y="0"/>
                      <a:pt x="14" y="0"/>
                    </a:cubicBezTo>
                    <a:cubicBezTo>
                      <a:pt x="25" y="0"/>
                      <a:pt x="37" y="0"/>
                      <a:pt x="48" y="0"/>
                    </a:cubicBezTo>
                    <a:close/>
                  </a:path>
                </a:pathLst>
              </a:custGeom>
              <a:solidFill>
                <a:srgbClr val="A78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3" name="Freeform 63"/>
              <p:cNvSpPr>
                <a:spLocks/>
              </p:cNvSpPr>
              <p:nvPr userDrawn="1"/>
            </p:nvSpPr>
            <p:spPr bwMode="auto">
              <a:xfrm>
                <a:off x="3" y="1571"/>
                <a:ext cx="138" cy="41"/>
              </a:xfrm>
              <a:custGeom>
                <a:avLst/>
                <a:gdLst>
                  <a:gd name="T0" fmla="*/ 1 w 78"/>
                  <a:gd name="T1" fmla="*/ 8 h 23"/>
                  <a:gd name="T2" fmla="*/ 46 w 78"/>
                  <a:gd name="T3" fmla="*/ 2 h 23"/>
                  <a:gd name="T4" fmla="*/ 70 w 78"/>
                  <a:gd name="T5" fmla="*/ 11 h 23"/>
                  <a:gd name="T6" fmla="*/ 70 w 78"/>
                  <a:gd name="T7" fmla="*/ 23 h 23"/>
                  <a:gd name="T8" fmla="*/ 9 w 78"/>
                  <a:gd name="T9" fmla="*/ 16 h 23"/>
                  <a:gd name="T10" fmla="*/ 0 w 78"/>
                  <a:gd name="T11" fmla="*/ 10 h 23"/>
                  <a:gd name="T12" fmla="*/ 1 w 78"/>
                  <a:gd name="T13" fmla="*/ 8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23">
                    <a:moveTo>
                      <a:pt x="1" y="8"/>
                    </a:moveTo>
                    <a:cubicBezTo>
                      <a:pt x="14" y="0"/>
                      <a:pt x="30" y="2"/>
                      <a:pt x="46" y="2"/>
                    </a:cubicBezTo>
                    <a:cubicBezTo>
                      <a:pt x="56" y="4"/>
                      <a:pt x="64" y="6"/>
                      <a:pt x="70" y="11"/>
                    </a:cubicBezTo>
                    <a:cubicBezTo>
                      <a:pt x="76" y="15"/>
                      <a:pt x="78" y="19"/>
                      <a:pt x="70" y="23"/>
                    </a:cubicBezTo>
                    <a:cubicBezTo>
                      <a:pt x="49" y="23"/>
                      <a:pt x="29" y="21"/>
                      <a:pt x="9" y="16"/>
                    </a:cubicBezTo>
                    <a:cubicBezTo>
                      <a:pt x="4" y="15"/>
                      <a:pt x="1" y="13"/>
                      <a:pt x="0" y="10"/>
                    </a:cubicBezTo>
                    <a:cubicBezTo>
                      <a:pt x="0" y="9"/>
                      <a:pt x="1" y="9"/>
                      <a:pt x="1" y="8"/>
                    </a:cubicBezTo>
                    <a:close/>
                  </a:path>
                </a:pathLst>
              </a:custGeom>
              <a:solidFill>
                <a:srgbClr val="6953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4" name="Freeform 64"/>
              <p:cNvSpPr>
                <a:spLocks/>
              </p:cNvSpPr>
              <p:nvPr userDrawn="1"/>
            </p:nvSpPr>
            <p:spPr bwMode="auto">
              <a:xfrm>
                <a:off x="-22" y="1775"/>
                <a:ext cx="92" cy="30"/>
              </a:xfrm>
              <a:custGeom>
                <a:avLst/>
                <a:gdLst>
                  <a:gd name="T0" fmla="*/ 34 w 52"/>
                  <a:gd name="T1" fmla="*/ 16 h 17"/>
                  <a:gd name="T2" fmla="*/ 9 w 52"/>
                  <a:gd name="T3" fmla="*/ 13 h 17"/>
                  <a:gd name="T4" fmla="*/ 6 w 52"/>
                  <a:gd name="T5" fmla="*/ 5 h 17"/>
                  <a:gd name="T6" fmla="*/ 39 w 52"/>
                  <a:gd name="T7" fmla="*/ 0 h 17"/>
                  <a:gd name="T8" fmla="*/ 50 w 52"/>
                  <a:gd name="T9" fmla="*/ 9 h 17"/>
                  <a:gd name="T10" fmla="*/ 34 w 52"/>
                  <a:gd name="T11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17">
                    <a:moveTo>
                      <a:pt x="34" y="16"/>
                    </a:moveTo>
                    <a:cubicBezTo>
                      <a:pt x="25" y="15"/>
                      <a:pt x="17" y="15"/>
                      <a:pt x="9" y="13"/>
                    </a:cubicBezTo>
                    <a:cubicBezTo>
                      <a:pt x="0" y="12"/>
                      <a:pt x="0" y="8"/>
                      <a:pt x="6" y="5"/>
                    </a:cubicBezTo>
                    <a:cubicBezTo>
                      <a:pt x="15" y="1"/>
                      <a:pt x="28" y="0"/>
                      <a:pt x="39" y="0"/>
                    </a:cubicBezTo>
                    <a:cubicBezTo>
                      <a:pt x="47" y="0"/>
                      <a:pt x="52" y="3"/>
                      <a:pt x="50" y="9"/>
                    </a:cubicBezTo>
                    <a:cubicBezTo>
                      <a:pt x="49" y="14"/>
                      <a:pt x="44" y="17"/>
                      <a:pt x="34" y="16"/>
                    </a:cubicBezTo>
                    <a:close/>
                  </a:path>
                </a:pathLst>
              </a:custGeom>
              <a:solidFill>
                <a:srgbClr val="A78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5" name="Freeform 65"/>
              <p:cNvSpPr>
                <a:spLocks/>
              </p:cNvSpPr>
              <p:nvPr userDrawn="1"/>
            </p:nvSpPr>
            <p:spPr bwMode="auto">
              <a:xfrm>
                <a:off x="-651" y="1539"/>
                <a:ext cx="73" cy="59"/>
              </a:xfrm>
              <a:custGeom>
                <a:avLst/>
                <a:gdLst>
                  <a:gd name="T0" fmla="*/ 9 w 41"/>
                  <a:gd name="T1" fmla="*/ 28 h 33"/>
                  <a:gd name="T2" fmla="*/ 2 w 41"/>
                  <a:gd name="T3" fmla="*/ 18 h 33"/>
                  <a:gd name="T4" fmla="*/ 10 w 41"/>
                  <a:gd name="T5" fmla="*/ 13 h 33"/>
                  <a:gd name="T6" fmla="*/ 12 w 41"/>
                  <a:gd name="T7" fmla="*/ 18 h 33"/>
                  <a:gd name="T8" fmla="*/ 18 w 41"/>
                  <a:gd name="T9" fmla="*/ 26 h 33"/>
                  <a:gd name="T10" fmla="*/ 28 w 41"/>
                  <a:gd name="T11" fmla="*/ 24 h 33"/>
                  <a:gd name="T12" fmla="*/ 25 w 41"/>
                  <a:gd name="T13" fmla="*/ 16 h 33"/>
                  <a:gd name="T14" fmla="*/ 7 w 41"/>
                  <a:gd name="T15" fmla="*/ 5 h 33"/>
                  <a:gd name="T16" fmla="*/ 6 w 41"/>
                  <a:gd name="T17" fmla="*/ 2 h 33"/>
                  <a:gd name="T18" fmla="*/ 11 w 41"/>
                  <a:gd name="T19" fmla="*/ 1 h 33"/>
                  <a:gd name="T20" fmla="*/ 37 w 41"/>
                  <a:gd name="T21" fmla="*/ 25 h 33"/>
                  <a:gd name="T22" fmla="*/ 9 w 41"/>
                  <a:gd name="T23" fmla="*/ 28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" h="33">
                    <a:moveTo>
                      <a:pt x="9" y="28"/>
                    </a:moveTo>
                    <a:cubicBezTo>
                      <a:pt x="5" y="25"/>
                      <a:pt x="0" y="22"/>
                      <a:pt x="2" y="18"/>
                    </a:cubicBezTo>
                    <a:cubicBezTo>
                      <a:pt x="3" y="15"/>
                      <a:pt x="6" y="13"/>
                      <a:pt x="10" y="13"/>
                    </a:cubicBezTo>
                    <a:cubicBezTo>
                      <a:pt x="16" y="14"/>
                      <a:pt x="13" y="16"/>
                      <a:pt x="12" y="18"/>
                    </a:cubicBezTo>
                    <a:cubicBezTo>
                      <a:pt x="10" y="22"/>
                      <a:pt x="12" y="24"/>
                      <a:pt x="18" y="26"/>
                    </a:cubicBezTo>
                    <a:cubicBezTo>
                      <a:pt x="23" y="27"/>
                      <a:pt x="26" y="26"/>
                      <a:pt x="28" y="24"/>
                    </a:cubicBezTo>
                    <a:cubicBezTo>
                      <a:pt x="33" y="21"/>
                      <a:pt x="29" y="18"/>
                      <a:pt x="25" y="16"/>
                    </a:cubicBezTo>
                    <a:cubicBezTo>
                      <a:pt x="19" y="12"/>
                      <a:pt x="13" y="9"/>
                      <a:pt x="7" y="5"/>
                    </a:cubicBezTo>
                    <a:cubicBezTo>
                      <a:pt x="5" y="4"/>
                      <a:pt x="4" y="3"/>
                      <a:pt x="6" y="2"/>
                    </a:cubicBezTo>
                    <a:cubicBezTo>
                      <a:pt x="8" y="1"/>
                      <a:pt x="10" y="0"/>
                      <a:pt x="11" y="1"/>
                    </a:cubicBezTo>
                    <a:cubicBezTo>
                      <a:pt x="21" y="9"/>
                      <a:pt x="41" y="13"/>
                      <a:pt x="37" y="25"/>
                    </a:cubicBezTo>
                    <a:cubicBezTo>
                      <a:pt x="29" y="31"/>
                      <a:pt x="20" y="33"/>
                      <a:pt x="9" y="28"/>
                    </a:cubicBezTo>
                    <a:close/>
                  </a:path>
                </a:pathLst>
              </a:custGeom>
              <a:solidFill>
                <a:srgbClr val="A682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6" name="Freeform 66"/>
              <p:cNvSpPr>
                <a:spLocks/>
              </p:cNvSpPr>
              <p:nvPr userDrawn="1"/>
            </p:nvSpPr>
            <p:spPr bwMode="auto">
              <a:xfrm>
                <a:off x="-185" y="1743"/>
                <a:ext cx="69" cy="28"/>
              </a:xfrm>
              <a:custGeom>
                <a:avLst/>
                <a:gdLst>
                  <a:gd name="T0" fmla="*/ 16 w 39"/>
                  <a:gd name="T1" fmla="*/ 16 h 16"/>
                  <a:gd name="T2" fmla="*/ 0 w 39"/>
                  <a:gd name="T3" fmla="*/ 11 h 16"/>
                  <a:gd name="T4" fmla="*/ 16 w 39"/>
                  <a:gd name="T5" fmla="*/ 2 h 16"/>
                  <a:gd name="T6" fmla="*/ 21 w 39"/>
                  <a:gd name="T7" fmla="*/ 1 h 16"/>
                  <a:gd name="T8" fmla="*/ 36 w 39"/>
                  <a:gd name="T9" fmla="*/ 6 h 16"/>
                  <a:gd name="T10" fmla="*/ 28 w 39"/>
                  <a:gd name="T11" fmla="*/ 15 h 16"/>
                  <a:gd name="T12" fmla="*/ 16 w 39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16">
                    <a:moveTo>
                      <a:pt x="16" y="16"/>
                    </a:moveTo>
                    <a:cubicBezTo>
                      <a:pt x="10" y="16"/>
                      <a:pt x="1" y="15"/>
                      <a:pt x="0" y="11"/>
                    </a:cubicBezTo>
                    <a:cubicBezTo>
                      <a:pt x="0" y="7"/>
                      <a:pt x="5" y="2"/>
                      <a:pt x="16" y="2"/>
                    </a:cubicBezTo>
                    <a:cubicBezTo>
                      <a:pt x="17" y="2"/>
                      <a:pt x="19" y="1"/>
                      <a:pt x="21" y="1"/>
                    </a:cubicBezTo>
                    <a:cubicBezTo>
                      <a:pt x="29" y="0"/>
                      <a:pt x="34" y="2"/>
                      <a:pt x="36" y="6"/>
                    </a:cubicBezTo>
                    <a:cubicBezTo>
                      <a:pt x="39" y="10"/>
                      <a:pt x="35" y="13"/>
                      <a:pt x="28" y="15"/>
                    </a:cubicBezTo>
                    <a:cubicBezTo>
                      <a:pt x="25" y="16"/>
                      <a:pt x="21" y="16"/>
                      <a:pt x="16" y="16"/>
                    </a:cubicBezTo>
                    <a:close/>
                  </a:path>
                </a:pathLst>
              </a:custGeom>
              <a:solidFill>
                <a:srgbClr val="A78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7" name="Freeform 67"/>
              <p:cNvSpPr>
                <a:spLocks/>
              </p:cNvSpPr>
              <p:nvPr userDrawn="1"/>
            </p:nvSpPr>
            <p:spPr bwMode="auto">
              <a:xfrm>
                <a:off x="-393" y="1710"/>
                <a:ext cx="78" cy="22"/>
              </a:xfrm>
              <a:custGeom>
                <a:avLst/>
                <a:gdLst>
                  <a:gd name="T0" fmla="*/ 23 w 44"/>
                  <a:gd name="T1" fmla="*/ 12 h 12"/>
                  <a:gd name="T2" fmla="*/ 13 w 44"/>
                  <a:gd name="T3" fmla="*/ 12 h 12"/>
                  <a:gd name="T4" fmla="*/ 1 w 44"/>
                  <a:gd name="T5" fmla="*/ 7 h 12"/>
                  <a:gd name="T6" fmla="*/ 13 w 44"/>
                  <a:gd name="T7" fmla="*/ 0 h 12"/>
                  <a:gd name="T8" fmla="*/ 33 w 44"/>
                  <a:gd name="T9" fmla="*/ 0 h 12"/>
                  <a:gd name="T10" fmla="*/ 44 w 44"/>
                  <a:gd name="T11" fmla="*/ 5 h 12"/>
                  <a:gd name="T12" fmla="*/ 34 w 44"/>
                  <a:gd name="T13" fmla="*/ 11 h 12"/>
                  <a:gd name="T14" fmla="*/ 23 w 44"/>
                  <a:gd name="T1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" h="12">
                    <a:moveTo>
                      <a:pt x="23" y="12"/>
                    </a:moveTo>
                    <a:cubicBezTo>
                      <a:pt x="18" y="12"/>
                      <a:pt x="15" y="12"/>
                      <a:pt x="13" y="12"/>
                    </a:cubicBezTo>
                    <a:cubicBezTo>
                      <a:pt x="7" y="12"/>
                      <a:pt x="1" y="12"/>
                      <a:pt x="1" y="7"/>
                    </a:cubicBezTo>
                    <a:cubicBezTo>
                      <a:pt x="0" y="2"/>
                      <a:pt x="6" y="1"/>
                      <a:pt x="13" y="0"/>
                    </a:cubicBezTo>
                    <a:cubicBezTo>
                      <a:pt x="19" y="0"/>
                      <a:pt x="26" y="0"/>
                      <a:pt x="33" y="0"/>
                    </a:cubicBezTo>
                    <a:cubicBezTo>
                      <a:pt x="38" y="1"/>
                      <a:pt x="43" y="1"/>
                      <a:pt x="44" y="5"/>
                    </a:cubicBezTo>
                    <a:cubicBezTo>
                      <a:pt x="44" y="9"/>
                      <a:pt x="39" y="10"/>
                      <a:pt x="34" y="11"/>
                    </a:cubicBezTo>
                    <a:cubicBezTo>
                      <a:pt x="30" y="12"/>
                      <a:pt x="25" y="12"/>
                      <a:pt x="23" y="12"/>
                    </a:cubicBezTo>
                    <a:close/>
                  </a:path>
                </a:pathLst>
              </a:custGeom>
              <a:solidFill>
                <a:srgbClr val="BC9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8" name="Freeform 68"/>
              <p:cNvSpPr>
                <a:spLocks/>
              </p:cNvSpPr>
              <p:nvPr userDrawn="1"/>
            </p:nvSpPr>
            <p:spPr bwMode="auto">
              <a:xfrm>
                <a:off x="-803" y="1705"/>
                <a:ext cx="69" cy="27"/>
              </a:xfrm>
              <a:custGeom>
                <a:avLst/>
                <a:gdLst>
                  <a:gd name="T0" fmla="*/ 18 w 39"/>
                  <a:gd name="T1" fmla="*/ 0 h 15"/>
                  <a:gd name="T2" fmla="*/ 28 w 39"/>
                  <a:gd name="T3" fmla="*/ 1 h 15"/>
                  <a:gd name="T4" fmla="*/ 33 w 39"/>
                  <a:gd name="T5" fmla="*/ 11 h 15"/>
                  <a:gd name="T6" fmla="*/ 6 w 39"/>
                  <a:gd name="T7" fmla="*/ 14 h 15"/>
                  <a:gd name="T8" fmla="*/ 0 w 39"/>
                  <a:gd name="T9" fmla="*/ 7 h 15"/>
                  <a:gd name="T10" fmla="*/ 10 w 39"/>
                  <a:gd name="T11" fmla="*/ 1 h 15"/>
                  <a:gd name="T12" fmla="*/ 18 w 39"/>
                  <a:gd name="T1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15">
                    <a:moveTo>
                      <a:pt x="18" y="0"/>
                    </a:moveTo>
                    <a:cubicBezTo>
                      <a:pt x="21" y="1"/>
                      <a:pt x="25" y="0"/>
                      <a:pt x="28" y="1"/>
                    </a:cubicBezTo>
                    <a:cubicBezTo>
                      <a:pt x="37" y="2"/>
                      <a:pt x="39" y="8"/>
                      <a:pt x="33" y="11"/>
                    </a:cubicBezTo>
                    <a:cubicBezTo>
                      <a:pt x="25" y="15"/>
                      <a:pt x="15" y="15"/>
                      <a:pt x="6" y="14"/>
                    </a:cubicBezTo>
                    <a:cubicBezTo>
                      <a:pt x="0" y="13"/>
                      <a:pt x="0" y="9"/>
                      <a:pt x="0" y="7"/>
                    </a:cubicBezTo>
                    <a:cubicBezTo>
                      <a:pt x="0" y="4"/>
                      <a:pt x="5" y="2"/>
                      <a:pt x="10" y="1"/>
                    </a:cubicBezTo>
                    <a:cubicBezTo>
                      <a:pt x="13" y="0"/>
                      <a:pt x="16" y="1"/>
                      <a:pt x="18" y="0"/>
                    </a:cubicBezTo>
                    <a:close/>
                  </a:path>
                </a:pathLst>
              </a:custGeom>
              <a:solidFill>
                <a:srgbClr val="BD99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9" name="Freeform 69"/>
              <p:cNvSpPr>
                <a:spLocks/>
              </p:cNvSpPr>
              <p:nvPr userDrawn="1"/>
            </p:nvSpPr>
            <p:spPr bwMode="auto">
              <a:xfrm>
                <a:off x="-365" y="1580"/>
                <a:ext cx="61" cy="22"/>
              </a:xfrm>
              <a:custGeom>
                <a:avLst/>
                <a:gdLst>
                  <a:gd name="T0" fmla="*/ 17 w 34"/>
                  <a:gd name="T1" fmla="*/ 1 h 12"/>
                  <a:gd name="T2" fmla="*/ 34 w 34"/>
                  <a:gd name="T3" fmla="*/ 6 h 12"/>
                  <a:gd name="T4" fmla="*/ 16 w 34"/>
                  <a:gd name="T5" fmla="*/ 12 h 12"/>
                  <a:gd name="T6" fmla="*/ 1 w 34"/>
                  <a:gd name="T7" fmla="*/ 5 h 12"/>
                  <a:gd name="T8" fmla="*/ 17 w 34"/>
                  <a:gd name="T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2">
                    <a:moveTo>
                      <a:pt x="17" y="1"/>
                    </a:moveTo>
                    <a:cubicBezTo>
                      <a:pt x="24" y="1"/>
                      <a:pt x="34" y="0"/>
                      <a:pt x="34" y="6"/>
                    </a:cubicBezTo>
                    <a:cubicBezTo>
                      <a:pt x="34" y="12"/>
                      <a:pt x="24" y="12"/>
                      <a:pt x="16" y="12"/>
                    </a:cubicBezTo>
                    <a:cubicBezTo>
                      <a:pt x="3" y="12"/>
                      <a:pt x="0" y="10"/>
                      <a:pt x="1" y="5"/>
                    </a:cubicBezTo>
                    <a:cubicBezTo>
                      <a:pt x="3" y="1"/>
                      <a:pt x="4" y="1"/>
                      <a:pt x="17" y="1"/>
                    </a:cubicBezTo>
                    <a:close/>
                  </a:path>
                </a:pathLst>
              </a:custGeom>
              <a:solidFill>
                <a:srgbClr val="A78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0" name="Freeform 70"/>
              <p:cNvSpPr>
                <a:spLocks/>
              </p:cNvSpPr>
              <p:nvPr userDrawn="1"/>
            </p:nvSpPr>
            <p:spPr bwMode="auto">
              <a:xfrm>
                <a:off x="-107" y="1816"/>
                <a:ext cx="60" cy="25"/>
              </a:xfrm>
              <a:custGeom>
                <a:avLst/>
                <a:gdLst>
                  <a:gd name="T0" fmla="*/ 7 w 34"/>
                  <a:gd name="T1" fmla="*/ 14 h 14"/>
                  <a:gd name="T2" fmla="*/ 5 w 34"/>
                  <a:gd name="T3" fmla="*/ 14 h 14"/>
                  <a:gd name="T4" fmla="*/ 5 w 34"/>
                  <a:gd name="T5" fmla="*/ 4 h 14"/>
                  <a:gd name="T6" fmla="*/ 25 w 34"/>
                  <a:gd name="T7" fmla="*/ 3 h 14"/>
                  <a:gd name="T8" fmla="*/ 33 w 34"/>
                  <a:gd name="T9" fmla="*/ 9 h 14"/>
                  <a:gd name="T10" fmla="*/ 22 w 34"/>
                  <a:gd name="T11" fmla="*/ 14 h 14"/>
                  <a:gd name="T12" fmla="*/ 7 w 34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4">
                    <a:moveTo>
                      <a:pt x="7" y="14"/>
                    </a:moveTo>
                    <a:cubicBezTo>
                      <a:pt x="7" y="14"/>
                      <a:pt x="6" y="14"/>
                      <a:pt x="5" y="14"/>
                    </a:cubicBezTo>
                    <a:cubicBezTo>
                      <a:pt x="2" y="11"/>
                      <a:pt x="0" y="7"/>
                      <a:pt x="5" y="4"/>
                    </a:cubicBezTo>
                    <a:cubicBezTo>
                      <a:pt x="11" y="2"/>
                      <a:pt x="18" y="0"/>
                      <a:pt x="25" y="3"/>
                    </a:cubicBezTo>
                    <a:cubicBezTo>
                      <a:pt x="29" y="4"/>
                      <a:pt x="34" y="6"/>
                      <a:pt x="33" y="9"/>
                    </a:cubicBezTo>
                    <a:cubicBezTo>
                      <a:pt x="32" y="12"/>
                      <a:pt x="27" y="14"/>
                      <a:pt x="22" y="14"/>
                    </a:cubicBezTo>
                    <a:cubicBezTo>
                      <a:pt x="17" y="14"/>
                      <a:pt x="12" y="14"/>
                      <a:pt x="7" y="14"/>
                    </a:cubicBezTo>
                    <a:close/>
                  </a:path>
                </a:pathLst>
              </a:custGeom>
              <a:solidFill>
                <a:srgbClr val="BC9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1" name="Freeform 71"/>
              <p:cNvSpPr>
                <a:spLocks/>
              </p:cNvSpPr>
              <p:nvPr userDrawn="1"/>
            </p:nvSpPr>
            <p:spPr bwMode="auto">
              <a:xfrm>
                <a:off x="-100" y="1769"/>
                <a:ext cx="58" cy="20"/>
              </a:xfrm>
              <a:custGeom>
                <a:avLst/>
                <a:gdLst>
                  <a:gd name="T0" fmla="*/ 17 w 33"/>
                  <a:gd name="T1" fmla="*/ 1 h 11"/>
                  <a:gd name="T2" fmla="*/ 33 w 33"/>
                  <a:gd name="T3" fmla="*/ 5 h 11"/>
                  <a:gd name="T4" fmla="*/ 16 w 33"/>
                  <a:gd name="T5" fmla="*/ 11 h 11"/>
                  <a:gd name="T6" fmla="*/ 0 w 33"/>
                  <a:gd name="T7" fmla="*/ 6 h 11"/>
                  <a:gd name="T8" fmla="*/ 17 w 33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1">
                    <a:moveTo>
                      <a:pt x="17" y="1"/>
                    </a:moveTo>
                    <a:cubicBezTo>
                      <a:pt x="23" y="1"/>
                      <a:pt x="33" y="0"/>
                      <a:pt x="33" y="5"/>
                    </a:cubicBezTo>
                    <a:cubicBezTo>
                      <a:pt x="33" y="9"/>
                      <a:pt x="24" y="11"/>
                      <a:pt x="16" y="11"/>
                    </a:cubicBezTo>
                    <a:cubicBezTo>
                      <a:pt x="9" y="11"/>
                      <a:pt x="0" y="10"/>
                      <a:pt x="0" y="6"/>
                    </a:cubicBezTo>
                    <a:cubicBezTo>
                      <a:pt x="0" y="0"/>
                      <a:pt x="9" y="1"/>
                      <a:pt x="17" y="1"/>
                    </a:cubicBezTo>
                    <a:close/>
                  </a:path>
                </a:pathLst>
              </a:custGeom>
              <a:solidFill>
                <a:srgbClr val="BD99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2" name="Freeform 72"/>
              <p:cNvSpPr>
                <a:spLocks/>
              </p:cNvSpPr>
              <p:nvPr userDrawn="1"/>
            </p:nvSpPr>
            <p:spPr bwMode="auto">
              <a:xfrm>
                <a:off x="241" y="1650"/>
                <a:ext cx="56" cy="19"/>
              </a:xfrm>
              <a:custGeom>
                <a:avLst/>
                <a:gdLst>
                  <a:gd name="T0" fmla="*/ 15 w 32"/>
                  <a:gd name="T1" fmla="*/ 1 h 11"/>
                  <a:gd name="T2" fmla="*/ 21 w 32"/>
                  <a:gd name="T3" fmla="*/ 2 h 11"/>
                  <a:gd name="T4" fmla="*/ 32 w 32"/>
                  <a:gd name="T5" fmla="*/ 6 h 11"/>
                  <a:gd name="T6" fmla="*/ 19 w 32"/>
                  <a:gd name="T7" fmla="*/ 10 h 11"/>
                  <a:gd name="T8" fmla="*/ 12 w 32"/>
                  <a:gd name="T9" fmla="*/ 10 h 11"/>
                  <a:gd name="T10" fmla="*/ 1 w 32"/>
                  <a:gd name="T11" fmla="*/ 3 h 11"/>
                  <a:gd name="T12" fmla="*/ 15 w 32"/>
                  <a:gd name="T13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11">
                    <a:moveTo>
                      <a:pt x="15" y="1"/>
                    </a:moveTo>
                    <a:cubicBezTo>
                      <a:pt x="16" y="1"/>
                      <a:pt x="19" y="1"/>
                      <a:pt x="21" y="2"/>
                    </a:cubicBezTo>
                    <a:cubicBezTo>
                      <a:pt x="25" y="3"/>
                      <a:pt x="32" y="1"/>
                      <a:pt x="32" y="6"/>
                    </a:cubicBezTo>
                    <a:cubicBezTo>
                      <a:pt x="31" y="10"/>
                      <a:pt x="24" y="10"/>
                      <a:pt x="19" y="10"/>
                    </a:cubicBezTo>
                    <a:cubicBezTo>
                      <a:pt x="17" y="11"/>
                      <a:pt x="15" y="10"/>
                      <a:pt x="12" y="10"/>
                    </a:cubicBezTo>
                    <a:cubicBezTo>
                      <a:pt x="5" y="9"/>
                      <a:pt x="0" y="6"/>
                      <a:pt x="1" y="3"/>
                    </a:cubicBezTo>
                    <a:cubicBezTo>
                      <a:pt x="1" y="0"/>
                      <a:pt x="8" y="1"/>
                      <a:pt x="15" y="1"/>
                    </a:cubicBezTo>
                    <a:close/>
                  </a:path>
                </a:pathLst>
              </a:custGeom>
              <a:solidFill>
                <a:srgbClr val="A78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3" name="Freeform 73"/>
              <p:cNvSpPr>
                <a:spLocks/>
              </p:cNvSpPr>
              <p:nvPr userDrawn="1"/>
            </p:nvSpPr>
            <p:spPr bwMode="auto">
              <a:xfrm>
                <a:off x="5155" y="1491"/>
                <a:ext cx="387" cy="114"/>
              </a:xfrm>
              <a:custGeom>
                <a:avLst/>
                <a:gdLst>
                  <a:gd name="T0" fmla="*/ 73 w 218"/>
                  <a:gd name="T1" fmla="*/ 9 h 64"/>
                  <a:gd name="T2" fmla="*/ 80 w 218"/>
                  <a:gd name="T3" fmla="*/ 6 h 64"/>
                  <a:gd name="T4" fmla="*/ 143 w 218"/>
                  <a:gd name="T5" fmla="*/ 3 h 64"/>
                  <a:gd name="T6" fmla="*/ 205 w 218"/>
                  <a:gd name="T7" fmla="*/ 23 h 64"/>
                  <a:gd name="T8" fmla="*/ 215 w 218"/>
                  <a:gd name="T9" fmla="*/ 36 h 64"/>
                  <a:gd name="T10" fmla="*/ 208 w 218"/>
                  <a:gd name="T11" fmla="*/ 40 h 64"/>
                  <a:gd name="T12" fmla="*/ 171 w 218"/>
                  <a:gd name="T13" fmla="*/ 56 h 64"/>
                  <a:gd name="T14" fmla="*/ 164 w 218"/>
                  <a:gd name="T15" fmla="*/ 58 h 64"/>
                  <a:gd name="T16" fmla="*/ 114 w 218"/>
                  <a:gd name="T17" fmla="*/ 64 h 64"/>
                  <a:gd name="T18" fmla="*/ 84 w 218"/>
                  <a:gd name="T19" fmla="*/ 47 h 64"/>
                  <a:gd name="T20" fmla="*/ 20 w 218"/>
                  <a:gd name="T21" fmla="*/ 43 h 64"/>
                  <a:gd name="T22" fmla="*/ 4 w 218"/>
                  <a:gd name="T23" fmla="*/ 41 h 64"/>
                  <a:gd name="T24" fmla="*/ 1 w 218"/>
                  <a:gd name="T25" fmla="*/ 37 h 64"/>
                  <a:gd name="T26" fmla="*/ 73 w 218"/>
                  <a:gd name="T27" fmla="*/ 9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8" h="64">
                    <a:moveTo>
                      <a:pt x="73" y="9"/>
                    </a:moveTo>
                    <a:cubicBezTo>
                      <a:pt x="76" y="8"/>
                      <a:pt x="79" y="8"/>
                      <a:pt x="80" y="6"/>
                    </a:cubicBezTo>
                    <a:cubicBezTo>
                      <a:pt x="100" y="0"/>
                      <a:pt x="121" y="0"/>
                      <a:pt x="143" y="3"/>
                    </a:cubicBezTo>
                    <a:cubicBezTo>
                      <a:pt x="169" y="4"/>
                      <a:pt x="190" y="11"/>
                      <a:pt x="205" y="23"/>
                    </a:cubicBezTo>
                    <a:cubicBezTo>
                      <a:pt x="210" y="27"/>
                      <a:pt x="218" y="30"/>
                      <a:pt x="215" y="36"/>
                    </a:cubicBezTo>
                    <a:cubicBezTo>
                      <a:pt x="215" y="38"/>
                      <a:pt x="213" y="39"/>
                      <a:pt x="208" y="40"/>
                    </a:cubicBezTo>
                    <a:cubicBezTo>
                      <a:pt x="193" y="43"/>
                      <a:pt x="177" y="45"/>
                      <a:pt x="171" y="56"/>
                    </a:cubicBezTo>
                    <a:cubicBezTo>
                      <a:pt x="170" y="58"/>
                      <a:pt x="167" y="58"/>
                      <a:pt x="164" y="58"/>
                    </a:cubicBezTo>
                    <a:cubicBezTo>
                      <a:pt x="147" y="60"/>
                      <a:pt x="131" y="62"/>
                      <a:pt x="114" y="64"/>
                    </a:cubicBezTo>
                    <a:cubicBezTo>
                      <a:pt x="113" y="56"/>
                      <a:pt x="101" y="50"/>
                      <a:pt x="84" y="47"/>
                    </a:cubicBezTo>
                    <a:cubicBezTo>
                      <a:pt x="63" y="43"/>
                      <a:pt x="42" y="42"/>
                      <a:pt x="20" y="43"/>
                    </a:cubicBezTo>
                    <a:cubicBezTo>
                      <a:pt x="15" y="43"/>
                      <a:pt x="9" y="42"/>
                      <a:pt x="4" y="41"/>
                    </a:cubicBezTo>
                    <a:cubicBezTo>
                      <a:pt x="0" y="40"/>
                      <a:pt x="0" y="39"/>
                      <a:pt x="1" y="37"/>
                    </a:cubicBezTo>
                    <a:cubicBezTo>
                      <a:pt x="27" y="29"/>
                      <a:pt x="49" y="18"/>
                      <a:pt x="73" y="9"/>
                    </a:cubicBezTo>
                    <a:close/>
                  </a:path>
                </a:pathLst>
              </a:custGeom>
              <a:solidFill>
                <a:srgbClr val="6754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4" name="Freeform 74"/>
              <p:cNvSpPr>
                <a:spLocks/>
              </p:cNvSpPr>
              <p:nvPr userDrawn="1"/>
            </p:nvSpPr>
            <p:spPr bwMode="auto">
              <a:xfrm>
                <a:off x="5409" y="1428"/>
                <a:ext cx="316" cy="134"/>
              </a:xfrm>
              <a:custGeom>
                <a:avLst/>
                <a:gdLst>
                  <a:gd name="T0" fmla="*/ 72 w 178"/>
                  <a:gd name="T1" fmla="*/ 71 h 75"/>
                  <a:gd name="T2" fmla="*/ 5 w 178"/>
                  <a:gd name="T3" fmla="*/ 39 h 75"/>
                  <a:gd name="T4" fmla="*/ 0 w 178"/>
                  <a:gd name="T5" fmla="*/ 38 h 75"/>
                  <a:gd name="T6" fmla="*/ 20 w 178"/>
                  <a:gd name="T7" fmla="*/ 31 h 75"/>
                  <a:gd name="T8" fmla="*/ 18 w 178"/>
                  <a:gd name="T9" fmla="*/ 9 h 75"/>
                  <a:gd name="T10" fmla="*/ 24 w 178"/>
                  <a:gd name="T11" fmla="*/ 4 h 75"/>
                  <a:gd name="T12" fmla="*/ 32 w 178"/>
                  <a:gd name="T13" fmla="*/ 9 h 75"/>
                  <a:gd name="T14" fmla="*/ 43 w 178"/>
                  <a:gd name="T15" fmla="*/ 36 h 75"/>
                  <a:gd name="T16" fmla="*/ 47 w 178"/>
                  <a:gd name="T17" fmla="*/ 17 h 75"/>
                  <a:gd name="T18" fmla="*/ 55 w 178"/>
                  <a:gd name="T19" fmla="*/ 11 h 75"/>
                  <a:gd name="T20" fmla="*/ 63 w 178"/>
                  <a:gd name="T21" fmla="*/ 17 h 75"/>
                  <a:gd name="T22" fmla="*/ 65 w 178"/>
                  <a:gd name="T23" fmla="*/ 39 h 75"/>
                  <a:gd name="T24" fmla="*/ 74 w 178"/>
                  <a:gd name="T25" fmla="*/ 22 h 75"/>
                  <a:gd name="T26" fmla="*/ 86 w 178"/>
                  <a:gd name="T27" fmla="*/ 5 h 75"/>
                  <a:gd name="T28" fmla="*/ 97 w 178"/>
                  <a:gd name="T29" fmla="*/ 1 h 75"/>
                  <a:gd name="T30" fmla="*/ 107 w 178"/>
                  <a:gd name="T31" fmla="*/ 7 h 75"/>
                  <a:gd name="T32" fmla="*/ 104 w 178"/>
                  <a:gd name="T33" fmla="*/ 23 h 75"/>
                  <a:gd name="T34" fmla="*/ 87 w 178"/>
                  <a:gd name="T35" fmla="*/ 49 h 75"/>
                  <a:gd name="T36" fmla="*/ 109 w 178"/>
                  <a:gd name="T37" fmla="*/ 34 h 75"/>
                  <a:gd name="T38" fmla="*/ 124 w 178"/>
                  <a:gd name="T39" fmla="*/ 31 h 75"/>
                  <a:gd name="T40" fmla="*/ 125 w 178"/>
                  <a:gd name="T41" fmla="*/ 40 h 75"/>
                  <a:gd name="T42" fmla="*/ 107 w 178"/>
                  <a:gd name="T43" fmla="*/ 59 h 75"/>
                  <a:gd name="T44" fmla="*/ 134 w 178"/>
                  <a:gd name="T45" fmla="*/ 48 h 75"/>
                  <a:gd name="T46" fmla="*/ 154 w 178"/>
                  <a:gd name="T47" fmla="*/ 48 h 75"/>
                  <a:gd name="T48" fmla="*/ 149 w 178"/>
                  <a:gd name="T49" fmla="*/ 58 h 75"/>
                  <a:gd name="T50" fmla="*/ 138 w 178"/>
                  <a:gd name="T51" fmla="*/ 65 h 75"/>
                  <a:gd name="T52" fmla="*/ 178 w 178"/>
                  <a:gd name="T53" fmla="*/ 64 h 75"/>
                  <a:gd name="T54" fmla="*/ 165 w 178"/>
                  <a:gd name="T55" fmla="*/ 71 h 75"/>
                  <a:gd name="T56" fmla="*/ 151 w 178"/>
                  <a:gd name="T57" fmla="*/ 73 h 75"/>
                  <a:gd name="T58" fmla="*/ 72 w 178"/>
                  <a:gd name="T59" fmla="*/ 71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78" h="75">
                    <a:moveTo>
                      <a:pt x="72" y="71"/>
                    </a:moveTo>
                    <a:cubicBezTo>
                      <a:pt x="60" y="53"/>
                      <a:pt x="35" y="44"/>
                      <a:pt x="5" y="39"/>
                    </a:cubicBezTo>
                    <a:cubicBezTo>
                      <a:pt x="4" y="38"/>
                      <a:pt x="2" y="38"/>
                      <a:pt x="0" y="38"/>
                    </a:cubicBezTo>
                    <a:cubicBezTo>
                      <a:pt x="1" y="28"/>
                      <a:pt x="6" y="26"/>
                      <a:pt x="20" y="31"/>
                    </a:cubicBezTo>
                    <a:cubicBezTo>
                      <a:pt x="20" y="24"/>
                      <a:pt x="14" y="17"/>
                      <a:pt x="18" y="9"/>
                    </a:cubicBezTo>
                    <a:cubicBezTo>
                      <a:pt x="19" y="7"/>
                      <a:pt x="19" y="4"/>
                      <a:pt x="24" y="4"/>
                    </a:cubicBezTo>
                    <a:cubicBezTo>
                      <a:pt x="29" y="4"/>
                      <a:pt x="30" y="7"/>
                      <a:pt x="32" y="9"/>
                    </a:cubicBezTo>
                    <a:cubicBezTo>
                      <a:pt x="38" y="17"/>
                      <a:pt x="40" y="27"/>
                      <a:pt x="43" y="36"/>
                    </a:cubicBezTo>
                    <a:cubicBezTo>
                      <a:pt x="46" y="29"/>
                      <a:pt x="44" y="23"/>
                      <a:pt x="47" y="17"/>
                    </a:cubicBezTo>
                    <a:cubicBezTo>
                      <a:pt x="48" y="14"/>
                      <a:pt x="49" y="11"/>
                      <a:pt x="55" y="11"/>
                    </a:cubicBezTo>
                    <a:cubicBezTo>
                      <a:pt x="60" y="11"/>
                      <a:pt x="62" y="14"/>
                      <a:pt x="63" y="17"/>
                    </a:cubicBezTo>
                    <a:cubicBezTo>
                      <a:pt x="66" y="24"/>
                      <a:pt x="64" y="31"/>
                      <a:pt x="65" y="39"/>
                    </a:cubicBezTo>
                    <a:cubicBezTo>
                      <a:pt x="71" y="34"/>
                      <a:pt x="71" y="28"/>
                      <a:pt x="74" y="22"/>
                    </a:cubicBezTo>
                    <a:cubicBezTo>
                      <a:pt x="77" y="16"/>
                      <a:pt x="80" y="10"/>
                      <a:pt x="86" y="5"/>
                    </a:cubicBezTo>
                    <a:cubicBezTo>
                      <a:pt x="88" y="3"/>
                      <a:pt x="91" y="0"/>
                      <a:pt x="97" y="1"/>
                    </a:cubicBezTo>
                    <a:cubicBezTo>
                      <a:pt x="102" y="1"/>
                      <a:pt x="105" y="4"/>
                      <a:pt x="107" y="7"/>
                    </a:cubicBezTo>
                    <a:cubicBezTo>
                      <a:pt x="109" y="12"/>
                      <a:pt x="107" y="18"/>
                      <a:pt x="104" y="23"/>
                    </a:cubicBezTo>
                    <a:cubicBezTo>
                      <a:pt x="100" y="31"/>
                      <a:pt x="94" y="40"/>
                      <a:pt x="87" y="49"/>
                    </a:cubicBezTo>
                    <a:cubicBezTo>
                      <a:pt x="94" y="43"/>
                      <a:pt x="101" y="38"/>
                      <a:pt x="109" y="34"/>
                    </a:cubicBezTo>
                    <a:cubicBezTo>
                      <a:pt x="113" y="31"/>
                      <a:pt x="118" y="28"/>
                      <a:pt x="124" y="31"/>
                    </a:cubicBezTo>
                    <a:cubicBezTo>
                      <a:pt x="128" y="33"/>
                      <a:pt x="128" y="37"/>
                      <a:pt x="125" y="40"/>
                    </a:cubicBezTo>
                    <a:cubicBezTo>
                      <a:pt x="119" y="46"/>
                      <a:pt x="114" y="53"/>
                      <a:pt x="107" y="59"/>
                    </a:cubicBezTo>
                    <a:cubicBezTo>
                      <a:pt x="116" y="55"/>
                      <a:pt x="125" y="51"/>
                      <a:pt x="134" y="48"/>
                    </a:cubicBezTo>
                    <a:cubicBezTo>
                      <a:pt x="141" y="46"/>
                      <a:pt x="149" y="44"/>
                      <a:pt x="154" y="48"/>
                    </a:cubicBezTo>
                    <a:cubicBezTo>
                      <a:pt x="160" y="52"/>
                      <a:pt x="153" y="55"/>
                      <a:pt x="149" y="58"/>
                    </a:cubicBezTo>
                    <a:cubicBezTo>
                      <a:pt x="146" y="60"/>
                      <a:pt x="143" y="62"/>
                      <a:pt x="138" y="65"/>
                    </a:cubicBezTo>
                    <a:cubicBezTo>
                      <a:pt x="153" y="65"/>
                      <a:pt x="165" y="61"/>
                      <a:pt x="178" y="64"/>
                    </a:cubicBezTo>
                    <a:cubicBezTo>
                      <a:pt x="177" y="68"/>
                      <a:pt x="174" y="71"/>
                      <a:pt x="165" y="71"/>
                    </a:cubicBezTo>
                    <a:cubicBezTo>
                      <a:pt x="161" y="71"/>
                      <a:pt x="156" y="72"/>
                      <a:pt x="151" y="73"/>
                    </a:cubicBezTo>
                    <a:cubicBezTo>
                      <a:pt x="125" y="75"/>
                      <a:pt x="98" y="72"/>
                      <a:pt x="72" y="71"/>
                    </a:cubicBezTo>
                    <a:close/>
                  </a:path>
                </a:pathLst>
              </a:custGeom>
              <a:solidFill>
                <a:srgbClr val="8399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5" name="Freeform 75"/>
              <p:cNvSpPr>
                <a:spLocks/>
              </p:cNvSpPr>
              <p:nvPr userDrawn="1"/>
            </p:nvSpPr>
            <p:spPr bwMode="auto">
              <a:xfrm>
                <a:off x="4745" y="1621"/>
                <a:ext cx="652" cy="231"/>
              </a:xfrm>
              <a:custGeom>
                <a:avLst/>
                <a:gdLst>
                  <a:gd name="T0" fmla="*/ 158 w 367"/>
                  <a:gd name="T1" fmla="*/ 5 h 129"/>
                  <a:gd name="T2" fmla="*/ 168 w 367"/>
                  <a:gd name="T3" fmla="*/ 3 h 129"/>
                  <a:gd name="T4" fmla="*/ 176 w 367"/>
                  <a:gd name="T5" fmla="*/ 10 h 129"/>
                  <a:gd name="T6" fmla="*/ 182 w 367"/>
                  <a:gd name="T7" fmla="*/ 11 h 129"/>
                  <a:gd name="T8" fmla="*/ 195 w 367"/>
                  <a:gd name="T9" fmla="*/ 23 h 129"/>
                  <a:gd name="T10" fmla="*/ 178 w 367"/>
                  <a:gd name="T11" fmla="*/ 34 h 129"/>
                  <a:gd name="T12" fmla="*/ 131 w 367"/>
                  <a:gd name="T13" fmla="*/ 33 h 129"/>
                  <a:gd name="T14" fmla="*/ 111 w 367"/>
                  <a:gd name="T15" fmla="*/ 40 h 129"/>
                  <a:gd name="T16" fmla="*/ 223 w 367"/>
                  <a:gd name="T17" fmla="*/ 37 h 129"/>
                  <a:gd name="T18" fmla="*/ 182 w 367"/>
                  <a:gd name="T19" fmla="*/ 11 h 129"/>
                  <a:gd name="T20" fmla="*/ 172 w 367"/>
                  <a:gd name="T21" fmla="*/ 3 h 129"/>
                  <a:gd name="T22" fmla="*/ 179 w 367"/>
                  <a:gd name="T23" fmla="*/ 3 h 129"/>
                  <a:gd name="T24" fmla="*/ 191 w 367"/>
                  <a:gd name="T25" fmla="*/ 10 h 129"/>
                  <a:gd name="T26" fmla="*/ 204 w 367"/>
                  <a:gd name="T27" fmla="*/ 17 h 129"/>
                  <a:gd name="T28" fmla="*/ 215 w 367"/>
                  <a:gd name="T29" fmla="*/ 11 h 129"/>
                  <a:gd name="T30" fmla="*/ 240 w 367"/>
                  <a:gd name="T31" fmla="*/ 8 h 129"/>
                  <a:gd name="T32" fmla="*/ 305 w 367"/>
                  <a:gd name="T33" fmla="*/ 3 h 129"/>
                  <a:gd name="T34" fmla="*/ 311 w 367"/>
                  <a:gd name="T35" fmla="*/ 2 h 129"/>
                  <a:gd name="T36" fmla="*/ 349 w 367"/>
                  <a:gd name="T37" fmla="*/ 0 h 129"/>
                  <a:gd name="T38" fmla="*/ 363 w 367"/>
                  <a:gd name="T39" fmla="*/ 13 h 129"/>
                  <a:gd name="T40" fmla="*/ 337 w 367"/>
                  <a:gd name="T41" fmla="*/ 27 h 129"/>
                  <a:gd name="T42" fmla="*/ 248 w 367"/>
                  <a:gd name="T43" fmla="*/ 35 h 129"/>
                  <a:gd name="T44" fmla="*/ 231 w 367"/>
                  <a:gd name="T45" fmla="*/ 33 h 129"/>
                  <a:gd name="T46" fmla="*/ 265 w 367"/>
                  <a:gd name="T47" fmla="*/ 41 h 129"/>
                  <a:gd name="T48" fmla="*/ 331 w 367"/>
                  <a:gd name="T49" fmla="*/ 66 h 129"/>
                  <a:gd name="T50" fmla="*/ 331 w 367"/>
                  <a:gd name="T51" fmla="*/ 83 h 129"/>
                  <a:gd name="T52" fmla="*/ 323 w 367"/>
                  <a:gd name="T53" fmla="*/ 89 h 129"/>
                  <a:gd name="T54" fmla="*/ 237 w 367"/>
                  <a:gd name="T55" fmla="*/ 120 h 129"/>
                  <a:gd name="T56" fmla="*/ 206 w 367"/>
                  <a:gd name="T57" fmla="*/ 127 h 129"/>
                  <a:gd name="T58" fmla="*/ 194 w 367"/>
                  <a:gd name="T59" fmla="*/ 127 h 129"/>
                  <a:gd name="T60" fmla="*/ 101 w 367"/>
                  <a:gd name="T61" fmla="*/ 115 h 129"/>
                  <a:gd name="T62" fmla="*/ 37 w 367"/>
                  <a:gd name="T63" fmla="*/ 92 h 129"/>
                  <a:gd name="T64" fmla="*/ 16 w 367"/>
                  <a:gd name="T65" fmla="*/ 92 h 129"/>
                  <a:gd name="T66" fmla="*/ 5 w 367"/>
                  <a:gd name="T67" fmla="*/ 96 h 129"/>
                  <a:gd name="T68" fmla="*/ 3 w 367"/>
                  <a:gd name="T69" fmla="*/ 86 h 129"/>
                  <a:gd name="T70" fmla="*/ 4 w 367"/>
                  <a:gd name="T71" fmla="*/ 85 h 129"/>
                  <a:gd name="T72" fmla="*/ 14 w 367"/>
                  <a:gd name="T73" fmla="*/ 87 h 129"/>
                  <a:gd name="T74" fmla="*/ 26 w 367"/>
                  <a:gd name="T75" fmla="*/ 75 h 129"/>
                  <a:gd name="T76" fmla="*/ 46 w 367"/>
                  <a:gd name="T77" fmla="*/ 54 h 129"/>
                  <a:gd name="T78" fmla="*/ 74 w 367"/>
                  <a:gd name="T79" fmla="*/ 46 h 129"/>
                  <a:gd name="T80" fmla="*/ 120 w 367"/>
                  <a:gd name="T81" fmla="*/ 18 h 129"/>
                  <a:gd name="T82" fmla="*/ 141 w 367"/>
                  <a:gd name="T83" fmla="*/ 7 h 129"/>
                  <a:gd name="T84" fmla="*/ 158 w 367"/>
                  <a:gd name="T85" fmla="*/ 5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67" h="129">
                    <a:moveTo>
                      <a:pt x="158" y="5"/>
                    </a:moveTo>
                    <a:cubicBezTo>
                      <a:pt x="161" y="4"/>
                      <a:pt x="163" y="0"/>
                      <a:pt x="168" y="3"/>
                    </a:cubicBezTo>
                    <a:cubicBezTo>
                      <a:pt x="167" y="7"/>
                      <a:pt x="168" y="9"/>
                      <a:pt x="176" y="10"/>
                    </a:cubicBezTo>
                    <a:cubicBezTo>
                      <a:pt x="178" y="10"/>
                      <a:pt x="180" y="11"/>
                      <a:pt x="182" y="11"/>
                    </a:cubicBezTo>
                    <a:cubicBezTo>
                      <a:pt x="189" y="14"/>
                      <a:pt x="197" y="17"/>
                      <a:pt x="195" y="23"/>
                    </a:cubicBezTo>
                    <a:cubicBezTo>
                      <a:pt x="194" y="29"/>
                      <a:pt x="187" y="32"/>
                      <a:pt x="178" y="34"/>
                    </a:cubicBezTo>
                    <a:cubicBezTo>
                      <a:pt x="162" y="37"/>
                      <a:pt x="147" y="38"/>
                      <a:pt x="131" y="33"/>
                    </a:cubicBezTo>
                    <a:cubicBezTo>
                      <a:pt x="119" y="30"/>
                      <a:pt x="117" y="37"/>
                      <a:pt x="111" y="40"/>
                    </a:cubicBezTo>
                    <a:cubicBezTo>
                      <a:pt x="148" y="39"/>
                      <a:pt x="185" y="37"/>
                      <a:pt x="223" y="37"/>
                    </a:cubicBezTo>
                    <a:cubicBezTo>
                      <a:pt x="209" y="28"/>
                      <a:pt x="196" y="19"/>
                      <a:pt x="182" y="11"/>
                    </a:cubicBezTo>
                    <a:cubicBezTo>
                      <a:pt x="178" y="9"/>
                      <a:pt x="172" y="7"/>
                      <a:pt x="172" y="3"/>
                    </a:cubicBezTo>
                    <a:cubicBezTo>
                      <a:pt x="175" y="1"/>
                      <a:pt x="177" y="2"/>
                      <a:pt x="179" y="3"/>
                    </a:cubicBezTo>
                    <a:cubicBezTo>
                      <a:pt x="183" y="6"/>
                      <a:pt x="187" y="8"/>
                      <a:pt x="191" y="10"/>
                    </a:cubicBezTo>
                    <a:cubicBezTo>
                      <a:pt x="195" y="13"/>
                      <a:pt x="199" y="16"/>
                      <a:pt x="204" y="17"/>
                    </a:cubicBezTo>
                    <a:cubicBezTo>
                      <a:pt x="209" y="18"/>
                      <a:pt x="211" y="13"/>
                      <a:pt x="215" y="11"/>
                    </a:cubicBezTo>
                    <a:cubicBezTo>
                      <a:pt x="223" y="7"/>
                      <a:pt x="232" y="8"/>
                      <a:pt x="240" y="8"/>
                    </a:cubicBezTo>
                    <a:cubicBezTo>
                      <a:pt x="261" y="5"/>
                      <a:pt x="283" y="3"/>
                      <a:pt x="305" y="3"/>
                    </a:cubicBezTo>
                    <a:cubicBezTo>
                      <a:pt x="307" y="3"/>
                      <a:pt x="309" y="2"/>
                      <a:pt x="311" y="2"/>
                    </a:cubicBezTo>
                    <a:cubicBezTo>
                      <a:pt x="324" y="2"/>
                      <a:pt x="337" y="1"/>
                      <a:pt x="349" y="0"/>
                    </a:cubicBezTo>
                    <a:cubicBezTo>
                      <a:pt x="363" y="0"/>
                      <a:pt x="367" y="5"/>
                      <a:pt x="363" y="13"/>
                    </a:cubicBezTo>
                    <a:cubicBezTo>
                      <a:pt x="358" y="21"/>
                      <a:pt x="347" y="25"/>
                      <a:pt x="337" y="27"/>
                    </a:cubicBezTo>
                    <a:cubicBezTo>
                      <a:pt x="309" y="34"/>
                      <a:pt x="279" y="39"/>
                      <a:pt x="248" y="35"/>
                    </a:cubicBezTo>
                    <a:cubicBezTo>
                      <a:pt x="242" y="34"/>
                      <a:pt x="238" y="32"/>
                      <a:pt x="231" y="33"/>
                    </a:cubicBezTo>
                    <a:cubicBezTo>
                      <a:pt x="239" y="41"/>
                      <a:pt x="253" y="40"/>
                      <a:pt x="265" y="41"/>
                    </a:cubicBezTo>
                    <a:cubicBezTo>
                      <a:pt x="294" y="41"/>
                      <a:pt x="324" y="52"/>
                      <a:pt x="331" y="66"/>
                    </a:cubicBezTo>
                    <a:cubicBezTo>
                      <a:pt x="334" y="72"/>
                      <a:pt x="334" y="77"/>
                      <a:pt x="331" y="83"/>
                    </a:cubicBezTo>
                    <a:cubicBezTo>
                      <a:pt x="332" y="86"/>
                      <a:pt x="327" y="87"/>
                      <a:pt x="323" y="89"/>
                    </a:cubicBezTo>
                    <a:cubicBezTo>
                      <a:pt x="294" y="99"/>
                      <a:pt x="267" y="110"/>
                      <a:pt x="237" y="120"/>
                    </a:cubicBezTo>
                    <a:cubicBezTo>
                      <a:pt x="228" y="123"/>
                      <a:pt x="217" y="125"/>
                      <a:pt x="206" y="127"/>
                    </a:cubicBezTo>
                    <a:cubicBezTo>
                      <a:pt x="202" y="128"/>
                      <a:pt x="198" y="129"/>
                      <a:pt x="194" y="127"/>
                    </a:cubicBezTo>
                    <a:cubicBezTo>
                      <a:pt x="162" y="125"/>
                      <a:pt x="130" y="123"/>
                      <a:pt x="101" y="115"/>
                    </a:cubicBezTo>
                    <a:cubicBezTo>
                      <a:pt x="79" y="108"/>
                      <a:pt x="54" y="104"/>
                      <a:pt x="37" y="92"/>
                    </a:cubicBezTo>
                    <a:cubicBezTo>
                      <a:pt x="27" y="85"/>
                      <a:pt x="27" y="85"/>
                      <a:pt x="16" y="92"/>
                    </a:cubicBezTo>
                    <a:cubicBezTo>
                      <a:pt x="13" y="94"/>
                      <a:pt x="10" y="96"/>
                      <a:pt x="5" y="96"/>
                    </a:cubicBezTo>
                    <a:cubicBezTo>
                      <a:pt x="0" y="93"/>
                      <a:pt x="1" y="90"/>
                      <a:pt x="3" y="86"/>
                    </a:cubicBezTo>
                    <a:cubicBezTo>
                      <a:pt x="3" y="86"/>
                      <a:pt x="3" y="86"/>
                      <a:pt x="4" y="85"/>
                    </a:cubicBezTo>
                    <a:cubicBezTo>
                      <a:pt x="8" y="84"/>
                      <a:pt x="9" y="90"/>
                      <a:pt x="14" y="87"/>
                    </a:cubicBezTo>
                    <a:cubicBezTo>
                      <a:pt x="19" y="83"/>
                      <a:pt x="25" y="80"/>
                      <a:pt x="26" y="75"/>
                    </a:cubicBezTo>
                    <a:cubicBezTo>
                      <a:pt x="27" y="66"/>
                      <a:pt x="34" y="59"/>
                      <a:pt x="46" y="54"/>
                    </a:cubicBezTo>
                    <a:cubicBezTo>
                      <a:pt x="54" y="50"/>
                      <a:pt x="65" y="49"/>
                      <a:pt x="74" y="46"/>
                    </a:cubicBezTo>
                    <a:cubicBezTo>
                      <a:pt x="95" y="40"/>
                      <a:pt x="114" y="33"/>
                      <a:pt x="120" y="18"/>
                    </a:cubicBezTo>
                    <a:cubicBezTo>
                      <a:pt x="122" y="12"/>
                      <a:pt x="131" y="9"/>
                      <a:pt x="141" y="7"/>
                    </a:cubicBezTo>
                    <a:cubicBezTo>
                      <a:pt x="147" y="7"/>
                      <a:pt x="152" y="6"/>
                      <a:pt x="158" y="5"/>
                    </a:cubicBezTo>
                    <a:close/>
                  </a:path>
                </a:pathLst>
              </a:custGeom>
              <a:solidFill>
                <a:srgbClr val="A884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6" name="Freeform 76"/>
              <p:cNvSpPr>
                <a:spLocks/>
              </p:cNvSpPr>
              <p:nvPr userDrawn="1"/>
            </p:nvSpPr>
            <p:spPr bwMode="auto">
              <a:xfrm>
                <a:off x="4798" y="1737"/>
                <a:ext cx="966" cy="307"/>
              </a:xfrm>
              <a:custGeom>
                <a:avLst/>
                <a:gdLst>
                  <a:gd name="T0" fmla="*/ 226 w 544"/>
                  <a:gd name="T1" fmla="*/ 47 h 172"/>
                  <a:gd name="T2" fmla="*/ 301 w 544"/>
                  <a:gd name="T3" fmla="*/ 18 h 172"/>
                  <a:gd name="T4" fmla="*/ 376 w 544"/>
                  <a:gd name="T5" fmla="*/ 4 h 172"/>
                  <a:gd name="T6" fmla="*/ 358 w 544"/>
                  <a:gd name="T7" fmla="*/ 12 h 172"/>
                  <a:gd name="T8" fmla="*/ 286 w 544"/>
                  <a:gd name="T9" fmla="*/ 38 h 172"/>
                  <a:gd name="T10" fmla="*/ 255 w 544"/>
                  <a:gd name="T11" fmla="*/ 52 h 172"/>
                  <a:gd name="T12" fmla="*/ 277 w 544"/>
                  <a:gd name="T13" fmla="*/ 62 h 172"/>
                  <a:gd name="T14" fmla="*/ 235 w 544"/>
                  <a:gd name="T15" fmla="*/ 74 h 172"/>
                  <a:gd name="T16" fmla="*/ 221 w 544"/>
                  <a:gd name="T17" fmla="*/ 97 h 172"/>
                  <a:gd name="T18" fmla="*/ 175 w 544"/>
                  <a:gd name="T19" fmla="*/ 117 h 172"/>
                  <a:gd name="T20" fmla="*/ 152 w 544"/>
                  <a:gd name="T21" fmla="*/ 127 h 172"/>
                  <a:gd name="T22" fmla="*/ 195 w 544"/>
                  <a:gd name="T23" fmla="*/ 129 h 172"/>
                  <a:gd name="T24" fmla="*/ 215 w 544"/>
                  <a:gd name="T25" fmla="*/ 120 h 172"/>
                  <a:gd name="T26" fmla="*/ 199 w 544"/>
                  <a:gd name="T27" fmla="*/ 110 h 172"/>
                  <a:gd name="T28" fmla="*/ 228 w 544"/>
                  <a:gd name="T29" fmla="*/ 105 h 172"/>
                  <a:gd name="T30" fmla="*/ 230 w 544"/>
                  <a:gd name="T31" fmla="*/ 94 h 172"/>
                  <a:gd name="T32" fmla="*/ 319 w 544"/>
                  <a:gd name="T33" fmla="*/ 92 h 172"/>
                  <a:gd name="T34" fmla="*/ 324 w 544"/>
                  <a:gd name="T35" fmla="*/ 71 h 172"/>
                  <a:gd name="T36" fmla="*/ 288 w 544"/>
                  <a:gd name="T37" fmla="*/ 67 h 172"/>
                  <a:gd name="T38" fmla="*/ 289 w 544"/>
                  <a:gd name="T39" fmla="*/ 62 h 172"/>
                  <a:gd name="T40" fmla="*/ 336 w 544"/>
                  <a:gd name="T41" fmla="*/ 62 h 172"/>
                  <a:gd name="T42" fmla="*/ 434 w 544"/>
                  <a:gd name="T43" fmla="*/ 28 h 172"/>
                  <a:gd name="T44" fmla="*/ 382 w 544"/>
                  <a:gd name="T45" fmla="*/ 6 h 172"/>
                  <a:gd name="T46" fmla="*/ 439 w 544"/>
                  <a:gd name="T47" fmla="*/ 19 h 172"/>
                  <a:gd name="T48" fmla="*/ 466 w 544"/>
                  <a:gd name="T49" fmla="*/ 51 h 172"/>
                  <a:gd name="T50" fmla="*/ 511 w 544"/>
                  <a:gd name="T51" fmla="*/ 61 h 172"/>
                  <a:gd name="T52" fmla="*/ 474 w 544"/>
                  <a:gd name="T53" fmla="*/ 66 h 172"/>
                  <a:gd name="T54" fmla="*/ 516 w 544"/>
                  <a:gd name="T55" fmla="*/ 90 h 172"/>
                  <a:gd name="T56" fmla="*/ 543 w 544"/>
                  <a:gd name="T57" fmla="*/ 120 h 172"/>
                  <a:gd name="T58" fmla="*/ 480 w 544"/>
                  <a:gd name="T59" fmla="*/ 90 h 172"/>
                  <a:gd name="T60" fmla="*/ 375 w 544"/>
                  <a:gd name="T61" fmla="*/ 102 h 172"/>
                  <a:gd name="T62" fmla="*/ 370 w 544"/>
                  <a:gd name="T63" fmla="*/ 138 h 172"/>
                  <a:gd name="T64" fmla="*/ 486 w 544"/>
                  <a:gd name="T65" fmla="*/ 133 h 172"/>
                  <a:gd name="T66" fmla="*/ 451 w 544"/>
                  <a:gd name="T67" fmla="*/ 172 h 172"/>
                  <a:gd name="T68" fmla="*/ 319 w 544"/>
                  <a:gd name="T69" fmla="*/ 169 h 172"/>
                  <a:gd name="T70" fmla="*/ 328 w 544"/>
                  <a:gd name="T71" fmla="*/ 157 h 172"/>
                  <a:gd name="T72" fmla="*/ 247 w 544"/>
                  <a:gd name="T73" fmla="*/ 133 h 172"/>
                  <a:gd name="T74" fmla="*/ 103 w 544"/>
                  <a:gd name="T75" fmla="*/ 152 h 172"/>
                  <a:gd name="T76" fmla="*/ 92 w 544"/>
                  <a:gd name="T77" fmla="*/ 168 h 172"/>
                  <a:gd name="T78" fmla="*/ 73 w 544"/>
                  <a:gd name="T79" fmla="*/ 172 h 172"/>
                  <a:gd name="T80" fmla="*/ 38 w 544"/>
                  <a:gd name="T81" fmla="*/ 166 h 172"/>
                  <a:gd name="T82" fmla="*/ 36 w 544"/>
                  <a:gd name="T83" fmla="*/ 154 h 172"/>
                  <a:gd name="T84" fmla="*/ 57 w 544"/>
                  <a:gd name="T85" fmla="*/ 149 h 172"/>
                  <a:gd name="T86" fmla="*/ 107 w 544"/>
                  <a:gd name="T87" fmla="*/ 136 h 172"/>
                  <a:gd name="T88" fmla="*/ 114 w 544"/>
                  <a:gd name="T89" fmla="*/ 124 h 172"/>
                  <a:gd name="T90" fmla="*/ 85 w 544"/>
                  <a:gd name="T91" fmla="*/ 111 h 172"/>
                  <a:gd name="T92" fmla="*/ 175 w 544"/>
                  <a:gd name="T93" fmla="*/ 102 h 172"/>
                  <a:gd name="T94" fmla="*/ 191 w 544"/>
                  <a:gd name="T95" fmla="*/ 84 h 172"/>
                  <a:gd name="T96" fmla="*/ 110 w 544"/>
                  <a:gd name="T97" fmla="*/ 78 h 172"/>
                  <a:gd name="T98" fmla="*/ 55 w 544"/>
                  <a:gd name="T99" fmla="*/ 94 h 172"/>
                  <a:gd name="T100" fmla="*/ 7 w 544"/>
                  <a:gd name="T101" fmla="*/ 66 h 172"/>
                  <a:gd name="T102" fmla="*/ 12 w 544"/>
                  <a:gd name="T103" fmla="*/ 58 h 172"/>
                  <a:gd name="T104" fmla="*/ 25 w 544"/>
                  <a:gd name="T105" fmla="*/ 48 h 172"/>
                  <a:gd name="T106" fmla="*/ 50 w 544"/>
                  <a:gd name="T107" fmla="*/ 49 h 172"/>
                  <a:gd name="T108" fmla="*/ 164 w 544"/>
                  <a:gd name="T109" fmla="*/ 6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44" h="172">
                    <a:moveTo>
                      <a:pt x="164" y="62"/>
                    </a:moveTo>
                    <a:cubicBezTo>
                      <a:pt x="187" y="60"/>
                      <a:pt x="207" y="54"/>
                      <a:pt x="226" y="47"/>
                    </a:cubicBezTo>
                    <a:cubicBezTo>
                      <a:pt x="248" y="39"/>
                      <a:pt x="271" y="30"/>
                      <a:pt x="293" y="22"/>
                    </a:cubicBezTo>
                    <a:cubicBezTo>
                      <a:pt x="296" y="21"/>
                      <a:pt x="299" y="20"/>
                      <a:pt x="301" y="18"/>
                    </a:cubicBezTo>
                    <a:cubicBezTo>
                      <a:pt x="314" y="17"/>
                      <a:pt x="324" y="11"/>
                      <a:pt x="338" y="9"/>
                    </a:cubicBezTo>
                    <a:cubicBezTo>
                      <a:pt x="350" y="7"/>
                      <a:pt x="362" y="5"/>
                      <a:pt x="376" y="4"/>
                    </a:cubicBezTo>
                    <a:cubicBezTo>
                      <a:pt x="374" y="6"/>
                      <a:pt x="373" y="7"/>
                      <a:pt x="372" y="9"/>
                    </a:cubicBezTo>
                    <a:cubicBezTo>
                      <a:pt x="369" y="12"/>
                      <a:pt x="363" y="12"/>
                      <a:pt x="358" y="12"/>
                    </a:cubicBezTo>
                    <a:cubicBezTo>
                      <a:pt x="345" y="13"/>
                      <a:pt x="333" y="16"/>
                      <a:pt x="323" y="21"/>
                    </a:cubicBezTo>
                    <a:cubicBezTo>
                      <a:pt x="311" y="27"/>
                      <a:pt x="298" y="32"/>
                      <a:pt x="286" y="38"/>
                    </a:cubicBezTo>
                    <a:cubicBezTo>
                      <a:pt x="280" y="41"/>
                      <a:pt x="274" y="43"/>
                      <a:pt x="265" y="45"/>
                    </a:cubicBezTo>
                    <a:cubicBezTo>
                      <a:pt x="259" y="45"/>
                      <a:pt x="255" y="48"/>
                      <a:pt x="255" y="52"/>
                    </a:cubicBezTo>
                    <a:cubicBezTo>
                      <a:pt x="254" y="56"/>
                      <a:pt x="260" y="57"/>
                      <a:pt x="265" y="58"/>
                    </a:cubicBezTo>
                    <a:cubicBezTo>
                      <a:pt x="270" y="58"/>
                      <a:pt x="274" y="59"/>
                      <a:pt x="277" y="62"/>
                    </a:cubicBezTo>
                    <a:cubicBezTo>
                      <a:pt x="276" y="67"/>
                      <a:pt x="270" y="71"/>
                      <a:pt x="259" y="71"/>
                    </a:cubicBezTo>
                    <a:cubicBezTo>
                      <a:pt x="251" y="71"/>
                      <a:pt x="242" y="72"/>
                      <a:pt x="235" y="74"/>
                    </a:cubicBezTo>
                    <a:cubicBezTo>
                      <a:pt x="221" y="77"/>
                      <a:pt x="218" y="82"/>
                      <a:pt x="223" y="89"/>
                    </a:cubicBezTo>
                    <a:cubicBezTo>
                      <a:pt x="226" y="92"/>
                      <a:pt x="225" y="95"/>
                      <a:pt x="221" y="97"/>
                    </a:cubicBezTo>
                    <a:cubicBezTo>
                      <a:pt x="214" y="102"/>
                      <a:pt x="206" y="106"/>
                      <a:pt x="198" y="110"/>
                    </a:cubicBezTo>
                    <a:cubicBezTo>
                      <a:pt x="193" y="115"/>
                      <a:pt x="185" y="117"/>
                      <a:pt x="175" y="117"/>
                    </a:cubicBezTo>
                    <a:cubicBezTo>
                      <a:pt x="167" y="117"/>
                      <a:pt x="160" y="119"/>
                      <a:pt x="152" y="121"/>
                    </a:cubicBezTo>
                    <a:cubicBezTo>
                      <a:pt x="146" y="122"/>
                      <a:pt x="146" y="125"/>
                      <a:pt x="152" y="127"/>
                    </a:cubicBezTo>
                    <a:cubicBezTo>
                      <a:pt x="158" y="129"/>
                      <a:pt x="162" y="132"/>
                      <a:pt x="170" y="129"/>
                    </a:cubicBezTo>
                    <a:cubicBezTo>
                      <a:pt x="177" y="127"/>
                      <a:pt x="187" y="130"/>
                      <a:pt x="195" y="129"/>
                    </a:cubicBezTo>
                    <a:cubicBezTo>
                      <a:pt x="200" y="128"/>
                      <a:pt x="204" y="128"/>
                      <a:pt x="209" y="126"/>
                    </a:cubicBezTo>
                    <a:cubicBezTo>
                      <a:pt x="213" y="125"/>
                      <a:pt x="216" y="123"/>
                      <a:pt x="215" y="120"/>
                    </a:cubicBezTo>
                    <a:cubicBezTo>
                      <a:pt x="215" y="117"/>
                      <a:pt x="211" y="116"/>
                      <a:pt x="207" y="115"/>
                    </a:cubicBezTo>
                    <a:cubicBezTo>
                      <a:pt x="202" y="115"/>
                      <a:pt x="193" y="115"/>
                      <a:pt x="199" y="110"/>
                    </a:cubicBezTo>
                    <a:cubicBezTo>
                      <a:pt x="204" y="106"/>
                      <a:pt x="211" y="107"/>
                      <a:pt x="217" y="107"/>
                    </a:cubicBezTo>
                    <a:cubicBezTo>
                      <a:pt x="221" y="107"/>
                      <a:pt x="226" y="107"/>
                      <a:pt x="228" y="105"/>
                    </a:cubicBezTo>
                    <a:cubicBezTo>
                      <a:pt x="230" y="102"/>
                      <a:pt x="224" y="102"/>
                      <a:pt x="222" y="101"/>
                    </a:cubicBezTo>
                    <a:cubicBezTo>
                      <a:pt x="218" y="99"/>
                      <a:pt x="223" y="94"/>
                      <a:pt x="230" y="94"/>
                    </a:cubicBezTo>
                    <a:cubicBezTo>
                      <a:pt x="237" y="93"/>
                      <a:pt x="244" y="94"/>
                      <a:pt x="251" y="94"/>
                    </a:cubicBezTo>
                    <a:cubicBezTo>
                      <a:pt x="274" y="96"/>
                      <a:pt x="297" y="96"/>
                      <a:pt x="319" y="92"/>
                    </a:cubicBezTo>
                    <a:cubicBezTo>
                      <a:pt x="328" y="91"/>
                      <a:pt x="336" y="89"/>
                      <a:pt x="338" y="83"/>
                    </a:cubicBezTo>
                    <a:cubicBezTo>
                      <a:pt x="339" y="77"/>
                      <a:pt x="332" y="74"/>
                      <a:pt x="324" y="71"/>
                    </a:cubicBezTo>
                    <a:cubicBezTo>
                      <a:pt x="316" y="68"/>
                      <a:pt x="308" y="68"/>
                      <a:pt x="299" y="68"/>
                    </a:cubicBezTo>
                    <a:cubicBezTo>
                      <a:pt x="295" y="67"/>
                      <a:pt x="292" y="67"/>
                      <a:pt x="288" y="67"/>
                    </a:cubicBezTo>
                    <a:cubicBezTo>
                      <a:pt x="286" y="66"/>
                      <a:pt x="282" y="66"/>
                      <a:pt x="282" y="64"/>
                    </a:cubicBezTo>
                    <a:cubicBezTo>
                      <a:pt x="282" y="62"/>
                      <a:pt x="286" y="62"/>
                      <a:pt x="289" y="62"/>
                    </a:cubicBezTo>
                    <a:cubicBezTo>
                      <a:pt x="293" y="61"/>
                      <a:pt x="297" y="62"/>
                      <a:pt x="301" y="62"/>
                    </a:cubicBezTo>
                    <a:cubicBezTo>
                      <a:pt x="312" y="63"/>
                      <a:pt x="324" y="63"/>
                      <a:pt x="336" y="62"/>
                    </a:cubicBezTo>
                    <a:cubicBezTo>
                      <a:pt x="359" y="61"/>
                      <a:pt x="382" y="59"/>
                      <a:pt x="405" y="57"/>
                    </a:cubicBezTo>
                    <a:cubicBezTo>
                      <a:pt x="441" y="54"/>
                      <a:pt x="447" y="48"/>
                      <a:pt x="434" y="28"/>
                    </a:cubicBezTo>
                    <a:cubicBezTo>
                      <a:pt x="428" y="19"/>
                      <a:pt x="417" y="13"/>
                      <a:pt x="400" y="10"/>
                    </a:cubicBezTo>
                    <a:cubicBezTo>
                      <a:pt x="395" y="8"/>
                      <a:pt x="385" y="12"/>
                      <a:pt x="382" y="6"/>
                    </a:cubicBezTo>
                    <a:cubicBezTo>
                      <a:pt x="383" y="6"/>
                      <a:pt x="383" y="5"/>
                      <a:pt x="384" y="5"/>
                    </a:cubicBezTo>
                    <a:cubicBezTo>
                      <a:pt x="400" y="0"/>
                      <a:pt x="435" y="9"/>
                      <a:pt x="439" y="19"/>
                    </a:cubicBezTo>
                    <a:cubicBezTo>
                      <a:pt x="442" y="26"/>
                      <a:pt x="447" y="33"/>
                      <a:pt x="452" y="40"/>
                    </a:cubicBezTo>
                    <a:cubicBezTo>
                      <a:pt x="455" y="44"/>
                      <a:pt x="464" y="46"/>
                      <a:pt x="466" y="51"/>
                    </a:cubicBezTo>
                    <a:cubicBezTo>
                      <a:pt x="473" y="52"/>
                      <a:pt x="478" y="54"/>
                      <a:pt x="484" y="56"/>
                    </a:cubicBezTo>
                    <a:cubicBezTo>
                      <a:pt x="492" y="59"/>
                      <a:pt x="501" y="62"/>
                      <a:pt x="511" y="61"/>
                    </a:cubicBezTo>
                    <a:cubicBezTo>
                      <a:pt x="507" y="66"/>
                      <a:pt x="499" y="64"/>
                      <a:pt x="494" y="63"/>
                    </a:cubicBezTo>
                    <a:cubicBezTo>
                      <a:pt x="486" y="61"/>
                      <a:pt x="479" y="64"/>
                      <a:pt x="474" y="66"/>
                    </a:cubicBezTo>
                    <a:cubicBezTo>
                      <a:pt x="467" y="69"/>
                      <a:pt x="470" y="73"/>
                      <a:pt x="476" y="77"/>
                    </a:cubicBezTo>
                    <a:cubicBezTo>
                      <a:pt x="487" y="83"/>
                      <a:pt x="501" y="87"/>
                      <a:pt x="516" y="90"/>
                    </a:cubicBezTo>
                    <a:cubicBezTo>
                      <a:pt x="526" y="92"/>
                      <a:pt x="533" y="96"/>
                      <a:pt x="535" y="102"/>
                    </a:cubicBezTo>
                    <a:cubicBezTo>
                      <a:pt x="537" y="107"/>
                      <a:pt x="544" y="112"/>
                      <a:pt x="543" y="120"/>
                    </a:cubicBezTo>
                    <a:cubicBezTo>
                      <a:pt x="538" y="115"/>
                      <a:pt x="536" y="112"/>
                      <a:pt x="532" y="108"/>
                    </a:cubicBezTo>
                    <a:cubicBezTo>
                      <a:pt x="520" y="97"/>
                      <a:pt x="502" y="92"/>
                      <a:pt x="480" y="90"/>
                    </a:cubicBezTo>
                    <a:cubicBezTo>
                      <a:pt x="455" y="87"/>
                      <a:pt x="433" y="91"/>
                      <a:pt x="410" y="95"/>
                    </a:cubicBezTo>
                    <a:cubicBezTo>
                      <a:pt x="398" y="97"/>
                      <a:pt x="386" y="99"/>
                      <a:pt x="375" y="102"/>
                    </a:cubicBezTo>
                    <a:cubicBezTo>
                      <a:pt x="360" y="106"/>
                      <a:pt x="349" y="113"/>
                      <a:pt x="349" y="123"/>
                    </a:cubicBezTo>
                    <a:cubicBezTo>
                      <a:pt x="348" y="131"/>
                      <a:pt x="355" y="135"/>
                      <a:pt x="370" y="138"/>
                    </a:cubicBezTo>
                    <a:cubicBezTo>
                      <a:pt x="390" y="142"/>
                      <a:pt x="408" y="140"/>
                      <a:pt x="426" y="136"/>
                    </a:cubicBezTo>
                    <a:cubicBezTo>
                      <a:pt x="446" y="131"/>
                      <a:pt x="465" y="130"/>
                      <a:pt x="486" y="133"/>
                    </a:cubicBezTo>
                    <a:cubicBezTo>
                      <a:pt x="495" y="134"/>
                      <a:pt x="505" y="132"/>
                      <a:pt x="516" y="134"/>
                    </a:cubicBezTo>
                    <a:cubicBezTo>
                      <a:pt x="494" y="147"/>
                      <a:pt x="473" y="159"/>
                      <a:pt x="451" y="172"/>
                    </a:cubicBezTo>
                    <a:cubicBezTo>
                      <a:pt x="403" y="172"/>
                      <a:pt x="354" y="172"/>
                      <a:pt x="305" y="172"/>
                    </a:cubicBezTo>
                    <a:cubicBezTo>
                      <a:pt x="308" y="167"/>
                      <a:pt x="314" y="169"/>
                      <a:pt x="319" y="169"/>
                    </a:cubicBezTo>
                    <a:cubicBezTo>
                      <a:pt x="325" y="168"/>
                      <a:pt x="332" y="169"/>
                      <a:pt x="335" y="165"/>
                    </a:cubicBezTo>
                    <a:cubicBezTo>
                      <a:pt x="337" y="161"/>
                      <a:pt x="332" y="159"/>
                      <a:pt x="328" y="157"/>
                    </a:cubicBezTo>
                    <a:cubicBezTo>
                      <a:pt x="314" y="149"/>
                      <a:pt x="298" y="142"/>
                      <a:pt x="282" y="137"/>
                    </a:cubicBezTo>
                    <a:cubicBezTo>
                      <a:pt x="271" y="133"/>
                      <a:pt x="260" y="131"/>
                      <a:pt x="247" y="133"/>
                    </a:cubicBezTo>
                    <a:cubicBezTo>
                      <a:pt x="229" y="136"/>
                      <a:pt x="210" y="137"/>
                      <a:pt x="191" y="138"/>
                    </a:cubicBezTo>
                    <a:cubicBezTo>
                      <a:pt x="160" y="140"/>
                      <a:pt x="132" y="146"/>
                      <a:pt x="103" y="152"/>
                    </a:cubicBezTo>
                    <a:cubicBezTo>
                      <a:pt x="100" y="152"/>
                      <a:pt x="97" y="153"/>
                      <a:pt x="94" y="154"/>
                    </a:cubicBezTo>
                    <a:cubicBezTo>
                      <a:pt x="82" y="159"/>
                      <a:pt x="82" y="163"/>
                      <a:pt x="92" y="168"/>
                    </a:cubicBezTo>
                    <a:cubicBezTo>
                      <a:pt x="94" y="169"/>
                      <a:pt x="97" y="170"/>
                      <a:pt x="97" y="172"/>
                    </a:cubicBezTo>
                    <a:cubicBezTo>
                      <a:pt x="89" y="172"/>
                      <a:pt x="81" y="172"/>
                      <a:pt x="73" y="172"/>
                    </a:cubicBezTo>
                    <a:cubicBezTo>
                      <a:pt x="69" y="168"/>
                      <a:pt x="63" y="167"/>
                      <a:pt x="57" y="168"/>
                    </a:cubicBezTo>
                    <a:cubicBezTo>
                      <a:pt x="50" y="168"/>
                      <a:pt x="44" y="168"/>
                      <a:pt x="38" y="166"/>
                    </a:cubicBezTo>
                    <a:cubicBezTo>
                      <a:pt x="35" y="162"/>
                      <a:pt x="27" y="162"/>
                      <a:pt x="26" y="158"/>
                    </a:cubicBezTo>
                    <a:cubicBezTo>
                      <a:pt x="27" y="155"/>
                      <a:pt x="31" y="154"/>
                      <a:pt x="36" y="154"/>
                    </a:cubicBezTo>
                    <a:cubicBezTo>
                      <a:pt x="38" y="154"/>
                      <a:pt x="41" y="154"/>
                      <a:pt x="43" y="154"/>
                    </a:cubicBezTo>
                    <a:cubicBezTo>
                      <a:pt x="50" y="155"/>
                      <a:pt x="57" y="156"/>
                      <a:pt x="57" y="149"/>
                    </a:cubicBezTo>
                    <a:cubicBezTo>
                      <a:pt x="67" y="146"/>
                      <a:pt x="78" y="144"/>
                      <a:pt x="89" y="142"/>
                    </a:cubicBezTo>
                    <a:cubicBezTo>
                      <a:pt x="95" y="140"/>
                      <a:pt x="101" y="138"/>
                      <a:pt x="107" y="136"/>
                    </a:cubicBezTo>
                    <a:cubicBezTo>
                      <a:pt x="119" y="131"/>
                      <a:pt x="119" y="131"/>
                      <a:pt x="129" y="136"/>
                    </a:cubicBezTo>
                    <a:cubicBezTo>
                      <a:pt x="122" y="133"/>
                      <a:pt x="116" y="130"/>
                      <a:pt x="114" y="124"/>
                    </a:cubicBezTo>
                    <a:cubicBezTo>
                      <a:pt x="113" y="121"/>
                      <a:pt x="108" y="119"/>
                      <a:pt x="102" y="118"/>
                    </a:cubicBezTo>
                    <a:cubicBezTo>
                      <a:pt x="95" y="117"/>
                      <a:pt x="90" y="114"/>
                      <a:pt x="85" y="111"/>
                    </a:cubicBezTo>
                    <a:cubicBezTo>
                      <a:pt x="81" y="108"/>
                      <a:pt x="81" y="106"/>
                      <a:pt x="89" y="105"/>
                    </a:cubicBezTo>
                    <a:cubicBezTo>
                      <a:pt x="118" y="104"/>
                      <a:pt x="146" y="103"/>
                      <a:pt x="175" y="102"/>
                    </a:cubicBezTo>
                    <a:cubicBezTo>
                      <a:pt x="178" y="102"/>
                      <a:pt x="182" y="101"/>
                      <a:pt x="185" y="101"/>
                    </a:cubicBezTo>
                    <a:cubicBezTo>
                      <a:pt x="199" y="98"/>
                      <a:pt x="202" y="89"/>
                      <a:pt x="191" y="84"/>
                    </a:cubicBezTo>
                    <a:cubicBezTo>
                      <a:pt x="186" y="81"/>
                      <a:pt x="179" y="79"/>
                      <a:pt x="172" y="79"/>
                    </a:cubicBezTo>
                    <a:cubicBezTo>
                      <a:pt x="151" y="80"/>
                      <a:pt x="131" y="78"/>
                      <a:pt x="110" y="78"/>
                    </a:cubicBezTo>
                    <a:cubicBezTo>
                      <a:pt x="89" y="78"/>
                      <a:pt x="76" y="82"/>
                      <a:pt x="68" y="93"/>
                    </a:cubicBezTo>
                    <a:cubicBezTo>
                      <a:pt x="65" y="98"/>
                      <a:pt x="61" y="98"/>
                      <a:pt x="55" y="94"/>
                    </a:cubicBezTo>
                    <a:cubicBezTo>
                      <a:pt x="50" y="91"/>
                      <a:pt x="44" y="88"/>
                      <a:pt x="38" y="85"/>
                    </a:cubicBezTo>
                    <a:cubicBezTo>
                      <a:pt x="29" y="78"/>
                      <a:pt x="18" y="72"/>
                      <a:pt x="7" y="66"/>
                    </a:cubicBezTo>
                    <a:cubicBezTo>
                      <a:pt x="4" y="64"/>
                      <a:pt x="0" y="62"/>
                      <a:pt x="1" y="60"/>
                    </a:cubicBezTo>
                    <a:cubicBezTo>
                      <a:pt x="3" y="57"/>
                      <a:pt x="8" y="58"/>
                      <a:pt x="12" y="58"/>
                    </a:cubicBezTo>
                    <a:cubicBezTo>
                      <a:pt x="15" y="57"/>
                      <a:pt x="18" y="58"/>
                      <a:pt x="21" y="57"/>
                    </a:cubicBezTo>
                    <a:cubicBezTo>
                      <a:pt x="30" y="55"/>
                      <a:pt x="31" y="52"/>
                      <a:pt x="25" y="48"/>
                    </a:cubicBezTo>
                    <a:cubicBezTo>
                      <a:pt x="22" y="46"/>
                      <a:pt x="19" y="45"/>
                      <a:pt x="20" y="43"/>
                    </a:cubicBezTo>
                    <a:cubicBezTo>
                      <a:pt x="31" y="43"/>
                      <a:pt x="41" y="46"/>
                      <a:pt x="50" y="49"/>
                    </a:cubicBezTo>
                    <a:cubicBezTo>
                      <a:pt x="71" y="55"/>
                      <a:pt x="93" y="60"/>
                      <a:pt x="116" y="62"/>
                    </a:cubicBezTo>
                    <a:cubicBezTo>
                      <a:pt x="132" y="64"/>
                      <a:pt x="148" y="65"/>
                      <a:pt x="164" y="62"/>
                    </a:cubicBezTo>
                    <a:close/>
                  </a:path>
                </a:pathLst>
              </a:custGeom>
              <a:solidFill>
                <a:srgbClr val="7753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7" name="Freeform 77"/>
              <p:cNvSpPr>
                <a:spLocks/>
              </p:cNvSpPr>
              <p:nvPr userDrawn="1"/>
            </p:nvSpPr>
            <p:spPr bwMode="auto">
              <a:xfrm>
                <a:off x="5242" y="1752"/>
                <a:ext cx="350" cy="100"/>
              </a:xfrm>
              <a:custGeom>
                <a:avLst/>
                <a:gdLst>
                  <a:gd name="T0" fmla="*/ 151 w 197"/>
                  <a:gd name="T1" fmla="*/ 1 h 56"/>
                  <a:gd name="T2" fmla="*/ 189 w 197"/>
                  <a:gd name="T3" fmla="*/ 24 h 56"/>
                  <a:gd name="T4" fmla="*/ 192 w 197"/>
                  <a:gd name="T5" fmla="*/ 28 h 56"/>
                  <a:gd name="T6" fmla="*/ 169 w 197"/>
                  <a:gd name="T7" fmla="*/ 50 h 56"/>
                  <a:gd name="T8" fmla="*/ 87 w 197"/>
                  <a:gd name="T9" fmla="*/ 56 h 56"/>
                  <a:gd name="T10" fmla="*/ 51 w 197"/>
                  <a:gd name="T11" fmla="*/ 56 h 56"/>
                  <a:gd name="T12" fmla="*/ 39 w 197"/>
                  <a:gd name="T13" fmla="*/ 55 h 56"/>
                  <a:gd name="T14" fmla="*/ 27 w 197"/>
                  <a:gd name="T15" fmla="*/ 54 h 56"/>
                  <a:gd name="T16" fmla="*/ 13 w 197"/>
                  <a:gd name="T17" fmla="*/ 51 h 56"/>
                  <a:gd name="T18" fmla="*/ 1 w 197"/>
                  <a:gd name="T19" fmla="*/ 45 h 56"/>
                  <a:gd name="T20" fmla="*/ 11 w 197"/>
                  <a:gd name="T21" fmla="*/ 35 h 56"/>
                  <a:gd name="T22" fmla="*/ 56 w 197"/>
                  <a:gd name="T23" fmla="*/ 18 h 56"/>
                  <a:gd name="T24" fmla="*/ 122 w 197"/>
                  <a:gd name="T25" fmla="*/ 1 h 56"/>
                  <a:gd name="T26" fmla="*/ 127 w 197"/>
                  <a:gd name="T27" fmla="*/ 1 h 56"/>
                  <a:gd name="T28" fmla="*/ 151 w 197"/>
                  <a:gd name="T29" fmla="*/ 1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7" h="56">
                    <a:moveTo>
                      <a:pt x="151" y="1"/>
                    </a:moveTo>
                    <a:cubicBezTo>
                      <a:pt x="174" y="3"/>
                      <a:pt x="183" y="13"/>
                      <a:pt x="189" y="24"/>
                    </a:cubicBezTo>
                    <a:cubicBezTo>
                      <a:pt x="190" y="25"/>
                      <a:pt x="191" y="27"/>
                      <a:pt x="192" y="28"/>
                    </a:cubicBezTo>
                    <a:cubicBezTo>
                      <a:pt x="197" y="41"/>
                      <a:pt x="190" y="47"/>
                      <a:pt x="169" y="50"/>
                    </a:cubicBezTo>
                    <a:cubicBezTo>
                      <a:pt x="141" y="52"/>
                      <a:pt x="114" y="56"/>
                      <a:pt x="87" y="56"/>
                    </a:cubicBezTo>
                    <a:cubicBezTo>
                      <a:pt x="75" y="56"/>
                      <a:pt x="63" y="56"/>
                      <a:pt x="51" y="56"/>
                    </a:cubicBezTo>
                    <a:cubicBezTo>
                      <a:pt x="47" y="55"/>
                      <a:pt x="43" y="55"/>
                      <a:pt x="39" y="55"/>
                    </a:cubicBezTo>
                    <a:cubicBezTo>
                      <a:pt x="35" y="54"/>
                      <a:pt x="30" y="56"/>
                      <a:pt x="27" y="54"/>
                    </a:cubicBezTo>
                    <a:cubicBezTo>
                      <a:pt x="22" y="53"/>
                      <a:pt x="18" y="52"/>
                      <a:pt x="13" y="51"/>
                    </a:cubicBezTo>
                    <a:cubicBezTo>
                      <a:pt x="7" y="50"/>
                      <a:pt x="1" y="49"/>
                      <a:pt x="1" y="45"/>
                    </a:cubicBezTo>
                    <a:cubicBezTo>
                      <a:pt x="0" y="40"/>
                      <a:pt x="5" y="36"/>
                      <a:pt x="11" y="35"/>
                    </a:cubicBezTo>
                    <a:cubicBezTo>
                      <a:pt x="30" y="33"/>
                      <a:pt x="42" y="25"/>
                      <a:pt x="56" y="18"/>
                    </a:cubicBezTo>
                    <a:cubicBezTo>
                      <a:pt x="76" y="9"/>
                      <a:pt x="97" y="2"/>
                      <a:pt x="122" y="1"/>
                    </a:cubicBezTo>
                    <a:cubicBezTo>
                      <a:pt x="124" y="1"/>
                      <a:pt x="126" y="1"/>
                      <a:pt x="127" y="1"/>
                    </a:cubicBezTo>
                    <a:cubicBezTo>
                      <a:pt x="135" y="0"/>
                      <a:pt x="143" y="0"/>
                      <a:pt x="151" y="1"/>
                    </a:cubicBezTo>
                    <a:close/>
                  </a:path>
                </a:pathLst>
              </a:custGeom>
              <a:solidFill>
                <a:srgbClr val="A98A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8" name="Freeform 78"/>
              <p:cNvSpPr>
                <a:spLocks/>
              </p:cNvSpPr>
              <p:nvPr userDrawn="1"/>
            </p:nvSpPr>
            <p:spPr bwMode="auto">
              <a:xfrm>
                <a:off x="5407" y="1666"/>
                <a:ext cx="238" cy="68"/>
              </a:xfrm>
              <a:custGeom>
                <a:avLst/>
                <a:gdLst>
                  <a:gd name="T0" fmla="*/ 61 w 134"/>
                  <a:gd name="T1" fmla="*/ 38 h 38"/>
                  <a:gd name="T2" fmla="*/ 16 w 134"/>
                  <a:gd name="T3" fmla="*/ 33 h 38"/>
                  <a:gd name="T4" fmla="*/ 15 w 134"/>
                  <a:gd name="T5" fmla="*/ 14 h 38"/>
                  <a:gd name="T6" fmla="*/ 82 w 134"/>
                  <a:gd name="T7" fmla="*/ 2 h 38"/>
                  <a:gd name="T8" fmla="*/ 120 w 134"/>
                  <a:gd name="T9" fmla="*/ 5 h 38"/>
                  <a:gd name="T10" fmla="*/ 133 w 134"/>
                  <a:gd name="T11" fmla="*/ 21 h 38"/>
                  <a:gd name="T12" fmla="*/ 115 w 134"/>
                  <a:gd name="T13" fmla="*/ 33 h 38"/>
                  <a:gd name="T14" fmla="*/ 61 w 134"/>
                  <a:gd name="T15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4" h="38">
                    <a:moveTo>
                      <a:pt x="61" y="38"/>
                    </a:moveTo>
                    <a:cubicBezTo>
                      <a:pt x="46" y="37"/>
                      <a:pt x="30" y="38"/>
                      <a:pt x="16" y="33"/>
                    </a:cubicBezTo>
                    <a:cubicBezTo>
                      <a:pt x="1" y="27"/>
                      <a:pt x="0" y="20"/>
                      <a:pt x="15" y="14"/>
                    </a:cubicBezTo>
                    <a:cubicBezTo>
                      <a:pt x="35" y="6"/>
                      <a:pt x="58" y="3"/>
                      <a:pt x="82" y="2"/>
                    </a:cubicBezTo>
                    <a:cubicBezTo>
                      <a:pt x="95" y="1"/>
                      <a:pt x="108" y="0"/>
                      <a:pt x="120" y="5"/>
                    </a:cubicBezTo>
                    <a:cubicBezTo>
                      <a:pt x="129" y="9"/>
                      <a:pt x="134" y="14"/>
                      <a:pt x="133" y="21"/>
                    </a:cubicBezTo>
                    <a:cubicBezTo>
                      <a:pt x="131" y="27"/>
                      <a:pt x="124" y="30"/>
                      <a:pt x="115" y="33"/>
                    </a:cubicBezTo>
                    <a:cubicBezTo>
                      <a:pt x="97" y="37"/>
                      <a:pt x="79" y="37"/>
                      <a:pt x="61" y="38"/>
                    </a:cubicBezTo>
                    <a:close/>
                  </a:path>
                </a:pathLst>
              </a:custGeom>
              <a:solidFill>
                <a:srgbClr val="BC98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9" name="Freeform 79"/>
              <p:cNvSpPr>
                <a:spLocks/>
              </p:cNvSpPr>
              <p:nvPr userDrawn="1"/>
            </p:nvSpPr>
            <p:spPr bwMode="auto">
              <a:xfrm>
                <a:off x="5603" y="1769"/>
                <a:ext cx="104" cy="56"/>
              </a:xfrm>
              <a:custGeom>
                <a:avLst/>
                <a:gdLst>
                  <a:gd name="T0" fmla="*/ 1 w 59"/>
                  <a:gd name="T1" fmla="*/ 22 h 31"/>
                  <a:gd name="T2" fmla="*/ 15 w 59"/>
                  <a:gd name="T3" fmla="*/ 4 h 31"/>
                  <a:gd name="T4" fmla="*/ 48 w 59"/>
                  <a:gd name="T5" fmla="*/ 6 h 31"/>
                  <a:gd name="T6" fmla="*/ 58 w 59"/>
                  <a:gd name="T7" fmla="*/ 17 h 31"/>
                  <a:gd name="T8" fmla="*/ 42 w 59"/>
                  <a:gd name="T9" fmla="*/ 27 h 31"/>
                  <a:gd name="T10" fmla="*/ 32 w 59"/>
                  <a:gd name="T11" fmla="*/ 28 h 31"/>
                  <a:gd name="T12" fmla="*/ 1 w 59"/>
                  <a:gd name="T13" fmla="*/ 2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" h="31">
                    <a:moveTo>
                      <a:pt x="1" y="22"/>
                    </a:moveTo>
                    <a:cubicBezTo>
                      <a:pt x="0" y="14"/>
                      <a:pt x="3" y="8"/>
                      <a:pt x="15" y="4"/>
                    </a:cubicBezTo>
                    <a:cubicBezTo>
                      <a:pt x="26" y="0"/>
                      <a:pt x="37" y="2"/>
                      <a:pt x="48" y="6"/>
                    </a:cubicBezTo>
                    <a:cubicBezTo>
                      <a:pt x="55" y="9"/>
                      <a:pt x="59" y="13"/>
                      <a:pt x="58" y="17"/>
                    </a:cubicBezTo>
                    <a:cubicBezTo>
                      <a:pt x="57" y="22"/>
                      <a:pt x="52" y="26"/>
                      <a:pt x="42" y="27"/>
                    </a:cubicBezTo>
                    <a:cubicBezTo>
                      <a:pt x="38" y="27"/>
                      <a:pt x="35" y="28"/>
                      <a:pt x="32" y="28"/>
                    </a:cubicBezTo>
                    <a:cubicBezTo>
                      <a:pt x="15" y="31"/>
                      <a:pt x="7" y="29"/>
                      <a:pt x="1" y="22"/>
                    </a:cubicBezTo>
                    <a:close/>
                  </a:path>
                </a:pathLst>
              </a:custGeom>
              <a:solidFill>
                <a:srgbClr val="D4BE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0" name="Freeform 80"/>
              <p:cNvSpPr>
                <a:spLocks/>
              </p:cNvSpPr>
              <p:nvPr userDrawn="1"/>
            </p:nvSpPr>
            <p:spPr bwMode="auto">
              <a:xfrm>
                <a:off x="5601" y="1809"/>
                <a:ext cx="64" cy="19"/>
              </a:xfrm>
              <a:custGeom>
                <a:avLst/>
                <a:gdLst>
                  <a:gd name="T0" fmla="*/ 2 w 36"/>
                  <a:gd name="T1" fmla="*/ 0 h 11"/>
                  <a:gd name="T2" fmla="*/ 33 w 36"/>
                  <a:gd name="T3" fmla="*/ 6 h 11"/>
                  <a:gd name="T4" fmla="*/ 35 w 36"/>
                  <a:gd name="T5" fmla="*/ 7 h 11"/>
                  <a:gd name="T6" fmla="*/ 35 w 36"/>
                  <a:gd name="T7" fmla="*/ 8 h 11"/>
                  <a:gd name="T8" fmla="*/ 24 w 36"/>
                  <a:gd name="T9" fmla="*/ 8 h 11"/>
                  <a:gd name="T10" fmla="*/ 14 w 36"/>
                  <a:gd name="T11" fmla="*/ 11 h 11"/>
                  <a:gd name="T12" fmla="*/ 0 w 36"/>
                  <a:gd name="T13" fmla="*/ 0 h 11"/>
                  <a:gd name="T14" fmla="*/ 2 w 36"/>
                  <a:gd name="T1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11">
                    <a:moveTo>
                      <a:pt x="2" y="0"/>
                    </a:moveTo>
                    <a:cubicBezTo>
                      <a:pt x="10" y="6"/>
                      <a:pt x="21" y="7"/>
                      <a:pt x="33" y="6"/>
                    </a:cubicBezTo>
                    <a:cubicBezTo>
                      <a:pt x="33" y="7"/>
                      <a:pt x="34" y="7"/>
                      <a:pt x="35" y="7"/>
                    </a:cubicBezTo>
                    <a:cubicBezTo>
                      <a:pt x="36" y="7"/>
                      <a:pt x="36" y="8"/>
                      <a:pt x="35" y="8"/>
                    </a:cubicBezTo>
                    <a:cubicBezTo>
                      <a:pt x="31" y="9"/>
                      <a:pt x="28" y="8"/>
                      <a:pt x="24" y="8"/>
                    </a:cubicBezTo>
                    <a:cubicBezTo>
                      <a:pt x="21" y="8"/>
                      <a:pt x="15" y="7"/>
                      <a:pt x="14" y="11"/>
                    </a:cubicBezTo>
                    <a:cubicBezTo>
                      <a:pt x="9" y="7"/>
                      <a:pt x="1" y="5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8562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1" name="Freeform 81"/>
              <p:cNvSpPr>
                <a:spLocks/>
              </p:cNvSpPr>
              <p:nvPr userDrawn="1"/>
            </p:nvSpPr>
            <p:spPr bwMode="auto">
              <a:xfrm>
                <a:off x="5468" y="1748"/>
                <a:ext cx="42" cy="7"/>
              </a:xfrm>
              <a:custGeom>
                <a:avLst/>
                <a:gdLst>
                  <a:gd name="T0" fmla="*/ 24 w 24"/>
                  <a:gd name="T1" fmla="*/ 3 h 4"/>
                  <a:gd name="T2" fmla="*/ 0 w 24"/>
                  <a:gd name="T3" fmla="*/ 3 h 4"/>
                  <a:gd name="T4" fmla="*/ 5 w 24"/>
                  <a:gd name="T5" fmla="*/ 0 h 4"/>
                  <a:gd name="T6" fmla="*/ 24 w 24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4">
                    <a:moveTo>
                      <a:pt x="24" y="3"/>
                    </a:moveTo>
                    <a:cubicBezTo>
                      <a:pt x="16" y="3"/>
                      <a:pt x="8" y="3"/>
                      <a:pt x="0" y="3"/>
                    </a:cubicBezTo>
                    <a:cubicBezTo>
                      <a:pt x="2" y="2"/>
                      <a:pt x="3" y="1"/>
                      <a:pt x="5" y="0"/>
                    </a:cubicBezTo>
                    <a:cubicBezTo>
                      <a:pt x="10" y="4"/>
                      <a:pt x="19" y="0"/>
                      <a:pt x="24" y="3"/>
                    </a:cubicBezTo>
                    <a:close/>
                  </a:path>
                </a:pathLst>
              </a:custGeom>
              <a:solidFill>
                <a:srgbClr val="8562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2" name="Freeform 82"/>
              <p:cNvSpPr>
                <a:spLocks/>
              </p:cNvSpPr>
              <p:nvPr userDrawn="1"/>
            </p:nvSpPr>
            <p:spPr bwMode="auto">
              <a:xfrm>
                <a:off x="5647" y="1596"/>
                <a:ext cx="41" cy="23"/>
              </a:xfrm>
              <a:custGeom>
                <a:avLst/>
                <a:gdLst>
                  <a:gd name="T0" fmla="*/ 2 w 23"/>
                  <a:gd name="T1" fmla="*/ 6 h 13"/>
                  <a:gd name="T2" fmla="*/ 0 w 23"/>
                  <a:gd name="T3" fmla="*/ 0 h 13"/>
                  <a:gd name="T4" fmla="*/ 18 w 23"/>
                  <a:gd name="T5" fmla="*/ 6 h 13"/>
                  <a:gd name="T6" fmla="*/ 23 w 23"/>
                  <a:gd name="T7" fmla="*/ 10 h 13"/>
                  <a:gd name="T8" fmla="*/ 20 w 23"/>
                  <a:gd name="T9" fmla="*/ 13 h 13"/>
                  <a:gd name="T10" fmla="*/ 14 w 23"/>
                  <a:gd name="T11" fmla="*/ 10 h 13"/>
                  <a:gd name="T12" fmla="*/ 2 w 23"/>
                  <a:gd name="T13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13">
                    <a:moveTo>
                      <a:pt x="2" y="6"/>
                    </a:moveTo>
                    <a:cubicBezTo>
                      <a:pt x="2" y="4"/>
                      <a:pt x="1" y="3"/>
                      <a:pt x="0" y="0"/>
                    </a:cubicBezTo>
                    <a:cubicBezTo>
                      <a:pt x="6" y="4"/>
                      <a:pt x="12" y="5"/>
                      <a:pt x="18" y="6"/>
                    </a:cubicBezTo>
                    <a:cubicBezTo>
                      <a:pt x="21" y="7"/>
                      <a:pt x="23" y="8"/>
                      <a:pt x="23" y="10"/>
                    </a:cubicBezTo>
                    <a:cubicBezTo>
                      <a:pt x="23" y="11"/>
                      <a:pt x="21" y="12"/>
                      <a:pt x="20" y="13"/>
                    </a:cubicBezTo>
                    <a:cubicBezTo>
                      <a:pt x="18" y="12"/>
                      <a:pt x="16" y="11"/>
                      <a:pt x="14" y="10"/>
                    </a:cubicBezTo>
                    <a:cubicBezTo>
                      <a:pt x="10" y="9"/>
                      <a:pt x="8" y="6"/>
                      <a:pt x="2" y="6"/>
                    </a:cubicBezTo>
                    <a:close/>
                  </a:path>
                </a:pathLst>
              </a:custGeom>
              <a:solidFill>
                <a:srgbClr val="9571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3" name="Freeform 83"/>
              <p:cNvSpPr>
                <a:spLocks/>
              </p:cNvSpPr>
              <p:nvPr userDrawn="1"/>
            </p:nvSpPr>
            <p:spPr bwMode="auto">
              <a:xfrm>
                <a:off x="-997" y="1550"/>
                <a:ext cx="84" cy="27"/>
              </a:xfrm>
              <a:custGeom>
                <a:avLst/>
                <a:gdLst>
                  <a:gd name="T0" fmla="*/ 26 w 47"/>
                  <a:gd name="T1" fmla="*/ 15 h 15"/>
                  <a:gd name="T2" fmla="*/ 9 w 47"/>
                  <a:gd name="T3" fmla="*/ 14 h 15"/>
                  <a:gd name="T4" fmla="*/ 1 w 47"/>
                  <a:gd name="T5" fmla="*/ 8 h 15"/>
                  <a:gd name="T6" fmla="*/ 7 w 47"/>
                  <a:gd name="T7" fmla="*/ 2 h 15"/>
                  <a:gd name="T8" fmla="*/ 41 w 47"/>
                  <a:gd name="T9" fmla="*/ 2 h 15"/>
                  <a:gd name="T10" fmla="*/ 47 w 47"/>
                  <a:gd name="T11" fmla="*/ 7 h 15"/>
                  <a:gd name="T12" fmla="*/ 40 w 47"/>
                  <a:gd name="T13" fmla="*/ 13 h 15"/>
                  <a:gd name="T14" fmla="*/ 26 w 47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7" h="15">
                    <a:moveTo>
                      <a:pt x="26" y="15"/>
                    </a:moveTo>
                    <a:cubicBezTo>
                      <a:pt x="19" y="15"/>
                      <a:pt x="14" y="14"/>
                      <a:pt x="9" y="14"/>
                    </a:cubicBezTo>
                    <a:cubicBezTo>
                      <a:pt x="4" y="13"/>
                      <a:pt x="2" y="10"/>
                      <a:pt x="1" y="8"/>
                    </a:cubicBezTo>
                    <a:cubicBezTo>
                      <a:pt x="0" y="5"/>
                      <a:pt x="3" y="3"/>
                      <a:pt x="7" y="2"/>
                    </a:cubicBezTo>
                    <a:cubicBezTo>
                      <a:pt x="18" y="0"/>
                      <a:pt x="30" y="0"/>
                      <a:pt x="41" y="2"/>
                    </a:cubicBezTo>
                    <a:cubicBezTo>
                      <a:pt x="46" y="2"/>
                      <a:pt x="46" y="5"/>
                      <a:pt x="47" y="7"/>
                    </a:cubicBezTo>
                    <a:cubicBezTo>
                      <a:pt x="47" y="10"/>
                      <a:pt x="44" y="12"/>
                      <a:pt x="40" y="13"/>
                    </a:cubicBezTo>
                    <a:cubicBezTo>
                      <a:pt x="35" y="14"/>
                      <a:pt x="30" y="15"/>
                      <a:pt x="26" y="15"/>
                    </a:cubicBezTo>
                    <a:close/>
                  </a:path>
                </a:pathLst>
              </a:custGeom>
              <a:solidFill>
                <a:srgbClr val="A682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4" name="Freeform 84"/>
              <p:cNvSpPr>
                <a:spLocks/>
              </p:cNvSpPr>
              <p:nvPr userDrawn="1"/>
            </p:nvSpPr>
            <p:spPr bwMode="auto">
              <a:xfrm>
                <a:off x="3151" y="1759"/>
                <a:ext cx="1399" cy="285"/>
              </a:xfrm>
              <a:custGeom>
                <a:avLst/>
                <a:gdLst>
                  <a:gd name="T0" fmla="*/ 294 w 788"/>
                  <a:gd name="T1" fmla="*/ 151 h 160"/>
                  <a:gd name="T2" fmla="*/ 85 w 788"/>
                  <a:gd name="T3" fmla="*/ 157 h 160"/>
                  <a:gd name="T4" fmla="*/ 4 w 788"/>
                  <a:gd name="T5" fmla="*/ 137 h 160"/>
                  <a:gd name="T6" fmla="*/ 43 w 788"/>
                  <a:gd name="T7" fmla="*/ 111 h 160"/>
                  <a:gd name="T8" fmla="*/ 69 w 788"/>
                  <a:gd name="T9" fmla="*/ 100 h 160"/>
                  <a:gd name="T10" fmla="*/ 74 w 788"/>
                  <a:gd name="T11" fmla="*/ 91 h 160"/>
                  <a:gd name="T12" fmla="*/ 120 w 788"/>
                  <a:gd name="T13" fmla="*/ 68 h 160"/>
                  <a:gd name="T14" fmla="*/ 229 w 788"/>
                  <a:gd name="T15" fmla="*/ 64 h 160"/>
                  <a:gd name="T16" fmla="*/ 170 w 788"/>
                  <a:gd name="T17" fmla="*/ 91 h 160"/>
                  <a:gd name="T18" fmla="*/ 274 w 788"/>
                  <a:gd name="T19" fmla="*/ 111 h 160"/>
                  <a:gd name="T20" fmla="*/ 309 w 788"/>
                  <a:gd name="T21" fmla="*/ 78 h 160"/>
                  <a:gd name="T22" fmla="*/ 231 w 788"/>
                  <a:gd name="T23" fmla="*/ 63 h 160"/>
                  <a:gd name="T24" fmla="*/ 237 w 788"/>
                  <a:gd name="T25" fmla="*/ 41 h 160"/>
                  <a:gd name="T26" fmla="*/ 267 w 788"/>
                  <a:gd name="T27" fmla="*/ 50 h 160"/>
                  <a:gd name="T28" fmla="*/ 315 w 788"/>
                  <a:gd name="T29" fmla="*/ 37 h 160"/>
                  <a:gd name="T30" fmla="*/ 387 w 788"/>
                  <a:gd name="T31" fmla="*/ 27 h 160"/>
                  <a:gd name="T32" fmla="*/ 322 w 788"/>
                  <a:gd name="T33" fmla="*/ 65 h 160"/>
                  <a:gd name="T34" fmla="*/ 428 w 788"/>
                  <a:gd name="T35" fmla="*/ 53 h 160"/>
                  <a:gd name="T36" fmla="*/ 406 w 788"/>
                  <a:gd name="T37" fmla="*/ 33 h 160"/>
                  <a:gd name="T38" fmla="*/ 473 w 788"/>
                  <a:gd name="T39" fmla="*/ 48 h 160"/>
                  <a:gd name="T40" fmla="*/ 445 w 788"/>
                  <a:gd name="T41" fmla="*/ 66 h 160"/>
                  <a:gd name="T42" fmla="*/ 431 w 788"/>
                  <a:gd name="T43" fmla="*/ 78 h 160"/>
                  <a:gd name="T44" fmla="*/ 398 w 788"/>
                  <a:gd name="T45" fmla="*/ 88 h 160"/>
                  <a:gd name="T46" fmla="*/ 322 w 788"/>
                  <a:gd name="T47" fmla="*/ 132 h 160"/>
                  <a:gd name="T48" fmla="*/ 523 w 788"/>
                  <a:gd name="T49" fmla="*/ 151 h 160"/>
                  <a:gd name="T50" fmla="*/ 463 w 788"/>
                  <a:gd name="T51" fmla="*/ 106 h 160"/>
                  <a:gd name="T52" fmla="*/ 414 w 788"/>
                  <a:gd name="T53" fmla="*/ 93 h 160"/>
                  <a:gd name="T54" fmla="*/ 469 w 788"/>
                  <a:gd name="T55" fmla="*/ 66 h 160"/>
                  <a:gd name="T56" fmla="*/ 494 w 788"/>
                  <a:gd name="T57" fmla="*/ 48 h 160"/>
                  <a:gd name="T58" fmla="*/ 615 w 788"/>
                  <a:gd name="T59" fmla="*/ 29 h 160"/>
                  <a:gd name="T60" fmla="*/ 653 w 788"/>
                  <a:gd name="T61" fmla="*/ 24 h 160"/>
                  <a:gd name="T62" fmla="*/ 674 w 788"/>
                  <a:gd name="T63" fmla="*/ 13 h 160"/>
                  <a:gd name="T64" fmla="*/ 696 w 788"/>
                  <a:gd name="T65" fmla="*/ 3 h 160"/>
                  <a:gd name="T66" fmla="*/ 768 w 788"/>
                  <a:gd name="T67" fmla="*/ 1 h 160"/>
                  <a:gd name="T68" fmla="*/ 740 w 788"/>
                  <a:gd name="T69" fmla="*/ 15 h 160"/>
                  <a:gd name="T70" fmla="*/ 770 w 788"/>
                  <a:gd name="T71" fmla="*/ 80 h 160"/>
                  <a:gd name="T72" fmla="*/ 774 w 788"/>
                  <a:gd name="T73" fmla="*/ 91 h 160"/>
                  <a:gd name="T74" fmla="*/ 704 w 788"/>
                  <a:gd name="T75" fmla="*/ 120 h 160"/>
                  <a:gd name="T76" fmla="*/ 652 w 788"/>
                  <a:gd name="T77" fmla="*/ 134 h 160"/>
                  <a:gd name="T78" fmla="*/ 667 w 788"/>
                  <a:gd name="T79" fmla="*/ 154 h 160"/>
                  <a:gd name="T80" fmla="*/ 618 w 788"/>
                  <a:gd name="T81" fmla="*/ 153 h 160"/>
                  <a:gd name="T82" fmla="*/ 574 w 788"/>
                  <a:gd name="T83" fmla="*/ 148 h 160"/>
                  <a:gd name="T84" fmla="*/ 590 w 788"/>
                  <a:gd name="T85" fmla="*/ 157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88" h="160">
                    <a:moveTo>
                      <a:pt x="301" y="160"/>
                    </a:moveTo>
                    <a:cubicBezTo>
                      <a:pt x="301" y="160"/>
                      <a:pt x="301" y="160"/>
                      <a:pt x="301" y="159"/>
                    </a:cubicBezTo>
                    <a:cubicBezTo>
                      <a:pt x="300" y="156"/>
                      <a:pt x="303" y="151"/>
                      <a:pt x="294" y="151"/>
                    </a:cubicBezTo>
                    <a:cubicBezTo>
                      <a:pt x="285" y="151"/>
                      <a:pt x="278" y="154"/>
                      <a:pt x="279" y="160"/>
                    </a:cubicBezTo>
                    <a:cubicBezTo>
                      <a:pt x="211" y="160"/>
                      <a:pt x="142" y="160"/>
                      <a:pt x="73" y="160"/>
                    </a:cubicBezTo>
                    <a:cubicBezTo>
                      <a:pt x="76" y="158"/>
                      <a:pt x="82" y="159"/>
                      <a:pt x="85" y="157"/>
                    </a:cubicBezTo>
                    <a:cubicBezTo>
                      <a:pt x="94" y="152"/>
                      <a:pt x="91" y="144"/>
                      <a:pt x="78" y="142"/>
                    </a:cubicBezTo>
                    <a:cubicBezTo>
                      <a:pt x="59" y="139"/>
                      <a:pt x="39" y="136"/>
                      <a:pt x="19" y="139"/>
                    </a:cubicBezTo>
                    <a:cubicBezTo>
                      <a:pt x="13" y="140"/>
                      <a:pt x="8" y="139"/>
                      <a:pt x="4" y="137"/>
                    </a:cubicBezTo>
                    <a:cubicBezTo>
                      <a:pt x="0" y="135"/>
                      <a:pt x="0" y="134"/>
                      <a:pt x="3" y="131"/>
                    </a:cubicBezTo>
                    <a:cubicBezTo>
                      <a:pt x="10" y="124"/>
                      <a:pt x="19" y="119"/>
                      <a:pt x="28" y="113"/>
                    </a:cubicBezTo>
                    <a:cubicBezTo>
                      <a:pt x="32" y="111"/>
                      <a:pt x="36" y="109"/>
                      <a:pt x="43" y="111"/>
                    </a:cubicBezTo>
                    <a:cubicBezTo>
                      <a:pt x="52" y="112"/>
                      <a:pt x="61" y="111"/>
                      <a:pt x="70" y="111"/>
                    </a:cubicBezTo>
                    <a:cubicBezTo>
                      <a:pt x="75" y="111"/>
                      <a:pt x="81" y="109"/>
                      <a:pt x="80" y="105"/>
                    </a:cubicBezTo>
                    <a:cubicBezTo>
                      <a:pt x="80" y="102"/>
                      <a:pt x="75" y="101"/>
                      <a:pt x="69" y="100"/>
                    </a:cubicBezTo>
                    <a:cubicBezTo>
                      <a:pt x="60" y="99"/>
                      <a:pt x="55" y="104"/>
                      <a:pt x="47" y="103"/>
                    </a:cubicBezTo>
                    <a:cubicBezTo>
                      <a:pt x="45" y="98"/>
                      <a:pt x="52" y="96"/>
                      <a:pt x="58" y="95"/>
                    </a:cubicBezTo>
                    <a:cubicBezTo>
                      <a:pt x="63" y="93"/>
                      <a:pt x="69" y="92"/>
                      <a:pt x="74" y="91"/>
                    </a:cubicBezTo>
                    <a:cubicBezTo>
                      <a:pt x="87" y="88"/>
                      <a:pt x="94" y="82"/>
                      <a:pt x="97" y="74"/>
                    </a:cubicBezTo>
                    <a:cubicBezTo>
                      <a:pt x="98" y="71"/>
                      <a:pt x="100" y="69"/>
                      <a:pt x="104" y="67"/>
                    </a:cubicBezTo>
                    <a:cubicBezTo>
                      <a:pt x="110" y="65"/>
                      <a:pt x="115" y="66"/>
                      <a:pt x="120" y="68"/>
                    </a:cubicBezTo>
                    <a:cubicBezTo>
                      <a:pt x="153" y="79"/>
                      <a:pt x="185" y="78"/>
                      <a:pt x="216" y="65"/>
                    </a:cubicBezTo>
                    <a:cubicBezTo>
                      <a:pt x="219" y="64"/>
                      <a:pt x="220" y="62"/>
                      <a:pt x="224" y="62"/>
                    </a:cubicBezTo>
                    <a:cubicBezTo>
                      <a:pt x="226" y="63"/>
                      <a:pt x="227" y="63"/>
                      <a:pt x="229" y="64"/>
                    </a:cubicBezTo>
                    <a:cubicBezTo>
                      <a:pt x="234" y="66"/>
                      <a:pt x="244" y="68"/>
                      <a:pt x="236" y="74"/>
                    </a:cubicBezTo>
                    <a:cubicBezTo>
                      <a:pt x="216" y="78"/>
                      <a:pt x="199" y="86"/>
                      <a:pt x="177" y="88"/>
                    </a:cubicBezTo>
                    <a:cubicBezTo>
                      <a:pt x="174" y="89"/>
                      <a:pt x="171" y="89"/>
                      <a:pt x="170" y="91"/>
                    </a:cubicBezTo>
                    <a:cubicBezTo>
                      <a:pt x="169" y="94"/>
                      <a:pt x="172" y="95"/>
                      <a:pt x="175" y="96"/>
                    </a:cubicBezTo>
                    <a:cubicBezTo>
                      <a:pt x="185" y="102"/>
                      <a:pt x="197" y="104"/>
                      <a:pt x="209" y="105"/>
                    </a:cubicBezTo>
                    <a:cubicBezTo>
                      <a:pt x="231" y="108"/>
                      <a:pt x="253" y="109"/>
                      <a:pt x="274" y="111"/>
                    </a:cubicBezTo>
                    <a:cubicBezTo>
                      <a:pt x="287" y="113"/>
                      <a:pt x="299" y="114"/>
                      <a:pt x="312" y="114"/>
                    </a:cubicBezTo>
                    <a:cubicBezTo>
                      <a:pt x="326" y="113"/>
                      <a:pt x="330" y="110"/>
                      <a:pt x="327" y="102"/>
                    </a:cubicBezTo>
                    <a:cubicBezTo>
                      <a:pt x="324" y="93"/>
                      <a:pt x="319" y="85"/>
                      <a:pt x="309" y="78"/>
                    </a:cubicBezTo>
                    <a:cubicBezTo>
                      <a:pt x="296" y="67"/>
                      <a:pt x="279" y="65"/>
                      <a:pt x="258" y="69"/>
                    </a:cubicBezTo>
                    <a:cubicBezTo>
                      <a:pt x="255" y="69"/>
                      <a:pt x="252" y="70"/>
                      <a:pt x="249" y="71"/>
                    </a:cubicBezTo>
                    <a:cubicBezTo>
                      <a:pt x="239" y="71"/>
                      <a:pt x="236" y="66"/>
                      <a:pt x="231" y="63"/>
                    </a:cubicBezTo>
                    <a:cubicBezTo>
                      <a:pt x="229" y="62"/>
                      <a:pt x="229" y="61"/>
                      <a:pt x="229" y="60"/>
                    </a:cubicBezTo>
                    <a:cubicBezTo>
                      <a:pt x="228" y="58"/>
                      <a:pt x="229" y="57"/>
                      <a:pt x="230" y="55"/>
                    </a:cubicBezTo>
                    <a:cubicBezTo>
                      <a:pt x="236" y="51"/>
                      <a:pt x="238" y="46"/>
                      <a:pt x="237" y="41"/>
                    </a:cubicBezTo>
                    <a:cubicBezTo>
                      <a:pt x="237" y="39"/>
                      <a:pt x="236" y="37"/>
                      <a:pt x="241" y="38"/>
                    </a:cubicBezTo>
                    <a:cubicBezTo>
                      <a:pt x="245" y="41"/>
                      <a:pt x="248" y="45"/>
                      <a:pt x="255" y="47"/>
                    </a:cubicBezTo>
                    <a:cubicBezTo>
                      <a:pt x="259" y="48"/>
                      <a:pt x="263" y="49"/>
                      <a:pt x="267" y="50"/>
                    </a:cubicBezTo>
                    <a:cubicBezTo>
                      <a:pt x="283" y="53"/>
                      <a:pt x="292" y="52"/>
                      <a:pt x="303" y="44"/>
                    </a:cubicBezTo>
                    <a:cubicBezTo>
                      <a:pt x="304" y="43"/>
                      <a:pt x="305" y="41"/>
                      <a:pt x="308" y="41"/>
                    </a:cubicBezTo>
                    <a:cubicBezTo>
                      <a:pt x="312" y="41"/>
                      <a:pt x="314" y="39"/>
                      <a:pt x="315" y="37"/>
                    </a:cubicBezTo>
                    <a:cubicBezTo>
                      <a:pt x="330" y="22"/>
                      <a:pt x="356" y="20"/>
                      <a:pt x="381" y="21"/>
                    </a:cubicBezTo>
                    <a:cubicBezTo>
                      <a:pt x="385" y="21"/>
                      <a:pt x="390" y="24"/>
                      <a:pt x="394" y="25"/>
                    </a:cubicBezTo>
                    <a:cubicBezTo>
                      <a:pt x="395" y="30"/>
                      <a:pt x="390" y="28"/>
                      <a:pt x="387" y="27"/>
                    </a:cubicBezTo>
                    <a:cubicBezTo>
                      <a:pt x="373" y="24"/>
                      <a:pt x="359" y="24"/>
                      <a:pt x="346" y="28"/>
                    </a:cubicBezTo>
                    <a:cubicBezTo>
                      <a:pt x="326" y="33"/>
                      <a:pt x="317" y="42"/>
                      <a:pt x="310" y="53"/>
                    </a:cubicBezTo>
                    <a:cubicBezTo>
                      <a:pt x="307" y="59"/>
                      <a:pt x="313" y="63"/>
                      <a:pt x="322" y="65"/>
                    </a:cubicBezTo>
                    <a:cubicBezTo>
                      <a:pt x="343" y="71"/>
                      <a:pt x="364" y="70"/>
                      <a:pt x="385" y="66"/>
                    </a:cubicBezTo>
                    <a:cubicBezTo>
                      <a:pt x="396" y="64"/>
                      <a:pt x="407" y="62"/>
                      <a:pt x="418" y="59"/>
                    </a:cubicBezTo>
                    <a:cubicBezTo>
                      <a:pt x="422" y="58"/>
                      <a:pt x="428" y="57"/>
                      <a:pt x="428" y="53"/>
                    </a:cubicBezTo>
                    <a:cubicBezTo>
                      <a:pt x="429" y="49"/>
                      <a:pt x="424" y="48"/>
                      <a:pt x="419" y="46"/>
                    </a:cubicBezTo>
                    <a:cubicBezTo>
                      <a:pt x="413" y="43"/>
                      <a:pt x="406" y="41"/>
                      <a:pt x="402" y="38"/>
                    </a:cubicBezTo>
                    <a:cubicBezTo>
                      <a:pt x="399" y="35"/>
                      <a:pt x="400" y="34"/>
                      <a:pt x="406" y="33"/>
                    </a:cubicBezTo>
                    <a:cubicBezTo>
                      <a:pt x="407" y="34"/>
                      <a:pt x="408" y="34"/>
                      <a:pt x="409" y="35"/>
                    </a:cubicBezTo>
                    <a:cubicBezTo>
                      <a:pt x="422" y="40"/>
                      <a:pt x="436" y="45"/>
                      <a:pt x="453" y="46"/>
                    </a:cubicBezTo>
                    <a:cubicBezTo>
                      <a:pt x="459" y="47"/>
                      <a:pt x="466" y="48"/>
                      <a:pt x="473" y="48"/>
                    </a:cubicBezTo>
                    <a:cubicBezTo>
                      <a:pt x="476" y="48"/>
                      <a:pt x="480" y="48"/>
                      <a:pt x="481" y="51"/>
                    </a:cubicBezTo>
                    <a:cubicBezTo>
                      <a:pt x="483" y="53"/>
                      <a:pt x="480" y="54"/>
                      <a:pt x="478" y="56"/>
                    </a:cubicBezTo>
                    <a:cubicBezTo>
                      <a:pt x="469" y="61"/>
                      <a:pt x="461" y="67"/>
                      <a:pt x="445" y="66"/>
                    </a:cubicBezTo>
                    <a:cubicBezTo>
                      <a:pt x="434" y="65"/>
                      <a:pt x="432" y="68"/>
                      <a:pt x="438" y="73"/>
                    </a:cubicBezTo>
                    <a:cubicBezTo>
                      <a:pt x="440" y="75"/>
                      <a:pt x="441" y="76"/>
                      <a:pt x="439" y="77"/>
                    </a:cubicBezTo>
                    <a:cubicBezTo>
                      <a:pt x="437" y="79"/>
                      <a:pt x="434" y="79"/>
                      <a:pt x="431" y="78"/>
                    </a:cubicBezTo>
                    <a:cubicBezTo>
                      <a:pt x="420" y="75"/>
                      <a:pt x="408" y="75"/>
                      <a:pt x="397" y="77"/>
                    </a:cubicBezTo>
                    <a:cubicBezTo>
                      <a:pt x="392" y="77"/>
                      <a:pt x="387" y="79"/>
                      <a:pt x="387" y="82"/>
                    </a:cubicBezTo>
                    <a:cubicBezTo>
                      <a:pt x="387" y="86"/>
                      <a:pt x="393" y="87"/>
                      <a:pt x="398" y="88"/>
                    </a:cubicBezTo>
                    <a:cubicBezTo>
                      <a:pt x="417" y="91"/>
                      <a:pt x="417" y="91"/>
                      <a:pt x="403" y="100"/>
                    </a:cubicBezTo>
                    <a:cubicBezTo>
                      <a:pt x="389" y="104"/>
                      <a:pt x="373" y="106"/>
                      <a:pt x="360" y="111"/>
                    </a:cubicBezTo>
                    <a:cubicBezTo>
                      <a:pt x="344" y="116"/>
                      <a:pt x="331" y="123"/>
                      <a:pt x="322" y="132"/>
                    </a:cubicBezTo>
                    <a:cubicBezTo>
                      <a:pt x="312" y="142"/>
                      <a:pt x="317" y="149"/>
                      <a:pt x="336" y="151"/>
                    </a:cubicBezTo>
                    <a:cubicBezTo>
                      <a:pt x="396" y="157"/>
                      <a:pt x="456" y="158"/>
                      <a:pt x="516" y="152"/>
                    </a:cubicBezTo>
                    <a:cubicBezTo>
                      <a:pt x="518" y="151"/>
                      <a:pt x="520" y="151"/>
                      <a:pt x="523" y="151"/>
                    </a:cubicBezTo>
                    <a:cubicBezTo>
                      <a:pt x="532" y="149"/>
                      <a:pt x="539" y="146"/>
                      <a:pt x="542" y="140"/>
                    </a:cubicBezTo>
                    <a:cubicBezTo>
                      <a:pt x="544" y="134"/>
                      <a:pt x="539" y="129"/>
                      <a:pt x="531" y="126"/>
                    </a:cubicBezTo>
                    <a:cubicBezTo>
                      <a:pt x="509" y="118"/>
                      <a:pt x="486" y="112"/>
                      <a:pt x="463" y="106"/>
                    </a:cubicBezTo>
                    <a:cubicBezTo>
                      <a:pt x="447" y="102"/>
                      <a:pt x="430" y="100"/>
                      <a:pt x="413" y="100"/>
                    </a:cubicBezTo>
                    <a:cubicBezTo>
                      <a:pt x="409" y="99"/>
                      <a:pt x="407" y="98"/>
                      <a:pt x="410" y="96"/>
                    </a:cubicBezTo>
                    <a:cubicBezTo>
                      <a:pt x="411" y="95"/>
                      <a:pt x="412" y="94"/>
                      <a:pt x="414" y="93"/>
                    </a:cubicBezTo>
                    <a:cubicBezTo>
                      <a:pt x="425" y="88"/>
                      <a:pt x="437" y="84"/>
                      <a:pt x="443" y="76"/>
                    </a:cubicBezTo>
                    <a:cubicBezTo>
                      <a:pt x="446" y="73"/>
                      <a:pt x="454" y="74"/>
                      <a:pt x="460" y="73"/>
                    </a:cubicBezTo>
                    <a:cubicBezTo>
                      <a:pt x="471" y="73"/>
                      <a:pt x="473" y="72"/>
                      <a:pt x="469" y="66"/>
                    </a:cubicBezTo>
                    <a:cubicBezTo>
                      <a:pt x="468" y="63"/>
                      <a:pt x="469" y="61"/>
                      <a:pt x="472" y="59"/>
                    </a:cubicBezTo>
                    <a:cubicBezTo>
                      <a:pt x="478" y="56"/>
                      <a:pt x="483" y="52"/>
                      <a:pt x="491" y="49"/>
                    </a:cubicBezTo>
                    <a:cubicBezTo>
                      <a:pt x="492" y="49"/>
                      <a:pt x="493" y="49"/>
                      <a:pt x="494" y="48"/>
                    </a:cubicBezTo>
                    <a:cubicBezTo>
                      <a:pt x="524" y="47"/>
                      <a:pt x="555" y="46"/>
                      <a:pt x="583" y="38"/>
                    </a:cubicBezTo>
                    <a:cubicBezTo>
                      <a:pt x="587" y="36"/>
                      <a:pt x="592" y="35"/>
                      <a:pt x="597" y="33"/>
                    </a:cubicBezTo>
                    <a:cubicBezTo>
                      <a:pt x="603" y="32"/>
                      <a:pt x="608" y="30"/>
                      <a:pt x="615" y="29"/>
                    </a:cubicBezTo>
                    <a:cubicBezTo>
                      <a:pt x="619" y="26"/>
                      <a:pt x="624" y="23"/>
                      <a:pt x="629" y="21"/>
                    </a:cubicBezTo>
                    <a:cubicBezTo>
                      <a:pt x="633" y="18"/>
                      <a:pt x="639" y="11"/>
                      <a:pt x="643" y="21"/>
                    </a:cubicBezTo>
                    <a:cubicBezTo>
                      <a:pt x="644" y="23"/>
                      <a:pt x="649" y="24"/>
                      <a:pt x="653" y="24"/>
                    </a:cubicBezTo>
                    <a:cubicBezTo>
                      <a:pt x="662" y="25"/>
                      <a:pt x="671" y="25"/>
                      <a:pt x="680" y="24"/>
                    </a:cubicBezTo>
                    <a:cubicBezTo>
                      <a:pt x="687" y="23"/>
                      <a:pt x="691" y="20"/>
                      <a:pt x="689" y="16"/>
                    </a:cubicBezTo>
                    <a:cubicBezTo>
                      <a:pt x="687" y="12"/>
                      <a:pt x="680" y="12"/>
                      <a:pt x="674" y="13"/>
                    </a:cubicBezTo>
                    <a:cubicBezTo>
                      <a:pt x="666" y="15"/>
                      <a:pt x="660" y="11"/>
                      <a:pt x="653" y="11"/>
                    </a:cubicBezTo>
                    <a:cubicBezTo>
                      <a:pt x="661" y="7"/>
                      <a:pt x="671" y="5"/>
                      <a:pt x="682" y="4"/>
                    </a:cubicBezTo>
                    <a:cubicBezTo>
                      <a:pt x="687" y="4"/>
                      <a:pt x="692" y="6"/>
                      <a:pt x="696" y="3"/>
                    </a:cubicBezTo>
                    <a:cubicBezTo>
                      <a:pt x="704" y="2"/>
                      <a:pt x="711" y="2"/>
                      <a:pt x="718" y="1"/>
                    </a:cubicBezTo>
                    <a:cubicBezTo>
                      <a:pt x="734" y="0"/>
                      <a:pt x="750" y="0"/>
                      <a:pt x="766" y="1"/>
                    </a:cubicBezTo>
                    <a:cubicBezTo>
                      <a:pt x="767" y="1"/>
                      <a:pt x="768" y="1"/>
                      <a:pt x="768" y="1"/>
                    </a:cubicBezTo>
                    <a:cubicBezTo>
                      <a:pt x="770" y="6"/>
                      <a:pt x="763" y="7"/>
                      <a:pt x="758" y="9"/>
                    </a:cubicBezTo>
                    <a:cubicBezTo>
                      <a:pt x="757" y="9"/>
                      <a:pt x="756" y="9"/>
                      <a:pt x="755" y="9"/>
                    </a:cubicBezTo>
                    <a:cubicBezTo>
                      <a:pt x="748" y="10"/>
                      <a:pt x="744" y="13"/>
                      <a:pt x="740" y="15"/>
                    </a:cubicBezTo>
                    <a:cubicBezTo>
                      <a:pt x="723" y="24"/>
                      <a:pt x="719" y="36"/>
                      <a:pt x="720" y="48"/>
                    </a:cubicBezTo>
                    <a:cubicBezTo>
                      <a:pt x="712" y="52"/>
                      <a:pt x="724" y="53"/>
                      <a:pt x="725" y="56"/>
                    </a:cubicBezTo>
                    <a:cubicBezTo>
                      <a:pt x="735" y="67"/>
                      <a:pt x="749" y="76"/>
                      <a:pt x="770" y="80"/>
                    </a:cubicBezTo>
                    <a:cubicBezTo>
                      <a:pt x="773" y="80"/>
                      <a:pt x="775" y="81"/>
                      <a:pt x="777" y="82"/>
                    </a:cubicBezTo>
                    <a:cubicBezTo>
                      <a:pt x="788" y="85"/>
                      <a:pt x="788" y="86"/>
                      <a:pt x="778" y="91"/>
                    </a:cubicBezTo>
                    <a:cubicBezTo>
                      <a:pt x="777" y="91"/>
                      <a:pt x="775" y="91"/>
                      <a:pt x="774" y="91"/>
                    </a:cubicBezTo>
                    <a:cubicBezTo>
                      <a:pt x="765" y="91"/>
                      <a:pt x="755" y="90"/>
                      <a:pt x="745" y="92"/>
                    </a:cubicBezTo>
                    <a:cubicBezTo>
                      <a:pt x="733" y="92"/>
                      <a:pt x="721" y="94"/>
                      <a:pt x="710" y="97"/>
                    </a:cubicBezTo>
                    <a:cubicBezTo>
                      <a:pt x="689" y="102"/>
                      <a:pt x="687" y="112"/>
                      <a:pt x="704" y="120"/>
                    </a:cubicBezTo>
                    <a:cubicBezTo>
                      <a:pt x="708" y="122"/>
                      <a:pt x="713" y="123"/>
                      <a:pt x="715" y="127"/>
                    </a:cubicBezTo>
                    <a:cubicBezTo>
                      <a:pt x="709" y="133"/>
                      <a:pt x="706" y="134"/>
                      <a:pt x="693" y="133"/>
                    </a:cubicBezTo>
                    <a:cubicBezTo>
                      <a:pt x="679" y="131"/>
                      <a:pt x="666" y="130"/>
                      <a:pt x="652" y="134"/>
                    </a:cubicBezTo>
                    <a:cubicBezTo>
                      <a:pt x="645" y="136"/>
                      <a:pt x="637" y="138"/>
                      <a:pt x="638" y="143"/>
                    </a:cubicBezTo>
                    <a:cubicBezTo>
                      <a:pt x="639" y="149"/>
                      <a:pt x="647" y="150"/>
                      <a:pt x="655" y="151"/>
                    </a:cubicBezTo>
                    <a:cubicBezTo>
                      <a:pt x="659" y="152"/>
                      <a:pt x="666" y="151"/>
                      <a:pt x="667" y="154"/>
                    </a:cubicBezTo>
                    <a:cubicBezTo>
                      <a:pt x="669" y="157"/>
                      <a:pt x="662" y="158"/>
                      <a:pt x="658" y="160"/>
                    </a:cubicBezTo>
                    <a:cubicBezTo>
                      <a:pt x="643" y="160"/>
                      <a:pt x="628" y="160"/>
                      <a:pt x="613" y="160"/>
                    </a:cubicBezTo>
                    <a:cubicBezTo>
                      <a:pt x="611" y="157"/>
                      <a:pt x="615" y="155"/>
                      <a:pt x="618" y="153"/>
                    </a:cubicBezTo>
                    <a:cubicBezTo>
                      <a:pt x="621" y="151"/>
                      <a:pt x="622" y="149"/>
                      <a:pt x="620" y="146"/>
                    </a:cubicBezTo>
                    <a:cubicBezTo>
                      <a:pt x="618" y="144"/>
                      <a:pt x="614" y="144"/>
                      <a:pt x="610" y="144"/>
                    </a:cubicBezTo>
                    <a:cubicBezTo>
                      <a:pt x="597" y="144"/>
                      <a:pt x="586" y="146"/>
                      <a:pt x="574" y="148"/>
                    </a:cubicBezTo>
                    <a:cubicBezTo>
                      <a:pt x="571" y="149"/>
                      <a:pt x="570" y="150"/>
                      <a:pt x="570" y="151"/>
                    </a:cubicBezTo>
                    <a:cubicBezTo>
                      <a:pt x="570" y="153"/>
                      <a:pt x="572" y="154"/>
                      <a:pt x="574" y="154"/>
                    </a:cubicBezTo>
                    <a:cubicBezTo>
                      <a:pt x="579" y="155"/>
                      <a:pt x="585" y="156"/>
                      <a:pt x="590" y="157"/>
                    </a:cubicBezTo>
                    <a:cubicBezTo>
                      <a:pt x="593" y="157"/>
                      <a:pt x="598" y="157"/>
                      <a:pt x="598" y="160"/>
                    </a:cubicBezTo>
                    <a:cubicBezTo>
                      <a:pt x="499" y="160"/>
                      <a:pt x="400" y="160"/>
                      <a:pt x="301" y="160"/>
                    </a:cubicBezTo>
                    <a:close/>
                  </a:path>
                </a:pathLst>
              </a:custGeom>
              <a:solidFill>
                <a:srgbClr val="7854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5" name="Freeform 85"/>
              <p:cNvSpPr>
                <a:spLocks/>
              </p:cNvSpPr>
              <p:nvPr userDrawn="1"/>
            </p:nvSpPr>
            <p:spPr bwMode="auto">
              <a:xfrm>
                <a:off x="1127" y="1868"/>
                <a:ext cx="1408" cy="176"/>
              </a:xfrm>
              <a:custGeom>
                <a:avLst/>
                <a:gdLst>
                  <a:gd name="T0" fmla="*/ 0 w 793"/>
                  <a:gd name="T1" fmla="*/ 89 h 99"/>
                  <a:gd name="T2" fmla="*/ 32 w 793"/>
                  <a:gd name="T3" fmla="*/ 92 h 99"/>
                  <a:gd name="T4" fmla="*/ 74 w 793"/>
                  <a:gd name="T5" fmla="*/ 90 h 99"/>
                  <a:gd name="T6" fmla="*/ 77 w 793"/>
                  <a:gd name="T7" fmla="*/ 83 h 99"/>
                  <a:gd name="T8" fmla="*/ 59 w 793"/>
                  <a:gd name="T9" fmla="*/ 75 h 99"/>
                  <a:gd name="T10" fmla="*/ 64 w 793"/>
                  <a:gd name="T11" fmla="*/ 67 h 99"/>
                  <a:gd name="T12" fmla="*/ 83 w 793"/>
                  <a:gd name="T13" fmla="*/ 55 h 99"/>
                  <a:gd name="T14" fmla="*/ 106 w 793"/>
                  <a:gd name="T15" fmla="*/ 43 h 99"/>
                  <a:gd name="T16" fmla="*/ 163 w 793"/>
                  <a:gd name="T17" fmla="*/ 48 h 99"/>
                  <a:gd name="T18" fmla="*/ 159 w 793"/>
                  <a:gd name="T19" fmla="*/ 31 h 99"/>
                  <a:gd name="T20" fmla="*/ 125 w 793"/>
                  <a:gd name="T21" fmla="*/ 29 h 99"/>
                  <a:gd name="T22" fmla="*/ 151 w 793"/>
                  <a:gd name="T23" fmla="*/ 11 h 99"/>
                  <a:gd name="T24" fmla="*/ 186 w 793"/>
                  <a:gd name="T25" fmla="*/ 21 h 99"/>
                  <a:gd name="T26" fmla="*/ 240 w 793"/>
                  <a:gd name="T27" fmla="*/ 14 h 99"/>
                  <a:gd name="T28" fmla="*/ 190 w 793"/>
                  <a:gd name="T29" fmla="*/ 7 h 99"/>
                  <a:gd name="T30" fmla="*/ 183 w 793"/>
                  <a:gd name="T31" fmla="*/ 3 h 99"/>
                  <a:gd name="T32" fmla="*/ 209 w 793"/>
                  <a:gd name="T33" fmla="*/ 1 h 99"/>
                  <a:gd name="T34" fmla="*/ 256 w 793"/>
                  <a:gd name="T35" fmla="*/ 6 h 99"/>
                  <a:gd name="T36" fmla="*/ 305 w 793"/>
                  <a:gd name="T37" fmla="*/ 17 h 99"/>
                  <a:gd name="T38" fmla="*/ 440 w 793"/>
                  <a:gd name="T39" fmla="*/ 15 h 99"/>
                  <a:gd name="T40" fmla="*/ 482 w 793"/>
                  <a:gd name="T41" fmla="*/ 14 h 99"/>
                  <a:gd name="T42" fmla="*/ 497 w 793"/>
                  <a:gd name="T43" fmla="*/ 20 h 99"/>
                  <a:gd name="T44" fmla="*/ 533 w 793"/>
                  <a:gd name="T45" fmla="*/ 14 h 99"/>
                  <a:gd name="T46" fmla="*/ 597 w 793"/>
                  <a:gd name="T47" fmla="*/ 13 h 99"/>
                  <a:gd name="T48" fmla="*/ 662 w 793"/>
                  <a:gd name="T49" fmla="*/ 17 h 99"/>
                  <a:gd name="T50" fmla="*/ 710 w 793"/>
                  <a:gd name="T51" fmla="*/ 36 h 99"/>
                  <a:gd name="T52" fmla="*/ 729 w 793"/>
                  <a:gd name="T53" fmla="*/ 54 h 99"/>
                  <a:gd name="T54" fmla="*/ 683 w 793"/>
                  <a:gd name="T55" fmla="*/ 62 h 99"/>
                  <a:gd name="T56" fmla="*/ 734 w 793"/>
                  <a:gd name="T57" fmla="*/ 69 h 99"/>
                  <a:gd name="T58" fmla="*/ 756 w 793"/>
                  <a:gd name="T59" fmla="*/ 62 h 99"/>
                  <a:gd name="T60" fmla="*/ 745 w 793"/>
                  <a:gd name="T61" fmla="*/ 82 h 99"/>
                  <a:gd name="T62" fmla="*/ 717 w 793"/>
                  <a:gd name="T63" fmla="*/ 90 h 99"/>
                  <a:gd name="T64" fmla="*/ 789 w 793"/>
                  <a:gd name="T65" fmla="*/ 91 h 99"/>
                  <a:gd name="T66" fmla="*/ 777 w 793"/>
                  <a:gd name="T67" fmla="*/ 99 h 99"/>
                  <a:gd name="T68" fmla="*/ 622 w 793"/>
                  <a:gd name="T69" fmla="*/ 94 h 99"/>
                  <a:gd name="T70" fmla="*/ 644 w 793"/>
                  <a:gd name="T71" fmla="*/ 66 h 99"/>
                  <a:gd name="T72" fmla="*/ 576 w 793"/>
                  <a:gd name="T73" fmla="*/ 81 h 99"/>
                  <a:gd name="T74" fmla="*/ 579 w 793"/>
                  <a:gd name="T75" fmla="*/ 95 h 99"/>
                  <a:gd name="T76" fmla="*/ 520 w 793"/>
                  <a:gd name="T77" fmla="*/ 99 h 99"/>
                  <a:gd name="T78" fmla="*/ 535 w 793"/>
                  <a:gd name="T79" fmla="*/ 75 h 99"/>
                  <a:gd name="T80" fmla="*/ 403 w 793"/>
                  <a:gd name="T81" fmla="*/ 66 h 99"/>
                  <a:gd name="T82" fmla="*/ 386 w 793"/>
                  <a:gd name="T83" fmla="*/ 94 h 99"/>
                  <a:gd name="T84" fmla="*/ 365 w 793"/>
                  <a:gd name="T85" fmla="*/ 99 h 99"/>
                  <a:gd name="T86" fmla="*/ 3 w 793"/>
                  <a:gd name="T87" fmla="*/ 9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793" h="99">
                    <a:moveTo>
                      <a:pt x="3" y="99"/>
                    </a:moveTo>
                    <a:cubicBezTo>
                      <a:pt x="2" y="96"/>
                      <a:pt x="4" y="92"/>
                      <a:pt x="0" y="89"/>
                    </a:cubicBezTo>
                    <a:cubicBezTo>
                      <a:pt x="0" y="87"/>
                      <a:pt x="1" y="84"/>
                      <a:pt x="5" y="82"/>
                    </a:cubicBezTo>
                    <a:cubicBezTo>
                      <a:pt x="8" y="91"/>
                      <a:pt x="18" y="93"/>
                      <a:pt x="32" y="92"/>
                    </a:cubicBezTo>
                    <a:cubicBezTo>
                      <a:pt x="40" y="91"/>
                      <a:pt x="49" y="91"/>
                      <a:pt x="58" y="93"/>
                    </a:cubicBezTo>
                    <a:cubicBezTo>
                      <a:pt x="64" y="93"/>
                      <a:pt x="69" y="93"/>
                      <a:pt x="74" y="90"/>
                    </a:cubicBezTo>
                    <a:cubicBezTo>
                      <a:pt x="79" y="88"/>
                      <a:pt x="83" y="88"/>
                      <a:pt x="87" y="91"/>
                    </a:cubicBezTo>
                    <a:cubicBezTo>
                      <a:pt x="83" y="88"/>
                      <a:pt x="78" y="86"/>
                      <a:pt x="77" y="83"/>
                    </a:cubicBezTo>
                    <a:cubicBezTo>
                      <a:pt x="76" y="80"/>
                      <a:pt x="72" y="79"/>
                      <a:pt x="69" y="78"/>
                    </a:cubicBezTo>
                    <a:cubicBezTo>
                      <a:pt x="65" y="78"/>
                      <a:pt x="61" y="76"/>
                      <a:pt x="59" y="75"/>
                    </a:cubicBezTo>
                    <a:cubicBezTo>
                      <a:pt x="56" y="73"/>
                      <a:pt x="53" y="71"/>
                      <a:pt x="55" y="69"/>
                    </a:cubicBezTo>
                    <a:cubicBezTo>
                      <a:pt x="56" y="67"/>
                      <a:pt x="60" y="66"/>
                      <a:pt x="64" y="67"/>
                    </a:cubicBezTo>
                    <a:cubicBezTo>
                      <a:pt x="72" y="67"/>
                      <a:pt x="75" y="66"/>
                      <a:pt x="72" y="61"/>
                    </a:cubicBezTo>
                    <a:cubicBezTo>
                      <a:pt x="70" y="56"/>
                      <a:pt x="77" y="56"/>
                      <a:pt x="83" y="55"/>
                    </a:cubicBezTo>
                    <a:cubicBezTo>
                      <a:pt x="97" y="54"/>
                      <a:pt x="97" y="55"/>
                      <a:pt x="97" y="46"/>
                    </a:cubicBezTo>
                    <a:cubicBezTo>
                      <a:pt x="97" y="42"/>
                      <a:pt x="101" y="42"/>
                      <a:pt x="106" y="43"/>
                    </a:cubicBezTo>
                    <a:cubicBezTo>
                      <a:pt x="111" y="43"/>
                      <a:pt x="115" y="45"/>
                      <a:pt x="120" y="47"/>
                    </a:cubicBezTo>
                    <a:cubicBezTo>
                      <a:pt x="134" y="51"/>
                      <a:pt x="148" y="51"/>
                      <a:pt x="163" y="48"/>
                    </a:cubicBezTo>
                    <a:cubicBezTo>
                      <a:pt x="169" y="47"/>
                      <a:pt x="175" y="44"/>
                      <a:pt x="174" y="39"/>
                    </a:cubicBezTo>
                    <a:cubicBezTo>
                      <a:pt x="172" y="35"/>
                      <a:pt x="167" y="32"/>
                      <a:pt x="159" y="31"/>
                    </a:cubicBezTo>
                    <a:cubicBezTo>
                      <a:pt x="152" y="31"/>
                      <a:pt x="145" y="31"/>
                      <a:pt x="137" y="31"/>
                    </a:cubicBezTo>
                    <a:cubicBezTo>
                      <a:pt x="133" y="31"/>
                      <a:pt x="127" y="32"/>
                      <a:pt x="125" y="29"/>
                    </a:cubicBezTo>
                    <a:cubicBezTo>
                      <a:pt x="123" y="26"/>
                      <a:pt x="128" y="24"/>
                      <a:pt x="131" y="23"/>
                    </a:cubicBezTo>
                    <a:cubicBezTo>
                      <a:pt x="138" y="19"/>
                      <a:pt x="144" y="15"/>
                      <a:pt x="151" y="11"/>
                    </a:cubicBezTo>
                    <a:cubicBezTo>
                      <a:pt x="153" y="10"/>
                      <a:pt x="155" y="10"/>
                      <a:pt x="157" y="11"/>
                    </a:cubicBezTo>
                    <a:cubicBezTo>
                      <a:pt x="161" y="19"/>
                      <a:pt x="172" y="21"/>
                      <a:pt x="186" y="21"/>
                    </a:cubicBezTo>
                    <a:cubicBezTo>
                      <a:pt x="200" y="20"/>
                      <a:pt x="214" y="21"/>
                      <a:pt x="227" y="19"/>
                    </a:cubicBezTo>
                    <a:cubicBezTo>
                      <a:pt x="233" y="19"/>
                      <a:pt x="239" y="18"/>
                      <a:pt x="240" y="14"/>
                    </a:cubicBezTo>
                    <a:cubicBezTo>
                      <a:pt x="240" y="10"/>
                      <a:pt x="234" y="8"/>
                      <a:pt x="228" y="7"/>
                    </a:cubicBezTo>
                    <a:cubicBezTo>
                      <a:pt x="216" y="5"/>
                      <a:pt x="203" y="6"/>
                      <a:pt x="190" y="7"/>
                    </a:cubicBezTo>
                    <a:cubicBezTo>
                      <a:pt x="183" y="7"/>
                      <a:pt x="177" y="8"/>
                      <a:pt x="170" y="6"/>
                    </a:cubicBezTo>
                    <a:cubicBezTo>
                      <a:pt x="172" y="2"/>
                      <a:pt x="177" y="2"/>
                      <a:pt x="183" y="3"/>
                    </a:cubicBezTo>
                    <a:cubicBezTo>
                      <a:pt x="189" y="2"/>
                      <a:pt x="196" y="4"/>
                      <a:pt x="202" y="2"/>
                    </a:cubicBezTo>
                    <a:cubicBezTo>
                      <a:pt x="204" y="0"/>
                      <a:pt x="206" y="0"/>
                      <a:pt x="209" y="1"/>
                    </a:cubicBezTo>
                    <a:cubicBezTo>
                      <a:pt x="215" y="2"/>
                      <a:pt x="221" y="4"/>
                      <a:pt x="228" y="3"/>
                    </a:cubicBezTo>
                    <a:cubicBezTo>
                      <a:pt x="238" y="1"/>
                      <a:pt x="247" y="4"/>
                      <a:pt x="256" y="6"/>
                    </a:cubicBezTo>
                    <a:cubicBezTo>
                      <a:pt x="269" y="11"/>
                      <a:pt x="283" y="14"/>
                      <a:pt x="298" y="15"/>
                    </a:cubicBezTo>
                    <a:cubicBezTo>
                      <a:pt x="300" y="15"/>
                      <a:pt x="303" y="16"/>
                      <a:pt x="305" y="17"/>
                    </a:cubicBezTo>
                    <a:cubicBezTo>
                      <a:pt x="323" y="20"/>
                      <a:pt x="342" y="19"/>
                      <a:pt x="360" y="18"/>
                    </a:cubicBezTo>
                    <a:cubicBezTo>
                      <a:pt x="387" y="17"/>
                      <a:pt x="413" y="15"/>
                      <a:pt x="440" y="15"/>
                    </a:cubicBezTo>
                    <a:cubicBezTo>
                      <a:pt x="446" y="16"/>
                      <a:pt x="453" y="15"/>
                      <a:pt x="459" y="14"/>
                    </a:cubicBezTo>
                    <a:cubicBezTo>
                      <a:pt x="466" y="11"/>
                      <a:pt x="474" y="11"/>
                      <a:pt x="482" y="14"/>
                    </a:cubicBezTo>
                    <a:cubicBezTo>
                      <a:pt x="488" y="14"/>
                      <a:pt x="495" y="15"/>
                      <a:pt x="502" y="15"/>
                    </a:cubicBezTo>
                    <a:cubicBezTo>
                      <a:pt x="503" y="17"/>
                      <a:pt x="497" y="17"/>
                      <a:pt x="497" y="20"/>
                    </a:cubicBezTo>
                    <a:cubicBezTo>
                      <a:pt x="498" y="20"/>
                      <a:pt x="500" y="21"/>
                      <a:pt x="500" y="20"/>
                    </a:cubicBezTo>
                    <a:cubicBezTo>
                      <a:pt x="509" y="14"/>
                      <a:pt x="521" y="14"/>
                      <a:pt x="533" y="14"/>
                    </a:cubicBezTo>
                    <a:cubicBezTo>
                      <a:pt x="551" y="14"/>
                      <a:pt x="568" y="14"/>
                      <a:pt x="585" y="14"/>
                    </a:cubicBezTo>
                    <a:cubicBezTo>
                      <a:pt x="589" y="14"/>
                      <a:pt x="594" y="15"/>
                      <a:pt x="597" y="13"/>
                    </a:cubicBezTo>
                    <a:cubicBezTo>
                      <a:pt x="599" y="12"/>
                      <a:pt x="600" y="12"/>
                      <a:pt x="602" y="13"/>
                    </a:cubicBezTo>
                    <a:cubicBezTo>
                      <a:pt x="621" y="17"/>
                      <a:pt x="642" y="16"/>
                      <a:pt x="662" y="17"/>
                    </a:cubicBezTo>
                    <a:cubicBezTo>
                      <a:pt x="671" y="17"/>
                      <a:pt x="678" y="18"/>
                      <a:pt x="684" y="22"/>
                    </a:cubicBezTo>
                    <a:cubicBezTo>
                      <a:pt x="692" y="27"/>
                      <a:pt x="701" y="32"/>
                      <a:pt x="710" y="36"/>
                    </a:cubicBezTo>
                    <a:cubicBezTo>
                      <a:pt x="718" y="41"/>
                      <a:pt x="727" y="45"/>
                      <a:pt x="736" y="49"/>
                    </a:cubicBezTo>
                    <a:cubicBezTo>
                      <a:pt x="739" y="53"/>
                      <a:pt x="738" y="56"/>
                      <a:pt x="729" y="54"/>
                    </a:cubicBezTo>
                    <a:cubicBezTo>
                      <a:pt x="716" y="52"/>
                      <a:pt x="704" y="54"/>
                      <a:pt x="692" y="56"/>
                    </a:cubicBezTo>
                    <a:cubicBezTo>
                      <a:pt x="687" y="57"/>
                      <a:pt x="683" y="59"/>
                      <a:pt x="683" y="62"/>
                    </a:cubicBezTo>
                    <a:cubicBezTo>
                      <a:pt x="683" y="65"/>
                      <a:pt x="686" y="68"/>
                      <a:pt x="691" y="68"/>
                    </a:cubicBezTo>
                    <a:cubicBezTo>
                      <a:pt x="705" y="70"/>
                      <a:pt x="719" y="72"/>
                      <a:pt x="734" y="69"/>
                    </a:cubicBezTo>
                    <a:cubicBezTo>
                      <a:pt x="739" y="68"/>
                      <a:pt x="742" y="66"/>
                      <a:pt x="744" y="64"/>
                    </a:cubicBezTo>
                    <a:cubicBezTo>
                      <a:pt x="747" y="60"/>
                      <a:pt x="751" y="59"/>
                      <a:pt x="756" y="62"/>
                    </a:cubicBezTo>
                    <a:cubicBezTo>
                      <a:pt x="761" y="65"/>
                      <a:pt x="770" y="67"/>
                      <a:pt x="767" y="72"/>
                    </a:cubicBezTo>
                    <a:cubicBezTo>
                      <a:pt x="763" y="77"/>
                      <a:pt x="756" y="81"/>
                      <a:pt x="745" y="82"/>
                    </a:cubicBezTo>
                    <a:cubicBezTo>
                      <a:pt x="740" y="83"/>
                      <a:pt x="734" y="82"/>
                      <a:pt x="728" y="83"/>
                    </a:cubicBezTo>
                    <a:cubicBezTo>
                      <a:pt x="722" y="84"/>
                      <a:pt x="717" y="86"/>
                      <a:pt x="717" y="90"/>
                    </a:cubicBezTo>
                    <a:cubicBezTo>
                      <a:pt x="717" y="94"/>
                      <a:pt x="723" y="95"/>
                      <a:pt x="729" y="96"/>
                    </a:cubicBezTo>
                    <a:cubicBezTo>
                      <a:pt x="750" y="96"/>
                      <a:pt x="770" y="96"/>
                      <a:pt x="789" y="91"/>
                    </a:cubicBezTo>
                    <a:cubicBezTo>
                      <a:pt x="793" y="94"/>
                      <a:pt x="791" y="95"/>
                      <a:pt x="786" y="96"/>
                    </a:cubicBezTo>
                    <a:cubicBezTo>
                      <a:pt x="782" y="97"/>
                      <a:pt x="779" y="97"/>
                      <a:pt x="777" y="99"/>
                    </a:cubicBezTo>
                    <a:cubicBezTo>
                      <a:pt x="723" y="99"/>
                      <a:pt x="668" y="99"/>
                      <a:pt x="614" y="99"/>
                    </a:cubicBezTo>
                    <a:cubicBezTo>
                      <a:pt x="614" y="96"/>
                      <a:pt x="619" y="95"/>
                      <a:pt x="622" y="94"/>
                    </a:cubicBezTo>
                    <a:cubicBezTo>
                      <a:pt x="636" y="90"/>
                      <a:pt x="645" y="84"/>
                      <a:pt x="653" y="77"/>
                    </a:cubicBezTo>
                    <a:cubicBezTo>
                      <a:pt x="659" y="72"/>
                      <a:pt x="655" y="67"/>
                      <a:pt x="644" y="66"/>
                    </a:cubicBezTo>
                    <a:cubicBezTo>
                      <a:pt x="635" y="65"/>
                      <a:pt x="625" y="66"/>
                      <a:pt x="616" y="69"/>
                    </a:cubicBezTo>
                    <a:cubicBezTo>
                      <a:pt x="603" y="73"/>
                      <a:pt x="590" y="77"/>
                      <a:pt x="576" y="81"/>
                    </a:cubicBezTo>
                    <a:cubicBezTo>
                      <a:pt x="571" y="83"/>
                      <a:pt x="565" y="84"/>
                      <a:pt x="566" y="89"/>
                    </a:cubicBezTo>
                    <a:cubicBezTo>
                      <a:pt x="567" y="92"/>
                      <a:pt x="573" y="94"/>
                      <a:pt x="579" y="95"/>
                    </a:cubicBezTo>
                    <a:cubicBezTo>
                      <a:pt x="582" y="96"/>
                      <a:pt x="589" y="95"/>
                      <a:pt x="590" y="99"/>
                    </a:cubicBezTo>
                    <a:cubicBezTo>
                      <a:pt x="567" y="99"/>
                      <a:pt x="543" y="99"/>
                      <a:pt x="520" y="99"/>
                    </a:cubicBezTo>
                    <a:cubicBezTo>
                      <a:pt x="520" y="96"/>
                      <a:pt x="524" y="96"/>
                      <a:pt x="527" y="95"/>
                    </a:cubicBezTo>
                    <a:cubicBezTo>
                      <a:pt x="540" y="90"/>
                      <a:pt x="543" y="84"/>
                      <a:pt x="535" y="75"/>
                    </a:cubicBezTo>
                    <a:cubicBezTo>
                      <a:pt x="524" y="63"/>
                      <a:pt x="492" y="53"/>
                      <a:pt x="464" y="55"/>
                    </a:cubicBezTo>
                    <a:cubicBezTo>
                      <a:pt x="443" y="57"/>
                      <a:pt x="422" y="60"/>
                      <a:pt x="403" y="66"/>
                    </a:cubicBezTo>
                    <a:cubicBezTo>
                      <a:pt x="394" y="69"/>
                      <a:pt x="386" y="73"/>
                      <a:pt x="380" y="78"/>
                    </a:cubicBezTo>
                    <a:cubicBezTo>
                      <a:pt x="372" y="85"/>
                      <a:pt x="374" y="90"/>
                      <a:pt x="386" y="94"/>
                    </a:cubicBezTo>
                    <a:cubicBezTo>
                      <a:pt x="391" y="95"/>
                      <a:pt x="399" y="95"/>
                      <a:pt x="401" y="99"/>
                    </a:cubicBezTo>
                    <a:cubicBezTo>
                      <a:pt x="389" y="99"/>
                      <a:pt x="377" y="99"/>
                      <a:pt x="365" y="99"/>
                    </a:cubicBezTo>
                    <a:cubicBezTo>
                      <a:pt x="320" y="99"/>
                      <a:pt x="275" y="99"/>
                      <a:pt x="231" y="99"/>
                    </a:cubicBezTo>
                    <a:cubicBezTo>
                      <a:pt x="155" y="99"/>
                      <a:pt x="79" y="99"/>
                      <a:pt x="3" y="99"/>
                    </a:cubicBezTo>
                    <a:close/>
                  </a:path>
                </a:pathLst>
              </a:custGeom>
              <a:solidFill>
                <a:srgbClr val="7854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6" name="Freeform 86"/>
              <p:cNvSpPr>
                <a:spLocks/>
              </p:cNvSpPr>
              <p:nvPr userDrawn="1"/>
            </p:nvSpPr>
            <p:spPr bwMode="auto">
              <a:xfrm>
                <a:off x="4420" y="1764"/>
                <a:ext cx="412" cy="159"/>
              </a:xfrm>
              <a:custGeom>
                <a:avLst/>
                <a:gdLst>
                  <a:gd name="T0" fmla="*/ 63 w 232"/>
                  <a:gd name="T1" fmla="*/ 87 h 89"/>
                  <a:gd name="T2" fmla="*/ 70 w 232"/>
                  <a:gd name="T3" fmla="*/ 82 h 89"/>
                  <a:gd name="T4" fmla="*/ 8 w 232"/>
                  <a:gd name="T5" fmla="*/ 53 h 89"/>
                  <a:gd name="T6" fmla="*/ 3 w 232"/>
                  <a:gd name="T7" fmla="*/ 46 h 89"/>
                  <a:gd name="T8" fmla="*/ 25 w 232"/>
                  <a:gd name="T9" fmla="*/ 11 h 89"/>
                  <a:gd name="T10" fmla="*/ 39 w 232"/>
                  <a:gd name="T11" fmla="*/ 5 h 89"/>
                  <a:gd name="T12" fmla="*/ 41 w 232"/>
                  <a:gd name="T13" fmla="*/ 5 h 89"/>
                  <a:gd name="T14" fmla="*/ 92 w 232"/>
                  <a:gd name="T15" fmla="*/ 4 h 89"/>
                  <a:gd name="T16" fmla="*/ 143 w 232"/>
                  <a:gd name="T17" fmla="*/ 17 h 89"/>
                  <a:gd name="T18" fmla="*/ 162 w 232"/>
                  <a:gd name="T19" fmla="*/ 23 h 89"/>
                  <a:gd name="T20" fmla="*/ 171 w 232"/>
                  <a:gd name="T21" fmla="*/ 27 h 89"/>
                  <a:gd name="T22" fmla="*/ 208 w 232"/>
                  <a:gd name="T23" fmla="*/ 49 h 89"/>
                  <a:gd name="T24" fmla="*/ 217 w 232"/>
                  <a:gd name="T25" fmla="*/ 55 h 89"/>
                  <a:gd name="T26" fmla="*/ 193 w 232"/>
                  <a:gd name="T27" fmla="*/ 85 h 89"/>
                  <a:gd name="T28" fmla="*/ 138 w 232"/>
                  <a:gd name="T29" fmla="*/ 84 h 89"/>
                  <a:gd name="T30" fmla="*/ 84 w 232"/>
                  <a:gd name="T31" fmla="*/ 84 h 89"/>
                  <a:gd name="T32" fmla="*/ 70 w 232"/>
                  <a:gd name="T33" fmla="*/ 88 h 89"/>
                  <a:gd name="T34" fmla="*/ 63 w 232"/>
                  <a:gd name="T35" fmla="*/ 87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2" h="89">
                    <a:moveTo>
                      <a:pt x="63" y="87"/>
                    </a:moveTo>
                    <a:cubicBezTo>
                      <a:pt x="65" y="86"/>
                      <a:pt x="67" y="84"/>
                      <a:pt x="70" y="82"/>
                    </a:cubicBezTo>
                    <a:cubicBezTo>
                      <a:pt x="42" y="77"/>
                      <a:pt x="18" y="70"/>
                      <a:pt x="8" y="53"/>
                    </a:cubicBezTo>
                    <a:cubicBezTo>
                      <a:pt x="5" y="50"/>
                      <a:pt x="2" y="49"/>
                      <a:pt x="3" y="46"/>
                    </a:cubicBezTo>
                    <a:cubicBezTo>
                      <a:pt x="0" y="32"/>
                      <a:pt x="5" y="20"/>
                      <a:pt x="25" y="11"/>
                    </a:cubicBezTo>
                    <a:cubicBezTo>
                      <a:pt x="30" y="9"/>
                      <a:pt x="33" y="6"/>
                      <a:pt x="39" y="5"/>
                    </a:cubicBezTo>
                    <a:cubicBezTo>
                      <a:pt x="40" y="5"/>
                      <a:pt x="41" y="5"/>
                      <a:pt x="41" y="5"/>
                    </a:cubicBezTo>
                    <a:cubicBezTo>
                      <a:pt x="58" y="0"/>
                      <a:pt x="75" y="1"/>
                      <a:pt x="92" y="4"/>
                    </a:cubicBezTo>
                    <a:cubicBezTo>
                      <a:pt x="111" y="6"/>
                      <a:pt x="126" y="13"/>
                      <a:pt x="143" y="17"/>
                    </a:cubicBezTo>
                    <a:cubicBezTo>
                      <a:pt x="149" y="19"/>
                      <a:pt x="155" y="22"/>
                      <a:pt x="162" y="23"/>
                    </a:cubicBezTo>
                    <a:cubicBezTo>
                      <a:pt x="167" y="23"/>
                      <a:pt x="168" y="26"/>
                      <a:pt x="171" y="27"/>
                    </a:cubicBezTo>
                    <a:cubicBezTo>
                      <a:pt x="181" y="36"/>
                      <a:pt x="198" y="40"/>
                      <a:pt x="208" y="49"/>
                    </a:cubicBezTo>
                    <a:cubicBezTo>
                      <a:pt x="211" y="51"/>
                      <a:pt x="214" y="52"/>
                      <a:pt x="217" y="55"/>
                    </a:cubicBezTo>
                    <a:cubicBezTo>
                      <a:pt x="232" y="68"/>
                      <a:pt x="221" y="83"/>
                      <a:pt x="193" y="85"/>
                    </a:cubicBezTo>
                    <a:cubicBezTo>
                      <a:pt x="175" y="86"/>
                      <a:pt x="156" y="86"/>
                      <a:pt x="138" y="84"/>
                    </a:cubicBezTo>
                    <a:cubicBezTo>
                      <a:pt x="120" y="83"/>
                      <a:pt x="102" y="85"/>
                      <a:pt x="84" y="84"/>
                    </a:cubicBezTo>
                    <a:cubicBezTo>
                      <a:pt x="78" y="83"/>
                      <a:pt x="75" y="87"/>
                      <a:pt x="70" y="88"/>
                    </a:cubicBezTo>
                    <a:cubicBezTo>
                      <a:pt x="67" y="89"/>
                      <a:pt x="64" y="89"/>
                      <a:pt x="63" y="87"/>
                    </a:cubicBezTo>
                    <a:close/>
                  </a:path>
                </a:pathLst>
              </a:custGeom>
              <a:solidFill>
                <a:srgbClr val="8562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7" name="Freeform 87"/>
              <p:cNvSpPr>
                <a:spLocks/>
              </p:cNvSpPr>
              <p:nvPr userDrawn="1"/>
            </p:nvSpPr>
            <p:spPr bwMode="auto">
              <a:xfrm>
                <a:off x="2630" y="1696"/>
                <a:ext cx="533" cy="111"/>
              </a:xfrm>
              <a:custGeom>
                <a:avLst/>
                <a:gdLst>
                  <a:gd name="T0" fmla="*/ 242 w 300"/>
                  <a:gd name="T1" fmla="*/ 5 h 62"/>
                  <a:gd name="T2" fmla="*/ 280 w 300"/>
                  <a:gd name="T3" fmla="*/ 10 h 62"/>
                  <a:gd name="T4" fmla="*/ 298 w 300"/>
                  <a:gd name="T5" fmla="*/ 20 h 62"/>
                  <a:gd name="T6" fmla="*/ 285 w 300"/>
                  <a:gd name="T7" fmla="*/ 32 h 62"/>
                  <a:gd name="T8" fmla="*/ 140 w 300"/>
                  <a:gd name="T9" fmla="*/ 60 h 62"/>
                  <a:gd name="T10" fmla="*/ 43 w 300"/>
                  <a:gd name="T11" fmla="*/ 47 h 62"/>
                  <a:gd name="T12" fmla="*/ 13 w 300"/>
                  <a:gd name="T13" fmla="*/ 37 h 62"/>
                  <a:gd name="T14" fmla="*/ 2 w 300"/>
                  <a:gd name="T15" fmla="*/ 23 h 62"/>
                  <a:gd name="T16" fmla="*/ 21 w 300"/>
                  <a:gd name="T17" fmla="*/ 11 h 62"/>
                  <a:gd name="T18" fmla="*/ 70 w 300"/>
                  <a:gd name="T19" fmla="*/ 7 h 62"/>
                  <a:gd name="T20" fmla="*/ 110 w 300"/>
                  <a:gd name="T21" fmla="*/ 6 h 62"/>
                  <a:gd name="T22" fmla="*/ 230 w 300"/>
                  <a:gd name="T23" fmla="*/ 2 h 62"/>
                  <a:gd name="T24" fmla="*/ 242 w 300"/>
                  <a:gd name="T25" fmla="*/ 5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0" h="62">
                    <a:moveTo>
                      <a:pt x="242" y="5"/>
                    </a:moveTo>
                    <a:cubicBezTo>
                      <a:pt x="254" y="7"/>
                      <a:pt x="268" y="7"/>
                      <a:pt x="280" y="10"/>
                    </a:cubicBezTo>
                    <a:cubicBezTo>
                      <a:pt x="290" y="11"/>
                      <a:pt x="297" y="15"/>
                      <a:pt x="298" y="20"/>
                    </a:cubicBezTo>
                    <a:cubicBezTo>
                      <a:pt x="300" y="26"/>
                      <a:pt x="293" y="30"/>
                      <a:pt x="285" y="32"/>
                    </a:cubicBezTo>
                    <a:cubicBezTo>
                      <a:pt x="237" y="43"/>
                      <a:pt x="192" y="57"/>
                      <a:pt x="140" y="60"/>
                    </a:cubicBezTo>
                    <a:cubicBezTo>
                      <a:pt x="105" y="62"/>
                      <a:pt x="74" y="56"/>
                      <a:pt x="43" y="47"/>
                    </a:cubicBezTo>
                    <a:cubicBezTo>
                      <a:pt x="33" y="44"/>
                      <a:pt x="22" y="41"/>
                      <a:pt x="13" y="37"/>
                    </a:cubicBezTo>
                    <a:cubicBezTo>
                      <a:pt x="5" y="33"/>
                      <a:pt x="0" y="29"/>
                      <a:pt x="2" y="23"/>
                    </a:cubicBezTo>
                    <a:cubicBezTo>
                      <a:pt x="4" y="17"/>
                      <a:pt x="11" y="13"/>
                      <a:pt x="21" y="11"/>
                    </a:cubicBezTo>
                    <a:cubicBezTo>
                      <a:pt x="37" y="8"/>
                      <a:pt x="54" y="9"/>
                      <a:pt x="70" y="7"/>
                    </a:cubicBezTo>
                    <a:cubicBezTo>
                      <a:pt x="83" y="6"/>
                      <a:pt x="97" y="6"/>
                      <a:pt x="110" y="6"/>
                    </a:cubicBezTo>
                    <a:cubicBezTo>
                      <a:pt x="149" y="0"/>
                      <a:pt x="189" y="0"/>
                      <a:pt x="230" y="2"/>
                    </a:cubicBezTo>
                    <a:cubicBezTo>
                      <a:pt x="234" y="3"/>
                      <a:pt x="238" y="3"/>
                      <a:pt x="242" y="5"/>
                    </a:cubicBezTo>
                    <a:close/>
                  </a:path>
                </a:pathLst>
              </a:custGeom>
              <a:solidFill>
                <a:srgbClr val="D4BE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8" name="Freeform 88"/>
              <p:cNvSpPr>
                <a:spLocks/>
              </p:cNvSpPr>
              <p:nvPr userDrawn="1"/>
            </p:nvSpPr>
            <p:spPr bwMode="auto">
              <a:xfrm>
                <a:off x="1173" y="1727"/>
                <a:ext cx="490" cy="142"/>
              </a:xfrm>
              <a:custGeom>
                <a:avLst/>
                <a:gdLst>
                  <a:gd name="T0" fmla="*/ 202 w 276"/>
                  <a:gd name="T1" fmla="*/ 57 h 80"/>
                  <a:gd name="T2" fmla="*/ 168 w 276"/>
                  <a:gd name="T3" fmla="*/ 70 h 80"/>
                  <a:gd name="T4" fmla="*/ 161 w 276"/>
                  <a:gd name="T5" fmla="*/ 75 h 80"/>
                  <a:gd name="T6" fmla="*/ 145 w 276"/>
                  <a:gd name="T7" fmla="*/ 79 h 80"/>
                  <a:gd name="T8" fmla="*/ 138 w 276"/>
                  <a:gd name="T9" fmla="*/ 67 h 80"/>
                  <a:gd name="T10" fmla="*/ 157 w 276"/>
                  <a:gd name="T11" fmla="*/ 60 h 80"/>
                  <a:gd name="T12" fmla="*/ 107 w 276"/>
                  <a:gd name="T13" fmla="*/ 62 h 80"/>
                  <a:gd name="T14" fmla="*/ 49 w 276"/>
                  <a:gd name="T15" fmla="*/ 64 h 80"/>
                  <a:gd name="T16" fmla="*/ 32 w 276"/>
                  <a:gd name="T17" fmla="*/ 63 h 80"/>
                  <a:gd name="T18" fmla="*/ 4 w 276"/>
                  <a:gd name="T19" fmla="*/ 50 h 80"/>
                  <a:gd name="T20" fmla="*/ 14 w 276"/>
                  <a:gd name="T21" fmla="*/ 31 h 80"/>
                  <a:gd name="T22" fmla="*/ 50 w 276"/>
                  <a:gd name="T23" fmla="*/ 17 h 80"/>
                  <a:gd name="T24" fmla="*/ 99 w 276"/>
                  <a:gd name="T25" fmla="*/ 7 h 80"/>
                  <a:gd name="T26" fmla="*/ 182 w 276"/>
                  <a:gd name="T27" fmla="*/ 3 h 80"/>
                  <a:gd name="T28" fmla="*/ 240 w 276"/>
                  <a:gd name="T29" fmla="*/ 11 h 80"/>
                  <a:gd name="T30" fmla="*/ 255 w 276"/>
                  <a:gd name="T31" fmla="*/ 10 h 80"/>
                  <a:gd name="T32" fmla="*/ 249 w 276"/>
                  <a:gd name="T33" fmla="*/ 6 h 80"/>
                  <a:gd name="T34" fmla="*/ 272 w 276"/>
                  <a:gd name="T35" fmla="*/ 7 h 80"/>
                  <a:gd name="T36" fmla="*/ 267 w 276"/>
                  <a:gd name="T37" fmla="*/ 9 h 80"/>
                  <a:gd name="T38" fmla="*/ 267 w 276"/>
                  <a:gd name="T39" fmla="*/ 26 h 80"/>
                  <a:gd name="T40" fmla="*/ 267 w 276"/>
                  <a:gd name="T41" fmla="*/ 48 h 80"/>
                  <a:gd name="T42" fmla="*/ 260 w 276"/>
                  <a:gd name="T43" fmla="*/ 53 h 80"/>
                  <a:gd name="T44" fmla="*/ 241 w 276"/>
                  <a:gd name="T45" fmla="*/ 55 h 80"/>
                  <a:gd name="T46" fmla="*/ 202 w 276"/>
                  <a:gd name="T47" fmla="*/ 57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6" h="80">
                    <a:moveTo>
                      <a:pt x="202" y="57"/>
                    </a:moveTo>
                    <a:cubicBezTo>
                      <a:pt x="183" y="54"/>
                      <a:pt x="177" y="63"/>
                      <a:pt x="168" y="70"/>
                    </a:cubicBezTo>
                    <a:cubicBezTo>
                      <a:pt x="166" y="71"/>
                      <a:pt x="166" y="74"/>
                      <a:pt x="161" y="75"/>
                    </a:cubicBezTo>
                    <a:cubicBezTo>
                      <a:pt x="157" y="78"/>
                      <a:pt x="152" y="80"/>
                      <a:pt x="145" y="79"/>
                    </a:cubicBezTo>
                    <a:cubicBezTo>
                      <a:pt x="141" y="79"/>
                      <a:pt x="137" y="70"/>
                      <a:pt x="138" y="67"/>
                    </a:cubicBezTo>
                    <a:cubicBezTo>
                      <a:pt x="142" y="61"/>
                      <a:pt x="148" y="60"/>
                      <a:pt x="157" y="60"/>
                    </a:cubicBezTo>
                    <a:cubicBezTo>
                      <a:pt x="146" y="60"/>
                      <a:pt x="127" y="62"/>
                      <a:pt x="107" y="62"/>
                    </a:cubicBezTo>
                    <a:cubicBezTo>
                      <a:pt x="88" y="63"/>
                      <a:pt x="68" y="65"/>
                      <a:pt x="49" y="64"/>
                    </a:cubicBezTo>
                    <a:cubicBezTo>
                      <a:pt x="43" y="63"/>
                      <a:pt x="38" y="63"/>
                      <a:pt x="32" y="63"/>
                    </a:cubicBezTo>
                    <a:cubicBezTo>
                      <a:pt x="20" y="61"/>
                      <a:pt x="8" y="58"/>
                      <a:pt x="4" y="50"/>
                    </a:cubicBezTo>
                    <a:cubicBezTo>
                      <a:pt x="0" y="43"/>
                      <a:pt x="5" y="36"/>
                      <a:pt x="14" y="31"/>
                    </a:cubicBezTo>
                    <a:cubicBezTo>
                      <a:pt x="24" y="25"/>
                      <a:pt x="36" y="20"/>
                      <a:pt x="50" y="17"/>
                    </a:cubicBezTo>
                    <a:cubicBezTo>
                      <a:pt x="66" y="14"/>
                      <a:pt x="83" y="11"/>
                      <a:pt x="99" y="7"/>
                    </a:cubicBezTo>
                    <a:cubicBezTo>
                      <a:pt x="125" y="0"/>
                      <a:pt x="154" y="2"/>
                      <a:pt x="182" y="3"/>
                    </a:cubicBezTo>
                    <a:cubicBezTo>
                      <a:pt x="202" y="3"/>
                      <a:pt x="222" y="7"/>
                      <a:pt x="240" y="11"/>
                    </a:cubicBezTo>
                    <a:cubicBezTo>
                      <a:pt x="246" y="13"/>
                      <a:pt x="251" y="13"/>
                      <a:pt x="255" y="10"/>
                    </a:cubicBezTo>
                    <a:cubicBezTo>
                      <a:pt x="250" y="9"/>
                      <a:pt x="249" y="8"/>
                      <a:pt x="249" y="6"/>
                    </a:cubicBezTo>
                    <a:cubicBezTo>
                      <a:pt x="257" y="4"/>
                      <a:pt x="264" y="4"/>
                      <a:pt x="272" y="7"/>
                    </a:cubicBezTo>
                    <a:cubicBezTo>
                      <a:pt x="270" y="8"/>
                      <a:pt x="269" y="8"/>
                      <a:pt x="267" y="9"/>
                    </a:cubicBezTo>
                    <a:cubicBezTo>
                      <a:pt x="255" y="17"/>
                      <a:pt x="255" y="17"/>
                      <a:pt x="267" y="26"/>
                    </a:cubicBezTo>
                    <a:cubicBezTo>
                      <a:pt x="276" y="32"/>
                      <a:pt x="276" y="41"/>
                      <a:pt x="267" y="48"/>
                    </a:cubicBezTo>
                    <a:cubicBezTo>
                      <a:pt x="264" y="50"/>
                      <a:pt x="262" y="51"/>
                      <a:pt x="260" y="53"/>
                    </a:cubicBezTo>
                    <a:cubicBezTo>
                      <a:pt x="254" y="55"/>
                      <a:pt x="248" y="55"/>
                      <a:pt x="241" y="55"/>
                    </a:cubicBezTo>
                    <a:cubicBezTo>
                      <a:pt x="228" y="55"/>
                      <a:pt x="215" y="58"/>
                      <a:pt x="202" y="57"/>
                    </a:cubicBezTo>
                    <a:close/>
                  </a:path>
                </a:pathLst>
              </a:custGeom>
              <a:solidFill>
                <a:srgbClr val="A884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9" name="Freeform 89"/>
              <p:cNvSpPr>
                <a:spLocks/>
              </p:cNvSpPr>
              <p:nvPr userDrawn="1"/>
            </p:nvSpPr>
            <p:spPr bwMode="auto">
              <a:xfrm>
                <a:off x="2384" y="1880"/>
                <a:ext cx="410" cy="120"/>
              </a:xfrm>
              <a:custGeom>
                <a:avLst/>
                <a:gdLst>
                  <a:gd name="T0" fmla="*/ 26 w 231"/>
                  <a:gd name="T1" fmla="*/ 42 h 67"/>
                  <a:gd name="T2" fmla="*/ 2 w 231"/>
                  <a:gd name="T3" fmla="*/ 29 h 67"/>
                  <a:gd name="T4" fmla="*/ 1 w 231"/>
                  <a:gd name="T5" fmla="*/ 25 h 67"/>
                  <a:gd name="T6" fmla="*/ 5 w 231"/>
                  <a:gd name="T7" fmla="*/ 19 h 67"/>
                  <a:gd name="T8" fmla="*/ 68 w 231"/>
                  <a:gd name="T9" fmla="*/ 0 h 67"/>
                  <a:gd name="T10" fmla="*/ 105 w 231"/>
                  <a:gd name="T11" fmla="*/ 3 h 67"/>
                  <a:gd name="T12" fmla="*/ 145 w 231"/>
                  <a:gd name="T13" fmla="*/ 3 h 67"/>
                  <a:gd name="T14" fmla="*/ 165 w 231"/>
                  <a:gd name="T15" fmla="*/ 4 h 67"/>
                  <a:gd name="T16" fmla="*/ 167 w 231"/>
                  <a:gd name="T17" fmla="*/ 4 h 67"/>
                  <a:gd name="T18" fmla="*/ 186 w 231"/>
                  <a:gd name="T19" fmla="*/ 7 h 67"/>
                  <a:gd name="T20" fmla="*/ 218 w 231"/>
                  <a:gd name="T21" fmla="*/ 15 h 67"/>
                  <a:gd name="T22" fmla="*/ 224 w 231"/>
                  <a:gd name="T23" fmla="*/ 34 h 67"/>
                  <a:gd name="T24" fmla="*/ 164 w 231"/>
                  <a:gd name="T25" fmla="*/ 63 h 67"/>
                  <a:gd name="T26" fmla="*/ 79 w 231"/>
                  <a:gd name="T27" fmla="*/ 59 h 67"/>
                  <a:gd name="T28" fmla="*/ 26 w 231"/>
                  <a:gd name="T29" fmla="*/ 4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1" h="67">
                    <a:moveTo>
                      <a:pt x="26" y="42"/>
                    </a:moveTo>
                    <a:cubicBezTo>
                      <a:pt x="15" y="40"/>
                      <a:pt x="6" y="36"/>
                      <a:pt x="2" y="29"/>
                    </a:cubicBezTo>
                    <a:cubicBezTo>
                      <a:pt x="1" y="28"/>
                      <a:pt x="1" y="26"/>
                      <a:pt x="1" y="25"/>
                    </a:cubicBezTo>
                    <a:cubicBezTo>
                      <a:pt x="0" y="22"/>
                      <a:pt x="2" y="20"/>
                      <a:pt x="5" y="19"/>
                    </a:cubicBezTo>
                    <a:cubicBezTo>
                      <a:pt x="23" y="10"/>
                      <a:pt x="42" y="0"/>
                      <a:pt x="68" y="0"/>
                    </a:cubicBezTo>
                    <a:cubicBezTo>
                      <a:pt x="80" y="0"/>
                      <a:pt x="93" y="0"/>
                      <a:pt x="105" y="3"/>
                    </a:cubicBezTo>
                    <a:cubicBezTo>
                      <a:pt x="118" y="6"/>
                      <a:pt x="132" y="4"/>
                      <a:pt x="145" y="3"/>
                    </a:cubicBezTo>
                    <a:cubicBezTo>
                      <a:pt x="152" y="3"/>
                      <a:pt x="158" y="2"/>
                      <a:pt x="165" y="4"/>
                    </a:cubicBezTo>
                    <a:cubicBezTo>
                      <a:pt x="165" y="4"/>
                      <a:pt x="166" y="4"/>
                      <a:pt x="167" y="4"/>
                    </a:cubicBezTo>
                    <a:cubicBezTo>
                      <a:pt x="173" y="6"/>
                      <a:pt x="180" y="7"/>
                      <a:pt x="186" y="7"/>
                    </a:cubicBezTo>
                    <a:cubicBezTo>
                      <a:pt x="199" y="7"/>
                      <a:pt x="209" y="11"/>
                      <a:pt x="218" y="15"/>
                    </a:cubicBezTo>
                    <a:cubicBezTo>
                      <a:pt x="228" y="20"/>
                      <a:pt x="231" y="27"/>
                      <a:pt x="224" y="34"/>
                    </a:cubicBezTo>
                    <a:cubicBezTo>
                      <a:pt x="210" y="48"/>
                      <a:pt x="194" y="62"/>
                      <a:pt x="164" y="63"/>
                    </a:cubicBezTo>
                    <a:cubicBezTo>
                      <a:pt x="135" y="65"/>
                      <a:pt x="106" y="67"/>
                      <a:pt x="79" y="59"/>
                    </a:cubicBezTo>
                    <a:cubicBezTo>
                      <a:pt x="58" y="56"/>
                      <a:pt x="42" y="49"/>
                      <a:pt x="26" y="42"/>
                    </a:cubicBezTo>
                    <a:close/>
                  </a:path>
                </a:pathLst>
              </a:custGeom>
              <a:solidFill>
                <a:srgbClr val="A88A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0" name="Freeform 90"/>
              <p:cNvSpPr>
                <a:spLocks/>
              </p:cNvSpPr>
              <p:nvPr userDrawn="1"/>
            </p:nvSpPr>
            <p:spPr bwMode="auto">
              <a:xfrm>
                <a:off x="4331" y="1809"/>
                <a:ext cx="622" cy="235"/>
              </a:xfrm>
              <a:custGeom>
                <a:avLst/>
                <a:gdLst>
                  <a:gd name="T0" fmla="*/ 120 w 350"/>
                  <a:gd name="T1" fmla="*/ 62 h 132"/>
                  <a:gd name="T2" fmla="*/ 141 w 350"/>
                  <a:gd name="T3" fmla="*/ 57 h 132"/>
                  <a:gd name="T4" fmla="*/ 159 w 350"/>
                  <a:gd name="T5" fmla="*/ 57 h 132"/>
                  <a:gd name="T6" fmla="*/ 239 w 350"/>
                  <a:gd name="T7" fmla="*/ 58 h 132"/>
                  <a:gd name="T8" fmla="*/ 271 w 350"/>
                  <a:gd name="T9" fmla="*/ 40 h 132"/>
                  <a:gd name="T10" fmla="*/ 268 w 350"/>
                  <a:gd name="T11" fmla="*/ 35 h 132"/>
                  <a:gd name="T12" fmla="*/ 232 w 350"/>
                  <a:gd name="T13" fmla="*/ 12 h 132"/>
                  <a:gd name="T14" fmla="*/ 221 w 350"/>
                  <a:gd name="T15" fmla="*/ 2 h 132"/>
                  <a:gd name="T16" fmla="*/ 230 w 350"/>
                  <a:gd name="T17" fmla="*/ 4 h 132"/>
                  <a:gd name="T18" fmla="*/ 248 w 350"/>
                  <a:gd name="T19" fmla="*/ 12 h 132"/>
                  <a:gd name="T20" fmla="*/ 290 w 350"/>
                  <a:gd name="T21" fmla="*/ 37 h 132"/>
                  <a:gd name="T22" fmla="*/ 290 w 350"/>
                  <a:gd name="T23" fmla="*/ 47 h 132"/>
                  <a:gd name="T24" fmla="*/ 285 w 350"/>
                  <a:gd name="T25" fmla="*/ 54 h 132"/>
                  <a:gd name="T26" fmla="*/ 297 w 350"/>
                  <a:gd name="T27" fmla="*/ 58 h 132"/>
                  <a:gd name="T28" fmla="*/ 319 w 350"/>
                  <a:gd name="T29" fmla="*/ 56 h 132"/>
                  <a:gd name="T30" fmla="*/ 341 w 350"/>
                  <a:gd name="T31" fmla="*/ 66 h 132"/>
                  <a:gd name="T32" fmla="*/ 347 w 350"/>
                  <a:gd name="T33" fmla="*/ 70 h 132"/>
                  <a:gd name="T34" fmla="*/ 344 w 350"/>
                  <a:gd name="T35" fmla="*/ 75 h 132"/>
                  <a:gd name="T36" fmla="*/ 229 w 350"/>
                  <a:gd name="T37" fmla="*/ 76 h 132"/>
                  <a:gd name="T38" fmla="*/ 215 w 350"/>
                  <a:gd name="T39" fmla="*/ 76 h 132"/>
                  <a:gd name="T40" fmla="*/ 204 w 350"/>
                  <a:gd name="T41" fmla="*/ 80 h 132"/>
                  <a:gd name="T42" fmla="*/ 208 w 350"/>
                  <a:gd name="T43" fmla="*/ 89 h 132"/>
                  <a:gd name="T44" fmla="*/ 225 w 350"/>
                  <a:gd name="T45" fmla="*/ 94 h 132"/>
                  <a:gd name="T46" fmla="*/ 266 w 350"/>
                  <a:gd name="T47" fmla="*/ 105 h 132"/>
                  <a:gd name="T48" fmla="*/ 308 w 350"/>
                  <a:gd name="T49" fmla="*/ 110 h 132"/>
                  <a:gd name="T50" fmla="*/ 321 w 350"/>
                  <a:gd name="T51" fmla="*/ 110 h 132"/>
                  <a:gd name="T52" fmla="*/ 304 w 350"/>
                  <a:gd name="T53" fmla="*/ 116 h 132"/>
                  <a:gd name="T54" fmla="*/ 290 w 350"/>
                  <a:gd name="T55" fmla="*/ 118 h 132"/>
                  <a:gd name="T56" fmla="*/ 278 w 350"/>
                  <a:gd name="T57" fmla="*/ 119 h 132"/>
                  <a:gd name="T58" fmla="*/ 244 w 350"/>
                  <a:gd name="T59" fmla="*/ 120 h 132"/>
                  <a:gd name="T60" fmla="*/ 231 w 350"/>
                  <a:gd name="T61" fmla="*/ 125 h 132"/>
                  <a:gd name="T62" fmla="*/ 269 w 350"/>
                  <a:gd name="T63" fmla="*/ 129 h 132"/>
                  <a:gd name="T64" fmla="*/ 281 w 350"/>
                  <a:gd name="T65" fmla="*/ 132 h 132"/>
                  <a:gd name="T66" fmla="*/ 0 w 350"/>
                  <a:gd name="T67" fmla="*/ 132 h 132"/>
                  <a:gd name="T68" fmla="*/ 15 w 350"/>
                  <a:gd name="T69" fmla="*/ 123 h 132"/>
                  <a:gd name="T70" fmla="*/ 30 w 350"/>
                  <a:gd name="T71" fmla="*/ 122 h 132"/>
                  <a:gd name="T72" fmla="*/ 42 w 350"/>
                  <a:gd name="T73" fmla="*/ 111 h 132"/>
                  <a:gd name="T74" fmla="*/ 54 w 350"/>
                  <a:gd name="T75" fmla="*/ 98 h 132"/>
                  <a:gd name="T76" fmla="*/ 70 w 350"/>
                  <a:gd name="T77" fmla="*/ 98 h 132"/>
                  <a:gd name="T78" fmla="*/ 168 w 350"/>
                  <a:gd name="T79" fmla="*/ 96 h 132"/>
                  <a:gd name="T80" fmla="*/ 175 w 350"/>
                  <a:gd name="T81" fmla="*/ 76 h 132"/>
                  <a:gd name="T82" fmla="*/ 135 w 350"/>
                  <a:gd name="T83" fmla="*/ 66 h 132"/>
                  <a:gd name="T84" fmla="*/ 120 w 350"/>
                  <a:gd name="T85" fmla="*/ 6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50" h="132">
                    <a:moveTo>
                      <a:pt x="120" y="62"/>
                    </a:moveTo>
                    <a:cubicBezTo>
                      <a:pt x="125" y="58"/>
                      <a:pt x="130" y="55"/>
                      <a:pt x="141" y="57"/>
                    </a:cubicBezTo>
                    <a:cubicBezTo>
                      <a:pt x="146" y="58"/>
                      <a:pt x="153" y="57"/>
                      <a:pt x="159" y="57"/>
                    </a:cubicBezTo>
                    <a:cubicBezTo>
                      <a:pt x="185" y="57"/>
                      <a:pt x="212" y="59"/>
                      <a:pt x="239" y="58"/>
                    </a:cubicBezTo>
                    <a:cubicBezTo>
                      <a:pt x="258" y="58"/>
                      <a:pt x="272" y="50"/>
                      <a:pt x="271" y="40"/>
                    </a:cubicBezTo>
                    <a:cubicBezTo>
                      <a:pt x="271" y="38"/>
                      <a:pt x="270" y="36"/>
                      <a:pt x="268" y="35"/>
                    </a:cubicBezTo>
                    <a:cubicBezTo>
                      <a:pt x="258" y="26"/>
                      <a:pt x="247" y="18"/>
                      <a:pt x="232" y="12"/>
                    </a:cubicBezTo>
                    <a:cubicBezTo>
                      <a:pt x="227" y="10"/>
                      <a:pt x="217" y="8"/>
                      <a:pt x="221" y="2"/>
                    </a:cubicBezTo>
                    <a:cubicBezTo>
                      <a:pt x="225" y="0"/>
                      <a:pt x="227" y="4"/>
                      <a:pt x="230" y="4"/>
                    </a:cubicBezTo>
                    <a:cubicBezTo>
                      <a:pt x="238" y="5"/>
                      <a:pt x="242" y="9"/>
                      <a:pt x="248" y="12"/>
                    </a:cubicBezTo>
                    <a:cubicBezTo>
                      <a:pt x="262" y="21"/>
                      <a:pt x="275" y="29"/>
                      <a:pt x="290" y="37"/>
                    </a:cubicBezTo>
                    <a:cubicBezTo>
                      <a:pt x="296" y="40"/>
                      <a:pt x="298" y="44"/>
                      <a:pt x="290" y="47"/>
                    </a:cubicBezTo>
                    <a:cubicBezTo>
                      <a:pt x="286" y="49"/>
                      <a:pt x="284" y="51"/>
                      <a:pt x="285" y="54"/>
                    </a:cubicBezTo>
                    <a:cubicBezTo>
                      <a:pt x="287" y="57"/>
                      <a:pt x="292" y="57"/>
                      <a:pt x="297" y="58"/>
                    </a:cubicBezTo>
                    <a:cubicBezTo>
                      <a:pt x="305" y="58"/>
                      <a:pt x="312" y="57"/>
                      <a:pt x="319" y="56"/>
                    </a:cubicBezTo>
                    <a:cubicBezTo>
                      <a:pt x="329" y="58"/>
                      <a:pt x="334" y="63"/>
                      <a:pt x="341" y="66"/>
                    </a:cubicBezTo>
                    <a:cubicBezTo>
                      <a:pt x="343" y="68"/>
                      <a:pt x="345" y="69"/>
                      <a:pt x="347" y="70"/>
                    </a:cubicBezTo>
                    <a:cubicBezTo>
                      <a:pt x="350" y="73"/>
                      <a:pt x="348" y="74"/>
                      <a:pt x="344" y="75"/>
                    </a:cubicBezTo>
                    <a:cubicBezTo>
                      <a:pt x="305" y="76"/>
                      <a:pt x="267" y="84"/>
                      <a:pt x="229" y="76"/>
                    </a:cubicBezTo>
                    <a:cubicBezTo>
                      <a:pt x="224" y="75"/>
                      <a:pt x="219" y="75"/>
                      <a:pt x="215" y="76"/>
                    </a:cubicBezTo>
                    <a:cubicBezTo>
                      <a:pt x="209" y="76"/>
                      <a:pt x="205" y="77"/>
                      <a:pt x="204" y="80"/>
                    </a:cubicBezTo>
                    <a:cubicBezTo>
                      <a:pt x="202" y="83"/>
                      <a:pt x="203" y="87"/>
                      <a:pt x="208" y="89"/>
                    </a:cubicBezTo>
                    <a:cubicBezTo>
                      <a:pt x="213" y="91"/>
                      <a:pt x="218" y="93"/>
                      <a:pt x="225" y="94"/>
                    </a:cubicBezTo>
                    <a:cubicBezTo>
                      <a:pt x="241" y="95"/>
                      <a:pt x="255" y="99"/>
                      <a:pt x="266" y="105"/>
                    </a:cubicBezTo>
                    <a:cubicBezTo>
                      <a:pt x="279" y="111"/>
                      <a:pt x="293" y="112"/>
                      <a:pt x="308" y="110"/>
                    </a:cubicBezTo>
                    <a:cubicBezTo>
                      <a:pt x="312" y="109"/>
                      <a:pt x="317" y="107"/>
                      <a:pt x="321" y="110"/>
                    </a:cubicBezTo>
                    <a:cubicBezTo>
                      <a:pt x="320" y="118"/>
                      <a:pt x="320" y="118"/>
                      <a:pt x="304" y="116"/>
                    </a:cubicBezTo>
                    <a:cubicBezTo>
                      <a:pt x="299" y="115"/>
                      <a:pt x="293" y="115"/>
                      <a:pt x="290" y="118"/>
                    </a:cubicBezTo>
                    <a:cubicBezTo>
                      <a:pt x="286" y="120"/>
                      <a:pt x="282" y="119"/>
                      <a:pt x="278" y="119"/>
                    </a:cubicBezTo>
                    <a:cubicBezTo>
                      <a:pt x="266" y="119"/>
                      <a:pt x="255" y="118"/>
                      <a:pt x="244" y="120"/>
                    </a:cubicBezTo>
                    <a:cubicBezTo>
                      <a:pt x="239" y="121"/>
                      <a:pt x="233" y="121"/>
                      <a:pt x="231" y="125"/>
                    </a:cubicBezTo>
                    <a:cubicBezTo>
                      <a:pt x="244" y="126"/>
                      <a:pt x="256" y="128"/>
                      <a:pt x="269" y="129"/>
                    </a:cubicBezTo>
                    <a:cubicBezTo>
                      <a:pt x="274" y="129"/>
                      <a:pt x="279" y="128"/>
                      <a:pt x="281" y="132"/>
                    </a:cubicBezTo>
                    <a:cubicBezTo>
                      <a:pt x="187" y="132"/>
                      <a:pt x="94" y="132"/>
                      <a:pt x="0" y="132"/>
                    </a:cubicBezTo>
                    <a:cubicBezTo>
                      <a:pt x="1" y="127"/>
                      <a:pt x="7" y="124"/>
                      <a:pt x="15" y="123"/>
                    </a:cubicBezTo>
                    <a:cubicBezTo>
                      <a:pt x="20" y="123"/>
                      <a:pt x="25" y="123"/>
                      <a:pt x="30" y="122"/>
                    </a:cubicBezTo>
                    <a:cubicBezTo>
                      <a:pt x="41" y="120"/>
                      <a:pt x="44" y="117"/>
                      <a:pt x="42" y="111"/>
                    </a:cubicBezTo>
                    <a:cubicBezTo>
                      <a:pt x="40" y="104"/>
                      <a:pt x="48" y="102"/>
                      <a:pt x="54" y="98"/>
                    </a:cubicBezTo>
                    <a:cubicBezTo>
                      <a:pt x="60" y="96"/>
                      <a:pt x="65" y="98"/>
                      <a:pt x="70" y="98"/>
                    </a:cubicBezTo>
                    <a:cubicBezTo>
                      <a:pt x="103" y="103"/>
                      <a:pt x="136" y="102"/>
                      <a:pt x="168" y="96"/>
                    </a:cubicBezTo>
                    <a:cubicBezTo>
                      <a:pt x="186" y="92"/>
                      <a:pt x="189" y="84"/>
                      <a:pt x="175" y="76"/>
                    </a:cubicBezTo>
                    <a:cubicBezTo>
                      <a:pt x="164" y="70"/>
                      <a:pt x="150" y="68"/>
                      <a:pt x="135" y="66"/>
                    </a:cubicBezTo>
                    <a:cubicBezTo>
                      <a:pt x="130" y="65"/>
                      <a:pt x="124" y="65"/>
                      <a:pt x="120" y="62"/>
                    </a:cubicBezTo>
                    <a:close/>
                  </a:path>
                </a:pathLst>
              </a:custGeom>
              <a:solidFill>
                <a:srgbClr val="7855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1" name="Freeform 91"/>
              <p:cNvSpPr>
                <a:spLocks/>
              </p:cNvSpPr>
              <p:nvPr userDrawn="1"/>
            </p:nvSpPr>
            <p:spPr bwMode="auto">
              <a:xfrm>
                <a:off x="3637" y="1473"/>
                <a:ext cx="794" cy="179"/>
              </a:xfrm>
              <a:custGeom>
                <a:avLst/>
                <a:gdLst>
                  <a:gd name="T0" fmla="*/ 396 w 447"/>
                  <a:gd name="T1" fmla="*/ 36 h 100"/>
                  <a:gd name="T2" fmla="*/ 408 w 447"/>
                  <a:gd name="T3" fmla="*/ 32 h 100"/>
                  <a:gd name="T4" fmla="*/ 427 w 447"/>
                  <a:gd name="T5" fmla="*/ 34 h 100"/>
                  <a:gd name="T6" fmla="*/ 442 w 447"/>
                  <a:gd name="T7" fmla="*/ 45 h 100"/>
                  <a:gd name="T8" fmla="*/ 425 w 447"/>
                  <a:gd name="T9" fmla="*/ 55 h 100"/>
                  <a:gd name="T10" fmla="*/ 279 w 447"/>
                  <a:gd name="T11" fmla="*/ 52 h 100"/>
                  <a:gd name="T12" fmla="*/ 222 w 447"/>
                  <a:gd name="T13" fmla="*/ 68 h 100"/>
                  <a:gd name="T14" fmla="*/ 144 w 447"/>
                  <a:gd name="T15" fmla="*/ 76 h 100"/>
                  <a:gd name="T16" fmla="*/ 72 w 447"/>
                  <a:gd name="T17" fmla="*/ 85 h 100"/>
                  <a:gd name="T18" fmla="*/ 19 w 447"/>
                  <a:gd name="T19" fmla="*/ 97 h 100"/>
                  <a:gd name="T20" fmla="*/ 13 w 447"/>
                  <a:gd name="T21" fmla="*/ 92 h 100"/>
                  <a:gd name="T22" fmla="*/ 31 w 447"/>
                  <a:gd name="T23" fmla="*/ 84 h 100"/>
                  <a:gd name="T24" fmla="*/ 51 w 447"/>
                  <a:gd name="T25" fmla="*/ 61 h 100"/>
                  <a:gd name="T26" fmla="*/ 68 w 447"/>
                  <a:gd name="T27" fmla="*/ 60 h 100"/>
                  <a:gd name="T28" fmla="*/ 83 w 447"/>
                  <a:gd name="T29" fmla="*/ 63 h 100"/>
                  <a:gd name="T30" fmla="*/ 99 w 447"/>
                  <a:gd name="T31" fmla="*/ 65 h 100"/>
                  <a:gd name="T32" fmla="*/ 113 w 447"/>
                  <a:gd name="T33" fmla="*/ 65 h 100"/>
                  <a:gd name="T34" fmla="*/ 129 w 447"/>
                  <a:gd name="T35" fmla="*/ 70 h 100"/>
                  <a:gd name="T36" fmla="*/ 154 w 447"/>
                  <a:gd name="T37" fmla="*/ 65 h 100"/>
                  <a:gd name="T38" fmla="*/ 162 w 447"/>
                  <a:gd name="T39" fmla="*/ 57 h 100"/>
                  <a:gd name="T40" fmla="*/ 167 w 447"/>
                  <a:gd name="T41" fmla="*/ 34 h 100"/>
                  <a:gd name="T42" fmla="*/ 177 w 447"/>
                  <a:gd name="T43" fmla="*/ 48 h 100"/>
                  <a:gd name="T44" fmla="*/ 201 w 447"/>
                  <a:gd name="T45" fmla="*/ 21 h 100"/>
                  <a:gd name="T46" fmla="*/ 212 w 447"/>
                  <a:gd name="T47" fmla="*/ 33 h 100"/>
                  <a:gd name="T48" fmla="*/ 245 w 447"/>
                  <a:gd name="T49" fmla="*/ 14 h 100"/>
                  <a:gd name="T50" fmla="*/ 246 w 447"/>
                  <a:gd name="T51" fmla="*/ 45 h 100"/>
                  <a:gd name="T52" fmla="*/ 267 w 447"/>
                  <a:gd name="T53" fmla="*/ 26 h 100"/>
                  <a:gd name="T54" fmla="*/ 281 w 447"/>
                  <a:gd name="T55" fmla="*/ 29 h 100"/>
                  <a:gd name="T56" fmla="*/ 310 w 447"/>
                  <a:gd name="T57" fmla="*/ 10 h 100"/>
                  <a:gd name="T58" fmla="*/ 342 w 447"/>
                  <a:gd name="T59" fmla="*/ 4 h 100"/>
                  <a:gd name="T60" fmla="*/ 329 w 447"/>
                  <a:gd name="T61" fmla="*/ 35 h 100"/>
                  <a:gd name="T62" fmla="*/ 369 w 447"/>
                  <a:gd name="T63" fmla="*/ 35 h 100"/>
                  <a:gd name="T64" fmla="*/ 382 w 447"/>
                  <a:gd name="T65" fmla="*/ 35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47" h="100">
                    <a:moveTo>
                      <a:pt x="382" y="35"/>
                    </a:moveTo>
                    <a:cubicBezTo>
                      <a:pt x="387" y="36"/>
                      <a:pt x="391" y="36"/>
                      <a:pt x="396" y="36"/>
                    </a:cubicBezTo>
                    <a:cubicBezTo>
                      <a:pt x="398" y="37"/>
                      <a:pt x="400" y="39"/>
                      <a:pt x="402" y="41"/>
                    </a:cubicBezTo>
                    <a:cubicBezTo>
                      <a:pt x="404" y="37"/>
                      <a:pt x="406" y="34"/>
                      <a:pt x="408" y="32"/>
                    </a:cubicBezTo>
                    <a:cubicBezTo>
                      <a:pt x="411" y="29"/>
                      <a:pt x="414" y="27"/>
                      <a:pt x="419" y="27"/>
                    </a:cubicBezTo>
                    <a:cubicBezTo>
                      <a:pt x="425" y="28"/>
                      <a:pt x="427" y="31"/>
                      <a:pt x="427" y="34"/>
                    </a:cubicBezTo>
                    <a:cubicBezTo>
                      <a:pt x="428" y="37"/>
                      <a:pt x="427" y="41"/>
                      <a:pt x="427" y="45"/>
                    </a:cubicBezTo>
                    <a:cubicBezTo>
                      <a:pt x="432" y="45"/>
                      <a:pt x="438" y="40"/>
                      <a:pt x="442" y="45"/>
                    </a:cubicBezTo>
                    <a:cubicBezTo>
                      <a:pt x="447" y="49"/>
                      <a:pt x="441" y="53"/>
                      <a:pt x="435" y="56"/>
                    </a:cubicBezTo>
                    <a:cubicBezTo>
                      <a:pt x="431" y="57"/>
                      <a:pt x="428" y="56"/>
                      <a:pt x="425" y="55"/>
                    </a:cubicBezTo>
                    <a:cubicBezTo>
                      <a:pt x="412" y="49"/>
                      <a:pt x="397" y="46"/>
                      <a:pt x="380" y="45"/>
                    </a:cubicBezTo>
                    <a:cubicBezTo>
                      <a:pt x="345" y="44"/>
                      <a:pt x="311" y="45"/>
                      <a:pt x="279" y="52"/>
                    </a:cubicBezTo>
                    <a:cubicBezTo>
                      <a:pt x="264" y="55"/>
                      <a:pt x="251" y="60"/>
                      <a:pt x="238" y="65"/>
                    </a:cubicBezTo>
                    <a:cubicBezTo>
                      <a:pt x="233" y="66"/>
                      <a:pt x="228" y="68"/>
                      <a:pt x="222" y="68"/>
                    </a:cubicBezTo>
                    <a:cubicBezTo>
                      <a:pt x="204" y="64"/>
                      <a:pt x="185" y="62"/>
                      <a:pt x="165" y="67"/>
                    </a:cubicBezTo>
                    <a:cubicBezTo>
                      <a:pt x="156" y="69"/>
                      <a:pt x="150" y="72"/>
                      <a:pt x="144" y="76"/>
                    </a:cubicBezTo>
                    <a:cubicBezTo>
                      <a:pt x="136" y="80"/>
                      <a:pt x="129" y="84"/>
                      <a:pt x="118" y="85"/>
                    </a:cubicBezTo>
                    <a:cubicBezTo>
                      <a:pt x="103" y="85"/>
                      <a:pt x="87" y="85"/>
                      <a:pt x="72" y="85"/>
                    </a:cubicBezTo>
                    <a:cubicBezTo>
                      <a:pt x="61" y="85"/>
                      <a:pt x="51" y="89"/>
                      <a:pt x="41" y="91"/>
                    </a:cubicBezTo>
                    <a:cubicBezTo>
                      <a:pt x="34" y="93"/>
                      <a:pt x="26" y="94"/>
                      <a:pt x="19" y="97"/>
                    </a:cubicBezTo>
                    <a:cubicBezTo>
                      <a:pt x="13" y="100"/>
                      <a:pt x="10" y="94"/>
                      <a:pt x="5" y="93"/>
                    </a:cubicBezTo>
                    <a:cubicBezTo>
                      <a:pt x="7" y="91"/>
                      <a:pt x="10" y="92"/>
                      <a:pt x="13" y="92"/>
                    </a:cubicBezTo>
                    <a:cubicBezTo>
                      <a:pt x="11" y="88"/>
                      <a:pt x="0" y="83"/>
                      <a:pt x="11" y="78"/>
                    </a:cubicBezTo>
                    <a:cubicBezTo>
                      <a:pt x="20" y="75"/>
                      <a:pt x="24" y="81"/>
                      <a:pt x="31" y="84"/>
                    </a:cubicBezTo>
                    <a:cubicBezTo>
                      <a:pt x="33" y="77"/>
                      <a:pt x="39" y="79"/>
                      <a:pt x="45" y="82"/>
                    </a:cubicBezTo>
                    <a:cubicBezTo>
                      <a:pt x="47" y="75"/>
                      <a:pt x="49" y="68"/>
                      <a:pt x="51" y="61"/>
                    </a:cubicBezTo>
                    <a:cubicBezTo>
                      <a:pt x="52" y="58"/>
                      <a:pt x="54" y="53"/>
                      <a:pt x="60" y="53"/>
                    </a:cubicBezTo>
                    <a:cubicBezTo>
                      <a:pt x="66" y="53"/>
                      <a:pt x="66" y="58"/>
                      <a:pt x="68" y="60"/>
                    </a:cubicBezTo>
                    <a:cubicBezTo>
                      <a:pt x="70" y="66"/>
                      <a:pt x="72" y="72"/>
                      <a:pt x="73" y="79"/>
                    </a:cubicBezTo>
                    <a:cubicBezTo>
                      <a:pt x="77" y="73"/>
                      <a:pt x="79" y="68"/>
                      <a:pt x="83" y="63"/>
                    </a:cubicBezTo>
                    <a:cubicBezTo>
                      <a:pt x="84" y="61"/>
                      <a:pt x="87" y="58"/>
                      <a:pt x="92" y="58"/>
                    </a:cubicBezTo>
                    <a:cubicBezTo>
                      <a:pt x="98" y="59"/>
                      <a:pt x="98" y="62"/>
                      <a:pt x="99" y="65"/>
                    </a:cubicBezTo>
                    <a:cubicBezTo>
                      <a:pt x="99" y="68"/>
                      <a:pt x="99" y="72"/>
                      <a:pt x="99" y="76"/>
                    </a:cubicBezTo>
                    <a:cubicBezTo>
                      <a:pt x="105" y="72"/>
                      <a:pt x="106" y="68"/>
                      <a:pt x="113" y="65"/>
                    </a:cubicBezTo>
                    <a:cubicBezTo>
                      <a:pt x="117" y="63"/>
                      <a:pt x="121" y="60"/>
                      <a:pt x="126" y="62"/>
                    </a:cubicBezTo>
                    <a:cubicBezTo>
                      <a:pt x="132" y="64"/>
                      <a:pt x="130" y="67"/>
                      <a:pt x="129" y="70"/>
                    </a:cubicBezTo>
                    <a:cubicBezTo>
                      <a:pt x="129" y="71"/>
                      <a:pt x="128" y="73"/>
                      <a:pt x="128" y="74"/>
                    </a:cubicBezTo>
                    <a:cubicBezTo>
                      <a:pt x="136" y="70"/>
                      <a:pt x="143" y="65"/>
                      <a:pt x="154" y="65"/>
                    </a:cubicBezTo>
                    <a:cubicBezTo>
                      <a:pt x="152" y="62"/>
                      <a:pt x="144" y="60"/>
                      <a:pt x="148" y="56"/>
                    </a:cubicBezTo>
                    <a:cubicBezTo>
                      <a:pt x="151" y="54"/>
                      <a:pt x="157" y="58"/>
                      <a:pt x="162" y="57"/>
                    </a:cubicBezTo>
                    <a:cubicBezTo>
                      <a:pt x="161" y="52"/>
                      <a:pt x="160" y="46"/>
                      <a:pt x="161" y="40"/>
                    </a:cubicBezTo>
                    <a:cubicBezTo>
                      <a:pt x="161" y="37"/>
                      <a:pt x="162" y="34"/>
                      <a:pt x="167" y="34"/>
                    </a:cubicBezTo>
                    <a:cubicBezTo>
                      <a:pt x="171" y="34"/>
                      <a:pt x="172" y="37"/>
                      <a:pt x="173" y="39"/>
                    </a:cubicBezTo>
                    <a:cubicBezTo>
                      <a:pt x="174" y="42"/>
                      <a:pt x="175" y="44"/>
                      <a:pt x="177" y="48"/>
                    </a:cubicBezTo>
                    <a:cubicBezTo>
                      <a:pt x="179" y="41"/>
                      <a:pt x="182" y="34"/>
                      <a:pt x="187" y="28"/>
                    </a:cubicBezTo>
                    <a:cubicBezTo>
                      <a:pt x="190" y="25"/>
                      <a:pt x="193" y="21"/>
                      <a:pt x="201" y="21"/>
                    </a:cubicBezTo>
                    <a:cubicBezTo>
                      <a:pt x="209" y="21"/>
                      <a:pt x="209" y="26"/>
                      <a:pt x="211" y="29"/>
                    </a:cubicBezTo>
                    <a:cubicBezTo>
                      <a:pt x="212" y="30"/>
                      <a:pt x="212" y="31"/>
                      <a:pt x="212" y="33"/>
                    </a:cubicBezTo>
                    <a:cubicBezTo>
                      <a:pt x="218" y="26"/>
                      <a:pt x="222" y="19"/>
                      <a:pt x="233" y="16"/>
                    </a:cubicBezTo>
                    <a:cubicBezTo>
                      <a:pt x="237" y="14"/>
                      <a:pt x="241" y="12"/>
                      <a:pt x="245" y="14"/>
                    </a:cubicBezTo>
                    <a:cubicBezTo>
                      <a:pt x="250" y="15"/>
                      <a:pt x="250" y="18"/>
                      <a:pt x="250" y="21"/>
                    </a:cubicBezTo>
                    <a:cubicBezTo>
                      <a:pt x="251" y="29"/>
                      <a:pt x="247" y="37"/>
                      <a:pt x="246" y="45"/>
                    </a:cubicBezTo>
                    <a:cubicBezTo>
                      <a:pt x="252" y="40"/>
                      <a:pt x="257" y="34"/>
                      <a:pt x="263" y="29"/>
                    </a:cubicBezTo>
                    <a:cubicBezTo>
                      <a:pt x="264" y="28"/>
                      <a:pt x="266" y="27"/>
                      <a:pt x="267" y="26"/>
                    </a:cubicBezTo>
                    <a:cubicBezTo>
                      <a:pt x="270" y="24"/>
                      <a:pt x="272" y="21"/>
                      <a:pt x="278" y="22"/>
                    </a:cubicBezTo>
                    <a:cubicBezTo>
                      <a:pt x="282" y="23"/>
                      <a:pt x="281" y="26"/>
                      <a:pt x="281" y="29"/>
                    </a:cubicBezTo>
                    <a:cubicBezTo>
                      <a:pt x="280" y="30"/>
                      <a:pt x="280" y="32"/>
                      <a:pt x="279" y="34"/>
                    </a:cubicBezTo>
                    <a:cubicBezTo>
                      <a:pt x="289" y="25"/>
                      <a:pt x="297" y="16"/>
                      <a:pt x="310" y="10"/>
                    </a:cubicBezTo>
                    <a:cubicBezTo>
                      <a:pt x="313" y="8"/>
                      <a:pt x="314" y="7"/>
                      <a:pt x="317" y="6"/>
                    </a:cubicBezTo>
                    <a:cubicBezTo>
                      <a:pt x="325" y="3"/>
                      <a:pt x="334" y="0"/>
                      <a:pt x="342" y="4"/>
                    </a:cubicBezTo>
                    <a:cubicBezTo>
                      <a:pt x="350" y="8"/>
                      <a:pt x="346" y="14"/>
                      <a:pt x="343" y="18"/>
                    </a:cubicBezTo>
                    <a:cubicBezTo>
                      <a:pt x="339" y="23"/>
                      <a:pt x="334" y="29"/>
                      <a:pt x="329" y="35"/>
                    </a:cubicBezTo>
                    <a:cubicBezTo>
                      <a:pt x="339" y="33"/>
                      <a:pt x="348" y="31"/>
                      <a:pt x="357" y="29"/>
                    </a:cubicBezTo>
                    <a:cubicBezTo>
                      <a:pt x="369" y="27"/>
                      <a:pt x="371" y="28"/>
                      <a:pt x="369" y="35"/>
                    </a:cubicBezTo>
                    <a:cubicBezTo>
                      <a:pt x="368" y="36"/>
                      <a:pt x="368" y="37"/>
                      <a:pt x="368" y="39"/>
                    </a:cubicBezTo>
                    <a:cubicBezTo>
                      <a:pt x="373" y="37"/>
                      <a:pt x="378" y="36"/>
                      <a:pt x="382" y="35"/>
                    </a:cubicBezTo>
                    <a:close/>
                  </a:path>
                </a:pathLst>
              </a:custGeom>
              <a:solidFill>
                <a:srgbClr val="8299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2" name="Freeform 92"/>
              <p:cNvSpPr>
                <a:spLocks/>
              </p:cNvSpPr>
              <p:nvPr userDrawn="1"/>
            </p:nvSpPr>
            <p:spPr bwMode="auto">
              <a:xfrm>
                <a:off x="3958" y="1548"/>
                <a:ext cx="474" cy="95"/>
              </a:xfrm>
              <a:custGeom>
                <a:avLst/>
                <a:gdLst>
                  <a:gd name="T0" fmla="*/ 40 w 267"/>
                  <a:gd name="T1" fmla="*/ 25 h 53"/>
                  <a:gd name="T2" fmla="*/ 88 w 267"/>
                  <a:gd name="T3" fmla="*/ 10 h 53"/>
                  <a:gd name="T4" fmla="*/ 116 w 267"/>
                  <a:gd name="T5" fmla="*/ 4 h 53"/>
                  <a:gd name="T6" fmla="*/ 185 w 267"/>
                  <a:gd name="T7" fmla="*/ 1 h 53"/>
                  <a:gd name="T8" fmla="*/ 250 w 267"/>
                  <a:gd name="T9" fmla="*/ 13 h 53"/>
                  <a:gd name="T10" fmla="*/ 254 w 267"/>
                  <a:gd name="T11" fmla="*/ 14 h 53"/>
                  <a:gd name="T12" fmla="*/ 262 w 267"/>
                  <a:gd name="T13" fmla="*/ 21 h 53"/>
                  <a:gd name="T14" fmla="*/ 260 w 267"/>
                  <a:gd name="T15" fmla="*/ 34 h 53"/>
                  <a:gd name="T16" fmla="*/ 246 w 267"/>
                  <a:gd name="T17" fmla="*/ 41 h 53"/>
                  <a:gd name="T18" fmla="*/ 136 w 267"/>
                  <a:gd name="T19" fmla="*/ 45 h 53"/>
                  <a:gd name="T20" fmla="*/ 86 w 267"/>
                  <a:gd name="T21" fmla="*/ 46 h 53"/>
                  <a:gd name="T22" fmla="*/ 71 w 267"/>
                  <a:gd name="T23" fmla="*/ 50 h 53"/>
                  <a:gd name="T24" fmla="*/ 57 w 267"/>
                  <a:gd name="T25" fmla="*/ 51 h 53"/>
                  <a:gd name="T26" fmla="*/ 29 w 267"/>
                  <a:gd name="T27" fmla="*/ 50 h 53"/>
                  <a:gd name="T28" fmla="*/ 9 w 267"/>
                  <a:gd name="T29" fmla="*/ 48 h 53"/>
                  <a:gd name="T30" fmla="*/ 9 w 267"/>
                  <a:gd name="T31" fmla="*/ 34 h 53"/>
                  <a:gd name="T32" fmla="*/ 40 w 267"/>
                  <a:gd name="T33" fmla="*/ 25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7" h="53">
                    <a:moveTo>
                      <a:pt x="40" y="25"/>
                    </a:moveTo>
                    <a:cubicBezTo>
                      <a:pt x="57" y="21"/>
                      <a:pt x="73" y="16"/>
                      <a:pt x="88" y="10"/>
                    </a:cubicBezTo>
                    <a:cubicBezTo>
                      <a:pt x="96" y="7"/>
                      <a:pt x="107" y="5"/>
                      <a:pt x="116" y="4"/>
                    </a:cubicBezTo>
                    <a:cubicBezTo>
                      <a:pt x="139" y="2"/>
                      <a:pt x="162" y="0"/>
                      <a:pt x="185" y="1"/>
                    </a:cubicBezTo>
                    <a:cubicBezTo>
                      <a:pt x="209" y="1"/>
                      <a:pt x="231" y="3"/>
                      <a:pt x="250" y="13"/>
                    </a:cubicBezTo>
                    <a:cubicBezTo>
                      <a:pt x="251" y="13"/>
                      <a:pt x="253" y="13"/>
                      <a:pt x="254" y="14"/>
                    </a:cubicBezTo>
                    <a:cubicBezTo>
                      <a:pt x="257" y="16"/>
                      <a:pt x="260" y="19"/>
                      <a:pt x="262" y="21"/>
                    </a:cubicBezTo>
                    <a:cubicBezTo>
                      <a:pt x="267" y="26"/>
                      <a:pt x="267" y="30"/>
                      <a:pt x="260" y="34"/>
                    </a:cubicBezTo>
                    <a:cubicBezTo>
                      <a:pt x="259" y="39"/>
                      <a:pt x="252" y="40"/>
                      <a:pt x="246" y="41"/>
                    </a:cubicBezTo>
                    <a:cubicBezTo>
                      <a:pt x="209" y="40"/>
                      <a:pt x="173" y="44"/>
                      <a:pt x="136" y="45"/>
                    </a:cubicBezTo>
                    <a:cubicBezTo>
                      <a:pt x="119" y="46"/>
                      <a:pt x="102" y="45"/>
                      <a:pt x="86" y="46"/>
                    </a:cubicBezTo>
                    <a:cubicBezTo>
                      <a:pt x="80" y="46"/>
                      <a:pt x="73" y="45"/>
                      <a:pt x="71" y="50"/>
                    </a:cubicBezTo>
                    <a:cubicBezTo>
                      <a:pt x="67" y="52"/>
                      <a:pt x="62" y="53"/>
                      <a:pt x="57" y="51"/>
                    </a:cubicBezTo>
                    <a:cubicBezTo>
                      <a:pt x="48" y="48"/>
                      <a:pt x="38" y="50"/>
                      <a:pt x="29" y="50"/>
                    </a:cubicBezTo>
                    <a:cubicBezTo>
                      <a:pt x="22" y="49"/>
                      <a:pt x="15" y="50"/>
                      <a:pt x="9" y="48"/>
                    </a:cubicBezTo>
                    <a:cubicBezTo>
                      <a:pt x="0" y="44"/>
                      <a:pt x="0" y="39"/>
                      <a:pt x="9" y="34"/>
                    </a:cubicBezTo>
                    <a:cubicBezTo>
                      <a:pt x="18" y="30"/>
                      <a:pt x="28" y="26"/>
                      <a:pt x="40" y="25"/>
                    </a:cubicBezTo>
                    <a:close/>
                  </a:path>
                </a:pathLst>
              </a:custGeom>
              <a:solidFill>
                <a:srgbClr val="8771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3" name="Freeform 93"/>
              <p:cNvSpPr>
                <a:spLocks/>
              </p:cNvSpPr>
              <p:nvPr userDrawn="1"/>
            </p:nvSpPr>
            <p:spPr bwMode="auto">
              <a:xfrm>
                <a:off x="2121" y="1689"/>
                <a:ext cx="438" cy="88"/>
              </a:xfrm>
              <a:custGeom>
                <a:avLst/>
                <a:gdLst>
                  <a:gd name="T0" fmla="*/ 194 w 247"/>
                  <a:gd name="T1" fmla="*/ 40 h 49"/>
                  <a:gd name="T2" fmla="*/ 158 w 247"/>
                  <a:gd name="T3" fmla="*/ 39 h 49"/>
                  <a:gd name="T4" fmla="*/ 83 w 247"/>
                  <a:gd name="T5" fmla="*/ 44 h 49"/>
                  <a:gd name="T6" fmla="*/ 40 w 247"/>
                  <a:gd name="T7" fmla="*/ 37 h 49"/>
                  <a:gd name="T8" fmla="*/ 6 w 247"/>
                  <a:gd name="T9" fmla="*/ 15 h 49"/>
                  <a:gd name="T10" fmla="*/ 3 w 247"/>
                  <a:gd name="T11" fmla="*/ 5 h 49"/>
                  <a:gd name="T12" fmla="*/ 17 w 247"/>
                  <a:gd name="T13" fmla="*/ 0 h 49"/>
                  <a:gd name="T14" fmla="*/ 114 w 247"/>
                  <a:gd name="T15" fmla="*/ 4 h 49"/>
                  <a:gd name="T16" fmla="*/ 137 w 247"/>
                  <a:gd name="T17" fmla="*/ 2 h 49"/>
                  <a:gd name="T18" fmla="*/ 142 w 247"/>
                  <a:gd name="T19" fmla="*/ 2 h 49"/>
                  <a:gd name="T20" fmla="*/ 165 w 247"/>
                  <a:gd name="T21" fmla="*/ 5 h 49"/>
                  <a:gd name="T22" fmla="*/ 207 w 247"/>
                  <a:gd name="T23" fmla="*/ 7 h 49"/>
                  <a:gd name="T24" fmla="*/ 235 w 247"/>
                  <a:gd name="T25" fmla="*/ 16 h 49"/>
                  <a:gd name="T26" fmla="*/ 241 w 247"/>
                  <a:gd name="T27" fmla="*/ 30 h 49"/>
                  <a:gd name="T28" fmla="*/ 214 w 247"/>
                  <a:gd name="T29" fmla="*/ 40 h 49"/>
                  <a:gd name="T30" fmla="*/ 194 w 247"/>
                  <a:gd name="T31" fmla="*/ 4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47" h="49">
                    <a:moveTo>
                      <a:pt x="194" y="40"/>
                    </a:moveTo>
                    <a:cubicBezTo>
                      <a:pt x="183" y="41"/>
                      <a:pt x="171" y="39"/>
                      <a:pt x="158" y="39"/>
                    </a:cubicBezTo>
                    <a:cubicBezTo>
                      <a:pt x="133" y="39"/>
                      <a:pt x="107" y="39"/>
                      <a:pt x="83" y="44"/>
                    </a:cubicBezTo>
                    <a:cubicBezTo>
                      <a:pt x="64" y="49"/>
                      <a:pt x="51" y="44"/>
                      <a:pt x="40" y="37"/>
                    </a:cubicBezTo>
                    <a:cubicBezTo>
                      <a:pt x="29" y="29"/>
                      <a:pt x="16" y="23"/>
                      <a:pt x="6" y="15"/>
                    </a:cubicBezTo>
                    <a:cubicBezTo>
                      <a:pt x="2" y="11"/>
                      <a:pt x="0" y="8"/>
                      <a:pt x="3" y="5"/>
                    </a:cubicBezTo>
                    <a:cubicBezTo>
                      <a:pt x="5" y="1"/>
                      <a:pt x="10" y="0"/>
                      <a:pt x="17" y="0"/>
                    </a:cubicBezTo>
                    <a:cubicBezTo>
                      <a:pt x="49" y="1"/>
                      <a:pt x="82" y="3"/>
                      <a:pt x="114" y="4"/>
                    </a:cubicBezTo>
                    <a:cubicBezTo>
                      <a:pt x="122" y="4"/>
                      <a:pt x="130" y="6"/>
                      <a:pt x="137" y="2"/>
                    </a:cubicBezTo>
                    <a:cubicBezTo>
                      <a:pt x="138" y="1"/>
                      <a:pt x="142" y="1"/>
                      <a:pt x="142" y="2"/>
                    </a:cubicBezTo>
                    <a:cubicBezTo>
                      <a:pt x="147" y="8"/>
                      <a:pt x="157" y="5"/>
                      <a:pt x="165" y="5"/>
                    </a:cubicBezTo>
                    <a:cubicBezTo>
                      <a:pt x="179" y="6"/>
                      <a:pt x="193" y="6"/>
                      <a:pt x="207" y="7"/>
                    </a:cubicBezTo>
                    <a:cubicBezTo>
                      <a:pt x="218" y="8"/>
                      <a:pt x="229" y="10"/>
                      <a:pt x="235" y="16"/>
                    </a:cubicBezTo>
                    <a:cubicBezTo>
                      <a:pt x="240" y="20"/>
                      <a:pt x="247" y="24"/>
                      <a:pt x="241" y="30"/>
                    </a:cubicBezTo>
                    <a:cubicBezTo>
                      <a:pt x="235" y="36"/>
                      <a:pt x="228" y="41"/>
                      <a:pt x="214" y="40"/>
                    </a:cubicBezTo>
                    <a:cubicBezTo>
                      <a:pt x="208" y="40"/>
                      <a:pt x="202" y="40"/>
                      <a:pt x="194" y="40"/>
                    </a:cubicBezTo>
                    <a:close/>
                  </a:path>
                </a:pathLst>
              </a:custGeom>
              <a:solidFill>
                <a:srgbClr val="A884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4" name="Freeform 94"/>
              <p:cNvSpPr>
                <a:spLocks/>
              </p:cNvSpPr>
              <p:nvPr userDrawn="1"/>
            </p:nvSpPr>
            <p:spPr bwMode="auto">
              <a:xfrm>
                <a:off x="3870" y="1748"/>
                <a:ext cx="367" cy="100"/>
              </a:xfrm>
              <a:custGeom>
                <a:avLst/>
                <a:gdLst>
                  <a:gd name="T0" fmla="*/ 87 w 207"/>
                  <a:gd name="T1" fmla="*/ 56 h 56"/>
                  <a:gd name="T2" fmla="*/ 85 w 207"/>
                  <a:gd name="T3" fmla="*/ 56 h 56"/>
                  <a:gd name="T4" fmla="*/ 47 w 207"/>
                  <a:gd name="T5" fmla="*/ 53 h 56"/>
                  <a:gd name="T6" fmla="*/ 4 w 207"/>
                  <a:gd name="T7" fmla="*/ 41 h 56"/>
                  <a:gd name="T8" fmla="*/ 25 w 207"/>
                  <a:gd name="T9" fmla="*/ 21 h 56"/>
                  <a:gd name="T10" fmla="*/ 45 w 207"/>
                  <a:gd name="T11" fmla="*/ 13 h 56"/>
                  <a:gd name="T12" fmla="*/ 107 w 207"/>
                  <a:gd name="T13" fmla="*/ 3 h 56"/>
                  <a:gd name="T14" fmla="*/ 180 w 207"/>
                  <a:gd name="T15" fmla="*/ 13 h 56"/>
                  <a:gd name="T16" fmla="*/ 203 w 207"/>
                  <a:gd name="T17" fmla="*/ 35 h 56"/>
                  <a:gd name="T18" fmla="*/ 193 w 207"/>
                  <a:gd name="T19" fmla="*/ 41 h 56"/>
                  <a:gd name="T20" fmla="*/ 181 w 207"/>
                  <a:gd name="T21" fmla="*/ 44 h 56"/>
                  <a:gd name="T22" fmla="*/ 97 w 207"/>
                  <a:gd name="T23" fmla="*/ 55 h 56"/>
                  <a:gd name="T24" fmla="*/ 87 w 207"/>
                  <a:gd name="T25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7" h="56">
                    <a:moveTo>
                      <a:pt x="87" y="56"/>
                    </a:moveTo>
                    <a:cubicBezTo>
                      <a:pt x="87" y="56"/>
                      <a:pt x="86" y="56"/>
                      <a:pt x="85" y="56"/>
                    </a:cubicBezTo>
                    <a:cubicBezTo>
                      <a:pt x="73" y="54"/>
                      <a:pt x="60" y="55"/>
                      <a:pt x="47" y="53"/>
                    </a:cubicBezTo>
                    <a:cubicBezTo>
                      <a:pt x="30" y="52"/>
                      <a:pt x="15" y="49"/>
                      <a:pt x="4" y="41"/>
                    </a:cubicBezTo>
                    <a:cubicBezTo>
                      <a:pt x="0" y="30"/>
                      <a:pt x="11" y="25"/>
                      <a:pt x="25" y="21"/>
                    </a:cubicBezTo>
                    <a:cubicBezTo>
                      <a:pt x="32" y="19"/>
                      <a:pt x="39" y="16"/>
                      <a:pt x="45" y="13"/>
                    </a:cubicBezTo>
                    <a:cubicBezTo>
                      <a:pt x="63" y="4"/>
                      <a:pt x="83" y="0"/>
                      <a:pt x="107" y="3"/>
                    </a:cubicBezTo>
                    <a:cubicBezTo>
                      <a:pt x="132" y="6"/>
                      <a:pt x="157" y="8"/>
                      <a:pt x="180" y="13"/>
                    </a:cubicBezTo>
                    <a:cubicBezTo>
                      <a:pt x="202" y="17"/>
                      <a:pt x="207" y="22"/>
                      <a:pt x="203" y="35"/>
                    </a:cubicBezTo>
                    <a:cubicBezTo>
                      <a:pt x="201" y="38"/>
                      <a:pt x="197" y="39"/>
                      <a:pt x="193" y="41"/>
                    </a:cubicBezTo>
                    <a:cubicBezTo>
                      <a:pt x="189" y="42"/>
                      <a:pt x="185" y="43"/>
                      <a:pt x="181" y="44"/>
                    </a:cubicBezTo>
                    <a:cubicBezTo>
                      <a:pt x="153" y="49"/>
                      <a:pt x="125" y="54"/>
                      <a:pt x="97" y="55"/>
                    </a:cubicBezTo>
                    <a:cubicBezTo>
                      <a:pt x="93" y="55"/>
                      <a:pt x="90" y="55"/>
                      <a:pt x="87" y="56"/>
                    </a:cubicBezTo>
                    <a:close/>
                  </a:path>
                </a:pathLst>
              </a:custGeom>
              <a:solidFill>
                <a:srgbClr val="BC99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5" name="Freeform 95"/>
              <p:cNvSpPr>
                <a:spLocks/>
              </p:cNvSpPr>
              <p:nvPr userDrawn="1"/>
            </p:nvSpPr>
            <p:spPr bwMode="auto">
              <a:xfrm>
                <a:off x="2609" y="1596"/>
                <a:ext cx="392" cy="106"/>
              </a:xfrm>
              <a:custGeom>
                <a:avLst/>
                <a:gdLst>
                  <a:gd name="T0" fmla="*/ 179 w 221"/>
                  <a:gd name="T1" fmla="*/ 9 h 59"/>
                  <a:gd name="T2" fmla="*/ 198 w 221"/>
                  <a:gd name="T3" fmla="*/ 15 h 59"/>
                  <a:gd name="T4" fmla="*/ 221 w 221"/>
                  <a:gd name="T5" fmla="*/ 25 h 59"/>
                  <a:gd name="T6" fmla="*/ 194 w 221"/>
                  <a:gd name="T7" fmla="*/ 33 h 59"/>
                  <a:gd name="T8" fmla="*/ 161 w 221"/>
                  <a:gd name="T9" fmla="*/ 45 h 59"/>
                  <a:gd name="T10" fmla="*/ 154 w 221"/>
                  <a:gd name="T11" fmla="*/ 51 h 59"/>
                  <a:gd name="T12" fmla="*/ 141 w 221"/>
                  <a:gd name="T13" fmla="*/ 56 h 59"/>
                  <a:gd name="T14" fmla="*/ 64 w 221"/>
                  <a:gd name="T15" fmla="*/ 57 h 59"/>
                  <a:gd name="T16" fmla="*/ 55 w 221"/>
                  <a:gd name="T17" fmla="*/ 57 h 59"/>
                  <a:gd name="T18" fmla="*/ 40 w 221"/>
                  <a:gd name="T19" fmla="*/ 53 h 59"/>
                  <a:gd name="T20" fmla="*/ 14 w 221"/>
                  <a:gd name="T21" fmla="*/ 45 h 59"/>
                  <a:gd name="T22" fmla="*/ 0 w 221"/>
                  <a:gd name="T23" fmla="*/ 41 h 59"/>
                  <a:gd name="T24" fmla="*/ 21 w 221"/>
                  <a:gd name="T25" fmla="*/ 28 h 59"/>
                  <a:gd name="T26" fmla="*/ 67 w 221"/>
                  <a:gd name="T27" fmla="*/ 11 h 59"/>
                  <a:gd name="T28" fmla="*/ 106 w 221"/>
                  <a:gd name="T29" fmla="*/ 4 h 59"/>
                  <a:gd name="T30" fmla="*/ 163 w 221"/>
                  <a:gd name="T31" fmla="*/ 6 h 59"/>
                  <a:gd name="T32" fmla="*/ 179 w 221"/>
                  <a:gd name="T33" fmla="*/ 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21" h="59">
                    <a:moveTo>
                      <a:pt x="179" y="9"/>
                    </a:moveTo>
                    <a:cubicBezTo>
                      <a:pt x="186" y="11"/>
                      <a:pt x="192" y="13"/>
                      <a:pt x="198" y="15"/>
                    </a:cubicBezTo>
                    <a:cubicBezTo>
                      <a:pt x="206" y="18"/>
                      <a:pt x="215" y="21"/>
                      <a:pt x="221" y="25"/>
                    </a:cubicBezTo>
                    <a:cubicBezTo>
                      <a:pt x="213" y="29"/>
                      <a:pt x="203" y="31"/>
                      <a:pt x="194" y="33"/>
                    </a:cubicBezTo>
                    <a:cubicBezTo>
                      <a:pt x="182" y="36"/>
                      <a:pt x="171" y="40"/>
                      <a:pt x="161" y="45"/>
                    </a:cubicBezTo>
                    <a:cubicBezTo>
                      <a:pt x="158" y="47"/>
                      <a:pt x="155" y="48"/>
                      <a:pt x="154" y="51"/>
                    </a:cubicBezTo>
                    <a:cubicBezTo>
                      <a:pt x="154" y="58"/>
                      <a:pt x="153" y="59"/>
                      <a:pt x="141" y="56"/>
                    </a:cubicBezTo>
                    <a:cubicBezTo>
                      <a:pt x="115" y="58"/>
                      <a:pt x="90" y="57"/>
                      <a:pt x="64" y="57"/>
                    </a:cubicBezTo>
                    <a:cubicBezTo>
                      <a:pt x="61" y="56"/>
                      <a:pt x="58" y="57"/>
                      <a:pt x="55" y="57"/>
                    </a:cubicBezTo>
                    <a:cubicBezTo>
                      <a:pt x="49" y="57"/>
                      <a:pt x="44" y="56"/>
                      <a:pt x="40" y="53"/>
                    </a:cubicBezTo>
                    <a:cubicBezTo>
                      <a:pt x="34" y="48"/>
                      <a:pt x="24" y="47"/>
                      <a:pt x="14" y="45"/>
                    </a:cubicBezTo>
                    <a:cubicBezTo>
                      <a:pt x="9" y="44"/>
                      <a:pt x="3" y="44"/>
                      <a:pt x="0" y="41"/>
                    </a:cubicBezTo>
                    <a:cubicBezTo>
                      <a:pt x="3" y="34"/>
                      <a:pt x="12" y="31"/>
                      <a:pt x="21" y="28"/>
                    </a:cubicBezTo>
                    <a:cubicBezTo>
                      <a:pt x="34" y="20"/>
                      <a:pt x="49" y="14"/>
                      <a:pt x="67" y="11"/>
                    </a:cubicBezTo>
                    <a:cubicBezTo>
                      <a:pt x="80" y="9"/>
                      <a:pt x="93" y="6"/>
                      <a:pt x="106" y="4"/>
                    </a:cubicBezTo>
                    <a:cubicBezTo>
                      <a:pt x="125" y="0"/>
                      <a:pt x="145" y="3"/>
                      <a:pt x="163" y="6"/>
                    </a:cubicBezTo>
                    <a:cubicBezTo>
                      <a:pt x="169" y="6"/>
                      <a:pt x="174" y="8"/>
                      <a:pt x="179" y="9"/>
                    </a:cubicBezTo>
                    <a:close/>
                  </a:path>
                </a:pathLst>
              </a:custGeom>
              <a:solidFill>
                <a:srgbClr val="6754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6" name="Freeform 96"/>
              <p:cNvSpPr>
                <a:spLocks/>
              </p:cNvSpPr>
              <p:nvPr userDrawn="1"/>
            </p:nvSpPr>
            <p:spPr bwMode="auto">
              <a:xfrm>
                <a:off x="1682" y="1746"/>
                <a:ext cx="382" cy="93"/>
              </a:xfrm>
              <a:custGeom>
                <a:avLst/>
                <a:gdLst>
                  <a:gd name="T0" fmla="*/ 100 w 215"/>
                  <a:gd name="T1" fmla="*/ 2 h 52"/>
                  <a:gd name="T2" fmla="*/ 173 w 215"/>
                  <a:gd name="T3" fmla="*/ 6 h 52"/>
                  <a:gd name="T4" fmla="*/ 207 w 215"/>
                  <a:gd name="T5" fmla="*/ 21 h 52"/>
                  <a:gd name="T6" fmla="*/ 185 w 215"/>
                  <a:gd name="T7" fmla="*/ 44 h 52"/>
                  <a:gd name="T8" fmla="*/ 77 w 215"/>
                  <a:gd name="T9" fmla="*/ 42 h 52"/>
                  <a:gd name="T10" fmla="*/ 11 w 215"/>
                  <a:gd name="T11" fmla="*/ 21 h 52"/>
                  <a:gd name="T12" fmla="*/ 2 w 215"/>
                  <a:gd name="T13" fmla="*/ 12 h 52"/>
                  <a:gd name="T14" fmla="*/ 17 w 215"/>
                  <a:gd name="T15" fmla="*/ 5 h 52"/>
                  <a:gd name="T16" fmla="*/ 100 w 215"/>
                  <a:gd name="T17" fmla="*/ 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5" h="52">
                    <a:moveTo>
                      <a:pt x="100" y="2"/>
                    </a:moveTo>
                    <a:cubicBezTo>
                      <a:pt x="124" y="0"/>
                      <a:pt x="149" y="2"/>
                      <a:pt x="173" y="6"/>
                    </a:cubicBezTo>
                    <a:cubicBezTo>
                      <a:pt x="188" y="8"/>
                      <a:pt x="200" y="13"/>
                      <a:pt x="207" y="21"/>
                    </a:cubicBezTo>
                    <a:cubicBezTo>
                      <a:pt x="215" y="29"/>
                      <a:pt x="204" y="40"/>
                      <a:pt x="185" y="44"/>
                    </a:cubicBezTo>
                    <a:cubicBezTo>
                      <a:pt x="149" y="52"/>
                      <a:pt x="113" y="50"/>
                      <a:pt x="77" y="42"/>
                    </a:cubicBezTo>
                    <a:cubicBezTo>
                      <a:pt x="54" y="36"/>
                      <a:pt x="31" y="30"/>
                      <a:pt x="11" y="21"/>
                    </a:cubicBezTo>
                    <a:cubicBezTo>
                      <a:pt x="5" y="18"/>
                      <a:pt x="0" y="16"/>
                      <a:pt x="2" y="12"/>
                    </a:cubicBezTo>
                    <a:cubicBezTo>
                      <a:pt x="3" y="7"/>
                      <a:pt x="10" y="6"/>
                      <a:pt x="17" y="5"/>
                    </a:cubicBezTo>
                    <a:cubicBezTo>
                      <a:pt x="44" y="2"/>
                      <a:pt x="71" y="0"/>
                      <a:pt x="100" y="2"/>
                    </a:cubicBezTo>
                    <a:close/>
                  </a:path>
                </a:pathLst>
              </a:custGeom>
              <a:solidFill>
                <a:srgbClr val="A88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7" name="Freeform 97"/>
              <p:cNvSpPr>
                <a:spLocks/>
              </p:cNvSpPr>
              <p:nvPr userDrawn="1"/>
            </p:nvSpPr>
            <p:spPr bwMode="auto">
              <a:xfrm>
                <a:off x="2826" y="1634"/>
                <a:ext cx="420" cy="73"/>
              </a:xfrm>
              <a:custGeom>
                <a:avLst/>
                <a:gdLst>
                  <a:gd name="T0" fmla="*/ 19 w 237"/>
                  <a:gd name="T1" fmla="*/ 35 h 41"/>
                  <a:gd name="T2" fmla="*/ 32 w 237"/>
                  <a:gd name="T3" fmla="*/ 35 h 41"/>
                  <a:gd name="T4" fmla="*/ 38 w 237"/>
                  <a:gd name="T5" fmla="*/ 22 h 41"/>
                  <a:gd name="T6" fmla="*/ 99 w 237"/>
                  <a:gd name="T7" fmla="*/ 4 h 41"/>
                  <a:gd name="T8" fmla="*/ 206 w 237"/>
                  <a:gd name="T9" fmla="*/ 5 h 41"/>
                  <a:gd name="T10" fmla="*/ 215 w 237"/>
                  <a:gd name="T11" fmla="*/ 6 h 41"/>
                  <a:gd name="T12" fmla="*/ 234 w 237"/>
                  <a:gd name="T13" fmla="*/ 15 h 41"/>
                  <a:gd name="T14" fmla="*/ 224 w 237"/>
                  <a:gd name="T15" fmla="*/ 27 h 41"/>
                  <a:gd name="T16" fmla="*/ 217 w 237"/>
                  <a:gd name="T17" fmla="*/ 30 h 41"/>
                  <a:gd name="T18" fmla="*/ 225 w 237"/>
                  <a:gd name="T19" fmla="*/ 30 h 41"/>
                  <a:gd name="T20" fmla="*/ 200 w 237"/>
                  <a:gd name="T21" fmla="*/ 34 h 41"/>
                  <a:gd name="T22" fmla="*/ 141 w 237"/>
                  <a:gd name="T23" fmla="*/ 34 h 41"/>
                  <a:gd name="T24" fmla="*/ 132 w 237"/>
                  <a:gd name="T25" fmla="*/ 40 h 41"/>
                  <a:gd name="T26" fmla="*/ 22 w 237"/>
                  <a:gd name="T27" fmla="*/ 40 h 41"/>
                  <a:gd name="T28" fmla="*/ 0 w 237"/>
                  <a:gd name="T29" fmla="*/ 41 h 41"/>
                  <a:gd name="T30" fmla="*/ 19 w 237"/>
                  <a:gd name="T31" fmla="*/ 35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37" h="41">
                    <a:moveTo>
                      <a:pt x="19" y="35"/>
                    </a:moveTo>
                    <a:cubicBezTo>
                      <a:pt x="23" y="35"/>
                      <a:pt x="27" y="35"/>
                      <a:pt x="32" y="35"/>
                    </a:cubicBezTo>
                    <a:cubicBezTo>
                      <a:pt x="24" y="29"/>
                      <a:pt x="31" y="26"/>
                      <a:pt x="38" y="22"/>
                    </a:cubicBezTo>
                    <a:cubicBezTo>
                      <a:pt x="56" y="14"/>
                      <a:pt x="76" y="8"/>
                      <a:pt x="99" y="4"/>
                    </a:cubicBezTo>
                    <a:cubicBezTo>
                      <a:pt x="135" y="0"/>
                      <a:pt x="171" y="0"/>
                      <a:pt x="206" y="5"/>
                    </a:cubicBezTo>
                    <a:cubicBezTo>
                      <a:pt x="209" y="5"/>
                      <a:pt x="212" y="6"/>
                      <a:pt x="215" y="6"/>
                    </a:cubicBezTo>
                    <a:cubicBezTo>
                      <a:pt x="226" y="6"/>
                      <a:pt x="232" y="9"/>
                      <a:pt x="234" y="15"/>
                    </a:cubicBezTo>
                    <a:cubicBezTo>
                      <a:pt x="237" y="21"/>
                      <a:pt x="232" y="25"/>
                      <a:pt x="224" y="27"/>
                    </a:cubicBezTo>
                    <a:cubicBezTo>
                      <a:pt x="222" y="28"/>
                      <a:pt x="218" y="28"/>
                      <a:pt x="217" y="30"/>
                    </a:cubicBezTo>
                    <a:cubicBezTo>
                      <a:pt x="220" y="31"/>
                      <a:pt x="222" y="29"/>
                      <a:pt x="225" y="30"/>
                    </a:cubicBezTo>
                    <a:cubicBezTo>
                      <a:pt x="218" y="34"/>
                      <a:pt x="209" y="34"/>
                      <a:pt x="200" y="34"/>
                    </a:cubicBezTo>
                    <a:cubicBezTo>
                      <a:pt x="181" y="33"/>
                      <a:pt x="161" y="35"/>
                      <a:pt x="141" y="34"/>
                    </a:cubicBezTo>
                    <a:cubicBezTo>
                      <a:pt x="135" y="33"/>
                      <a:pt x="132" y="36"/>
                      <a:pt x="132" y="40"/>
                    </a:cubicBezTo>
                    <a:cubicBezTo>
                      <a:pt x="95" y="38"/>
                      <a:pt x="59" y="36"/>
                      <a:pt x="22" y="40"/>
                    </a:cubicBezTo>
                    <a:cubicBezTo>
                      <a:pt x="15" y="41"/>
                      <a:pt x="7" y="41"/>
                      <a:pt x="0" y="41"/>
                    </a:cubicBezTo>
                    <a:cubicBezTo>
                      <a:pt x="6" y="38"/>
                      <a:pt x="14" y="39"/>
                      <a:pt x="19" y="35"/>
                    </a:cubicBezTo>
                    <a:close/>
                  </a:path>
                </a:pathLst>
              </a:custGeom>
              <a:solidFill>
                <a:srgbClr val="8471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8" name="Freeform 98"/>
              <p:cNvSpPr>
                <a:spLocks/>
              </p:cNvSpPr>
              <p:nvPr userDrawn="1"/>
            </p:nvSpPr>
            <p:spPr bwMode="auto">
              <a:xfrm>
                <a:off x="2927" y="1778"/>
                <a:ext cx="621" cy="127"/>
              </a:xfrm>
              <a:custGeom>
                <a:avLst/>
                <a:gdLst>
                  <a:gd name="T0" fmla="*/ 350 w 350"/>
                  <a:gd name="T1" fmla="*/ 51 h 71"/>
                  <a:gd name="T2" fmla="*/ 248 w 350"/>
                  <a:gd name="T3" fmla="*/ 60 h 71"/>
                  <a:gd name="T4" fmla="*/ 230 w 350"/>
                  <a:gd name="T5" fmla="*/ 57 h 71"/>
                  <a:gd name="T6" fmla="*/ 221 w 350"/>
                  <a:gd name="T7" fmla="*/ 52 h 71"/>
                  <a:gd name="T8" fmla="*/ 171 w 350"/>
                  <a:gd name="T9" fmla="*/ 38 h 71"/>
                  <a:gd name="T10" fmla="*/ 14 w 350"/>
                  <a:gd name="T11" fmla="*/ 56 h 71"/>
                  <a:gd name="T12" fmla="*/ 0 w 350"/>
                  <a:gd name="T13" fmla="*/ 56 h 71"/>
                  <a:gd name="T14" fmla="*/ 0 w 350"/>
                  <a:gd name="T15" fmla="*/ 56 h 71"/>
                  <a:gd name="T16" fmla="*/ 54 w 350"/>
                  <a:gd name="T17" fmla="*/ 45 h 71"/>
                  <a:gd name="T18" fmla="*/ 138 w 350"/>
                  <a:gd name="T19" fmla="*/ 34 h 71"/>
                  <a:gd name="T20" fmla="*/ 198 w 350"/>
                  <a:gd name="T21" fmla="*/ 32 h 71"/>
                  <a:gd name="T22" fmla="*/ 211 w 350"/>
                  <a:gd name="T23" fmla="*/ 31 h 71"/>
                  <a:gd name="T24" fmla="*/ 229 w 350"/>
                  <a:gd name="T25" fmla="*/ 18 h 71"/>
                  <a:gd name="T26" fmla="*/ 239 w 350"/>
                  <a:gd name="T27" fmla="*/ 10 h 71"/>
                  <a:gd name="T28" fmla="*/ 257 w 350"/>
                  <a:gd name="T29" fmla="*/ 2 h 71"/>
                  <a:gd name="T30" fmla="*/ 265 w 350"/>
                  <a:gd name="T31" fmla="*/ 4 h 71"/>
                  <a:gd name="T32" fmla="*/ 264 w 350"/>
                  <a:gd name="T33" fmla="*/ 13 h 71"/>
                  <a:gd name="T34" fmla="*/ 281 w 350"/>
                  <a:gd name="T35" fmla="*/ 15 h 71"/>
                  <a:gd name="T36" fmla="*/ 290 w 350"/>
                  <a:gd name="T37" fmla="*/ 16 h 71"/>
                  <a:gd name="T38" fmla="*/ 288 w 350"/>
                  <a:gd name="T39" fmla="*/ 22 h 71"/>
                  <a:gd name="T40" fmla="*/ 307 w 350"/>
                  <a:gd name="T41" fmla="*/ 24 h 71"/>
                  <a:gd name="T42" fmla="*/ 323 w 350"/>
                  <a:gd name="T43" fmla="*/ 36 h 71"/>
                  <a:gd name="T44" fmla="*/ 350 w 350"/>
                  <a:gd name="T45" fmla="*/ 5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50" h="71">
                    <a:moveTo>
                      <a:pt x="350" y="51"/>
                    </a:moveTo>
                    <a:cubicBezTo>
                      <a:pt x="323" y="68"/>
                      <a:pt x="281" y="71"/>
                      <a:pt x="248" y="60"/>
                    </a:cubicBezTo>
                    <a:cubicBezTo>
                      <a:pt x="243" y="58"/>
                      <a:pt x="238" y="54"/>
                      <a:pt x="230" y="57"/>
                    </a:cubicBezTo>
                    <a:cubicBezTo>
                      <a:pt x="224" y="57"/>
                      <a:pt x="223" y="54"/>
                      <a:pt x="221" y="52"/>
                    </a:cubicBezTo>
                    <a:cubicBezTo>
                      <a:pt x="209" y="39"/>
                      <a:pt x="195" y="35"/>
                      <a:pt x="171" y="38"/>
                    </a:cubicBezTo>
                    <a:cubicBezTo>
                      <a:pt x="118" y="44"/>
                      <a:pt x="65" y="48"/>
                      <a:pt x="14" y="56"/>
                    </a:cubicBezTo>
                    <a:cubicBezTo>
                      <a:pt x="9" y="57"/>
                      <a:pt x="5" y="58"/>
                      <a:pt x="0" y="5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17" y="51"/>
                      <a:pt x="35" y="47"/>
                      <a:pt x="54" y="45"/>
                    </a:cubicBezTo>
                    <a:cubicBezTo>
                      <a:pt x="82" y="41"/>
                      <a:pt x="110" y="37"/>
                      <a:pt x="138" y="34"/>
                    </a:cubicBezTo>
                    <a:cubicBezTo>
                      <a:pt x="158" y="33"/>
                      <a:pt x="178" y="32"/>
                      <a:pt x="198" y="32"/>
                    </a:cubicBezTo>
                    <a:cubicBezTo>
                      <a:pt x="202" y="32"/>
                      <a:pt x="207" y="33"/>
                      <a:pt x="211" y="31"/>
                    </a:cubicBezTo>
                    <a:cubicBezTo>
                      <a:pt x="220" y="28"/>
                      <a:pt x="227" y="24"/>
                      <a:pt x="229" y="18"/>
                    </a:cubicBezTo>
                    <a:cubicBezTo>
                      <a:pt x="230" y="14"/>
                      <a:pt x="234" y="12"/>
                      <a:pt x="239" y="10"/>
                    </a:cubicBezTo>
                    <a:cubicBezTo>
                      <a:pt x="245" y="7"/>
                      <a:pt x="252" y="5"/>
                      <a:pt x="257" y="2"/>
                    </a:cubicBezTo>
                    <a:cubicBezTo>
                      <a:pt x="261" y="0"/>
                      <a:pt x="265" y="0"/>
                      <a:pt x="265" y="4"/>
                    </a:cubicBezTo>
                    <a:cubicBezTo>
                      <a:pt x="263" y="7"/>
                      <a:pt x="258" y="10"/>
                      <a:pt x="264" y="13"/>
                    </a:cubicBezTo>
                    <a:cubicBezTo>
                      <a:pt x="269" y="16"/>
                      <a:pt x="274" y="17"/>
                      <a:pt x="281" y="15"/>
                    </a:cubicBezTo>
                    <a:cubicBezTo>
                      <a:pt x="284" y="14"/>
                      <a:pt x="288" y="14"/>
                      <a:pt x="290" y="16"/>
                    </a:cubicBezTo>
                    <a:cubicBezTo>
                      <a:pt x="293" y="19"/>
                      <a:pt x="290" y="20"/>
                      <a:pt x="288" y="22"/>
                    </a:cubicBezTo>
                    <a:cubicBezTo>
                      <a:pt x="295" y="20"/>
                      <a:pt x="301" y="21"/>
                      <a:pt x="307" y="24"/>
                    </a:cubicBezTo>
                    <a:cubicBezTo>
                      <a:pt x="310" y="29"/>
                      <a:pt x="316" y="33"/>
                      <a:pt x="323" y="36"/>
                    </a:cubicBezTo>
                    <a:cubicBezTo>
                      <a:pt x="333" y="41"/>
                      <a:pt x="342" y="46"/>
                      <a:pt x="350" y="51"/>
                    </a:cubicBezTo>
                    <a:close/>
                  </a:path>
                </a:pathLst>
              </a:custGeom>
              <a:solidFill>
                <a:srgbClr val="8562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9" name="Freeform 99"/>
              <p:cNvSpPr>
                <a:spLocks/>
              </p:cNvSpPr>
              <p:nvPr userDrawn="1"/>
            </p:nvSpPr>
            <p:spPr bwMode="auto">
              <a:xfrm>
                <a:off x="1689" y="1641"/>
                <a:ext cx="427" cy="123"/>
              </a:xfrm>
              <a:custGeom>
                <a:avLst/>
                <a:gdLst>
                  <a:gd name="T0" fmla="*/ 119 w 240"/>
                  <a:gd name="T1" fmla="*/ 4 h 69"/>
                  <a:gd name="T2" fmla="*/ 125 w 240"/>
                  <a:gd name="T3" fmla="*/ 5 h 69"/>
                  <a:gd name="T4" fmla="*/ 167 w 240"/>
                  <a:gd name="T5" fmla="*/ 16 h 69"/>
                  <a:gd name="T6" fmla="*/ 181 w 240"/>
                  <a:gd name="T7" fmla="*/ 18 h 69"/>
                  <a:gd name="T8" fmla="*/ 193 w 240"/>
                  <a:gd name="T9" fmla="*/ 27 h 69"/>
                  <a:gd name="T10" fmla="*/ 178 w 240"/>
                  <a:gd name="T11" fmla="*/ 35 h 69"/>
                  <a:gd name="T12" fmla="*/ 200 w 240"/>
                  <a:gd name="T13" fmla="*/ 38 h 69"/>
                  <a:gd name="T14" fmla="*/ 226 w 240"/>
                  <a:gd name="T15" fmla="*/ 40 h 69"/>
                  <a:gd name="T16" fmla="*/ 239 w 240"/>
                  <a:gd name="T17" fmla="*/ 50 h 69"/>
                  <a:gd name="T18" fmla="*/ 228 w 240"/>
                  <a:gd name="T19" fmla="*/ 59 h 69"/>
                  <a:gd name="T20" fmla="*/ 226 w 240"/>
                  <a:gd name="T21" fmla="*/ 63 h 69"/>
                  <a:gd name="T22" fmla="*/ 232 w 240"/>
                  <a:gd name="T23" fmla="*/ 67 h 69"/>
                  <a:gd name="T24" fmla="*/ 230 w 240"/>
                  <a:gd name="T25" fmla="*/ 69 h 69"/>
                  <a:gd name="T26" fmla="*/ 180 w 240"/>
                  <a:gd name="T27" fmla="*/ 57 h 69"/>
                  <a:gd name="T28" fmla="*/ 163 w 240"/>
                  <a:gd name="T29" fmla="*/ 55 h 69"/>
                  <a:gd name="T30" fmla="*/ 155 w 240"/>
                  <a:gd name="T31" fmla="*/ 45 h 69"/>
                  <a:gd name="T32" fmla="*/ 176 w 240"/>
                  <a:gd name="T33" fmla="*/ 39 h 69"/>
                  <a:gd name="T34" fmla="*/ 158 w 240"/>
                  <a:gd name="T35" fmla="*/ 33 h 69"/>
                  <a:gd name="T36" fmla="*/ 59 w 240"/>
                  <a:gd name="T37" fmla="*/ 31 h 69"/>
                  <a:gd name="T38" fmla="*/ 46 w 240"/>
                  <a:gd name="T39" fmla="*/ 28 h 69"/>
                  <a:gd name="T40" fmla="*/ 34 w 240"/>
                  <a:gd name="T41" fmla="*/ 25 h 69"/>
                  <a:gd name="T42" fmla="*/ 16 w 240"/>
                  <a:gd name="T43" fmla="*/ 34 h 69"/>
                  <a:gd name="T44" fmla="*/ 16 w 240"/>
                  <a:gd name="T45" fmla="*/ 36 h 69"/>
                  <a:gd name="T46" fmla="*/ 23 w 240"/>
                  <a:gd name="T47" fmla="*/ 37 h 69"/>
                  <a:gd name="T48" fmla="*/ 39 w 240"/>
                  <a:gd name="T49" fmla="*/ 38 h 69"/>
                  <a:gd name="T50" fmla="*/ 47 w 240"/>
                  <a:gd name="T51" fmla="*/ 47 h 69"/>
                  <a:gd name="T52" fmla="*/ 37 w 240"/>
                  <a:gd name="T53" fmla="*/ 51 h 69"/>
                  <a:gd name="T54" fmla="*/ 22 w 240"/>
                  <a:gd name="T55" fmla="*/ 51 h 69"/>
                  <a:gd name="T56" fmla="*/ 2 w 240"/>
                  <a:gd name="T57" fmla="*/ 41 h 69"/>
                  <a:gd name="T58" fmla="*/ 1 w 240"/>
                  <a:gd name="T59" fmla="*/ 40 h 69"/>
                  <a:gd name="T60" fmla="*/ 9 w 240"/>
                  <a:gd name="T61" fmla="*/ 33 h 69"/>
                  <a:gd name="T62" fmla="*/ 55 w 240"/>
                  <a:gd name="T63" fmla="*/ 6 h 69"/>
                  <a:gd name="T64" fmla="*/ 69 w 240"/>
                  <a:gd name="T65" fmla="*/ 6 h 69"/>
                  <a:gd name="T66" fmla="*/ 78 w 240"/>
                  <a:gd name="T67" fmla="*/ 7 h 69"/>
                  <a:gd name="T68" fmla="*/ 119 w 240"/>
                  <a:gd name="T69" fmla="*/ 8 h 69"/>
                  <a:gd name="T70" fmla="*/ 119 w 240"/>
                  <a:gd name="T71" fmla="*/ 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0" h="69">
                    <a:moveTo>
                      <a:pt x="119" y="4"/>
                    </a:moveTo>
                    <a:cubicBezTo>
                      <a:pt x="121" y="4"/>
                      <a:pt x="123" y="4"/>
                      <a:pt x="125" y="5"/>
                    </a:cubicBezTo>
                    <a:cubicBezTo>
                      <a:pt x="136" y="12"/>
                      <a:pt x="153" y="12"/>
                      <a:pt x="167" y="16"/>
                    </a:cubicBezTo>
                    <a:cubicBezTo>
                      <a:pt x="172" y="17"/>
                      <a:pt x="177" y="17"/>
                      <a:pt x="181" y="18"/>
                    </a:cubicBezTo>
                    <a:cubicBezTo>
                      <a:pt x="187" y="20"/>
                      <a:pt x="194" y="23"/>
                      <a:pt x="193" y="27"/>
                    </a:cubicBezTo>
                    <a:cubicBezTo>
                      <a:pt x="193" y="32"/>
                      <a:pt x="186" y="34"/>
                      <a:pt x="178" y="35"/>
                    </a:cubicBezTo>
                    <a:cubicBezTo>
                      <a:pt x="184" y="39"/>
                      <a:pt x="192" y="39"/>
                      <a:pt x="200" y="38"/>
                    </a:cubicBezTo>
                    <a:cubicBezTo>
                      <a:pt x="209" y="37"/>
                      <a:pt x="217" y="38"/>
                      <a:pt x="226" y="40"/>
                    </a:cubicBezTo>
                    <a:cubicBezTo>
                      <a:pt x="234" y="41"/>
                      <a:pt x="239" y="45"/>
                      <a:pt x="239" y="50"/>
                    </a:cubicBezTo>
                    <a:cubicBezTo>
                      <a:pt x="240" y="55"/>
                      <a:pt x="236" y="58"/>
                      <a:pt x="228" y="59"/>
                    </a:cubicBezTo>
                    <a:cubicBezTo>
                      <a:pt x="221" y="60"/>
                      <a:pt x="224" y="61"/>
                      <a:pt x="226" y="63"/>
                    </a:cubicBezTo>
                    <a:cubicBezTo>
                      <a:pt x="228" y="64"/>
                      <a:pt x="230" y="66"/>
                      <a:pt x="232" y="67"/>
                    </a:cubicBezTo>
                    <a:cubicBezTo>
                      <a:pt x="232" y="68"/>
                      <a:pt x="231" y="69"/>
                      <a:pt x="230" y="69"/>
                    </a:cubicBezTo>
                    <a:cubicBezTo>
                      <a:pt x="217" y="59"/>
                      <a:pt x="199" y="58"/>
                      <a:pt x="180" y="57"/>
                    </a:cubicBezTo>
                    <a:cubicBezTo>
                      <a:pt x="174" y="57"/>
                      <a:pt x="168" y="56"/>
                      <a:pt x="163" y="55"/>
                    </a:cubicBezTo>
                    <a:cubicBezTo>
                      <a:pt x="158" y="52"/>
                      <a:pt x="152" y="49"/>
                      <a:pt x="155" y="45"/>
                    </a:cubicBezTo>
                    <a:cubicBezTo>
                      <a:pt x="158" y="40"/>
                      <a:pt x="166" y="38"/>
                      <a:pt x="176" y="39"/>
                    </a:cubicBezTo>
                    <a:cubicBezTo>
                      <a:pt x="171" y="35"/>
                      <a:pt x="167" y="33"/>
                      <a:pt x="158" y="33"/>
                    </a:cubicBezTo>
                    <a:cubicBezTo>
                      <a:pt x="125" y="33"/>
                      <a:pt x="92" y="33"/>
                      <a:pt x="59" y="31"/>
                    </a:cubicBezTo>
                    <a:cubicBezTo>
                      <a:pt x="55" y="30"/>
                      <a:pt x="50" y="29"/>
                      <a:pt x="46" y="28"/>
                    </a:cubicBezTo>
                    <a:cubicBezTo>
                      <a:pt x="41" y="28"/>
                      <a:pt x="39" y="23"/>
                      <a:pt x="34" y="25"/>
                    </a:cubicBezTo>
                    <a:cubicBezTo>
                      <a:pt x="27" y="28"/>
                      <a:pt x="22" y="31"/>
                      <a:pt x="16" y="34"/>
                    </a:cubicBezTo>
                    <a:cubicBezTo>
                      <a:pt x="16" y="35"/>
                      <a:pt x="15" y="36"/>
                      <a:pt x="16" y="36"/>
                    </a:cubicBezTo>
                    <a:cubicBezTo>
                      <a:pt x="18" y="37"/>
                      <a:pt x="20" y="38"/>
                      <a:pt x="23" y="37"/>
                    </a:cubicBezTo>
                    <a:cubicBezTo>
                      <a:pt x="29" y="36"/>
                      <a:pt x="34" y="38"/>
                      <a:pt x="39" y="38"/>
                    </a:cubicBezTo>
                    <a:cubicBezTo>
                      <a:pt x="47" y="39"/>
                      <a:pt x="48" y="43"/>
                      <a:pt x="47" y="47"/>
                    </a:cubicBezTo>
                    <a:cubicBezTo>
                      <a:pt x="47" y="50"/>
                      <a:pt x="42" y="51"/>
                      <a:pt x="37" y="51"/>
                    </a:cubicBezTo>
                    <a:cubicBezTo>
                      <a:pt x="32" y="51"/>
                      <a:pt x="27" y="50"/>
                      <a:pt x="22" y="51"/>
                    </a:cubicBezTo>
                    <a:cubicBezTo>
                      <a:pt x="8" y="52"/>
                      <a:pt x="5" y="46"/>
                      <a:pt x="2" y="41"/>
                    </a:cubicBezTo>
                    <a:cubicBezTo>
                      <a:pt x="1" y="41"/>
                      <a:pt x="1" y="40"/>
                      <a:pt x="1" y="40"/>
                    </a:cubicBezTo>
                    <a:cubicBezTo>
                      <a:pt x="0" y="37"/>
                      <a:pt x="5" y="35"/>
                      <a:pt x="9" y="33"/>
                    </a:cubicBezTo>
                    <a:cubicBezTo>
                      <a:pt x="25" y="24"/>
                      <a:pt x="36" y="13"/>
                      <a:pt x="55" y="6"/>
                    </a:cubicBezTo>
                    <a:cubicBezTo>
                      <a:pt x="60" y="5"/>
                      <a:pt x="64" y="0"/>
                      <a:pt x="69" y="6"/>
                    </a:cubicBezTo>
                    <a:cubicBezTo>
                      <a:pt x="70" y="8"/>
                      <a:pt x="75" y="7"/>
                      <a:pt x="78" y="7"/>
                    </a:cubicBezTo>
                    <a:cubicBezTo>
                      <a:pt x="92" y="7"/>
                      <a:pt x="105" y="6"/>
                      <a:pt x="119" y="8"/>
                    </a:cubicBezTo>
                    <a:cubicBezTo>
                      <a:pt x="121" y="7"/>
                      <a:pt x="117" y="5"/>
                      <a:pt x="119" y="4"/>
                    </a:cubicBezTo>
                    <a:close/>
                  </a:path>
                </a:pathLst>
              </a:custGeom>
              <a:solidFill>
                <a:srgbClr val="A88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80" name="Freeform 100"/>
              <p:cNvSpPr>
                <a:spLocks/>
              </p:cNvSpPr>
              <p:nvPr userDrawn="1"/>
            </p:nvSpPr>
            <p:spPr bwMode="auto">
              <a:xfrm>
                <a:off x="4276" y="1609"/>
                <a:ext cx="425" cy="151"/>
              </a:xfrm>
              <a:custGeom>
                <a:avLst/>
                <a:gdLst>
                  <a:gd name="T0" fmla="*/ 67 w 239"/>
                  <a:gd name="T1" fmla="*/ 7 h 85"/>
                  <a:gd name="T2" fmla="*/ 81 w 239"/>
                  <a:gd name="T3" fmla="*/ 0 h 85"/>
                  <a:gd name="T4" fmla="*/ 82 w 239"/>
                  <a:gd name="T5" fmla="*/ 2 h 85"/>
                  <a:gd name="T6" fmla="*/ 95 w 239"/>
                  <a:gd name="T7" fmla="*/ 5 h 85"/>
                  <a:gd name="T8" fmla="*/ 166 w 239"/>
                  <a:gd name="T9" fmla="*/ 5 h 85"/>
                  <a:gd name="T10" fmla="*/ 176 w 239"/>
                  <a:gd name="T11" fmla="*/ 7 h 85"/>
                  <a:gd name="T12" fmla="*/ 187 w 239"/>
                  <a:gd name="T13" fmla="*/ 17 h 85"/>
                  <a:gd name="T14" fmla="*/ 172 w 239"/>
                  <a:gd name="T15" fmla="*/ 25 h 85"/>
                  <a:gd name="T16" fmla="*/ 131 w 239"/>
                  <a:gd name="T17" fmla="*/ 30 h 85"/>
                  <a:gd name="T18" fmla="*/ 126 w 239"/>
                  <a:gd name="T19" fmla="*/ 31 h 85"/>
                  <a:gd name="T20" fmla="*/ 155 w 239"/>
                  <a:gd name="T21" fmla="*/ 48 h 85"/>
                  <a:gd name="T22" fmla="*/ 167 w 239"/>
                  <a:gd name="T23" fmla="*/ 46 h 85"/>
                  <a:gd name="T24" fmla="*/ 199 w 239"/>
                  <a:gd name="T25" fmla="*/ 44 h 85"/>
                  <a:gd name="T26" fmla="*/ 214 w 239"/>
                  <a:gd name="T27" fmla="*/ 50 h 85"/>
                  <a:gd name="T28" fmla="*/ 191 w 239"/>
                  <a:gd name="T29" fmla="*/ 53 h 85"/>
                  <a:gd name="T30" fmla="*/ 205 w 239"/>
                  <a:gd name="T31" fmla="*/ 62 h 85"/>
                  <a:gd name="T32" fmla="*/ 207 w 239"/>
                  <a:gd name="T33" fmla="*/ 63 h 85"/>
                  <a:gd name="T34" fmla="*/ 228 w 239"/>
                  <a:gd name="T35" fmla="*/ 75 h 85"/>
                  <a:gd name="T36" fmla="*/ 235 w 239"/>
                  <a:gd name="T37" fmla="*/ 78 h 85"/>
                  <a:gd name="T38" fmla="*/ 238 w 239"/>
                  <a:gd name="T39" fmla="*/ 82 h 85"/>
                  <a:gd name="T40" fmla="*/ 232 w 239"/>
                  <a:gd name="T41" fmla="*/ 84 h 85"/>
                  <a:gd name="T42" fmla="*/ 211 w 239"/>
                  <a:gd name="T43" fmla="*/ 85 h 85"/>
                  <a:gd name="T44" fmla="*/ 204 w 239"/>
                  <a:gd name="T45" fmla="*/ 84 h 85"/>
                  <a:gd name="T46" fmla="*/ 180 w 239"/>
                  <a:gd name="T47" fmla="*/ 77 h 85"/>
                  <a:gd name="T48" fmla="*/ 161 w 239"/>
                  <a:gd name="T49" fmla="*/ 62 h 85"/>
                  <a:gd name="T50" fmla="*/ 112 w 239"/>
                  <a:gd name="T51" fmla="*/ 30 h 85"/>
                  <a:gd name="T52" fmla="*/ 107 w 239"/>
                  <a:gd name="T53" fmla="*/ 29 h 85"/>
                  <a:gd name="T54" fmla="*/ 39 w 239"/>
                  <a:gd name="T55" fmla="*/ 33 h 85"/>
                  <a:gd name="T56" fmla="*/ 23 w 239"/>
                  <a:gd name="T57" fmla="*/ 38 h 85"/>
                  <a:gd name="T58" fmla="*/ 15 w 239"/>
                  <a:gd name="T59" fmla="*/ 29 h 85"/>
                  <a:gd name="T60" fmla="*/ 3 w 239"/>
                  <a:gd name="T61" fmla="*/ 20 h 85"/>
                  <a:gd name="T62" fmla="*/ 20 w 239"/>
                  <a:gd name="T63" fmla="*/ 14 h 85"/>
                  <a:gd name="T64" fmla="*/ 60 w 239"/>
                  <a:gd name="T65" fmla="*/ 10 h 85"/>
                  <a:gd name="T66" fmla="*/ 67 w 239"/>
                  <a:gd name="T67" fmla="*/ 7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9" h="85">
                    <a:moveTo>
                      <a:pt x="67" y="7"/>
                    </a:moveTo>
                    <a:cubicBezTo>
                      <a:pt x="69" y="3"/>
                      <a:pt x="78" y="4"/>
                      <a:pt x="81" y="0"/>
                    </a:cubicBezTo>
                    <a:cubicBezTo>
                      <a:pt x="81" y="1"/>
                      <a:pt x="81" y="1"/>
                      <a:pt x="82" y="2"/>
                    </a:cubicBezTo>
                    <a:cubicBezTo>
                      <a:pt x="84" y="5"/>
                      <a:pt x="89" y="6"/>
                      <a:pt x="95" y="5"/>
                    </a:cubicBezTo>
                    <a:cubicBezTo>
                      <a:pt x="119" y="3"/>
                      <a:pt x="143" y="1"/>
                      <a:pt x="166" y="5"/>
                    </a:cubicBezTo>
                    <a:cubicBezTo>
                      <a:pt x="169" y="6"/>
                      <a:pt x="173" y="6"/>
                      <a:pt x="176" y="7"/>
                    </a:cubicBezTo>
                    <a:cubicBezTo>
                      <a:pt x="183" y="9"/>
                      <a:pt x="188" y="12"/>
                      <a:pt x="187" y="17"/>
                    </a:cubicBezTo>
                    <a:cubicBezTo>
                      <a:pt x="186" y="22"/>
                      <a:pt x="179" y="24"/>
                      <a:pt x="172" y="25"/>
                    </a:cubicBezTo>
                    <a:cubicBezTo>
                      <a:pt x="159" y="27"/>
                      <a:pt x="144" y="26"/>
                      <a:pt x="131" y="30"/>
                    </a:cubicBezTo>
                    <a:cubicBezTo>
                      <a:pt x="130" y="30"/>
                      <a:pt x="128" y="30"/>
                      <a:pt x="126" y="31"/>
                    </a:cubicBezTo>
                    <a:cubicBezTo>
                      <a:pt x="135" y="37"/>
                      <a:pt x="145" y="42"/>
                      <a:pt x="155" y="48"/>
                    </a:cubicBezTo>
                    <a:cubicBezTo>
                      <a:pt x="162" y="54"/>
                      <a:pt x="163" y="47"/>
                      <a:pt x="167" y="46"/>
                    </a:cubicBezTo>
                    <a:cubicBezTo>
                      <a:pt x="177" y="43"/>
                      <a:pt x="187" y="42"/>
                      <a:pt x="199" y="44"/>
                    </a:cubicBezTo>
                    <a:cubicBezTo>
                      <a:pt x="202" y="47"/>
                      <a:pt x="209" y="47"/>
                      <a:pt x="214" y="50"/>
                    </a:cubicBezTo>
                    <a:cubicBezTo>
                      <a:pt x="208" y="54"/>
                      <a:pt x="200" y="52"/>
                      <a:pt x="191" y="53"/>
                    </a:cubicBezTo>
                    <a:cubicBezTo>
                      <a:pt x="199" y="55"/>
                      <a:pt x="204" y="57"/>
                      <a:pt x="205" y="62"/>
                    </a:cubicBezTo>
                    <a:cubicBezTo>
                      <a:pt x="205" y="62"/>
                      <a:pt x="206" y="63"/>
                      <a:pt x="207" y="63"/>
                    </a:cubicBezTo>
                    <a:cubicBezTo>
                      <a:pt x="217" y="65"/>
                      <a:pt x="223" y="70"/>
                      <a:pt x="228" y="75"/>
                    </a:cubicBezTo>
                    <a:cubicBezTo>
                      <a:pt x="229" y="77"/>
                      <a:pt x="232" y="77"/>
                      <a:pt x="235" y="78"/>
                    </a:cubicBezTo>
                    <a:cubicBezTo>
                      <a:pt x="238" y="79"/>
                      <a:pt x="239" y="80"/>
                      <a:pt x="238" y="82"/>
                    </a:cubicBezTo>
                    <a:cubicBezTo>
                      <a:pt x="237" y="84"/>
                      <a:pt x="235" y="84"/>
                      <a:pt x="232" y="84"/>
                    </a:cubicBezTo>
                    <a:cubicBezTo>
                      <a:pt x="224" y="81"/>
                      <a:pt x="218" y="84"/>
                      <a:pt x="211" y="85"/>
                    </a:cubicBezTo>
                    <a:cubicBezTo>
                      <a:pt x="209" y="85"/>
                      <a:pt x="206" y="84"/>
                      <a:pt x="204" y="84"/>
                    </a:cubicBezTo>
                    <a:cubicBezTo>
                      <a:pt x="197" y="81"/>
                      <a:pt x="188" y="79"/>
                      <a:pt x="180" y="77"/>
                    </a:cubicBezTo>
                    <a:cubicBezTo>
                      <a:pt x="170" y="74"/>
                      <a:pt x="166" y="68"/>
                      <a:pt x="161" y="62"/>
                    </a:cubicBezTo>
                    <a:cubicBezTo>
                      <a:pt x="150" y="49"/>
                      <a:pt x="128" y="41"/>
                      <a:pt x="112" y="30"/>
                    </a:cubicBezTo>
                    <a:cubicBezTo>
                      <a:pt x="110" y="29"/>
                      <a:pt x="109" y="28"/>
                      <a:pt x="107" y="29"/>
                    </a:cubicBezTo>
                    <a:cubicBezTo>
                      <a:pt x="85" y="34"/>
                      <a:pt x="62" y="35"/>
                      <a:pt x="39" y="33"/>
                    </a:cubicBezTo>
                    <a:cubicBezTo>
                      <a:pt x="34" y="33"/>
                      <a:pt x="28" y="34"/>
                      <a:pt x="23" y="38"/>
                    </a:cubicBezTo>
                    <a:cubicBezTo>
                      <a:pt x="24" y="32"/>
                      <a:pt x="19" y="31"/>
                      <a:pt x="15" y="29"/>
                    </a:cubicBezTo>
                    <a:cubicBezTo>
                      <a:pt x="9" y="27"/>
                      <a:pt x="0" y="26"/>
                      <a:pt x="3" y="20"/>
                    </a:cubicBezTo>
                    <a:cubicBezTo>
                      <a:pt x="5" y="16"/>
                      <a:pt x="12" y="15"/>
                      <a:pt x="20" y="14"/>
                    </a:cubicBezTo>
                    <a:cubicBezTo>
                      <a:pt x="33" y="13"/>
                      <a:pt x="47" y="13"/>
                      <a:pt x="60" y="10"/>
                    </a:cubicBezTo>
                    <a:cubicBezTo>
                      <a:pt x="63" y="10"/>
                      <a:pt x="66" y="9"/>
                      <a:pt x="67" y="7"/>
                    </a:cubicBezTo>
                    <a:close/>
                  </a:path>
                </a:pathLst>
              </a:custGeom>
              <a:solidFill>
                <a:srgbClr val="A884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81" name="Freeform 101"/>
              <p:cNvSpPr>
                <a:spLocks/>
              </p:cNvSpPr>
              <p:nvPr userDrawn="1"/>
            </p:nvSpPr>
            <p:spPr bwMode="auto">
              <a:xfrm>
                <a:off x="3523" y="1725"/>
                <a:ext cx="322" cy="69"/>
              </a:xfrm>
              <a:custGeom>
                <a:avLst/>
                <a:gdLst>
                  <a:gd name="T0" fmla="*/ 66 w 181"/>
                  <a:gd name="T1" fmla="*/ 38 h 39"/>
                  <a:gd name="T2" fmla="*/ 32 w 181"/>
                  <a:gd name="T3" fmla="*/ 38 h 39"/>
                  <a:gd name="T4" fmla="*/ 4 w 181"/>
                  <a:gd name="T5" fmla="*/ 27 h 39"/>
                  <a:gd name="T6" fmla="*/ 4 w 181"/>
                  <a:gd name="T7" fmla="*/ 21 h 39"/>
                  <a:gd name="T8" fmla="*/ 51 w 181"/>
                  <a:gd name="T9" fmla="*/ 5 h 39"/>
                  <a:gd name="T10" fmla="*/ 116 w 181"/>
                  <a:gd name="T11" fmla="*/ 4 h 39"/>
                  <a:gd name="T12" fmla="*/ 167 w 181"/>
                  <a:gd name="T13" fmla="*/ 10 h 39"/>
                  <a:gd name="T14" fmla="*/ 181 w 181"/>
                  <a:gd name="T15" fmla="*/ 22 h 39"/>
                  <a:gd name="T16" fmla="*/ 166 w 181"/>
                  <a:gd name="T17" fmla="*/ 32 h 39"/>
                  <a:gd name="T18" fmla="*/ 66 w 181"/>
                  <a:gd name="T19" fmla="*/ 3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1" h="39">
                    <a:moveTo>
                      <a:pt x="66" y="38"/>
                    </a:moveTo>
                    <a:cubicBezTo>
                      <a:pt x="53" y="38"/>
                      <a:pt x="42" y="38"/>
                      <a:pt x="32" y="38"/>
                    </a:cubicBezTo>
                    <a:cubicBezTo>
                      <a:pt x="15" y="38"/>
                      <a:pt x="11" y="37"/>
                      <a:pt x="4" y="27"/>
                    </a:cubicBezTo>
                    <a:cubicBezTo>
                      <a:pt x="3" y="25"/>
                      <a:pt x="0" y="24"/>
                      <a:pt x="4" y="21"/>
                    </a:cubicBezTo>
                    <a:cubicBezTo>
                      <a:pt x="16" y="11"/>
                      <a:pt x="32" y="7"/>
                      <a:pt x="51" y="5"/>
                    </a:cubicBezTo>
                    <a:cubicBezTo>
                      <a:pt x="73" y="4"/>
                      <a:pt x="94" y="0"/>
                      <a:pt x="116" y="4"/>
                    </a:cubicBezTo>
                    <a:cubicBezTo>
                      <a:pt x="133" y="7"/>
                      <a:pt x="150" y="8"/>
                      <a:pt x="167" y="10"/>
                    </a:cubicBezTo>
                    <a:cubicBezTo>
                      <a:pt x="177" y="11"/>
                      <a:pt x="181" y="16"/>
                      <a:pt x="181" y="22"/>
                    </a:cubicBezTo>
                    <a:cubicBezTo>
                      <a:pt x="181" y="27"/>
                      <a:pt x="175" y="31"/>
                      <a:pt x="166" y="32"/>
                    </a:cubicBezTo>
                    <a:cubicBezTo>
                      <a:pt x="132" y="37"/>
                      <a:pt x="98" y="39"/>
                      <a:pt x="66" y="38"/>
                    </a:cubicBezTo>
                    <a:close/>
                  </a:path>
                </a:pathLst>
              </a:custGeom>
              <a:solidFill>
                <a:srgbClr val="BC99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82" name="Freeform 102"/>
              <p:cNvSpPr>
                <a:spLocks/>
              </p:cNvSpPr>
              <p:nvPr userDrawn="1"/>
            </p:nvSpPr>
            <p:spPr bwMode="auto">
              <a:xfrm>
                <a:off x="3946" y="1634"/>
                <a:ext cx="304" cy="73"/>
              </a:xfrm>
              <a:custGeom>
                <a:avLst/>
                <a:gdLst>
                  <a:gd name="T0" fmla="*/ 64 w 171"/>
                  <a:gd name="T1" fmla="*/ 3 h 41"/>
                  <a:gd name="T2" fmla="*/ 78 w 171"/>
                  <a:gd name="T3" fmla="*/ 2 h 41"/>
                  <a:gd name="T4" fmla="*/ 121 w 171"/>
                  <a:gd name="T5" fmla="*/ 0 h 41"/>
                  <a:gd name="T6" fmla="*/ 158 w 171"/>
                  <a:gd name="T7" fmla="*/ 4 h 41"/>
                  <a:gd name="T8" fmla="*/ 164 w 171"/>
                  <a:gd name="T9" fmla="*/ 15 h 41"/>
                  <a:gd name="T10" fmla="*/ 85 w 171"/>
                  <a:gd name="T11" fmla="*/ 40 h 41"/>
                  <a:gd name="T12" fmla="*/ 22 w 171"/>
                  <a:gd name="T13" fmla="*/ 38 h 41"/>
                  <a:gd name="T14" fmla="*/ 2 w 171"/>
                  <a:gd name="T15" fmla="*/ 29 h 41"/>
                  <a:gd name="T16" fmla="*/ 13 w 171"/>
                  <a:gd name="T17" fmla="*/ 14 h 41"/>
                  <a:gd name="T18" fmla="*/ 57 w 171"/>
                  <a:gd name="T19" fmla="*/ 4 h 41"/>
                  <a:gd name="T20" fmla="*/ 64 w 171"/>
                  <a:gd name="T21" fmla="*/ 3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1" h="41">
                    <a:moveTo>
                      <a:pt x="64" y="3"/>
                    </a:moveTo>
                    <a:cubicBezTo>
                      <a:pt x="69" y="3"/>
                      <a:pt x="73" y="2"/>
                      <a:pt x="78" y="2"/>
                    </a:cubicBezTo>
                    <a:cubicBezTo>
                      <a:pt x="92" y="0"/>
                      <a:pt x="107" y="0"/>
                      <a:pt x="121" y="0"/>
                    </a:cubicBezTo>
                    <a:cubicBezTo>
                      <a:pt x="134" y="0"/>
                      <a:pt x="146" y="2"/>
                      <a:pt x="158" y="4"/>
                    </a:cubicBezTo>
                    <a:cubicBezTo>
                      <a:pt x="169" y="7"/>
                      <a:pt x="171" y="11"/>
                      <a:pt x="164" y="15"/>
                    </a:cubicBezTo>
                    <a:cubicBezTo>
                      <a:pt x="143" y="30"/>
                      <a:pt x="118" y="38"/>
                      <a:pt x="85" y="40"/>
                    </a:cubicBezTo>
                    <a:cubicBezTo>
                      <a:pt x="64" y="41"/>
                      <a:pt x="43" y="39"/>
                      <a:pt x="22" y="38"/>
                    </a:cubicBezTo>
                    <a:cubicBezTo>
                      <a:pt x="14" y="37"/>
                      <a:pt x="4" y="35"/>
                      <a:pt x="2" y="29"/>
                    </a:cubicBezTo>
                    <a:cubicBezTo>
                      <a:pt x="0" y="23"/>
                      <a:pt x="4" y="18"/>
                      <a:pt x="13" y="14"/>
                    </a:cubicBezTo>
                    <a:cubicBezTo>
                      <a:pt x="26" y="9"/>
                      <a:pt x="42" y="7"/>
                      <a:pt x="57" y="4"/>
                    </a:cubicBezTo>
                    <a:cubicBezTo>
                      <a:pt x="60" y="4"/>
                      <a:pt x="62" y="4"/>
                      <a:pt x="64" y="3"/>
                    </a:cubicBezTo>
                    <a:close/>
                  </a:path>
                </a:pathLst>
              </a:custGeom>
              <a:solidFill>
                <a:srgbClr val="A884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83" name="Freeform 103"/>
              <p:cNvSpPr>
                <a:spLocks/>
              </p:cNvSpPr>
              <p:nvPr userDrawn="1"/>
            </p:nvSpPr>
            <p:spPr bwMode="auto">
              <a:xfrm>
                <a:off x="3689" y="1800"/>
                <a:ext cx="234" cy="89"/>
              </a:xfrm>
              <a:custGeom>
                <a:avLst/>
                <a:gdLst>
                  <a:gd name="T0" fmla="*/ 103 w 132"/>
                  <a:gd name="T1" fmla="*/ 10 h 50"/>
                  <a:gd name="T2" fmla="*/ 102 w 132"/>
                  <a:gd name="T3" fmla="*/ 15 h 50"/>
                  <a:gd name="T4" fmla="*/ 123 w 132"/>
                  <a:gd name="T5" fmla="*/ 24 h 50"/>
                  <a:gd name="T6" fmla="*/ 122 w 132"/>
                  <a:gd name="T7" fmla="*/ 36 h 50"/>
                  <a:gd name="T8" fmla="*/ 39 w 132"/>
                  <a:gd name="T9" fmla="*/ 48 h 50"/>
                  <a:gd name="T10" fmla="*/ 12 w 132"/>
                  <a:gd name="T11" fmla="*/ 43 h 50"/>
                  <a:gd name="T12" fmla="*/ 6 w 132"/>
                  <a:gd name="T13" fmla="*/ 26 h 50"/>
                  <a:gd name="T14" fmla="*/ 50 w 132"/>
                  <a:gd name="T15" fmla="*/ 1 h 50"/>
                  <a:gd name="T16" fmla="*/ 87 w 132"/>
                  <a:gd name="T17" fmla="*/ 3 h 50"/>
                  <a:gd name="T18" fmla="*/ 91 w 132"/>
                  <a:gd name="T19" fmla="*/ 2 h 50"/>
                  <a:gd name="T20" fmla="*/ 103 w 132"/>
                  <a:gd name="T21" fmla="*/ 1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2" h="50">
                    <a:moveTo>
                      <a:pt x="103" y="10"/>
                    </a:moveTo>
                    <a:cubicBezTo>
                      <a:pt x="96" y="11"/>
                      <a:pt x="100" y="13"/>
                      <a:pt x="102" y="15"/>
                    </a:cubicBezTo>
                    <a:cubicBezTo>
                      <a:pt x="108" y="18"/>
                      <a:pt x="116" y="21"/>
                      <a:pt x="123" y="24"/>
                    </a:cubicBezTo>
                    <a:cubicBezTo>
                      <a:pt x="132" y="28"/>
                      <a:pt x="132" y="33"/>
                      <a:pt x="122" y="36"/>
                    </a:cubicBezTo>
                    <a:cubicBezTo>
                      <a:pt x="96" y="43"/>
                      <a:pt x="69" y="50"/>
                      <a:pt x="39" y="48"/>
                    </a:cubicBezTo>
                    <a:cubicBezTo>
                      <a:pt x="29" y="47"/>
                      <a:pt x="21" y="45"/>
                      <a:pt x="12" y="43"/>
                    </a:cubicBezTo>
                    <a:cubicBezTo>
                      <a:pt x="4" y="40"/>
                      <a:pt x="0" y="32"/>
                      <a:pt x="6" y="26"/>
                    </a:cubicBezTo>
                    <a:cubicBezTo>
                      <a:pt x="16" y="16"/>
                      <a:pt x="25" y="4"/>
                      <a:pt x="50" y="1"/>
                    </a:cubicBezTo>
                    <a:cubicBezTo>
                      <a:pt x="62" y="0"/>
                      <a:pt x="75" y="0"/>
                      <a:pt x="87" y="3"/>
                    </a:cubicBezTo>
                    <a:cubicBezTo>
                      <a:pt x="90" y="4"/>
                      <a:pt x="91" y="4"/>
                      <a:pt x="91" y="2"/>
                    </a:cubicBezTo>
                    <a:cubicBezTo>
                      <a:pt x="98" y="4"/>
                      <a:pt x="100" y="7"/>
                      <a:pt x="103" y="10"/>
                    </a:cubicBezTo>
                    <a:close/>
                  </a:path>
                </a:pathLst>
              </a:custGeom>
              <a:solidFill>
                <a:srgbClr val="8562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84" name="Freeform 104"/>
              <p:cNvSpPr>
                <a:spLocks/>
              </p:cNvSpPr>
              <p:nvPr userDrawn="1"/>
            </p:nvSpPr>
            <p:spPr bwMode="auto">
              <a:xfrm>
                <a:off x="2039" y="1818"/>
                <a:ext cx="249" cy="76"/>
              </a:xfrm>
              <a:custGeom>
                <a:avLst/>
                <a:gdLst>
                  <a:gd name="T0" fmla="*/ 88 w 140"/>
                  <a:gd name="T1" fmla="*/ 41 h 43"/>
                  <a:gd name="T2" fmla="*/ 83 w 140"/>
                  <a:gd name="T3" fmla="*/ 41 h 43"/>
                  <a:gd name="T4" fmla="*/ 12 w 140"/>
                  <a:gd name="T5" fmla="*/ 25 h 43"/>
                  <a:gd name="T6" fmla="*/ 3 w 140"/>
                  <a:gd name="T7" fmla="*/ 11 h 43"/>
                  <a:gd name="T8" fmla="*/ 27 w 140"/>
                  <a:gd name="T9" fmla="*/ 1 h 43"/>
                  <a:gd name="T10" fmla="*/ 53 w 140"/>
                  <a:gd name="T11" fmla="*/ 2 h 43"/>
                  <a:gd name="T12" fmla="*/ 116 w 140"/>
                  <a:gd name="T13" fmla="*/ 7 h 43"/>
                  <a:gd name="T14" fmla="*/ 138 w 140"/>
                  <a:gd name="T15" fmla="*/ 14 h 43"/>
                  <a:gd name="T16" fmla="*/ 128 w 140"/>
                  <a:gd name="T17" fmla="*/ 29 h 43"/>
                  <a:gd name="T18" fmla="*/ 88 w 140"/>
                  <a:gd name="T19" fmla="*/ 4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0" h="43">
                    <a:moveTo>
                      <a:pt x="88" y="41"/>
                    </a:moveTo>
                    <a:cubicBezTo>
                      <a:pt x="86" y="41"/>
                      <a:pt x="85" y="41"/>
                      <a:pt x="83" y="41"/>
                    </a:cubicBezTo>
                    <a:cubicBezTo>
                      <a:pt x="55" y="43"/>
                      <a:pt x="32" y="35"/>
                      <a:pt x="12" y="25"/>
                    </a:cubicBezTo>
                    <a:cubicBezTo>
                      <a:pt x="5" y="21"/>
                      <a:pt x="0" y="17"/>
                      <a:pt x="3" y="11"/>
                    </a:cubicBezTo>
                    <a:cubicBezTo>
                      <a:pt x="7" y="5"/>
                      <a:pt x="16" y="2"/>
                      <a:pt x="27" y="1"/>
                    </a:cubicBezTo>
                    <a:cubicBezTo>
                      <a:pt x="35" y="0"/>
                      <a:pt x="44" y="1"/>
                      <a:pt x="53" y="2"/>
                    </a:cubicBezTo>
                    <a:cubicBezTo>
                      <a:pt x="73" y="6"/>
                      <a:pt x="95" y="7"/>
                      <a:pt x="116" y="7"/>
                    </a:cubicBezTo>
                    <a:cubicBezTo>
                      <a:pt x="126" y="7"/>
                      <a:pt x="134" y="8"/>
                      <a:pt x="138" y="14"/>
                    </a:cubicBezTo>
                    <a:cubicBezTo>
                      <a:pt x="140" y="21"/>
                      <a:pt x="137" y="25"/>
                      <a:pt x="128" y="29"/>
                    </a:cubicBezTo>
                    <a:cubicBezTo>
                      <a:pt x="116" y="34"/>
                      <a:pt x="102" y="38"/>
                      <a:pt x="88" y="41"/>
                    </a:cubicBezTo>
                    <a:close/>
                  </a:path>
                </a:pathLst>
              </a:custGeom>
              <a:solidFill>
                <a:srgbClr val="D4BE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85" name="Freeform 105"/>
              <p:cNvSpPr>
                <a:spLocks/>
              </p:cNvSpPr>
              <p:nvPr userDrawn="1"/>
            </p:nvSpPr>
            <p:spPr bwMode="auto">
              <a:xfrm>
                <a:off x="2293" y="1641"/>
                <a:ext cx="430" cy="68"/>
              </a:xfrm>
              <a:custGeom>
                <a:avLst/>
                <a:gdLst>
                  <a:gd name="T0" fmla="*/ 180 w 242"/>
                  <a:gd name="T1" fmla="*/ 14 h 38"/>
                  <a:gd name="T2" fmla="*/ 194 w 242"/>
                  <a:gd name="T3" fmla="*/ 18 h 38"/>
                  <a:gd name="T4" fmla="*/ 224 w 242"/>
                  <a:gd name="T5" fmla="*/ 30 h 38"/>
                  <a:gd name="T6" fmla="*/ 231 w 242"/>
                  <a:gd name="T7" fmla="*/ 31 h 38"/>
                  <a:gd name="T8" fmla="*/ 242 w 242"/>
                  <a:gd name="T9" fmla="*/ 32 h 38"/>
                  <a:gd name="T10" fmla="*/ 199 w 242"/>
                  <a:gd name="T11" fmla="*/ 36 h 38"/>
                  <a:gd name="T12" fmla="*/ 180 w 242"/>
                  <a:gd name="T13" fmla="*/ 35 h 38"/>
                  <a:gd name="T14" fmla="*/ 115 w 242"/>
                  <a:gd name="T15" fmla="*/ 33 h 38"/>
                  <a:gd name="T16" fmla="*/ 49 w 242"/>
                  <a:gd name="T17" fmla="*/ 27 h 38"/>
                  <a:gd name="T18" fmla="*/ 33 w 242"/>
                  <a:gd name="T19" fmla="*/ 27 h 38"/>
                  <a:gd name="T20" fmla="*/ 0 w 242"/>
                  <a:gd name="T21" fmla="*/ 22 h 38"/>
                  <a:gd name="T22" fmla="*/ 22 w 242"/>
                  <a:gd name="T23" fmla="*/ 19 h 38"/>
                  <a:gd name="T24" fmla="*/ 45 w 242"/>
                  <a:gd name="T25" fmla="*/ 17 h 38"/>
                  <a:gd name="T26" fmla="*/ 58 w 242"/>
                  <a:gd name="T27" fmla="*/ 15 h 38"/>
                  <a:gd name="T28" fmla="*/ 97 w 242"/>
                  <a:gd name="T29" fmla="*/ 6 h 38"/>
                  <a:gd name="T30" fmla="*/ 108 w 242"/>
                  <a:gd name="T31" fmla="*/ 2 h 38"/>
                  <a:gd name="T32" fmla="*/ 114 w 242"/>
                  <a:gd name="T33" fmla="*/ 0 h 38"/>
                  <a:gd name="T34" fmla="*/ 126 w 242"/>
                  <a:gd name="T35" fmla="*/ 6 h 38"/>
                  <a:gd name="T36" fmla="*/ 172 w 242"/>
                  <a:gd name="T37" fmla="*/ 13 h 38"/>
                  <a:gd name="T38" fmla="*/ 180 w 242"/>
                  <a:gd name="T39" fmla="*/ 1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42" h="38">
                    <a:moveTo>
                      <a:pt x="180" y="14"/>
                    </a:moveTo>
                    <a:cubicBezTo>
                      <a:pt x="182" y="19"/>
                      <a:pt x="189" y="17"/>
                      <a:pt x="194" y="18"/>
                    </a:cubicBezTo>
                    <a:cubicBezTo>
                      <a:pt x="205" y="21"/>
                      <a:pt x="218" y="22"/>
                      <a:pt x="224" y="30"/>
                    </a:cubicBezTo>
                    <a:cubicBezTo>
                      <a:pt x="225" y="32"/>
                      <a:pt x="228" y="31"/>
                      <a:pt x="231" y="31"/>
                    </a:cubicBezTo>
                    <a:cubicBezTo>
                      <a:pt x="235" y="31"/>
                      <a:pt x="239" y="30"/>
                      <a:pt x="242" y="32"/>
                    </a:cubicBezTo>
                    <a:cubicBezTo>
                      <a:pt x="228" y="33"/>
                      <a:pt x="213" y="33"/>
                      <a:pt x="199" y="36"/>
                    </a:cubicBezTo>
                    <a:cubicBezTo>
                      <a:pt x="193" y="38"/>
                      <a:pt x="186" y="35"/>
                      <a:pt x="180" y="35"/>
                    </a:cubicBezTo>
                    <a:cubicBezTo>
                      <a:pt x="159" y="33"/>
                      <a:pt x="137" y="34"/>
                      <a:pt x="115" y="33"/>
                    </a:cubicBezTo>
                    <a:cubicBezTo>
                      <a:pt x="93" y="31"/>
                      <a:pt x="71" y="30"/>
                      <a:pt x="49" y="27"/>
                    </a:cubicBezTo>
                    <a:cubicBezTo>
                      <a:pt x="44" y="26"/>
                      <a:pt x="38" y="27"/>
                      <a:pt x="33" y="27"/>
                    </a:cubicBezTo>
                    <a:cubicBezTo>
                      <a:pt x="21" y="27"/>
                      <a:pt x="10" y="27"/>
                      <a:pt x="0" y="22"/>
                    </a:cubicBezTo>
                    <a:cubicBezTo>
                      <a:pt x="8" y="22"/>
                      <a:pt x="15" y="23"/>
                      <a:pt x="22" y="19"/>
                    </a:cubicBezTo>
                    <a:cubicBezTo>
                      <a:pt x="28" y="15"/>
                      <a:pt x="38" y="17"/>
                      <a:pt x="45" y="17"/>
                    </a:cubicBezTo>
                    <a:cubicBezTo>
                      <a:pt x="51" y="18"/>
                      <a:pt x="54" y="18"/>
                      <a:pt x="58" y="15"/>
                    </a:cubicBezTo>
                    <a:cubicBezTo>
                      <a:pt x="68" y="9"/>
                      <a:pt x="82" y="6"/>
                      <a:pt x="97" y="6"/>
                    </a:cubicBezTo>
                    <a:cubicBezTo>
                      <a:pt x="103" y="6"/>
                      <a:pt x="109" y="7"/>
                      <a:pt x="108" y="2"/>
                    </a:cubicBezTo>
                    <a:cubicBezTo>
                      <a:pt x="108" y="0"/>
                      <a:pt x="112" y="0"/>
                      <a:pt x="114" y="0"/>
                    </a:cubicBezTo>
                    <a:cubicBezTo>
                      <a:pt x="116" y="4"/>
                      <a:pt x="120" y="5"/>
                      <a:pt x="126" y="6"/>
                    </a:cubicBezTo>
                    <a:cubicBezTo>
                      <a:pt x="142" y="9"/>
                      <a:pt x="157" y="12"/>
                      <a:pt x="172" y="13"/>
                    </a:cubicBezTo>
                    <a:cubicBezTo>
                      <a:pt x="175" y="13"/>
                      <a:pt x="178" y="13"/>
                      <a:pt x="180" y="14"/>
                    </a:cubicBezTo>
                    <a:close/>
                  </a:path>
                </a:pathLst>
              </a:custGeom>
              <a:solidFill>
                <a:srgbClr val="8471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86" name="Freeform 106"/>
              <p:cNvSpPr>
                <a:spLocks/>
              </p:cNvSpPr>
              <p:nvPr userDrawn="1"/>
            </p:nvSpPr>
            <p:spPr bwMode="auto">
              <a:xfrm>
                <a:off x="2664" y="1810"/>
                <a:ext cx="206" cy="79"/>
              </a:xfrm>
              <a:custGeom>
                <a:avLst/>
                <a:gdLst>
                  <a:gd name="T0" fmla="*/ 14 w 116"/>
                  <a:gd name="T1" fmla="*/ 42 h 44"/>
                  <a:gd name="T2" fmla="*/ 9 w 116"/>
                  <a:gd name="T3" fmla="*/ 42 h 44"/>
                  <a:gd name="T4" fmla="*/ 9 w 116"/>
                  <a:gd name="T5" fmla="*/ 29 h 44"/>
                  <a:gd name="T6" fmla="*/ 24 w 116"/>
                  <a:gd name="T7" fmla="*/ 14 h 44"/>
                  <a:gd name="T8" fmla="*/ 52 w 116"/>
                  <a:gd name="T9" fmla="*/ 13 h 44"/>
                  <a:gd name="T10" fmla="*/ 64 w 116"/>
                  <a:gd name="T11" fmla="*/ 8 h 44"/>
                  <a:gd name="T12" fmla="*/ 84 w 116"/>
                  <a:gd name="T13" fmla="*/ 0 h 44"/>
                  <a:gd name="T14" fmla="*/ 68 w 116"/>
                  <a:gd name="T15" fmla="*/ 10 h 44"/>
                  <a:gd name="T16" fmla="*/ 89 w 116"/>
                  <a:gd name="T17" fmla="*/ 11 h 44"/>
                  <a:gd name="T18" fmla="*/ 114 w 116"/>
                  <a:gd name="T19" fmla="*/ 29 h 44"/>
                  <a:gd name="T20" fmla="*/ 84 w 116"/>
                  <a:gd name="T21" fmla="*/ 43 h 44"/>
                  <a:gd name="T22" fmla="*/ 45 w 116"/>
                  <a:gd name="T23" fmla="*/ 44 h 44"/>
                  <a:gd name="T24" fmla="*/ 41 w 116"/>
                  <a:gd name="T25" fmla="*/ 43 h 44"/>
                  <a:gd name="T26" fmla="*/ 14 w 116"/>
                  <a:gd name="T27" fmla="*/ 4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6" h="44">
                    <a:moveTo>
                      <a:pt x="14" y="42"/>
                    </a:moveTo>
                    <a:cubicBezTo>
                      <a:pt x="12" y="42"/>
                      <a:pt x="11" y="42"/>
                      <a:pt x="9" y="42"/>
                    </a:cubicBezTo>
                    <a:cubicBezTo>
                      <a:pt x="15" y="38"/>
                      <a:pt x="15" y="34"/>
                      <a:pt x="9" y="29"/>
                    </a:cubicBezTo>
                    <a:cubicBezTo>
                      <a:pt x="0" y="22"/>
                      <a:pt x="8" y="15"/>
                      <a:pt x="24" y="14"/>
                    </a:cubicBezTo>
                    <a:cubicBezTo>
                      <a:pt x="34" y="14"/>
                      <a:pt x="43" y="12"/>
                      <a:pt x="52" y="13"/>
                    </a:cubicBezTo>
                    <a:cubicBezTo>
                      <a:pt x="58" y="13"/>
                      <a:pt x="60" y="10"/>
                      <a:pt x="64" y="8"/>
                    </a:cubicBezTo>
                    <a:cubicBezTo>
                      <a:pt x="70" y="5"/>
                      <a:pt x="73" y="1"/>
                      <a:pt x="84" y="0"/>
                    </a:cubicBezTo>
                    <a:cubicBezTo>
                      <a:pt x="78" y="4"/>
                      <a:pt x="74" y="6"/>
                      <a:pt x="68" y="10"/>
                    </a:cubicBezTo>
                    <a:cubicBezTo>
                      <a:pt x="76" y="10"/>
                      <a:pt x="83" y="10"/>
                      <a:pt x="89" y="11"/>
                    </a:cubicBezTo>
                    <a:cubicBezTo>
                      <a:pt x="107" y="14"/>
                      <a:pt x="116" y="20"/>
                      <a:pt x="114" y="29"/>
                    </a:cubicBezTo>
                    <a:cubicBezTo>
                      <a:pt x="113" y="36"/>
                      <a:pt x="100" y="43"/>
                      <a:pt x="84" y="43"/>
                    </a:cubicBezTo>
                    <a:cubicBezTo>
                      <a:pt x="71" y="44"/>
                      <a:pt x="58" y="42"/>
                      <a:pt x="45" y="44"/>
                    </a:cubicBezTo>
                    <a:cubicBezTo>
                      <a:pt x="44" y="44"/>
                      <a:pt x="42" y="44"/>
                      <a:pt x="41" y="43"/>
                    </a:cubicBezTo>
                    <a:cubicBezTo>
                      <a:pt x="32" y="42"/>
                      <a:pt x="23" y="38"/>
                      <a:pt x="14" y="42"/>
                    </a:cubicBezTo>
                    <a:close/>
                  </a:path>
                </a:pathLst>
              </a:custGeom>
              <a:solidFill>
                <a:srgbClr val="A78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87" name="Freeform 107"/>
              <p:cNvSpPr>
                <a:spLocks/>
              </p:cNvSpPr>
              <p:nvPr userDrawn="1"/>
            </p:nvSpPr>
            <p:spPr bwMode="auto">
              <a:xfrm>
                <a:off x="3213" y="1723"/>
                <a:ext cx="191" cy="112"/>
              </a:xfrm>
              <a:custGeom>
                <a:avLst/>
                <a:gdLst>
                  <a:gd name="T0" fmla="*/ 103 w 108"/>
                  <a:gd name="T1" fmla="*/ 35 h 63"/>
                  <a:gd name="T2" fmla="*/ 100 w 108"/>
                  <a:gd name="T3" fmla="*/ 33 h 63"/>
                  <a:gd name="T4" fmla="*/ 78 w 108"/>
                  <a:gd name="T5" fmla="*/ 43 h 63"/>
                  <a:gd name="T6" fmla="*/ 69 w 108"/>
                  <a:gd name="T7" fmla="*/ 52 h 63"/>
                  <a:gd name="T8" fmla="*/ 50 w 108"/>
                  <a:gd name="T9" fmla="*/ 62 h 63"/>
                  <a:gd name="T10" fmla="*/ 8 w 108"/>
                  <a:gd name="T11" fmla="*/ 53 h 63"/>
                  <a:gd name="T12" fmla="*/ 7 w 108"/>
                  <a:gd name="T13" fmla="*/ 41 h 63"/>
                  <a:gd name="T14" fmla="*/ 57 w 108"/>
                  <a:gd name="T15" fmla="*/ 17 h 63"/>
                  <a:gd name="T16" fmla="*/ 71 w 108"/>
                  <a:gd name="T17" fmla="*/ 15 h 63"/>
                  <a:gd name="T18" fmla="*/ 51 w 108"/>
                  <a:gd name="T19" fmla="*/ 2 h 63"/>
                  <a:gd name="T20" fmla="*/ 53 w 108"/>
                  <a:gd name="T21" fmla="*/ 0 h 63"/>
                  <a:gd name="T22" fmla="*/ 108 w 108"/>
                  <a:gd name="T23" fmla="*/ 32 h 63"/>
                  <a:gd name="T24" fmla="*/ 103 w 108"/>
                  <a:gd name="T25" fmla="*/ 3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8" h="63">
                    <a:moveTo>
                      <a:pt x="103" y="35"/>
                    </a:moveTo>
                    <a:cubicBezTo>
                      <a:pt x="103" y="34"/>
                      <a:pt x="101" y="32"/>
                      <a:pt x="100" y="33"/>
                    </a:cubicBezTo>
                    <a:cubicBezTo>
                      <a:pt x="94" y="38"/>
                      <a:pt x="85" y="39"/>
                      <a:pt x="78" y="43"/>
                    </a:cubicBezTo>
                    <a:cubicBezTo>
                      <a:pt x="73" y="45"/>
                      <a:pt x="70" y="48"/>
                      <a:pt x="69" y="52"/>
                    </a:cubicBezTo>
                    <a:cubicBezTo>
                      <a:pt x="68" y="58"/>
                      <a:pt x="62" y="62"/>
                      <a:pt x="50" y="62"/>
                    </a:cubicBezTo>
                    <a:cubicBezTo>
                      <a:pt x="34" y="63"/>
                      <a:pt x="20" y="59"/>
                      <a:pt x="8" y="53"/>
                    </a:cubicBezTo>
                    <a:cubicBezTo>
                      <a:pt x="0" y="49"/>
                      <a:pt x="0" y="45"/>
                      <a:pt x="7" y="41"/>
                    </a:cubicBezTo>
                    <a:cubicBezTo>
                      <a:pt x="23" y="33"/>
                      <a:pt x="41" y="25"/>
                      <a:pt x="57" y="17"/>
                    </a:cubicBezTo>
                    <a:cubicBezTo>
                      <a:pt x="61" y="16"/>
                      <a:pt x="66" y="16"/>
                      <a:pt x="71" y="15"/>
                    </a:cubicBezTo>
                    <a:cubicBezTo>
                      <a:pt x="64" y="10"/>
                      <a:pt x="57" y="6"/>
                      <a:pt x="51" y="2"/>
                    </a:cubicBezTo>
                    <a:cubicBezTo>
                      <a:pt x="52" y="1"/>
                      <a:pt x="53" y="1"/>
                      <a:pt x="53" y="0"/>
                    </a:cubicBezTo>
                    <a:cubicBezTo>
                      <a:pt x="70" y="12"/>
                      <a:pt x="94" y="19"/>
                      <a:pt x="108" y="32"/>
                    </a:cubicBezTo>
                    <a:cubicBezTo>
                      <a:pt x="107" y="34"/>
                      <a:pt x="107" y="36"/>
                      <a:pt x="103" y="35"/>
                    </a:cubicBezTo>
                    <a:close/>
                  </a:path>
                </a:pathLst>
              </a:custGeom>
              <a:solidFill>
                <a:srgbClr val="A78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88" name="Freeform 108"/>
              <p:cNvSpPr>
                <a:spLocks/>
              </p:cNvSpPr>
              <p:nvPr userDrawn="1"/>
            </p:nvSpPr>
            <p:spPr bwMode="auto">
              <a:xfrm>
                <a:off x="3312" y="1677"/>
                <a:ext cx="279" cy="44"/>
              </a:xfrm>
              <a:custGeom>
                <a:avLst/>
                <a:gdLst>
                  <a:gd name="T0" fmla="*/ 77 w 157"/>
                  <a:gd name="T1" fmla="*/ 24 h 25"/>
                  <a:gd name="T2" fmla="*/ 14 w 157"/>
                  <a:gd name="T3" fmla="*/ 24 h 25"/>
                  <a:gd name="T4" fmla="*/ 2 w 157"/>
                  <a:gd name="T5" fmla="*/ 21 h 25"/>
                  <a:gd name="T6" fmla="*/ 9 w 157"/>
                  <a:gd name="T7" fmla="*/ 14 h 25"/>
                  <a:gd name="T8" fmla="*/ 58 w 157"/>
                  <a:gd name="T9" fmla="*/ 5 h 25"/>
                  <a:gd name="T10" fmla="*/ 137 w 157"/>
                  <a:gd name="T11" fmla="*/ 2 h 25"/>
                  <a:gd name="T12" fmla="*/ 155 w 157"/>
                  <a:gd name="T13" fmla="*/ 10 h 25"/>
                  <a:gd name="T14" fmla="*/ 142 w 157"/>
                  <a:gd name="T15" fmla="*/ 22 h 25"/>
                  <a:gd name="T16" fmla="*/ 110 w 157"/>
                  <a:gd name="T17" fmla="*/ 25 h 25"/>
                  <a:gd name="T18" fmla="*/ 77 w 157"/>
                  <a:gd name="T19" fmla="*/ 25 h 25"/>
                  <a:gd name="T20" fmla="*/ 77 w 157"/>
                  <a:gd name="T2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7" h="25">
                    <a:moveTo>
                      <a:pt x="77" y="24"/>
                    </a:moveTo>
                    <a:cubicBezTo>
                      <a:pt x="56" y="24"/>
                      <a:pt x="35" y="24"/>
                      <a:pt x="14" y="24"/>
                    </a:cubicBezTo>
                    <a:cubicBezTo>
                      <a:pt x="9" y="24"/>
                      <a:pt x="3" y="24"/>
                      <a:pt x="2" y="21"/>
                    </a:cubicBezTo>
                    <a:cubicBezTo>
                      <a:pt x="0" y="17"/>
                      <a:pt x="5" y="15"/>
                      <a:pt x="9" y="14"/>
                    </a:cubicBezTo>
                    <a:cubicBezTo>
                      <a:pt x="24" y="9"/>
                      <a:pt x="41" y="6"/>
                      <a:pt x="58" y="5"/>
                    </a:cubicBezTo>
                    <a:cubicBezTo>
                      <a:pt x="84" y="3"/>
                      <a:pt x="111" y="0"/>
                      <a:pt x="137" y="2"/>
                    </a:cubicBezTo>
                    <a:cubicBezTo>
                      <a:pt x="146" y="3"/>
                      <a:pt x="154" y="4"/>
                      <a:pt x="155" y="10"/>
                    </a:cubicBezTo>
                    <a:cubicBezTo>
                      <a:pt x="157" y="16"/>
                      <a:pt x="151" y="20"/>
                      <a:pt x="142" y="22"/>
                    </a:cubicBezTo>
                    <a:cubicBezTo>
                      <a:pt x="132" y="24"/>
                      <a:pt x="121" y="25"/>
                      <a:pt x="110" y="25"/>
                    </a:cubicBezTo>
                    <a:cubicBezTo>
                      <a:pt x="99" y="25"/>
                      <a:pt x="88" y="25"/>
                      <a:pt x="77" y="25"/>
                    </a:cubicBezTo>
                    <a:cubicBezTo>
                      <a:pt x="77" y="25"/>
                      <a:pt x="77" y="24"/>
                      <a:pt x="77" y="24"/>
                    </a:cubicBezTo>
                    <a:close/>
                  </a:path>
                </a:pathLst>
              </a:custGeom>
              <a:solidFill>
                <a:srgbClr val="D4BE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89" name="Freeform 109"/>
              <p:cNvSpPr>
                <a:spLocks/>
              </p:cNvSpPr>
              <p:nvPr userDrawn="1"/>
            </p:nvSpPr>
            <p:spPr bwMode="auto">
              <a:xfrm>
                <a:off x="2428" y="1768"/>
                <a:ext cx="225" cy="48"/>
              </a:xfrm>
              <a:custGeom>
                <a:avLst/>
                <a:gdLst>
                  <a:gd name="T0" fmla="*/ 36 w 127"/>
                  <a:gd name="T1" fmla="*/ 2 h 27"/>
                  <a:gd name="T2" fmla="*/ 96 w 127"/>
                  <a:gd name="T3" fmla="*/ 3 h 27"/>
                  <a:gd name="T4" fmla="*/ 114 w 127"/>
                  <a:gd name="T5" fmla="*/ 8 h 27"/>
                  <a:gd name="T6" fmla="*/ 110 w 127"/>
                  <a:gd name="T7" fmla="*/ 25 h 27"/>
                  <a:gd name="T8" fmla="*/ 97 w 127"/>
                  <a:gd name="T9" fmla="*/ 27 h 27"/>
                  <a:gd name="T10" fmla="*/ 15 w 127"/>
                  <a:gd name="T11" fmla="*/ 18 h 27"/>
                  <a:gd name="T12" fmla="*/ 2 w 127"/>
                  <a:gd name="T13" fmla="*/ 9 h 27"/>
                  <a:gd name="T14" fmla="*/ 20 w 127"/>
                  <a:gd name="T15" fmla="*/ 2 h 27"/>
                  <a:gd name="T16" fmla="*/ 36 w 127"/>
                  <a:gd name="T17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7" h="27">
                    <a:moveTo>
                      <a:pt x="36" y="2"/>
                    </a:moveTo>
                    <a:cubicBezTo>
                      <a:pt x="56" y="4"/>
                      <a:pt x="76" y="0"/>
                      <a:pt x="96" y="3"/>
                    </a:cubicBezTo>
                    <a:cubicBezTo>
                      <a:pt x="102" y="4"/>
                      <a:pt x="109" y="5"/>
                      <a:pt x="114" y="8"/>
                    </a:cubicBezTo>
                    <a:cubicBezTo>
                      <a:pt x="127" y="14"/>
                      <a:pt x="125" y="22"/>
                      <a:pt x="110" y="25"/>
                    </a:cubicBezTo>
                    <a:cubicBezTo>
                      <a:pt x="106" y="26"/>
                      <a:pt x="101" y="27"/>
                      <a:pt x="97" y="27"/>
                    </a:cubicBezTo>
                    <a:cubicBezTo>
                      <a:pt x="69" y="27"/>
                      <a:pt x="41" y="24"/>
                      <a:pt x="15" y="18"/>
                    </a:cubicBezTo>
                    <a:cubicBezTo>
                      <a:pt x="8" y="17"/>
                      <a:pt x="0" y="15"/>
                      <a:pt x="2" y="9"/>
                    </a:cubicBezTo>
                    <a:cubicBezTo>
                      <a:pt x="3" y="4"/>
                      <a:pt x="11" y="2"/>
                      <a:pt x="20" y="2"/>
                    </a:cubicBezTo>
                    <a:cubicBezTo>
                      <a:pt x="25" y="2"/>
                      <a:pt x="31" y="2"/>
                      <a:pt x="36" y="2"/>
                    </a:cubicBezTo>
                    <a:close/>
                  </a:path>
                </a:pathLst>
              </a:custGeom>
              <a:solidFill>
                <a:srgbClr val="D4BE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90" name="Freeform 110"/>
              <p:cNvSpPr>
                <a:spLocks/>
              </p:cNvSpPr>
              <p:nvPr userDrawn="1"/>
            </p:nvSpPr>
            <p:spPr bwMode="auto">
              <a:xfrm>
                <a:off x="1256" y="1827"/>
                <a:ext cx="227" cy="60"/>
              </a:xfrm>
              <a:custGeom>
                <a:avLst/>
                <a:gdLst>
                  <a:gd name="T0" fmla="*/ 2 w 128"/>
                  <a:gd name="T1" fmla="*/ 6 h 34"/>
                  <a:gd name="T2" fmla="*/ 116 w 128"/>
                  <a:gd name="T3" fmla="*/ 2 h 34"/>
                  <a:gd name="T4" fmla="*/ 127 w 128"/>
                  <a:gd name="T5" fmla="*/ 2 h 34"/>
                  <a:gd name="T6" fmla="*/ 125 w 128"/>
                  <a:gd name="T7" fmla="*/ 5 h 34"/>
                  <a:gd name="T8" fmla="*/ 113 w 128"/>
                  <a:gd name="T9" fmla="*/ 6 h 34"/>
                  <a:gd name="T10" fmla="*/ 96 w 128"/>
                  <a:gd name="T11" fmla="*/ 9 h 34"/>
                  <a:gd name="T12" fmla="*/ 96 w 128"/>
                  <a:gd name="T13" fmla="*/ 17 h 34"/>
                  <a:gd name="T14" fmla="*/ 99 w 128"/>
                  <a:gd name="T15" fmla="*/ 23 h 34"/>
                  <a:gd name="T16" fmla="*/ 114 w 128"/>
                  <a:gd name="T17" fmla="*/ 19 h 34"/>
                  <a:gd name="T18" fmla="*/ 110 w 128"/>
                  <a:gd name="T19" fmla="*/ 26 h 34"/>
                  <a:gd name="T20" fmla="*/ 97 w 128"/>
                  <a:gd name="T21" fmla="*/ 29 h 34"/>
                  <a:gd name="T22" fmla="*/ 83 w 128"/>
                  <a:gd name="T23" fmla="*/ 34 h 34"/>
                  <a:gd name="T24" fmla="*/ 78 w 128"/>
                  <a:gd name="T25" fmla="*/ 34 h 34"/>
                  <a:gd name="T26" fmla="*/ 8 w 128"/>
                  <a:gd name="T27" fmla="*/ 16 h 34"/>
                  <a:gd name="T28" fmla="*/ 2 w 128"/>
                  <a:gd name="T29" fmla="*/ 6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8" h="34">
                    <a:moveTo>
                      <a:pt x="2" y="6"/>
                    </a:moveTo>
                    <a:cubicBezTo>
                      <a:pt x="40" y="5"/>
                      <a:pt x="78" y="4"/>
                      <a:pt x="116" y="2"/>
                    </a:cubicBezTo>
                    <a:cubicBezTo>
                      <a:pt x="119" y="2"/>
                      <a:pt x="123" y="0"/>
                      <a:pt x="127" y="2"/>
                    </a:cubicBezTo>
                    <a:cubicBezTo>
                      <a:pt x="128" y="3"/>
                      <a:pt x="126" y="4"/>
                      <a:pt x="125" y="5"/>
                    </a:cubicBezTo>
                    <a:cubicBezTo>
                      <a:pt x="122" y="8"/>
                      <a:pt x="118" y="8"/>
                      <a:pt x="113" y="6"/>
                    </a:cubicBezTo>
                    <a:cubicBezTo>
                      <a:pt x="106" y="4"/>
                      <a:pt x="101" y="5"/>
                      <a:pt x="96" y="9"/>
                    </a:cubicBezTo>
                    <a:cubicBezTo>
                      <a:pt x="92" y="12"/>
                      <a:pt x="91" y="15"/>
                      <a:pt x="96" y="17"/>
                    </a:cubicBezTo>
                    <a:cubicBezTo>
                      <a:pt x="99" y="19"/>
                      <a:pt x="98" y="21"/>
                      <a:pt x="99" y="23"/>
                    </a:cubicBezTo>
                    <a:cubicBezTo>
                      <a:pt x="104" y="20"/>
                      <a:pt x="110" y="20"/>
                      <a:pt x="114" y="19"/>
                    </a:cubicBezTo>
                    <a:cubicBezTo>
                      <a:pt x="118" y="23"/>
                      <a:pt x="111" y="23"/>
                      <a:pt x="110" y="26"/>
                    </a:cubicBezTo>
                    <a:cubicBezTo>
                      <a:pt x="106" y="28"/>
                      <a:pt x="100" y="26"/>
                      <a:pt x="97" y="29"/>
                    </a:cubicBezTo>
                    <a:cubicBezTo>
                      <a:pt x="93" y="31"/>
                      <a:pt x="87" y="32"/>
                      <a:pt x="83" y="34"/>
                    </a:cubicBezTo>
                    <a:cubicBezTo>
                      <a:pt x="81" y="34"/>
                      <a:pt x="80" y="34"/>
                      <a:pt x="78" y="34"/>
                    </a:cubicBezTo>
                    <a:cubicBezTo>
                      <a:pt x="51" y="33"/>
                      <a:pt x="30" y="23"/>
                      <a:pt x="8" y="16"/>
                    </a:cubicBezTo>
                    <a:cubicBezTo>
                      <a:pt x="5" y="13"/>
                      <a:pt x="0" y="10"/>
                      <a:pt x="2" y="6"/>
                    </a:cubicBezTo>
                    <a:close/>
                  </a:path>
                </a:pathLst>
              </a:custGeom>
              <a:solidFill>
                <a:srgbClr val="9571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91" name="Freeform 111"/>
              <p:cNvSpPr>
                <a:spLocks/>
              </p:cNvSpPr>
              <p:nvPr userDrawn="1"/>
            </p:nvSpPr>
            <p:spPr bwMode="auto">
              <a:xfrm>
                <a:off x="4326" y="1696"/>
                <a:ext cx="163" cy="52"/>
              </a:xfrm>
              <a:custGeom>
                <a:avLst/>
                <a:gdLst>
                  <a:gd name="T0" fmla="*/ 29 w 92"/>
                  <a:gd name="T1" fmla="*/ 29 h 29"/>
                  <a:gd name="T2" fmla="*/ 1 w 92"/>
                  <a:gd name="T3" fmla="*/ 18 h 29"/>
                  <a:gd name="T4" fmla="*/ 20 w 92"/>
                  <a:gd name="T5" fmla="*/ 3 h 29"/>
                  <a:gd name="T6" fmla="*/ 82 w 92"/>
                  <a:gd name="T7" fmla="*/ 7 h 29"/>
                  <a:gd name="T8" fmla="*/ 92 w 92"/>
                  <a:gd name="T9" fmla="*/ 15 h 29"/>
                  <a:gd name="T10" fmla="*/ 80 w 92"/>
                  <a:gd name="T11" fmla="*/ 22 h 29"/>
                  <a:gd name="T12" fmla="*/ 29 w 92"/>
                  <a:gd name="T13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2" h="29">
                    <a:moveTo>
                      <a:pt x="29" y="29"/>
                    </a:moveTo>
                    <a:cubicBezTo>
                      <a:pt x="16" y="29"/>
                      <a:pt x="2" y="24"/>
                      <a:pt x="1" y="18"/>
                    </a:cubicBezTo>
                    <a:cubicBezTo>
                      <a:pt x="0" y="13"/>
                      <a:pt x="9" y="5"/>
                      <a:pt x="20" y="3"/>
                    </a:cubicBezTo>
                    <a:cubicBezTo>
                      <a:pt x="41" y="0"/>
                      <a:pt x="62" y="1"/>
                      <a:pt x="82" y="7"/>
                    </a:cubicBezTo>
                    <a:cubicBezTo>
                      <a:pt x="88" y="9"/>
                      <a:pt x="92" y="11"/>
                      <a:pt x="92" y="15"/>
                    </a:cubicBezTo>
                    <a:cubicBezTo>
                      <a:pt x="91" y="19"/>
                      <a:pt x="86" y="21"/>
                      <a:pt x="80" y="22"/>
                    </a:cubicBezTo>
                    <a:cubicBezTo>
                      <a:pt x="63" y="26"/>
                      <a:pt x="46" y="29"/>
                      <a:pt x="29" y="29"/>
                    </a:cubicBezTo>
                    <a:close/>
                  </a:path>
                </a:pathLst>
              </a:custGeom>
              <a:solidFill>
                <a:srgbClr val="BC98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92" name="Freeform 112"/>
              <p:cNvSpPr>
                <a:spLocks/>
              </p:cNvSpPr>
              <p:nvPr userDrawn="1"/>
            </p:nvSpPr>
            <p:spPr bwMode="auto">
              <a:xfrm>
                <a:off x="1799" y="1850"/>
                <a:ext cx="214" cy="43"/>
              </a:xfrm>
              <a:custGeom>
                <a:avLst/>
                <a:gdLst>
                  <a:gd name="T0" fmla="*/ 103 w 120"/>
                  <a:gd name="T1" fmla="*/ 24 h 24"/>
                  <a:gd name="T2" fmla="*/ 80 w 120"/>
                  <a:gd name="T3" fmla="*/ 24 h 24"/>
                  <a:gd name="T4" fmla="*/ 14 w 120"/>
                  <a:gd name="T5" fmla="*/ 19 h 24"/>
                  <a:gd name="T6" fmla="*/ 0 w 120"/>
                  <a:gd name="T7" fmla="*/ 14 h 24"/>
                  <a:gd name="T8" fmla="*/ 12 w 120"/>
                  <a:gd name="T9" fmla="*/ 7 h 24"/>
                  <a:gd name="T10" fmla="*/ 60 w 120"/>
                  <a:gd name="T11" fmla="*/ 1 h 24"/>
                  <a:gd name="T12" fmla="*/ 91 w 120"/>
                  <a:gd name="T13" fmla="*/ 2 h 24"/>
                  <a:gd name="T14" fmla="*/ 103 w 120"/>
                  <a:gd name="T1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0" h="24">
                    <a:moveTo>
                      <a:pt x="103" y="24"/>
                    </a:moveTo>
                    <a:cubicBezTo>
                      <a:pt x="95" y="24"/>
                      <a:pt x="87" y="24"/>
                      <a:pt x="80" y="24"/>
                    </a:cubicBezTo>
                    <a:cubicBezTo>
                      <a:pt x="58" y="21"/>
                      <a:pt x="36" y="21"/>
                      <a:pt x="14" y="19"/>
                    </a:cubicBezTo>
                    <a:cubicBezTo>
                      <a:pt x="8" y="18"/>
                      <a:pt x="1" y="18"/>
                      <a:pt x="0" y="14"/>
                    </a:cubicBezTo>
                    <a:cubicBezTo>
                      <a:pt x="0" y="9"/>
                      <a:pt x="7" y="8"/>
                      <a:pt x="12" y="7"/>
                    </a:cubicBezTo>
                    <a:cubicBezTo>
                      <a:pt x="28" y="5"/>
                      <a:pt x="44" y="3"/>
                      <a:pt x="60" y="1"/>
                    </a:cubicBezTo>
                    <a:cubicBezTo>
                      <a:pt x="70" y="0"/>
                      <a:pt x="81" y="1"/>
                      <a:pt x="91" y="2"/>
                    </a:cubicBezTo>
                    <a:cubicBezTo>
                      <a:pt x="106" y="4"/>
                      <a:pt x="120" y="15"/>
                      <a:pt x="103" y="24"/>
                    </a:cubicBezTo>
                    <a:close/>
                  </a:path>
                </a:pathLst>
              </a:custGeom>
              <a:solidFill>
                <a:srgbClr val="D4BE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93" name="Freeform 113"/>
              <p:cNvSpPr>
                <a:spLocks/>
              </p:cNvSpPr>
              <p:nvPr userDrawn="1"/>
            </p:nvSpPr>
            <p:spPr bwMode="auto">
              <a:xfrm>
                <a:off x="3847" y="1578"/>
                <a:ext cx="182" cy="68"/>
              </a:xfrm>
              <a:custGeom>
                <a:avLst/>
                <a:gdLst>
                  <a:gd name="T0" fmla="*/ 103 w 103"/>
                  <a:gd name="T1" fmla="*/ 8 h 38"/>
                  <a:gd name="T2" fmla="*/ 77 w 103"/>
                  <a:gd name="T3" fmla="*/ 17 h 38"/>
                  <a:gd name="T4" fmla="*/ 72 w 103"/>
                  <a:gd name="T5" fmla="*/ 31 h 38"/>
                  <a:gd name="T6" fmla="*/ 23 w 103"/>
                  <a:gd name="T7" fmla="*/ 36 h 38"/>
                  <a:gd name="T8" fmla="*/ 8 w 103"/>
                  <a:gd name="T9" fmla="*/ 32 h 38"/>
                  <a:gd name="T10" fmla="*/ 0 w 103"/>
                  <a:gd name="T11" fmla="*/ 26 h 38"/>
                  <a:gd name="T12" fmla="*/ 31 w 103"/>
                  <a:gd name="T13" fmla="*/ 11 h 38"/>
                  <a:gd name="T14" fmla="*/ 103 w 103"/>
                  <a:gd name="T15" fmla="*/ 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" h="38">
                    <a:moveTo>
                      <a:pt x="103" y="8"/>
                    </a:moveTo>
                    <a:cubicBezTo>
                      <a:pt x="94" y="11"/>
                      <a:pt x="86" y="13"/>
                      <a:pt x="77" y="17"/>
                    </a:cubicBezTo>
                    <a:cubicBezTo>
                      <a:pt x="67" y="21"/>
                      <a:pt x="66" y="26"/>
                      <a:pt x="72" y="31"/>
                    </a:cubicBezTo>
                    <a:cubicBezTo>
                      <a:pt x="56" y="33"/>
                      <a:pt x="39" y="34"/>
                      <a:pt x="23" y="36"/>
                    </a:cubicBezTo>
                    <a:cubicBezTo>
                      <a:pt x="16" y="37"/>
                      <a:pt x="10" y="38"/>
                      <a:pt x="8" y="32"/>
                    </a:cubicBezTo>
                    <a:cubicBezTo>
                      <a:pt x="8" y="30"/>
                      <a:pt x="3" y="28"/>
                      <a:pt x="0" y="26"/>
                    </a:cubicBezTo>
                    <a:cubicBezTo>
                      <a:pt x="12" y="22"/>
                      <a:pt x="22" y="17"/>
                      <a:pt x="31" y="11"/>
                    </a:cubicBezTo>
                    <a:cubicBezTo>
                      <a:pt x="43" y="3"/>
                      <a:pt x="85" y="0"/>
                      <a:pt x="103" y="8"/>
                    </a:cubicBezTo>
                    <a:close/>
                  </a:path>
                </a:pathLst>
              </a:custGeom>
              <a:solidFill>
                <a:srgbClr val="6854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94" name="Freeform 114"/>
              <p:cNvSpPr>
                <a:spLocks/>
              </p:cNvSpPr>
              <p:nvPr userDrawn="1"/>
            </p:nvSpPr>
            <p:spPr bwMode="auto">
              <a:xfrm>
                <a:off x="3021" y="1789"/>
                <a:ext cx="163" cy="50"/>
              </a:xfrm>
              <a:custGeom>
                <a:avLst/>
                <a:gdLst>
                  <a:gd name="T0" fmla="*/ 64 w 92"/>
                  <a:gd name="T1" fmla="*/ 0 h 28"/>
                  <a:gd name="T2" fmla="*/ 70 w 92"/>
                  <a:gd name="T3" fmla="*/ 0 h 28"/>
                  <a:gd name="T4" fmla="*/ 91 w 92"/>
                  <a:gd name="T5" fmla="*/ 8 h 28"/>
                  <a:gd name="T6" fmla="*/ 75 w 92"/>
                  <a:gd name="T7" fmla="*/ 20 h 28"/>
                  <a:gd name="T8" fmla="*/ 9 w 92"/>
                  <a:gd name="T9" fmla="*/ 21 h 28"/>
                  <a:gd name="T10" fmla="*/ 0 w 92"/>
                  <a:gd name="T11" fmla="*/ 13 h 28"/>
                  <a:gd name="T12" fmla="*/ 11 w 92"/>
                  <a:gd name="T13" fmla="*/ 6 h 28"/>
                  <a:gd name="T14" fmla="*/ 36 w 92"/>
                  <a:gd name="T15" fmla="*/ 2 h 28"/>
                  <a:gd name="T16" fmla="*/ 64 w 92"/>
                  <a:gd name="T1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2" h="28">
                    <a:moveTo>
                      <a:pt x="64" y="0"/>
                    </a:moveTo>
                    <a:cubicBezTo>
                      <a:pt x="67" y="0"/>
                      <a:pt x="68" y="0"/>
                      <a:pt x="70" y="0"/>
                    </a:cubicBezTo>
                    <a:cubicBezTo>
                      <a:pt x="78" y="2"/>
                      <a:pt x="90" y="1"/>
                      <a:pt x="91" y="8"/>
                    </a:cubicBezTo>
                    <a:cubicBezTo>
                      <a:pt x="92" y="15"/>
                      <a:pt x="84" y="18"/>
                      <a:pt x="75" y="20"/>
                    </a:cubicBezTo>
                    <a:cubicBezTo>
                      <a:pt x="53" y="27"/>
                      <a:pt x="31" y="28"/>
                      <a:pt x="9" y="21"/>
                    </a:cubicBezTo>
                    <a:cubicBezTo>
                      <a:pt x="3" y="19"/>
                      <a:pt x="0" y="17"/>
                      <a:pt x="0" y="13"/>
                    </a:cubicBezTo>
                    <a:cubicBezTo>
                      <a:pt x="0" y="9"/>
                      <a:pt x="5" y="7"/>
                      <a:pt x="11" y="6"/>
                    </a:cubicBezTo>
                    <a:cubicBezTo>
                      <a:pt x="18" y="3"/>
                      <a:pt x="27" y="3"/>
                      <a:pt x="36" y="2"/>
                    </a:cubicBezTo>
                    <a:cubicBezTo>
                      <a:pt x="45" y="1"/>
                      <a:pt x="56" y="1"/>
                      <a:pt x="64" y="0"/>
                    </a:cubicBezTo>
                    <a:close/>
                  </a:path>
                </a:pathLst>
              </a:custGeom>
              <a:solidFill>
                <a:srgbClr val="BC98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95" name="Freeform 115"/>
              <p:cNvSpPr>
                <a:spLocks/>
              </p:cNvSpPr>
              <p:nvPr userDrawn="1"/>
            </p:nvSpPr>
            <p:spPr bwMode="auto">
              <a:xfrm>
                <a:off x="2291" y="1789"/>
                <a:ext cx="139" cy="50"/>
              </a:xfrm>
              <a:custGeom>
                <a:avLst/>
                <a:gdLst>
                  <a:gd name="T0" fmla="*/ 39 w 78"/>
                  <a:gd name="T1" fmla="*/ 27 h 28"/>
                  <a:gd name="T2" fmla="*/ 14 w 78"/>
                  <a:gd name="T3" fmla="*/ 25 h 28"/>
                  <a:gd name="T4" fmla="*/ 1 w 78"/>
                  <a:gd name="T5" fmla="*/ 13 h 28"/>
                  <a:gd name="T6" fmla="*/ 18 w 78"/>
                  <a:gd name="T7" fmla="*/ 2 h 28"/>
                  <a:gd name="T8" fmla="*/ 69 w 78"/>
                  <a:gd name="T9" fmla="*/ 5 h 28"/>
                  <a:gd name="T10" fmla="*/ 77 w 78"/>
                  <a:gd name="T11" fmla="*/ 18 h 28"/>
                  <a:gd name="T12" fmla="*/ 61 w 78"/>
                  <a:gd name="T13" fmla="*/ 26 h 28"/>
                  <a:gd name="T14" fmla="*/ 39 w 78"/>
                  <a:gd name="T15" fmla="*/ 2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8" h="28">
                    <a:moveTo>
                      <a:pt x="39" y="27"/>
                    </a:moveTo>
                    <a:cubicBezTo>
                      <a:pt x="30" y="28"/>
                      <a:pt x="22" y="27"/>
                      <a:pt x="14" y="25"/>
                    </a:cubicBezTo>
                    <a:cubicBezTo>
                      <a:pt x="6" y="22"/>
                      <a:pt x="0" y="19"/>
                      <a:pt x="1" y="13"/>
                    </a:cubicBezTo>
                    <a:cubicBezTo>
                      <a:pt x="2" y="7"/>
                      <a:pt x="9" y="4"/>
                      <a:pt x="18" y="2"/>
                    </a:cubicBezTo>
                    <a:cubicBezTo>
                      <a:pt x="35" y="0"/>
                      <a:pt x="52" y="0"/>
                      <a:pt x="69" y="5"/>
                    </a:cubicBezTo>
                    <a:cubicBezTo>
                      <a:pt x="78" y="8"/>
                      <a:pt x="78" y="14"/>
                      <a:pt x="77" y="18"/>
                    </a:cubicBezTo>
                    <a:cubicBezTo>
                      <a:pt x="76" y="23"/>
                      <a:pt x="70" y="25"/>
                      <a:pt x="61" y="26"/>
                    </a:cubicBezTo>
                    <a:cubicBezTo>
                      <a:pt x="54" y="27"/>
                      <a:pt x="46" y="28"/>
                      <a:pt x="39" y="27"/>
                    </a:cubicBezTo>
                    <a:close/>
                  </a:path>
                </a:pathLst>
              </a:custGeom>
              <a:solidFill>
                <a:srgbClr val="A581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96" name="Freeform 116"/>
              <p:cNvSpPr>
                <a:spLocks/>
              </p:cNvSpPr>
              <p:nvPr userDrawn="1"/>
            </p:nvSpPr>
            <p:spPr bwMode="auto">
              <a:xfrm>
                <a:off x="1540" y="1689"/>
                <a:ext cx="153" cy="52"/>
              </a:xfrm>
              <a:custGeom>
                <a:avLst/>
                <a:gdLst>
                  <a:gd name="T0" fmla="*/ 65 w 86"/>
                  <a:gd name="T1" fmla="*/ 28 h 29"/>
                  <a:gd name="T2" fmla="*/ 41 w 86"/>
                  <a:gd name="T3" fmla="*/ 28 h 29"/>
                  <a:gd name="T4" fmla="*/ 8 w 86"/>
                  <a:gd name="T5" fmla="*/ 21 h 29"/>
                  <a:gd name="T6" fmla="*/ 9 w 86"/>
                  <a:gd name="T7" fmla="*/ 8 h 29"/>
                  <a:gd name="T8" fmla="*/ 34 w 86"/>
                  <a:gd name="T9" fmla="*/ 1 h 29"/>
                  <a:gd name="T10" fmla="*/ 64 w 86"/>
                  <a:gd name="T11" fmla="*/ 1 h 29"/>
                  <a:gd name="T12" fmla="*/ 86 w 86"/>
                  <a:gd name="T13" fmla="*/ 14 h 29"/>
                  <a:gd name="T14" fmla="*/ 86 w 86"/>
                  <a:gd name="T15" fmla="*/ 14 h 29"/>
                  <a:gd name="T16" fmla="*/ 65 w 86"/>
                  <a:gd name="T17" fmla="*/ 28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29">
                    <a:moveTo>
                      <a:pt x="65" y="28"/>
                    </a:moveTo>
                    <a:cubicBezTo>
                      <a:pt x="57" y="28"/>
                      <a:pt x="49" y="28"/>
                      <a:pt x="41" y="28"/>
                    </a:cubicBezTo>
                    <a:cubicBezTo>
                      <a:pt x="28" y="29"/>
                      <a:pt x="17" y="26"/>
                      <a:pt x="8" y="21"/>
                    </a:cubicBezTo>
                    <a:cubicBezTo>
                      <a:pt x="0" y="18"/>
                      <a:pt x="0" y="12"/>
                      <a:pt x="9" y="8"/>
                    </a:cubicBezTo>
                    <a:cubicBezTo>
                      <a:pt x="16" y="4"/>
                      <a:pt x="25" y="2"/>
                      <a:pt x="34" y="1"/>
                    </a:cubicBezTo>
                    <a:cubicBezTo>
                      <a:pt x="44" y="0"/>
                      <a:pt x="54" y="0"/>
                      <a:pt x="64" y="1"/>
                    </a:cubicBezTo>
                    <a:cubicBezTo>
                      <a:pt x="78" y="2"/>
                      <a:pt x="83" y="5"/>
                      <a:pt x="86" y="14"/>
                    </a:cubicBezTo>
                    <a:cubicBezTo>
                      <a:pt x="86" y="14"/>
                      <a:pt x="86" y="14"/>
                      <a:pt x="86" y="14"/>
                    </a:cubicBezTo>
                    <a:cubicBezTo>
                      <a:pt x="82" y="20"/>
                      <a:pt x="76" y="26"/>
                      <a:pt x="65" y="28"/>
                    </a:cubicBezTo>
                    <a:close/>
                  </a:path>
                </a:pathLst>
              </a:custGeom>
              <a:solidFill>
                <a:srgbClr val="D4BF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97" name="Freeform 117"/>
              <p:cNvSpPr>
                <a:spLocks/>
              </p:cNvSpPr>
              <p:nvPr userDrawn="1"/>
            </p:nvSpPr>
            <p:spPr bwMode="auto">
              <a:xfrm>
                <a:off x="2385" y="1819"/>
                <a:ext cx="180" cy="50"/>
              </a:xfrm>
              <a:custGeom>
                <a:avLst/>
                <a:gdLst>
                  <a:gd name="T0" fmla="*/ 26 w 101"/>
                  <a:gd name="T1" fmla="*/ 26 h 28"/>
                  <a:gd name="T2" fmla="*/ 2 w 101"/>
                  <a:gd name="T3" fmla="*/ 21 h 28"/>
                  <a:gd name="T4" fmla="*/ 19 w 101"/>
                  <a:gd name="T5" fmla="*/ 11 h 28"/>
                  <a:gd name="T6" fmla="*/ 61 w 101"/>
                  <a:gd name="T7" fmla="*/ 1 h 28"/>
                  <a:gd name="T8" fmla="*/ 90 w 101"/>
                  <a:gd name="T9" fmla="*/ 3 h 28"/>
                  <a:gd name="T10" fmla="*/ 90 w 101"/>
                  <a:gd name="T11" fmla="*/ 15 h 28"/>
                  <a:gd name="T12" fmla="*/ 26 w 101"/>
                  <a:gd name="T13" fmla="*/ 2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1" h="28">
                    <a:moveTo>
                      <a:pt x="26" y="26"/>
                    </a:moveTo>
                    <a:cubicBezTo>
                      <a:pt x="16" y="25"/>
                      <a:pt x="5" y="28"/>
                      <a:pt x="2" y="21"/>
                    </a:cubicBezTo>
                    <a:cubicBezTo>
                      <a:pt x="0" y="14"/>
                      <a:pt x="12" y="13"/>
                      <a:pt x="19" y="11"/>
                    </a:cubicBezTo>
                    <a:cubicBezTo>
                      <a:pt x="33" y="8"/>
                      <a:pt x="46" y="3"/>
                      <a:pt x="61" y="1"/>
                    </a:cubicBezTo>
                    <a:cubicBezTo>
                      <a:pt x="71" y="0"/>
                      <a:pt x="80" y="0"/>
                      <a:pt x="90" y="3"/>
                    </a:cubicBezTo>
                    <a:cubicBezTo>
                      <a:pt x="101" y="7"/>
                      <a:pt x="101" y="11"/>
                      <a:pt x="90" y="15"/>
                    </a:cubicBezTo>
                    <a:cubicBezTo>
                      <a:pt x="70" y="22"/>
                      <a:pt x="48" y="26"/>
                      <a:pt x="26" y="26"/>
                    </a:cubicBezTo>
                    <a:close/>
                  </a:path>
                </a:pathLst>
              </a:custGeom>
              <a:solidFill>
                <a:srgbClr val="A581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98" name="Freeform 118"/>
              <p:cNvSpPr>
                <a:spLocks/>
              </p:cNvSpPr>
              <p:nvPr userDrawn="1"/>
            </p:nvSpPr>
            <p:spPr bwMode="auto">
              <a:xfrm>
                <a:off x="4740" y="1809"/>
                <a:ext cx="159" cy="109"/>
              </a:xfrm>
              <a:custGeom>
                <a:avLst/>
                <a:gdLst>
                  <a:gd name="T0" fmla="*/ 89 w 90"/>
                  <a:gd name="T1" fmla="*/ 57 h 61"/>
                  <a:gd name="T2" fmla="*/ 62 w 90"/>
                  <a:gd name="T3" fmla="*/ 59 h 61"/>
                  <a:gd name="T4" fmla="*/ 52 w 90"/>
                  <a:gd name="T5" fmla="*/ 54 h 61"/>
                  <a:gd name="T6" fmla="*/ 57 w 90"/>
                  <a:gd name="T7" fmla="*/ 46 h 61"/>
                  <a:gd name="T8" fmla="*/ 57 w 90"/>
                  <a:gd name="T9" fmla="*/ 38 h 61"/>
                  <a:gd name="T10" fmla="*/ 0 w 90"/>
                  <a:gd name="T11" fmla="*/ 4 h 61"/>
                  <a:gd name="T12" fmla="*/ 8 w 90"/>
                  <a:gd name="T13" fmla="*/ 1 h 61"/>
                  <a:gd name="T14" fmla="*/ 53 w 90"/>
                  <a:gd name="T15" fmla="*/ 3 h 61"/>
                  <a:gd name="T16" fmla="*/ 59 w 90"/>
                  <a:gd name="T17" fmla="*/ 6 h 61"/>
                  <a:gd name="T18" fmla="*/ 67 w 90"/>
                  <a:gd name="T19" fmla="*/ 13 h 61"/>
                  <a:gd name="T20" fmla="*/ 51 w 90"/>
                  <a:gd name="T21" fmla="*/ 19 h 61"/>
                  <a:gd name="T22" fmla="*/ 33 w 90"/>
                  <a:gd name="T23" fmla="*/ 19 h 61"/>
                  <a:gd name="T24" fmla="*/ 72 w 90"/>
                  <a:gd name="T25" fmla="*/ 43 h 61"/>
                  <a:gd name="T26" fmla="*/ 82 w 90"/>
                  <a:gd name="T27" fmla="*/ 50 h 61"/>
                  <a:gd name="T28" fmla="*/ 89 w 90"/>
                  <a:gd name="T29" fmla="*/ 57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0" h="61">
                    <a:moveTo>
                      <a:pt x="89" y="57"/>
                    </a:moveTo>
                    <a:cubicBezTo>
                      <a:pt x="81" y="61"/>
                      <a:pt x="71" y="60"/>
                      <a:pt x="62" y="59"/>
                    </a:cubicBezTo>
                    <a:cubicBezTo>
                      <a:pt x="57" y="59"/>
                      <a:pt x="53" y="57"/>
                      <a:pt x="52" y="54"/>
                    </a:cubicBezTo>
                    <a:cubicBezTo>
                      <a:pt x="50" y="51"/>
                      <a:pt x="52" y="48"/>
                      <a:pt x="57" y="46"/>
                    </a:cubicBezTo>
                    <a:cubicBezTo>
                      <a:pt x="66" y="43"/>
                      <a:pt x="63" y="41"/>
                      <a:pt x="57" y="38"/>
                    </a:cubicBezTo>
                    <a:cubicBezTo>
                      <a:pt x="38" y="27"/>
                      <a:pt x="19" y="15"/>
                      <a:pt x="0" y="4"/>
                    </a:cubicBezTo>
                    <a:cubicBezTo>
                      <a:pt x="3" y="3"/>
                      <a:pt x="4" y="1"/>
                      <a:pt x="8" y="1"/>
                    </a:cubicBezTo>
                    <a:cubicBezTo>
                      <a:pt x="23" y="2"/>
                      <a:pt x="38" y="0"/>
                      <a:pt x="53" y="3"/>
                    </a:cubicBezTo>
                    <a:cubicBezTo>
                      <a:pt x="55" y="4"/>
                      <a:pt x="57" y="5"/>
                      <a:pt x="59" y="6"/>
                    </a:cubicBezTo>
                    <a:cubicBezTo>
                      <a:pt x="63" y="8"/>
                      <a:pt x="69" y="9"/>
                      <a:pt x="67" y="13"/>
                    </a:cubicBezTo>
                    <a:cubicBezTo>
                      <a:pt x="64" y="16"/>
                      <a:pt x="59" y="19"/>
                      <a:pt x="51" y="19"/>
                    </a:cubicBezTo>
                    <a:cubicBezTo>
                      <a:pt x="46" y="19"/>
                      <a:pt x="41" y="19"/>
                      <a:pt x="33" y="19"/>
                    </a:cubicBezTo>
                    <a:cubicBezTo>
                      <a:pt x="48" y="28"/>
                      <a:pt x="60" y="35"/>
                      <a:pt x="72" y="43"/>
                    </a:cubicBezTo>
                    <a:cubicBezTo>
                      <a:pt x="73" y="47"/>
                      <a:pt x="79" y="48"/>
                      <a:pt x="82" y="50"/>
                    </a:cubicBezTo>
                    <a:cubicBezTo>
                      <a:pt x="85" y="52"/>
                      <a:pt x="90" y="53"/>
                      <a:pt x="89" y="57"/>
                    </a:cubicBezTo>
                    <a:close/>
                  </a:path>
                </a:pathLst>
              </a:custGeom>
              <a:solidFill>
                <a:srgbClr val="8562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99" name="Freeform 119"/>
              <p:cNvSpPr>
                <a:spLocks/>
              </p:cNvSpPr>
              <p:nvPr userDrawn="1"/>
            </p:nvSpPr>
            <p:spPr bwMode="auto">
              <a:xfrm>
                <a:off x="3877" y="1719"/>
                <a:ext cx="179" cy="41"/>
              </a:xfrm>
              <a:custGeom>
                <a:avLst/>
                <a:gdLst>
                  <a:gd name="T0" fmla="*/ 72 w 101"/>
                  <a:gd name="T1" fmla="*/ 0 h 23"/>
                  <a:gd name="T2" fmla="*/ 89 w 101"/>
                  <a:gd name="T3" fmla="*/ 1 h 23"/>
                  <a:gd name="T4" fmla="*/ 100 w 101"/>
                  <a:gd name="T5" fmla="*/ 8 h 23"/>
                  <a:gd name="T6" fmla="*/ 90 w 101"/>
                  <a:gd name="T7" fmla="*/ 13 h 23"/>
                  <a:gd name="T8" fmla="*/ 24 w 101"/>
                  <a:gd name="T9" fmla="*/ 22 h 23"/>
                  <a:gd name="T10" fmla="*/ 17 w 101"/>
                  <a:gd name="T11" fmla="*/ 22 h 23"/>
                  <a:gd name="T12" fmla="*/ 1 w 101"/>
                  <a:gd name="T13" fmla="*/ 17 h 23"/>
                  <a:gd name="T14" fmla="*/ 12 w 101"/>
                  <a:gd name="T15" fmla="*/ 7 h 23"/>
                  <a:gd name="T16" fmla="*/ 72 w 101"/>
                  <a:gd name="T1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1" h="23">
                    <a:moveTo>
                      <a:pt x="72" y="0"/>
                    </a:moveTo>
                    <a:cubicBezTo>
                      <a:pt x="78" y="1"/>
                      <a:pt x="84" y="1"/>
                      <a:pt x="89" y="1"/>
                    </a:cubicBezTo>
                    <a:cubicBezTo>
                      <a:pt x="95" y="2"/>
                      <a:pt x="100" y="4"/>
                      <a:pt x="100" y="8"/>
                    </a:cubicBezTo>
                    <a:cubicBezTo>
                      <a:pt x="101" y="12"/>
                      <a:pt x="95" y="13"/>
                      <a:pt x="90" y="13"/>
                    </a:cubicBezTo>
                    <a:cubicBezTo>
                      <a:pt x="68" y="16"/>
                      <a:pt x="46" y="19"/>
                      <a:pt x="24" y="22"/>
                    </a:cubicBezTo>
                    <a:cubicBezTo>
                      <a:pt x="22" y="22"/>
                      <a:pt x="19" y="22"/>
                      <a:pt x="17" y="22"/>
                    </a:cubicBezTo>
                    <a:cubicBezTo>
                      <a:pt x="10" y="22"/>
                      <a:pt x="2" y="23"/>
                      <a:pt x="1" y="17"/>
                    </a:cubicBezTo>
                    <a:cubicBezTo>
                      <a:pt x="0" y="13"/>
                      <a:pt x="4" y="8"/>
                      <a:pt x="12" y="7"/>
                    </a:cubicBezTo>
                    <a:cubicBezTo>
                      <a:pt x="32" y="5"/>
                      <a:pt x="51" y="0"/>
                      <a:pt x="72" y="0"/>
                    </a:cubicBezTo>
                    <a:close/>
                  </a:path>
                </a:pathLst>
              </a:custGeom>
              <a:solidFill>
                <a:srgbClr val="D4BE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00" name="Freeform 120"/>
              <p:cNvSpPr>
                <a:spLocks/>
              </p:cNvSpPr>
              <p:nvPr userDrawn="1"/>
            </p:nvSpPr>
            <p:spPr bwMode="auto">
              <a:xfrm>
                <a:off x="1533" y="1837"/>
                <a:ext cx="135" cy="48"/>
              </a:xfrm>
              <a:custGeom>
                <a:avLst/>
                <a:gdLst>
                  <a:gd name="T0" fmla="*/ 4 w 76"/>
                  <a:gd name="T1" fmla="*/ 12 h 27"/>
                  <a:gd name="T2" fmla="*/ 33 w 76"/>
                  <a:gd name="T3" fmla="*/ 2 h 27"/>
                  <a:gd name="T4" fmla="*/ 56 w 76"/>
                  <a:gd name="T5" fmla="*/ 2 h 27"/>
                  <a:gd name="T6" fmla="*/ 73 w 76"/>
                  <a:gd name="T7" fmla="*/ 20 h 27"/>
                  <a:gd name="T8" fmla="*/ 6 w 76"/>
                  <a:gd name="T9" fmla="*/ 18 h 27"/>
                  <a:gd name="T10" fmla="*/ 4 w 76"/>
                  <a:gd name="T11" fmla="*/ 1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" h="27">
                    <a:moveTo>
                      <a:pt x="4" y="12"/>
                    </a:moveTo>
                    <a:cubicBezTo>
                      <a:pt x="8" y="3"/>
                      <a:pt x="22" y="4"/>
                      <a:pt x="33" y="2"/>
                    </a:cubicBezTo>
                    <a:cubicBezTo>
                      <a:pt x="41" y="1"/>
                      <a:pt x="49" y="0"/>
                      <a:pt x="56" y="2"/>
                    </a:cubicBezTo>
                    <a:cubicBezTo>
                      <a:pt x="73" y="5"/>
                      <a:pt x="76" y="9"/>
                      <a:pt x="73" y="20"/>
                    </a:cubicBezTo>
                    <a:cubicBezTo>
                      <a:pt x="56" y="27"/>
                      <a:pt x="21" y="26"/>
                      <a:pt x="6" y="18"/>
                    </a:cubicBezTo>
                    <a:cubicBezTo>
                      <a:pt x="3" y="16"/>
                      <a:pt x="0" y="14"/>
                      <a:pt x="4" y="12"/>
                    </a:cubicBezTo>
                    <a:close/>
                  </a:path>
                </a:pathLst>
              </a:custGeom>
              <a:solidFill>
                <a:srgbClr val="A884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01" name="Freeform 121"/>
              <p:cNvSpPr>
                <a:spLocks/>
              </p:cNvSpPr>
              <p:nvPr userDrawn="1"/>
            </p:nvSpPr>
            <p:spPr bwMode="auto">
              <a:xfrm>
                <a:off x="2527" y="1839"/>
                <a:ext cx="141" cy="45"/>
              </a:xfrm>
              <a:custGeom>
                <a:avLst/>
                <a:gdLst>
                  <a:gd name="T0" fmla="*/ 12 w 79"/>
                  <a:gd name="T1" fmla="*/ 22 h 25"/>
                  <a:gd name="T2" fmla="*/ 24 w 79"/>
                  <a:gd name="T3" fmla="*/ 3 h 25"/>
                  <a:gd name="T4" fmla="*/ 70 w 79"/>
                  <a:gd name="T5" fmla="*/ 6 h 25"/>
                  <a:gd name="T6" fmla="*/ 78 w 79"/>
                  <a:gd name="T7" fmla="*/ 13 h 25"/>
                  <a:gd name="T8" fmla="*/ 65 w 79"/>
                  <a:gd name="T9" fmla="*/ 20 h 25"/>
                  <a:gd name="T10" fmla="*/ 22 w 79"/>
                  <a:gd name="T11" fmla="*/ 23 h 25"/>
                  <a:gd name="T12" fmla="*/ 12 w 79"/>
                  <a:gd name="T13" fmla="*/ 2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25">
                    <a:moveTo>
                      <a:pt x="12" y="22"/>
                    </a:moveTo>
                    <a:cubicBezTo>
                      <a:pt x="0" y="12"/>
                      <a:pt x="4" y="6"/>
                      <a:pt x="24" y="3"/>
                    </a:cubicBezTo>
                    <a:cubicBezTo>
                      <a:pt x="39" y="1"/>
                      <a:pt x="55" y="0"/>
                      <a:pt x="70" y="6"/>
                    </a:cubicBezTo>
                    <a:cubicBezTo>
                      <a:pt x="73" y="8"/>
                      <a:pt x="79" y="10"/>
                      <a:pt x="78" y="13"/>
                    </a:cubicBezTo>
                    <a:cubicBezTo>
                      <a:pt x="76" y="16"/>
                      <a:pt x="72" y="19"/>
                      <a:pt x="65" y="20"/>
                    </a:cubicBezTo>
                    <a:cubicBezTo>
                      <a:pt x="51" y="21"/>
                      <a:pt x="36" y="22"/>
                      <a:pt x="22" y="23"/>
                    </a:cubicBezTo>
                    <a:cubicBezTo>
                      <a:pt x="17" y="25"/>
                      <a:pt x="14" y="24"/>
                      <a:pt x="12" y="22"/>
                    </a:cubicBezTo>
                    <a:close/>
                  </a:path>
                </a:pathLst>
              </a:custGeom>
              <a:solidFill>
                <a:srgbClr val="BC99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02" name="Freeform 122"/>
              <p:cNvSpPr>
                <a:spLocks/>
              </p:cNvSpPr>
              <p:nvPr userDrawn="1"/>
            </p:nvSpPr>
            <p:spPr bwMode="auto">
              <a:xfrm>
                <a:off x="2875" y="1807"/>
                <a:ext cx="141" cy="37"/>
              </a:xfrm>
              <a:custGeom>
                <a:avLst/>
                <a:gdLst>
                  <a:gd name="T0" fmla="*/ 39 w 79"/>
                  <a:gd name="T1" fmla="*/ 20 h 21"/>
                  <a:gd name="T2" fmla="*/ 8 w 79"/>
                  <a:gd name="T3" fmla="*/ 18 h 21"/>
                  <a:gd name="T4" fmla="*/ 1 w 79"/>
                  <a:gd name="T5" fmla="*/ 12 h 21"/>
                  <a:gd name="T6" fmla="*/ 8 w 79"/>
                  <a:gd name="T7" fmla="*/ 6 h 21"/>
                  <a:gd name="T8" fmla="*/ 33 w 79"/>
                  <a:gd name="T9" fmla="*/ 3 h 21"/>
                  <a:gd name="T10" fmla="*/ 58 w 79"/>
                  <a:gd name="T11" fmla="*/ 1 h 21"/>
                  <a:gd name="T12" fmla="*/ 76 w 79"/>
                  <a:gd name="T13" fmla="*/ 7 h 21"/>
                  <a:gd name="T14" fmla="*/ 64 w 79"/>
                  <a:gd name="T15" fmla="*/ 19 h 21"/>
                  <a:gd name="T16" fmla="*/ 39 w 79"/>
                  <a:gd name="T17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9" h="21">
                    <a:moveTo>
                      <a:pt x="39" y="20"/>
                    </a:moveTo>
                    <a:cubicBezTo>
                      <a:pt x="27" y="20"/>
                      <a:pt x="17" y="21"/>
                      <a:pt x="8" y="18"/>
                    </a:cubicBezTo>
                    <a:cubicBezTo>
                      <a:pt x="4" y="16"/>
                      <a:pt x="1" y="15"/>
                      <a:pt x="1" y="12"/>
                    </a:cubicBezTo>
                    <a:cubicBezTo>
                      <a:pt x="0" y="9"/>
                      <a:pt x="4" y="7"/>
                      <a:pt x="8" y="6"/>
                    </a:cubicBezTo>
                    <a:cubicBezTo>
                      <a:pt x="16" y="5"/>
                      <a:pt x="25" y="4"/>
                      <a:pt x="33" y="3"/>
                    </a:cubicBezTo>
                    <a:cubicBezTo>
                      <a:pt x="41" y="2"/>
                      <a:pt x="50" y="1"/>
                      <a:pt x="58" y="1"/>
                    </a:cubicBezTo>
                    <a:cubicBezTo>
                      <a:pt x="67" y="0"/>
                      <a:pt x="74" y="2"/>
                      <a:pt x="76" y="7"/>
                    </a:cubicBezTo>
                    <a:cubicBezTo>
                      <a:pt x="79" y="13"/>
                      <a:pt x="72" y="17"/>
                      <a:pt x="64" y="19"/>
                    </a:cubicBezTo>
                    <a:cubicBezTo>
                      <a:pt x="56" y="21"/>
                      <a:pt x="46" y="20"/>
                      <a:pt x="39" y="20"/>
                    </a:cubicBezTo>
                    <a:close/>
                  </a:path>
                </a:pathLst>
              </a:custGeom>
              <a:solidFill>
                <a:srgbClr val="A884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03" name="Freeform 123"/>
              <p:cNvSpPr>
                <a:spLocks/>
              </p:cNvSpPr>
              <p:nvPr userDrawn="1"/>
            </p:nvSpPr>
            <p:spPr bwMode="auto">
              <a:xfrm>
                <a:off x="1798" y="1702"/>
                <a:ext cx="128" cy="39"/>
              </a:xfrm>
              <a:custGeom>
                <a:avLst/>
                <a:gdLst>
                  <a:gd name="T0" fmla="*/ 28 w 72"/>
                  <a:gd name="T1" fmla="*/ 21 h 22"/>
                  <a:gd name="T2" fmla="*/ 17 w 72"/>
                  <a:gd name="T3" fmla="*/ 21 h 22"/>
                  <a:gd name="T4" fmla="*/ 2 w 72"/>
                  <a:gd name="T5" fmla="*/ 14 h 22"/>
                  <a:gd name="T6" fmla="*/ 10 w 72"/>
                  <a:gd name="T7" fmla="*/ 4 h 22"/>
                  <a:gd name="T8" fmla="*/ 42 w 72"/>
                  <a:gd name="T9" fmla="*/ 1 h 22"/>
                  <a:gd name="T10" fmla="*/ 64 w 72"/>
                  <a:gd name="T11" fmla="*/ 4 h 22"/>
                  <a:gd name="T12" fmla="*/ 70 w 72"/>
                  <a:gd name="T13" fmla="*/ 12 h 22"/>
                  <a:gd name="T14" fmla="*/ 57 w 72"/>
                  <a:gd name="T15" fmla="*/ 19 h 22"/>
                  <a:gd name="T16" fmla="*/ 28 w 72"/>
                  <a:gd name="T17" fmla="*/ 2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22">
                    <a:moveTo>
                      <a:pt x="28" y="21"/>
                    </a:moveTo>
                    <a:cubicBezTo>
                      <a:pt x="23" y="21"/>
                      <a:pt x="20" y="21"/>
                      <a:pt x="17" y="21"/>
                    </a:cubicBezTo>
                    <a:cubicBezTo>
                      <a:pt x="10" y="20"/>
                      <a:pt x="5" y="18"/>
                      <a:pt x="2" y="14"/>
                    </a:cubicBezTo>
                    <a:cubicBezTo>
                      <a:pt x="0" y="9"/>
                      <a:pt x="4" y="7"/>
                      <a:pt x="10" y="4"/>
                    </a:cubicBezTo>
                    <a:cubicBezTo>
                      <a:pt x="20" y="0"/>
                      <a:pt x="31" y="1"/>
                      <a:pt x="42" y="1"/>
                    </a:cubicBezTo>
                    <a:cubicBezTo>
                      <a:pt x="50" y="1"/>
                      <a:pt x="58" y="1"/>
                      <a:pt x="64" y="4"/>
                    </a:cubicBezTo>
                    <a:cubicBezTo>
                      <a:pt x="67" y="6"/>
                      <a:pt x="72" y="8"/>
                      <a:pt x="70" y="12"/>
                    </a:cubicBezTo>
                    <a:cubicBezTo>
                      <a:pt x="67" y="15"/>
                      <a:pt x="64" y="19"/>
                      <a:pt x="57" y="19"/>
                    </a:cubicBezTo>
                    <a:cubicBezTo>
                      <a:pt x="46" y="19"/>
                      <a:pt x="36" y="22"/>
                      <a:pt x="28" y="21"/>
                    </a:cubicBezTo>
                    <a:close/>
                  </a:path>
                </a:pathLst>
              </a:custGeom>
              <a:solidFill>
                <a:srgbClr val="BB97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04" name="Freeform 124"/>
              <p:cNvSpPr>
                <a:spLocks/>
              </p:cNvSpPr>
              <p:nvPr userDrawn="1"/>
            </p:nvSpPr>
            <p:spPr bwMode="auto">
              <a:xfrm>
                <a:off x="1641" y="1862"/>
                <a:ext cx="134" cy="36"/>
              </a:xfrm>
              <a:custGeom>
                <a:avLst/>
                <a:gdLst>
                  <a:gd name="T0" fmla="*/ 15 w 75"/>
                  <a:gd name="T1" fmla="*/ 20 h 20"/>
                  <a:gd name="T2" fmla="*/ 8 w 75"/>
                  <a:gd name="T3" fmla="*/ 20 h 20"/>
                  <a:gd name="T4" fmla="*/ 8 w 75"/>
                  <a:gd name="T5" fmla="*/ 10 h 20"/>
                  <a:gd name="T6" fmla="*/ 19 w 75"/>
                  <a:gd name="T7" fmla="*/ 7 h 20"/>
                  <a:gd name="T8" fmla="*/ 62 w 75"/>
                  <a:gd name="T9" fmla="*/ 3 h 20"/>
                  <a:gd name="T10" fmla="*/ 74 w 75"/>
                  <a:gd name="T11" fmla="*/ 13 h 20"/>
                  <a:gd name="T12" fmla="*/ 64 w 75"/>
                  <a:gd name="T13" fmla="*/ 20 h 20"/>
                  <a:gd name="T14" fmla="*/ 15 w 75"/>
                  <a:gd name="T1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5" h="20">
                    <a:moveTo>
                      <a:pt x="15" y="20"/>
                    </a:moveTo>
                    <a:cubicBezTo>
                      <a:pt x="12" y="20"/>
                      <a:pt x="10" y="20"/>
                      <a:pt x="8" y="20"/>
                    </a:cubicBezTo>
                    <a:cubicBezTo>
                      <a:pt x="0" y="17"/>
                      <a:pt x="3" y="13"/>
                      <a:pt x="8" y="10"/>
                    </a:cubicBezTo>
                    <a:cubicBezTo>
                      <a:pt x="11" y="8"/>
                      <a:pt x="16" y="8"/>
                      <a:pt x="19" y="7"/>
                    </a:cubicBezTo>
                    <a:cubicBezTo>
                      <a:pt x="33" y="4"/>
                      <a:pt x="46" y="0"/>
                      <a:pt x="62" y="3"/>
                    </a:cubicBezTo>
                    <a:cubicBezTo>
                      <a:pt x="70" y="5"/>
                      <a:pt x="74" y="8"/>
                      <a:pt x="74" y="13"/>
                    </a:cubicBezTo>
                    <a:cubicBezTo>
                      <a:pt x="75" y="17"/>
                      <a:pt x="72" y="20"/>
                      <a:pt x="64" y="20"/>
                    </a:cubicBezTo>
                    <a:cubicBezTo>
                      <a:pt x="47" y="20"/>
                      <a:pt x="31" y="20"/>
                      <a:pt x="15" y="20"/>
                    </a:cubicBezTo>
                    <a:close/>
                  </a:path>
                </a:pathLst>
              </a:custGeom>
              <a:solidFill>
                <a:srgbClr val="A884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05" name="Freeform 125"/>
              <p:cNvSpPr>
                <a:spLocks/>
              </p:cNvSpPr>
              <p:nvPr userDrawn="1"/>
            </p:nvSpPr>
            <p:spPr bwMode="auto">
              <a:xfrm>
                <a:off x="2346" y="1873"/>
                <a:ext cx="331" cy="52"/>
              </a:xfrm>
              <a:custGeom>
                <a:avLst/>
                <a:gdLst>
                  <a:gd name="T0" fmla="*/ 114 w 186"/>
                  <a:gd name="T1" fmla="*/ 3 h 29"/>
                  <a:gd name="T2" fmla="*/ 124 w 186"/>
                  <a:gd name="T3" fmla="*/ 4 h 29"/>
                  <a:gd name="T4" fmla="*/ 138 w 186"/>
                  <a:gd name="T5" fmla="*/ 6 h 29"/>
                  <a:gd name="T6" fmla="*/ 180 w 186"/>
                  <a:gd name="T7" fmla="*/ 6 h 29"/>
                  <a:gd name="T8" fmla="*/ 186 w 186"/>
                  <a:gd name="T9" fmla="*/ 8 h 29"/>
                  <a:gd name="T10" fmla="*/ 152 w 186"/>
                  <a:gd name="T11" fmla="*/ 10 h 29"/>
                  <a:gd name="T12" fmla="*/ 116 w 186"/>
                  <a:gd name="T13" fmla="*/ 7 h 29"/>
                  <a:gd name="T14" fmla="*/ 67 w 186"/>
                  <a:gd name="T15" fmla="*/ 8 h 29"/>
                  <a:gd name="T16" fmla="*/ 22 w 186"/>
                  <a:gd name="T17" fmla="*/ 29 h 29"/>
                  <a:gd name="T18" fmla="*/ 0 w 186"/>
                  <a:gd name="T19" fmla="*/ 16 h 29"/>
                  <a:gd name="T20" fmla="*/ 23 w 186"/>
                  <a:gd name="T21" fmla="*/ 12 h 29"/>
                  <a:gd name="T22" fmla="*/ 32 w 186"/>
                  <a:gd name="T23" fmla="*/ 11 h 29"/>
                  <a:gd name="T24" fmla="*/ 41 w 186"/>
                  <a:gd name="T25" fmla="*/ 10 h 29"/>
                  <a:gd name="T26" fmla="*/ 104 w 186"/>
                  <a:gd name="T27" fmla="*/ 3 h 29"/>
                  <a:gd name="T28" fmla="*/ 114 w 186"/>
                  <a:gd name="T29" fmla="*/ 3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6" h="29">
                    <a:moveTo>
                      <a:pt x="114" y="3"/>
                    </a:moveTo>
                    <a:cubicBezTo>
                      <a:pt x="117" y="3"/>
                      <a:pt x="120" y="4"/>
                      <a:pt x="124" y="4"/>
                    </a:cubicBezTo>
                    <a:cubicBezTo>
                      <a:pt x="128" y="6"/>
                      <a:pt x="132" y="6"/>
                      <a:pt x="138" y="6"/>
                    </a:cubicBezTo>
                    <a:cubicBezTo>
                      <a:pt x="152" y="5"/>
                      <a:pt x="166" y="6"/>
                      <a:pt x="180" y="6"/>
                    </a:cubicBezTo>
                    <a:cubicBezTo>
                      <a:pt x="183" y="6"/>
                      <a:pt x="185" y="6"/>
                      <a:pt x="186" y="8"/>
                    </a:cubicBezTo>
                    <a:cubicBezTo>
                      <a:pt x="175" y="9"/>
                      <a:pt x="163" y="9"/>
                      <a:pt x="152" y="10"/>
                    </a:cubicBezTo>
                    <a:cubicBezTo>
                      <a:pt x="140" y="10"/>
                      <a:pt x="128" y="9"/>
                      <a:pt x="116" y="7"/>
                    </a:cubicBezTo>
                    <a:cubicBezTo>
                      <a:pt x="100" y="4"/>
                      <a:pt x="83" y="4"/>
                      <a:pt x="67" y="8"/>
                    </a:cubicBezTo>
                    <a:cubicBezTo>
                      <a:pt x="50" y="14"/>
                      <a:pt x="32" y="18"/>
                      <a:pt x="22" y="29"/>
                    </a:cubicBezTo>
                    <a:cubicBezTo>
                      <a:pt x="14" y="25"/>
                      <a:pt x="7" y="21"/>
                      <a:pt x="0" y="16"/>
                    </a:cubicBezTo>
                    <a:cubicBezTo>
                      <a:pt x="6" y="12"/>
                      <a:pt x="17" y="16"/>
                      <a:pt x="23" y="12"/>
                    </a:cubicBezTo>
                    <a:cubicBezTo>
                      <a:pt x="25" y="11"/>
                      <a:pt x="29" y="10"/>
                      <a:pt x="32" y="11"/>
                    </a:cubicBezTo>
                    <a:cubicBezTo>
                      <a:pt x="36" y="11"/>
                      <a:pt x="39" y="11"/>
                      <a:pt x="41" y="10"/>
                    </a:cubicBezTo>
                    <a:cubicBezTo>
                      <a:pt x="61" y="3"/>
                      <a:pt x="81" y="0"/>
                      <a:pt x="104" y="3"/>
                    </a:cubicBezTo>
                    <a:cubicBezTo>
                      <a:pt x="107" y="3"/>
                      <a:pt x="111" y="3"/>
                      <a:pt x="114" y="3"/>
                    </a:cubicBezTo>
                    <a:close/>
                  </a:path>
                </a:pathLst>
              </a:custGeom>
              <a:solidFill>
                <a:srgbClr val="7854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06" name="Freeform 126"/>
              <p:cNvSpPr>
                <a:spLocks/>
              </p:cNvSpPr>
              <p:nvPr userDrawn="1"/>
            </p:nvSpPr>
            <p:spPr bwMode="auto">
              <a:xfrm>
                <a:off x="1711" y="1827"/>
                <a:ext cx="117" cy="37"/>
              </a:xfrm>
              <a:custGeom>
                <a:avLst/>
                <a:gdLst>
                  <a:gd name="T0" fmla="*/ 37 w 66"/>
                  <a:gd name="T1" fmla="*/ 1 h 21"/>
                  <a:gd name="T2" fmla="*/ 58 w 66"/>
                  <a:gd name="T3" fmla="*/ 3 h 21"/>
                  <a:gd name="T4" fmla="*/ 58 w 66"/>
                  <a:gd name="T5" fmla="*/ 16 h 21"/>
                  <a:gd name="T6" fmla="*/ 5 w 66"/>
                  <a:gd name="T7" fmla="*/ 13 h 21"/>
                  <a:gd name="T8" fmla="*/ 8 w 66"/>
                  <a:gd name="T9" fmla="*/ 5 h 21"/>
                  <a:gd name="T10" fmla="*/ 37 w 66"/>
                  <a:gd name="T11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" h="21">
                    <a:moveTo>
                      <a:pt x="37" y="1"/>
                    </a:moveTo>
                    <a:cubicBezTo>
                      <a:pt x="44" y="1"/>
                      <a:pt x="51" y="1"/>
                      <a:pt x="58" y="3"/>
                    </a:cubicBezTo>
                    <a:cubicBezTo>
                      <a:pt x="66" y="6"/>
                      <a:pt x="66" y="13"/>
                      <a:pt x="58" y="16"/>
                    </a:cubicBezTo>
                    <a:cubicBezTo>
                      <a:pt x="44" y="21"/>
                      <a:pt x="17" y="20"/>
                      <a:pt x="5" y="13"/>
                    </a:cubicBezTo>
                    <a:cubicBezTo>
                      <a:pt x="0" y="10"/>
                      <a:pt x="1" y="7"/>
                      <a:pt x="8" y="5"/>
                    </a:cubicBezTo>
                    <a:cubicBezTo>
                      <a:pt x="17" y="2"/>
                      <a:pt x="27" y="0"/>
                      <a:pt x="37" y="1"/>
                    </a:cubicBezTo>
                    <a:close/>
                  </a:path>
                </a:pathLst>
              </a:custGeom>
              <a:solidFill>
                <a:srgbClr val="A88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07" name="Freeform 127"/>
              <p:cNvSpPr>
                <a:spLocks/>
              </p:cNvSpPr>
              <p:nvPr userDrawn="1"/>
            </p:nvSpPr>
            <p:spPr bwMode="auto">
              <a:xfrm>
                <a:off x="2158" y="1785"/>
                <a:ext cx="116" cy="33"/>
              </a:xfrm>
              <a:custGeom>
                <a:avLst/>
                <a:gdLst>
                  <a:gd name="T0" fmla="*/ 24 w 65"/>
                  <a:gd name="T1" fmla="*/ 0 h 18"/>
                  <a:gd name="T2" fmla="*/ 53 w 65"/>
                  <a:gd name="T3" fmla="*/ 2 h 18"/>
                  <a:gd name="T4" fmla="*/ 64 w 65"/>
                  <a:gd name="T5" fmla="*/ 7 h 18"/>
                  <a:gd name="T6" fmla="*/ 57 w 65"/>
                  <a:gd name="T7" fmla="*/ 13 h 18"/>
                  <a:gd name="T8" fmla="*/ 15 w 65"/>
                  <a:gd name="T9" fmla="*/ 17 h 18"/>
                  <a:gd name="T10" fmla="*/ 1 w 65"/>
                  <a:gd name="T11" fmla="*/ 8 h 18"/>
                  <a:gd name="T12" fmla="*/ 16 w 65"/>
                  <a:gd name="T13" fmla="*/ 0 h 18"/>
                  <a:gd name="T14" fmla="*/ 24 w 65"/>
                  <a:gd name="T1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5" h="18">
                    <a:moveTo>
                      <a:pt x="24" y="0"/>
                    </a:moveTo>
                    <a:cubicBezTo>
                      <a:pt x="32" y="2"/>
                      <a:pt x="42" y="3"/>
                      <a:pt x="53" y="2"/>
                    </a:cubicBezTo>
                    <a:cubicBezTo>
                      <a:pt x="58" y="1"/>
                      <a:pt x="63" y="4"/>
                      <a:pt x="64" y="7"/>
                    </a:cubicBezTo>
                    <a:cubicBezTo>
                      <a:pt x="65" y="10"/>
                      <a:pt x="61" y="12"/>
                      <a:pt x="57" y="13"/>
                    </a:cubicBezTo>
                    <a:cubicBezTo>
                      <a:pt x="44" y="16"/>
                      <a:pt x="30" y="18"/>
                      <a:pt x="15" y="17"/>
                    </a:cubicBezTo>
                    <a:cubicBezTo>
                      <a:pt x="5" y="17"/>
                      <a:pt x="0" y="14"/>
                      <a:pt x="1" y="8"/>
                    </a:cubicBezTo>
                    <a:cubicBezTo>
                      <a:pt x="1" y="4"/>
                      <a:pt x="10" y="2"/>
                      <a:pt x="16" y="0"/>
                    </a:cubicBezTo>
                    <a:cubicBezTo>
                      <a:pt x="18" y="0"/>
                      <a:pt x="19" y="0"/>
                      <a:pt x="24" y="0"/>
                    </a:cubicBezTo>
                    <a:close/>
                  </a:path>
                </a:pathLst>
              </a:custGeom>
              <a:solidFill>
                <a:srgbClr val="BD99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08" name="Freeform 128"/>
              <p:cNvSpPr>
                <a:spLocks/>
              </p:cNvSpPr>
              <p:nvPr userDrawn="1"/>
            </p:nvSpPr>
            <p:spPr bwMode="auto">
              <a:xfrm>
                <a:off x="3476" y="1814"/>
                <a:ext cx="104" cy="52"/>
              </a:xfrm>
              <a:custGeom>
                <a:avLst/>
                <a:gdLst>
                  <a:gd name="T0" fmla="*/ 58 w 59"/>
                  <a:gd name="T1" fmla="*/ 7 h 29"/>
                  <a:gd name="T2" fmla="*/ 58 w 59"/>
                  <a:gd name="T3" fmla="*/ 16 h 29"/>
                  <a:gd name="T4" fmla="*/ 46 w 59"/>
                  <a:gd name="T5" fmla="*/ 29 h 29"/>
                  <a:gd name="T6" fmla="*/ 3 w 59"/>
                  <a:gd name="T7" fmla="*/ 6 h 29"/>
                  <a:gd name="T8" fmla="*/ 3 w 59"/>
                  <a:gd name="T9" fmla="*/ 3 h 29"/>
                  <a:gd name="T10" fmla="*/ 57 w 59"/>
                  <a:gd name="T11" fmla="*/ 6 h 29"/>
                  <a:gd name="T12" fmla="*/ 58 w 59"/>
                  <a:gd name="T13" fmla="*/ 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" h="29">
                    <a:moveTo>
                      <a:pt x="58" y="7"/>
                    </a:moveTo>
                    <a:cubicBezTo>
                      <a:pt x="53" y="9"/>
                      <a:pt x="59" y="12"/>
                      <a:pt x="58" y="16"/>
                    </a:cubicBezTo>
                    <a:cubicBezTo>
                      <a:pt x="56" y="21"/>
                      <a:pt x="49" y="24"/>
                      <a:pt x="46" y="29"/>
                    </a:cubicBezTo>
                    <a:cubicBezTo>
                      <a:pt x="31" y="22"/>
                      <a:pt x="19" y="12"/>
                      <a:pt x="3" y="6"/>
                    </a:cubicBezTo>
                    <a:cubicBezTo>
                      <a:pt x="1" y="5"/>
                      <a:pt x="0" y="4"/>
                      <a:pt x="3" y="3"/>
                    </a:cubicBezTo>
                    <a:cubicBezTo>
                      <a:pt x="10" y="0"/>
                      <a:pt x="51" y="3"/>
                      <a:pt x="57" y="6"/>
                    </a:cubicBezTo>
                    <a:cubicBezTo>
                      <a:pt x="58" y="6"/>
                      <a:pt x="58" y="6"/>
                      <a:pt x="58" y="7"/>
                    </a:cubicBezTo>
                    <a:close/>
                  </a:path>
                </a:pathLst>
              </a:custGeom>
              <a:solidFill>
                <a:srgbClr val="8562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09" name="Freeform 129"/>
              <p:cNvSpPr>
                <a:spLocks/>
              </p:cNvSpPr>
              <p:nvPr userDrawn="1"/>
            </p:nvSpPr>
            <p:spPr bwMode="auto">
              <a:xfrm>
                <a:off x="3380" y="1780"/>
                <a:ext cx="138" cy="43"/>
              </a:xfrm>
              <a:custGeom>
                <a:avLst/>
                <a:gdLst>
                  <a:gd name="T0" fmla="*/ 9 w 78"/>
                  <a:gd name="T1" fmla="*/ 3 h 24"/>
                  <a:gd name="T2" fmla="*/ 14 w 78"/>
                  <a:gd name="T3" fmla="*/ 0 h 24"/>
                  <a:gd name="T4" fmla="*/ 34 w 78"/>
                  <a:gd name="T5" fmla="*/ 12 h 24"/>
                  <a:gd name="T6" fmla="*/ 39 w 78"/>
                  <a:gd name="T7" fmla="*/ 14 h 24"/>
                  <a:gd name="T8" fmla="*/ 47 w 78"/>
                  <a:gd name="T9" fmla="*/ 10 h 24"/>
                  <a:gd name="T10" fmla="*/ 66 w 78"/>
                  <a:gd name="T11" fmla="*/ 1 h 24"/>
                  <a:gd name="T12" fmla="*/ 74 w 78"/>
                  <a:gd name="T13" fmla="*/ 5 h 24"/>
                  <a:gd name="T14" fmla="*/ 73 w 78"/>
                  <a:gd name="T15" fmla="*/ 12 h 24"/>
                  <a:gd name="T16" fmla="*/ 60 w 78"/>
                  <a:gd name="T17" fmla="*/ 15 h 24"/>
                  <a:gd name="T18" fmla="*/ 47 w 78"/>
                  <a:gd name="T19" fmla="*/ 16 h 24"/>
                  <a:gd name="T20" fmla="*/ 52 w 78"/>
                  <a:gd name="T21" fmla="*/ 23 h 24"/>
                  <a:gd name="T22" fmla="*/ 28 w 78"/>
                  <a:gd name="T23" fmla="*/ 24 h 24"/>
                  <a:gd name="T24" fmla="*/ 30 w 78"/>
                  <a:gd name="T25" fmla="*/ 21 h 24"/>
                  <a:gd name="T26" fmla="*/ 33 w 78"/>
                  <a:gd name="T27" fmla="*/ 16 h 24"/>
                  <a:gd name="T28" fmla="*/ 25 w 78"/>
                  <a:gd name="T29" fmla="*/ 16 h 24"/>
                  <a:gd name="T30" fmla="*/ 5 w 78"/>
                  <a:gd name="T31" fmla="*/ 12 h 24"/>
                  <a:gd name="T32" fmla="*/ 9 w 78"/>
                  <a:gd name="T33" fmla="*/ 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24">
                    <a:moveTo>
                      <a:pt x="9" y="3"/>
                    </a:moveTo>
                    <a:cubicBezTo>
                      <a:pt x="10" y="2"/>
                      <a:pt x="12" y="1"/>
                      <a:pt x="14" y="0"/>
                    </a:cubicBezTo>
                    <a:cubicBezTo>
                      <a:pt x="24" y="2"/>
                      <a:pt x="36" y="3"/>
                      <a:pt x="34" y="12"/>
                    </a:cubicBezTo>
                    <a:cubicBezTo>
                      <a:pt x="34" y="13"/>
                      <a:pt x="36" y="14"/>
                      <a:pt x="39" y="14"/>
                    </a:cubicBezTo>
                    <a:cubicBezTo>
                      <a:pt x="43" y="14"/>
                      <a:pt x="47" y="12"/>
                      <a:pt x="47" y="10"/>
                    </a:cubicBezTo>
                    <a:cubicBezTo>
                      <a:pt x="46" y="3"/>
                      <a:pt x="60" y="5"/>
                      <a:pt x="66" y="1"/>
                    </a:cubicBezTo>
                    <a:cubicBezTo>
                      <a:pt x="68" y="0"/>
                      <a:pt x="72" y="3"/>
                      <a:pt x="74" y="5"/>
                    </a:cubicBezTo>
                    <a:cubicBezTo>
                      <a:pt x="78" y="7"/>
                      <a:pt x="75" y="9"/>
                      <a:pt x="73" y="12"/>
                    </a:cubicBezTo>
                    <a:cubicBezTo>
                      <a:pt x="69" y="14"/>
                      <a:pt x="65" y="16"/>
                      <a:pt x="60" y="15"/>
                    </a:cubicBezTo>
                    <a:cubicBezTo>
                      <a:pt x="55" y="15"/>
                      <a:pt x="50" y="13"/>
                      <a:pt x="47" y="16"/>
                    </a:cubicBezTo>
                    <a:cubicBezTo>
                      <a:pt x="43" y="19"/>
                      <a:pt x="53" y="20"/>
                      <a:pt x="52" y="23"/>
                    </a:cubicBezTo>
                    <a:cubicBezTo>
                      <a:pt x="44" y="21"/>
                      <a:pt x="36" y="21"/>
                      <a:pt x="28" y="24"/>
                    </a:cubicBezTo>
                    <a:cubicBezTo>
                      <a:pt x="27" y="22"/>
                      <a:pt x="29" y="22"/>
                      <a:pt x="30" y="21"/>
                    </a:cubicBezTo>
                    <a:cubicBezTo>
                      <a:pt x="32" y="19"/>
                      <a:pt x="37" y="18"/>
                      <a:pt x="33" y="16"/>
                    </a:cubicBezTo>
                    <a:cubicBezTo>
                      <a:pt x="30" y="13"/>
                      <a:pt x="28" y="16"/>
                      <a:pt x="25" y="16"/>
                    </a:cubicBezTo>
                    <a:cubicBezTo>
                      <a:pt x="16" y="19"/>
                      <a:pt x="10" y="17"/>
                      <a:pt x="5" y="12"/>
                    </a:cubicBezTo>
                    <a:cubicBezTo>
                      <a:pt x="0" y="8"/>
                      <a:pt x="2" y="5"/>
                      <a:pt x="9" y="3"/>
                    </a:cubicBezTo>
                    <a:close/>
                  </a:path>
                </a:pathLst>
              </a:custGeom>
              <a:solidFill>
                <a:srgbClr val="B18D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10" name="Freeform 130"/>
              <p:cNvSpPr>
                <a:spLocks/>
              </p:cNvSpPr>
              <p:nvPr userDrawn="1"/>
            </p:nvSpPr>
            <p:spPr bwMode="auto">
              <a:xfrm>
                <a:off x="4239" y="1677"/>
                <a:ext cx="115" cy="33"/>
              </a:xfrm>
              <a:custGeom>
                <a:avLst/>
                <a:gdLst>
                  <a:gd name="T0" fmla="*/ 29 w 65"/>
                  <a:gd name="T1" fmla="*/ 0 h 19"/>
                  <a:gd name="T2" fmla="*/ 57 w 65"/>
                  <a:gd name="T3" fmla="*/ 2 h 19"/>
                  <a:gd name="T4" fmla="*/ 64 w 65"/>
                  <a:gd name="T5" fmla="*/ 5 h 19"/>
                  <a:gd name="T6" fmla="*/ 58 w 65"/>
                  <a:gd name="T7" fmla="*/ 9 h 19"/>
                  <a:gd name="T8" fmla="*/ 21 w 65"/>
                  <a:gd name="T9" fmla="*/ 17 h 19"/>
                  <a:gd name="T10" fmla="*/ 3 w 65"/>
                  <a:gd name="T11" fmla="*/ 14 h 19"/>
                  <a:gd name="T12" fmla="*/ 12 w 65"/>
                  <a:gd name="T13" fmla="*/ 3 h 19"/>
                  <a:gd name="T14" fmla="*/ 29 w 65"/>
                  <a:gd name="T1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5" h="19">
                    <a:moveTo>
                      <a:pt x="29" y="0"/>
                    </a:moveTo>
                    <a:cubicBezTo>
                      <a:pt x="39" y="0"/>
                      <a:pt x="48" y="0"/>
                      <a:pt x="57" y="2"/>
                    </a:cubicBezTo>
                    <a:cubicBezTo>
                      <a:pt x="60" y="2"/>
                      <a:pt x="64" y="3"/>
                      <a:pt x="64" y="5"/>
                    </a:cubicBezTo>
                    <a:cubicBezTo>
                      <a:pt x="65" y="8"/>
                      <a:pt x="62" y="9"/>
                      <a:pt x="58" y="9"/>
                    </a:cubicBezTo>
                    <a:cubicBezTo>
                      <a:pt x="46" y="12"/>
                      <a:pt x="34" y="16"/>
                      <a:pt x="21" y="17"/>
                    </a:cubicBezTo>
                    <a:cubicBezTo>
                      <a:pt x="14" y="17"/>
                      <a:pt x="6" y="19"/>
                      <a:pt x="3" y="14"/>
                    </a:cubicBezTo>
                    <a:cubicBezTo>
                      <a:pt x="0" y="9"/>
                      <a:pt x="5" y="5"/>
                      <a:pt x="12" y="3"/>
                    </a:cubicBezTo>
                    <a:cubicBezTo>
                      <a:pt x="16" y="0"/>
                      <a:pt x="23" y="1"/>
                      <a:pt x="29" y="0"/>
                    </a:cubicBezTo>
                    <a:close/>
                  </a:path>
                </a:pathLst>
              </a:custGeom>
              <a:solidFill>
                <a:srgbClr val="D7C0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11" name="Freeform 131"/>
              <p:cNvSpPr>
                <a:spLocks/>
              </p:cNvSpPr>
              <p:nvPr userDrawn="1"/>
            </p:nvSpPr>
            <p:spPr bwMode="auto">
              <a:xfrm>
                <a:off x="3829" y="1687"/>
                <a:ext cx="99" cy="31"/>
              </a:xfrm>
              <a:custGeom>
                <a:avLst/>
                <a:gdLst>
                  <a:gd name="T0" fmla="*/ 24 w 56"/>
                  <a:gd name="T1" fmla="*/ 16 h 17"/>
                  <a:gd name="T2" fmla="*/ 8 w 56"/>
                  <a:gd name="T3" fmla="*/ 15 h 17"/>
                  <a:gd name="T4" fmla="*/ 0 w 56"/>
                  <a:gd name="T5" fmla="*/ 9 h 17"/>
                  <a:gd name="T6" fmla="*/ 7 w 56"/>
                  <a:gd name="T7" fmla="*/ 3 h 17"/>
                  <a:gd name="T8" fmla="*/ 52 w 56"/>
                  <a:gd name="T9" fmla="*/ 3 h 17"/>
                  <a:gd name="T10" fmla="*/ 56 w 56"/>
                  <a:gd name="T11" fmla="*/ 8 h 17"/>
                  <a:gd name="T12" fmla="*/ 51 w 56"/>
                  <a:gd name="T13" fmla="*/ 13 h 17"/>
                  <a:gd name="T14" fmla="*/ 24 w 56"/>
                  <a:gd name="T15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" h="17">
                    <a:moveTo>
                      <a:pt x="24" y="16"/>
                    </a:moveTo>
                    <a:cubicBezTo>
                      <a:pt x="18" y="16"/>
                      <a:pt x="13" y="16"/>
                      <a:pt x="8" y="15"/>
                    </a:cubicBezTo>
                    <a:cubicBezTo>
                      <a:pt x="2" y="14"/>
                      <a:pt x="0" y="12"/>
                      <a:pt x="0" y="9"/>
                    </a:cubicBezTo>
                    <a:cubicBezTo>
                      <a:pt x="0" y="6"/>
                      <a:pt x="1" y="4"/>
                      <a:pt x="7" y="3"/>
                    </a:cubicBezTo>
                    <a:cubicBezTo>
                      <a:pt x="22" y="0"/>
                      <a:pt x="37" y="1"/>
                      <a:pt x="52" y="3"/>
                    </a:cubicBezTo>
                    <a:cubicBezTo>
                      <a:pt x="56" y="3"/>
                      <a:pt x="56" y="6"/>
                      <a:pt x="56" y="8"/>
                    </a:cubicBezTo>
                    <a:cubicBezTo>
                      <a:pt x="55" y="10"/>
                      <a:pt x="55" y="13"/>
                      <a:pt x="51" y="13"/>
                    </a:cubicBezTo>
                    <a:cubicBezTo>
                      <a:pt x="41" y="14"/>
                      <a:pt x="33" y="17"/>
                      <a:pt x="24" y="16"/>
                    </a:cubicBezTo>
                    <a:close/>
                  </a:path>
                </a:pathLst>
              </a:custGeom>
              <a:solidFill>
                <a:srgbClr val="BB99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12" name="Freeform 132"/>
              <p:cNvSpPr>
                <a:spLocks/>
              </p:cNvSpPr>
              <p:nvPr userDrawn="1"/>
            </p:nvSpPr>
            <p:spPr bwMode="auto">
              <a:xfrm>
                <a:off x="2066" y="1760"/>
                <a:ext cx="87" cy="45"/>
              </a:xfrm>
              <a:custGeom>
                <a:avLst/>
                <a:gdLst>
                  <a:gd name="T0" fmla="*/ 18 w 49"/>
                  <a:gd name="T1" fmla="*/ 2 h 25"/>
                  <a:gd name="T2" fmla="*/ 20 w 49"/>
                  <a:gd name="T3" fmla="*/ 0 h 25"/>
                  <a:gd name="T4" fmla="*/ 40 w 49"/>
                  <a:gd name="T5" fmla="*/ 8 h 25"/>
                  <a:gd name="T6" fmla="*/ 48 w 49"/>
                  <a:gd name="T7" fmla="*/ 17 h 25"/>
                  <a:gd name="T8" fmla="*/ 30 w 49"/>
                  <a:gd name="T9" fmla="*/ 24 h 25"/>
                  <a:gd name="T10" fmla="*/ 8 w 49"/>
                  <a:gd name="T11" fmla="*/ 22 h 25"/>
                  <a:gd name="T12" fmla="*/ 1 w 49"/>
                  <a:gd name="T13" fmla="*/ 16 h 25"/>
                  <a:gd name="T14" fmla="*/ 13 w 49"/>
                  <a:gd name="T15" fmla="*/ 7 h 25"/>
                  <a:gd name="T16" fmla="*/ 18 w 49"/>
                  <a:gd name="T17" fmla="*/ 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9" h="25">
                    <a:moveTo>
                      <a:pt x="18" y="2"/>
                    </a:moveTo>
                    <a:cubicBezTo>
                      <a:pt x="19" y="1"/>
                      <a:pt x="19" y="1"/>
                      <a:pt x="20" y="0"/>
                    </a:cubicBezTo>
                    <a:cubicBezTo>
                      <a:pt x="27" y="3"/>
                      <a:pt x="32" y="6"/>
                      <a:pt x="40" y="8"/>
                    </a:cubicBezTo>
                    <a:cubicBezTo>
                      <a:pt x="47" y="9"/>
                      <a:pt x="49" y="14"/>
                      <a:pt x="48" y="17"/>
                    </a:cubicBezTo>
                    <a:cubicBezTo>
                      <a:pt x="45" y="21"/>
                      <a:pt x="37" y="23"/>
                      <a:pt x="30" y="24"/>
                    </a:cubicBezTo>
                    <a:cubicBezTo>
                      <a:pt x="22" y="25"/>
                      <a:pt x="15" y="23"/>
                      <a:pt x="8" y="22"/>
                    </a:cubicBezTo>
                    <a:cubicBezTo>
                      <a:pt x="4" y="21"/>
                      <a:pt x="0" y="19"/>
                      <a:pt x="1" y="16"/>
                    </a:cubicBezTo>
                    <a:cubicBezTo>
                      <a:pt x="2" y="12"/>
                      <a:pt x="6" y="9"/>
                      <a:pt x="13" y="7"/>
                    </a:cubicBezTo>
                    <a:cubicBezTo>
                      <a:pt x="18" y="6"/>
                      <a:pt x="26" y="6"/>
                      <a:pt x="18" y="2"/>
                    </a:cubicBezTo>
                    <a:close/>
                  </a:path>
                </a:pathLst>
              </a:custGeom>
              <a:solidFill>
                <a:srgbClr val="A884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13" name="Freeform 133"/>
              <p:cNvSpPr>
                <a:spLocks/>
              </p:cNvSpPr>
              <p:nvPr userDrawn="1"/>
            </p:nvSpPr>
            <p:spPr bwMode="auto">
              <a:xfrm>
                <a:off x="4106" y="1710"/>
                <a:ext cx="94" cy="27"/>
              </a:xfrm>
              <a:custGeom>
                <a:avLst/>
                <a:gdLst>
                  <a:gd name="T0" fmla="*/ 25 w 53"/>
                  <a:gd name="T1" fmla="*/ 15 h 15"/>
                  <a:gd name="T2" fmla="*/ 9 w 53"/>
                  <a:gd name="T3" fmla="*/ 14 h 15"/>
                  <a:gd name="T4" fmla="*/ 0 w 53"/>
                  <a:gd name="T5" fmla="*/ 8 h 15"/>
                  <a:gd name="T6" fmla="*/ 9 w 53"/>
                  <a:gd name="T7" fmla="*/ 2 h 15"/>
                  <a:gd name="T8" fmla="*/ 39 w 53"/>
                  <a:gd name="T9" fmla="*/ 0 h 15"/>
                  <a:gd name="T10" fmla="*/ 53 w 53"/>
                  <a:gd name="T11" fmla="*/ 7 h 15"/>
                  <a:gd name="T12" fmla="*/ 40 w 53"/>
                  <a:gd name="T13" fmla="*/ 14 h 15"/>
                  <a:gd name="T14" fmla="*/ 25 w 53"/>
                  <a:gd name="T15" fmla="*/ 14 h 15"/>
                  <a:gd name="T16" fmla="*/ 25 w 53"/>
                  <a:gd name="T17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" h="15">
                    <a:moveTo>
                      <a:pt x="25" y="15"/>
                    </a:moveTo>
                    <a:cubicBezTo>
                      <a:pt x="19" y="14"/>
                      <a:pt x="14" y="15"/>
                      <a:pt x="9" y="14"/>
                    </a:cubicBezTo>
                    <a:cubicBezTo>
                      <a:pt x="5" y="13"/>
                      <a:pt x="0" y="12"/>
                      <a:pt x="0" y="8"/>
                    </a:cubicBezTo>
                    <a:cubicBezTo>
                      <a:pt x="0" y="5"/>
                      <a:pt x="4" y="3"/>
                      <a:pt x="9" y="2"/>
                    </a:cubicBezTo>
                    <a:cubicBezTo>
                      <a:pt x="19" y="1"/>
                      <a:pt x="29" y="1"/>
                      <a:pt x="39" y="0"/>
                    </a:cubicBezTo>
                    <a:cubicBezTo>
                      <a:pt x="46" y="0"/>
                      <a:pt x="52" y="3"/>
                      <a:pt x="53" y="7"/>
                    </a:cubicBezTo>
                    <a:cubicBezTo>
                      <a:pt x="53" y="12"/>
                      <a:pt x="46" y="13"/>
                      <a:pt x="40" y="14"/>
                    </a:cubicBezTo>
                    <a:cubicBezTo>
                      <a:pt x="35" y="15"/>
                      <a:pt x="30" y="14"/>
                      <a:pt x="25" y="14"/>
                    </a:cubicBezTo>
                    <a:cubicBezTo>
                      <a:pt x="25" y="14"/>
                      <a:pt x="25" y="14"/>
                      <a:pt x="25" y="15"/>
                    </a:cubicBezTo>
                    <a:close/>
                  </a:path>
                </a:pathLst>
              </a:custGeom>
              <a:solidFill>
                <a:srgbClr val="A884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14" name="Freeform 134"/>
              <p:cNvSpPr>
                <a:spLocks/>
              </p:cNvSpPr>
              <p:nvPr userDrawn="1"/>
            </p:nvSpPr>
            <p:spPr bwMode="auto">
              <a:xfrm>
                <a:off x="1505" y="1852"/>
                <a:ext cx="170" cy="46"/>
              </a:xfrm>
              <a:custGeom>
                <a:avLst/>
                <a:gdLst>
                  <a:gd name="T0" fmla="*/ 96 w 96"/>
                  <a:gd name="T1" fmla="*/ 13 h 26"/>
                  <a:gd name="T2" fmla="*/ 85 w 96"/>
                  <a:gd name="T3" fmla="*/ 26 h 26"/>
                  <a:gd name="T4" fmla="*/ 46 w 96"/>
                  <a:gd name="T5" fmla="*/ 18 h 26"/>
                  <a:gd name="T6" fmla="*/ 15 w 96"/>
                  <a:gd name="T7" fmla="*/ 12 h 26"/>
                  <a:gd name="T8" fmla="*/ 11 w 96"/>
                  <a:gd name="T9" fmla="*/ 9 h 26"/>
                  <a:gd name="T10" fmla="*/ 6 w 96"/>
                  <a:gd name="T11" fmla="*/ 3 h 26"/>
                  <a:gd name="T12" fmla="*/ 20 w 96"/>
                  <a:gd name="T13" fmla="*/ 4 h 26"/>
                  <a:gd name="T14" fmla="*/ 39 w 96"/>
                  <a:gd name="T15" fmla="*/ 13 h 26"/>
                  <a:gd name="T16" fmla="*/ 89 w 96"/>
                  <a:gd name="T17" fmla="*/ 12 h 26"/>
                  <a:gd name="T18" fmla="*/ 96 w 96"/>
                  <a:gd name="T19" fmla="*/ 1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6" h="26">
                    <a:moveTo>
                      <a:pt x="96" y="13"/>
                    </a:moveTo>
                    <a:cubicBezTo>
                      <a:pt x="92" y="17"/>
                      <a:pt x="76" y="18"/>
                      <a:pt x="85" y="26"/>
                    </a:cubicBezTo>
                    <a:cubicBezTo>
                      <a:pt x="71" y="24"/>
                      <a:pt x="57" y="23"/>
                      <a:pt x="46" y="18"/>
                    </a:cubicBezTo>
                    <a:cubicBezTo>
                      <a:pt x="36" y="15"/>
                      <a:pt x="26" y="13"/>
                      <a:pt x="15" y="12"/>
                    </a:cubicBezTo>
                    <a:cubicBezTo>
                      <a:pt x="14" y="11"/>
                      <a:pt x="13" y="10"/>
                      <a:pt x="11" y="9"/>
                    </a:cubicBezTo>
                    <a:cubicBezTo>
                      <a:pt x="8" y="7"/>
                      <a:pt x="0" y="7"/>
                      <a:pt x="6" y="3"/>
                    </a:cubicBezTo>
                    <a:cubicBezTo>
                      <a:pt x="11" y="0"/>
                      <a:pt x="16" y="0"/>
                      <a:pt x="20" y="4"/>
                    </a:cubicBezTo>
                    <a:cubicBezTo>
                      <a:pt x="21" y="11"/>
                      <a:pt x="31" y="12"/>
                      <a:pt x="39" y="13"/>
                    </a:cubicBezTo>
                    <a:cubicBezTo>
                      <a:pt x="56" y="16"/>
                      <a:pt x="73" y="14"/>
                      <a:pt x="89" y="12"/>
                    </a:cubicBezTo>
                    <a:cubicBezTo>
                      <a:pt x="92" y="12"/>
                      <a:pt x="94" y="13"/>
                      <a:pt x="96" y="13"/>
                    </a:cubicBezTo>
                    <a:close/>
                  </a:path>
                </a:pathLst>
              </a:custGeom>
              <a:solidFill>
                <a:srgbClr val="9571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15" name="Freeform 135"/>
              <p:cNvSpPr>
                <a:spLocks/>
              </p:cNvSpPr>
              <p:nvPr userDrawn="1"/>
            </p:nvSpPr>
            <p:spPr bwMode="auto">
              <a:xfrm>
                <a:off x="2336" y="1869"/>
                <a:ext cx="85" cy="27"/>
              </a:xfrm>
              <a:custGeom>
                <a:avLst/>
                <a:gdLst>
                  <a:gd name="T0" fmla="*/ 38 w 48"/>
                  <a:gd name="T1" fmla="*/ 13 h 15"/>
                  <a:gd name="T2" fmla="*/ 29 w 48"/>
                  <a:gd name="T3" fmla="*/ 14 h 15"/>
                  <a:gd name="T4" fmla="*/ 10 w 48"/>
                  <a:gd name="T5" fmla="*/ 13 h 15"/>
                  <a:gd name="T6" fmla="*/ 1 w 48"/>
                  <a:gd name="T7" fmla="*/ 7 h 15"/>
                  <a:gd name="T8" fmla="*/ 10 w 48"/>
                  <a:gd name="T9" fmla="*/ 1 h 15"/>
                  <a:gd name="T10" fmla="*/ 32 w 48"/>
                  <a:gd name="T11" fmla="*/ 1 h 15"/>
                  <a:gd name="T12" fmla="*/ 38 w 48"/>
                  <a:gd name="T13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15">
                    <a:moveTo>
                      <a:pt x="38" y="13"/>
                    </a:moveTo>
                    <a:cubicBezTo>
                      <a:pt x="36" y="14"/>
                      <a:pt x="32" y="14"/>
                      <a:pt x="29" y="14"/>
                    </a:cubicBezTo>
                    <a:cubicBezTo>
                      <a:pt x="22" y="15"/>
                      <a:pt x="16" y="14"/>
                      <a:pt x="10" y="13"/>
                    </a:cubicBezTo>
                    <a:cubicBezTo>
                      <a:pt x="5" y="12"/>
                      <a:pt x="0" y="10"/>
                      <a:pt x="1" y="7"/>
                    </a:cubicBezTo>
                    <a:cubicBezTo>
                      <a:pt x="1" y="4"/>
                      <a:pt x="5" y="1"/>
                      <a:pt x="10" y="1"/>
                    </a:cubicBezTo>
                    <a:cubicBezTo>
                      <a:pt x="17" y="0"/>
                      <a:pt x="25" y="0"/>
                      <a:pt x="32" y="1"/>
                    </a:cubicBezTo>
                    <a:cubicBezTo>
                      <a:pt x="47" y="3"/>
                      <a:pt x="48" y="6"/>
                      <a:pt x="38" y="13"/>
                    </a:cubicBezTo>
                    <a:close/>
                  </a:path>
                </a:pathLst>
              </a:custGeom>
              <a:solidFill>
                <a:srgbClr val="A581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16" name="Freeform 136"/>
              <p:cNvSpPr>
                <a:spLocks/>
              </p:cNvSpPr>
              <p:nvPr userDrawn="1"/>
            </p:nvSpPr>
            <p:spPr bwMode="auto">
              <a:xfrm>
                <a:off x="3605" y="1825"/>
                <a:ext cx="92" cy="28"/>
              </a:xfrm>
              <a:custGeom>
                <a:avLst/>
                <a:gdLst>
                  <a:gd name="T0" fmla="*/ 52 w 52"/>
                  <a:gd name="T1" fmla="*/ 4 h 16"/>
                  <a:gd name="T2" fmla="*/ 50 w 52"/>
                  <a:gd name="T3" fmla="*/ 7 h 16"/>
                  <a:gd name="T4" fmla="*/ 13 w 52"/>
                  <a:gd name="T5" fmla="*/ 14 h 16"/>
                  <a:gd name="T6" fmla="*/ 2 w 52"/>
                  <a:gd name="T7" fmla="*/ 10 h 16"/>
                  <a:gd name="T8" fmla="*/ 16 w 52"/>
                  <a:gd name="T9" fmla="*/ 2 h 16"/>
                  <a:gd name="T10" fmla="*/ 33 w 52"/>
                  <a:gd name="T11" fmla="*/ 1 h 16"/>
                  <a:gd name="T12" fmla="*/ 52 w 52"/>
                  <a:gd name="T13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16">
                    <a:moveTo>
                      <a:pt x="52" y="4"/>
                    </a:moveTo>
                    <a:cubicBezTo>
                      <a:pt x="51" y="5"/>
                      <a:pt x="50" y="6"/>
                      <a:pt x="50" y="7"/>
                    </a:cubicBezTo>
                    <a:cubicBezTo>
                      <a:pt x="39" y="13"/>
                      <a:pt x="27" y="16"/>
                      <a:pt x="13" y="14"/>
                    </a:cubicBezTo>
                    <a:cubicBezTo>
                      <a:pt x="8" y="14"/>
                      <a:pt x="4" y="13"/>
                      <a:pt x="2" y="10"/>
                    </a:cubicBezTo>
                    <a:cubicBezTo>
                      <a:pt x="0" y="4"/>
                      <a:pt x="4" y="1"/>
                      <a:pt x="16" y="2"/>
                    </a:cubicBezTo>
                    <a:cubicBezTo>
                      <a:pt x="21" y="2"/>
                      <a:pt x="27" y="2"/>
                      <a:pt x="33" y="1"/>
                    </a:cubicBezTo>
                    <a:cubicBezTo>
                      <a:pt x="40" y="0"/>
                      <a:pt x="48" y="0"/>
                      <a:pt x="52" y="4"/>
                    </a:cubicBezTo>
                    <a:close/>
                  </a:path>
                </a:pathLst>
              </a:custGeom>
              <a:solidFill>
                <a:srgbClr val="BA97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17" name="Freeform 137"/>
              <p:cNvSpPr>
                <a:spLocks/>
              </p:cNvSpPr>
              <p:nvPr userDrawn="1"/>
            </p:nvSpPr>
            <p:spPr bwMode="auto">
              <a:xfrm>
                <a:off x="4697" y="1760"/>
                <a:ext cx="57" cy="40"/>
              </a:xfrm>
              <a:custGeom>
                <a:avLst/>
                <a:gdLst>
                  <a:gd name="T0" fmla="*/ 32 w 32"/>
                  <a:gd name="T1" fmla="*/ 7 h 22"/>
                  <a:gd name="T2" fmla="*/ 32 w 32"/>
                  <a:gd name="T3" fmla="*/ 18 h 22"/>
                  <a:gd name="T4" fmla="*/ 5 w 32"/>
                  <a:gd name="T5" fmla="*/ 18 h 22"/>
                  <a:gd name="T6" fmla="*/ 0 w 32"/>
                  <a:gd name="T7" fmla="*/ 14 h 22"/>
                  <a:gd name="T8" fmla="*/ 14 w 32"/>
                  <a:gd name="T9" fmla="*/ 3 h 22"/>
                  <a:gd name="T10" fmla="*/ 32 w 32"/>
                  <a:gd name="T11" fmla="*/ 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22">
                    <a:moveTo>
                      <a:pt x="32" y="7"/>
                    </a:moveTo>
                    <a:cubicBezTo>
                      <a:pt x="32" y="11"/>
                      <a:pt x="32" y="15"/>
                      <a:pt x="32" y="18"/>
                    </a:cubicBezTo>
                    <a:cubicBezTo>
                      <a:pt x="23" y="22"/>
                      <a:pt x="14" y="22"/>
                      <a:pt x="5" y="18"/>
                    </a:cubicBezTo>
                    <a:cubicBezTo>
                      <a:pt x="2" y="17"/>
                      <a:pt x="0" y="16"/>
                      <a:pt x="0" y="14"/>
                    </a:cubicBezTo>
                    <a:cubicBezTo>
                      <a:pt x="1" y="8"/>
                      <a:pt x="8" y="5"/>
                      <a:pt x="14" y="3"/>
                    </a:cubicBezTo>
                    <a:cubicBezTo>
                      <a:pt x="22" y="0"/>
                      <a:pt x="28" y="2"/>
                      <a:pt x="32" y="7"/>
                    </a:cubicBezTo>
                    <a:close/>
                  </a:path>
                </a:pathLst>
              </a:custGeom>
              <a:solidFill>
                <a:srgbClr val="BC98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18" name="Freeform 138"/>
              <p:cNvSpPr>
                <a:spLocks/>
              </p:cNvSpPr>
              <p:nvPr userDrawn="1"/>
            </p:nvSpPr>
            <p:spPr bwMode="auto">
              <a:xfrm>
                <a:off x="3184" y="1755"/>
                <a:ext cx="71" cy="22"/>
              </a:xfrm>
              <a:custGeom>
                <a:avLst/>
                <a:gdLst>
                  <a:gd name="T0" fmla="*/ 13 w 40"/>
                  <a:gd name="T1" fmla="*/ 12 h 12"/>
                  <a:gd name="T2" fmla="*/ 2 w 40"/>
                  <a:gd name="T3" fmla="*/ 7 h 12"/>
                  <a:gd name="T4" fmla="*/ 10 w 40"/>
                  <a:gd name="T5" fmla="*/ 1 h 12"/>
                  <a:gd name="T6" fmla="*/ 30 w 40"/>
                  <a:gd name="T7" fmla="*/ 0 h 12"/>
                  <a:gd name="T8" fmla="*/ 39 w 40"/>
                  <a:gd name="T9" fmla="*/ 4 h 12"/>
                  <a:gd name="T10" fmla="*/ 31 w 40"/>
                  <a:gd name="T11" fmla="*/ 10 h 12"/>
                  <a:gd name="T12" fmla="*/ 13 w 40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12">
                    <a:moveTo>
                      <a:pt x="13" y="12"/>
                    </a:moveTo>
                    <a:cubicBezTo>
                      <a:pt x="8" y="11"/>
                      <a:pt x="3" y="10"/>
                      <a:pt x="2" y="7"/>
                    </a:cubicBezTo>
                    <a:cubicBezTo>
                      <a:pt x="0" y="3"/>
                      <a:pt x="5" y="2"/>
                      <a:pt x="10" y="1"/>
                    </a:cubicBezTo>
                    <a:cubicBezTo>
                      <a:pt x="16" y="0"/>
                      <a:pt x="23" y="1"/>
                      <a:pt x="30" y="0"/>
                    </a:cubicBezTo>
                    <a:cubicBezTo>
                      <a:pt x="34" y="0"/>
                      <a:pt x="39" y="0"/>
                      <a:pt x="39" y="4"/>
                    </a:cubicBezTo>
                    <a:cubicBezTo>
                      <a:pt x="40" y="7"/>
                      <a:pt x="36" y="9"/>
                      <a:pt x="31" y="10"/>
                    </a:cubicBezTo>
                    <a:cubicBezTo>
                      <a:pt x="25" y="11"/>
                      <a:pt x="18" y="10"/>
                      <a:pt x="13" y="12"/>
                    </a:cubicBezTo>
                    <a:close/>
                  </a:path>
                </a:pathLst>
              </a:custGeom>
              <a:solidFill>
                <a:srgbClr val="A78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19" name="Freeform 139"/>
              <p:cNvSpPr>
                <a:spLocks/>
              </p:cNvSpPr>
              <p:nvPr userDrawn="1"/>
            </p:nvSpPr>
            <p:spPr bwMode="auto">
              <a:xfrm>
                <a:off x="3349" y="1728"/>
                <a:ext cx="52" cy="24"/>
              </a:xfrm>
              <a:custGeom>
                <a:avLst/>
                <a:gdLst>
                  <a:gd name="T0" fmla="*/ 13 w 29"/>
                  <a:gd name="T1" fmla="*/ 12 h 13"/>
                  <a:gd name="T2" fmla="*/ 0 w 29"/>
                  <a:gd name="T3" fmla="*/ 6 h 13"/>
                  <a:gd name="T4" fmla="*/ 18 w 29"/>
                  <a:gd name="T5" fmla="*/ 0 h 13"/>
                  <a:gd name="T6" fmla="*/ 28 w 29"/>
                  <a:gd name="T7" fmla="*/ 5 h 13"/>
                  <a:gd name="T8" fmla="*/ 13 w 29"/>
                  <a:gd name="T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">
                    <a:moveTo>
                      <a:pt x="13" y="12"/>
                    </a:moveTo>
                    <a:cubicBezTo>
                      <a:pt x="5" y="13"/>
                      <a:pt x="0" y="10"/>
                      <a:pt x="0" y="6"/>
                    </a:cubicBezTo>
                    <a:cubicBezTo>
                      <a:pt x="1" y="1"/>
                      <a:pt x="10" y="1"/>
                      <a:pt x="18" y="0"/>
                    </a:cubicBezTo>
                    <a:cubicBezTo>
                      <a:pt x="24" y="0"/>
                      <a:pt x="29" y="1"/>
                      <a:pt x="28" y="5"/>
                    </a:cubicBezTo>
                    <a:cubicBezTo>
                      <a:pt x="28" y="11"/>
                      <a:pt x="20" y="11"/>
                      <a:pt x="13" y="12"/>
                    </a:cubicBezTo>
                    <a:close/>
                  </a:path>
                </a:pathLst>
              </a:custGeom>
              <a:solidFill>
                <a:srgbClr val="A78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0" name="Freeform 140"/>
              <p:cNvSpPr>
                <a:spLocks/>
              </p:cNvSpPr>
              <p:nvPr userDrawn="1"/>
            </p:nvSpPr>
            <p:spPr bwMode="auto">
              <a:xfrm>
                <a:off x="2685" y="1802"/>
                <a:ext cx="55" cy="19"/>
              </a:xfrm>
              <a:custGeom>
                <a:avLst/>
                <a:gdLst>
                  <a:gd name="T0" fmla="*/ 14 w 31"/>
                  <a:gd name="T1" fmla="*/ 11 h 11"/>
                  <a:gd name="T2" fmla="*/ 1 w 31"/>
                  <a:gd name="T3" fmla="*/ 6 h 11"/>
                  <a:gd name="T4" fmla="*/ 19 w 31"/>
                  <a:gd name="T5" fmla="*/ 1 h 11"/>
                  <a:gd name="T6" fmla="*/ 30 w 31"/>
                  <a:gd name="T7" fmla="*/ 6 h 11"/>
                  <a:gd name="T8" fmla="*/ 14 w 31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1">
                    <a:moveTo>
                      <a:pt x="14" y="11"/>
                    </a:moveTo>
                    <a:cubicBezTo>
                      <a:pt x="8" y="11"/>
                      <a:pt x="0" y="11"/>
                      <a:pt x="1" y="6"/>
                    </a:cubicBezTo>
                    <a:cubicBezTo>
                      <a:pt x="2" y="0"/>
                      <a:pt x="12" y="1"/>
                      <a:pt x="19" y="1"/>
                    </a:cubicBezTo>
                    <a:cubicBezTo>
                      <a:pt x="25" y="0"/>
                      <a:pt x="31" y="2"/>
                      <a:pt x="30" y="6"/>
                    </a:cubicBezTo>
                    <a:cubicBezTo>
                      <a:pt x="29" y="11"/>
                      <a:pt x="21" y="11"/>
                      <a:pt x="14" y="11"/>
                    </a:cubicBezTo>
                    <a:close/>
                  </a:path>
                </a:pathLst>
              </a:custGeom>
              <a:solidFill>
                <a:srgbClr val="BC98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1" name="Freeform 141"/>
              <p:cNvSpPr>
                <a:spLocks/>
              </p:cNvSpPr>
              <p:nvPr userDrawn="1"/>
            </p:nvSpPr>
            <p:spPr bwMode="auto">
              <a:xfrm>
                <a:off x="2121" y="1748"/>
                <a:ext cx="41" cy="18"/>
              </a:xfrm>
              <a:custGeom>
                <a:avLst/>
                <a:gdLst>
                  <a:gd name="T0" fmla="*/ 14 w 23"/>
                  <a:gd name="T1" fmla="*/ 10 h 10"/>
                  <a:gd name="T2" fmla="*/ 0 w 23"/>
                  <a:gd name="T3" fmla="*/ 7 h 10"/>
                  <a:gd name="T4" fmla="*/ 14 w 23"/>
                  <a:gd name="T5" fmla="*/ 0 h 10"/>
                  <a:gd name="T6" fmla="*/ 23 w 23"/>
                  <a:gd name="T7" fmla="*/ 5 h 10"/>
                  <a:gd name="T8" fmla="*/ 14 w 23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0">
                    <a:moveTo>
                      <a:pt x="14" y="10"/>
                    </a:moveTo>
                    <a:cubicBezTo>
                      <a:pt x="7" y="10"/>
                      <a:pt x="0" y="10"/>
                      <a:pt x="0" y="7"/>
                    </a:cubicBezTo>
                    <a:cubicBezTo>
                      <a:pt x="0" y="2"/>
                      <a:pt x="7" y="0"/>
                      <a:pt x="14" y="0"/>
                    </a:cubicBezTo>
                    <a:cubicBezTo>
                      <a:pt x="19" y="0"/>
                      <a:pt x="23" y="1"/>
                      <a:pt x="23" y="5"/>
                    </a:cubicBezTo>
                    <a:cubicBezTo>
                      <a:pt x="23" y="9"/>
                      <a:pt x="18" y="10"/>
                      <a:pt x="14" y="10"/>
                    </a:cubicBezTo>
                    <a:close/>
                  </a:path>
                </a:pathLst>
              </a:custGeom>
              <a:solidFill>
                <a:srgbClr val="A884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2" name="Freeform 142"/>
              <p:cNvSpPr>
                <a:spLocks/>
              </p:cNvSpPr>
              <p:nvPr userDrawn="1"/>
            </p:nvSpPr>
            <p:spPr bwMode="auto">
              <a:xfrm>
                <a:off x="2314" y="1766"/>
                <a:ext cx="47" cy="16"/>
              </a:xfrm>
              <a:custGeom>
                <a:avLst/>
                <a:gdLst>
                  <a:gd name="T0" fmla="*/ 16 w 26"/>
                  <a:gd name="T1" fmla="*/ 8 h 9"/>
                  <a:gd name="T2" fmla="*/ 1 w 26"/>
                  <a:gd name="T3" fmla="*/ 4 h 9"/>
                  <a:gd name="T4" fmla="*/ 11 w 26"/>
                  <a:gd name="T5" fmla="*/ 0 h 9"/>
                  <a:gd name="T6" fmla="*/ 26 w 26"/>
                  <a:gd name="T7" fmla="*/ 5 h 9"/>
                  <a:gd name="T8" fmla="*/ 16 w 26"/>
                  <a:gd name="T9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">
                    <a:moveTo>
                      <a:pt x="16" y="8"/>
                    </a:moveTo>
                    <a:cubicBezTo>
                      <a:pt x="8" y="9"/>
                      <a:pt x="2" y="8"/>
                      <a:pt x="1" y="4"/>
                    </a:cubicBezTo>
                    <a:cubicBezTo>
                      <a:pt x="0" y="0"/>
                      <a:pt x="6" y="0"/>
                      <a:pt x="11" y="0"/>
                    </a:cubicBezTo>
                    <a:cubicBezTo>
                      <a:pt x="17" y="0"/>
                      <a:pt x="25" y="0"/>
                      <a:pt x="26" y="5"/>
                    </a:cubicBezTo>
                    <a:cubicBezTo>
                      <a:pt x="26" y="9"/>
                      <a:pt x="19" y="8"/>
                      <a:pt x="16" y="8"/>
                    </a:cubicBezTo>
                    <a:close/>
                  </a:path>
                </a:pathLst>
              </a:custGeom>
              <a:solidFill>
                <a:srgbClr val="A884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3" name="Freeform 143"/>
              <p:cNvSpPr>
                <a:spLocks/>
              </p:cNvSpPr>
              <p:nvPr userDrawn="1"/>
            </p:nvSpPr>
            <p:spPr bwMode="auto">
              <a:xfrm>
                <a:off x="1689" y="1805"/>
                <a:ext cx="47" cy="18"/>
              </a:xfrm>
              <a:custGeom>
                <a:avLst/>
                <a:gdLst>
                  <a:gd name="T0" fmla="*/ 10 w 26"/>
                  <a:gd name="T1" fmla="*/ 9 h 10"/>
                  <a:gd name="T2" fmla="*/ 1 w 26"/>
                  <a:gd name="T3" fmla="*/ 6 h 10"/>
                  <a:gd name="T4" fmla="*/ 14 w 26"/>
                  <a:gd name="T5" fmla="*/ 0 h 10"/>
                  <a:gd name="T6" fmla="*/ 25 w 26"/>
                  <a:gd name="T7" fmla="*/ 4 h 10"/>
                  <a:gd name="T8" fmla="*/ 10 w 26"/>
                  <a:gd name="T9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0">
                    <a:moveTo>
                      <a:pt x="10" y="9"/>
                    </a:moveTo>
                    <a:cubicBezTo>
                      <a:pt x="7" y="8"/>
                      <a:pt x="0" y="10"/>
                      <a:pt x="1" y="6"/>
                    </a:cubicBezTo>
                    <a:cubicBezTo>
                      <a:pt x="1" y="2"/>
                      <a:pt x="7" y="0"/>
                      <a:pt x="14" y="0"/>
                    </a:cubicBezTo>
                    <a:cubicBezTo>
                      <a:pt x="19" y="0"/>
                      <a:pt x="26" y="1"/>
                      <a:pt x="25" y="4"/>
                    </a:cubicBezTo>
                    <a:cubicBezTo>
                      <a:pt x="25" y="9"/>
                      <a:pt x="18" y="9"/>
                      <a:pt x="10" y="9"/>
                    </a:cubicBezTo>
                    <a:close/>
                  </a:path>
                </a:pathLst>
              </a:custGeom>
              <a:solidFill>
                <a:srgbClr val="A88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4" name="Freeform 144"/>
              <p:cNvSpPr>
                <a:spLocks/>
              </p:cNvSpPr>
              <p:nvPr userDrawn="1"/>
            </p:nvSpPr>
            <p:spPr bwMode="auto">
              <a:xfrm>
                <a:off x="1531" y="1821"/>
                <a:ext cx="103" cy="14"/>
              </a:xfrm>
              <a:custGeom>
                <a:avLst/>
                <a:gdLst>
                  <a:gd name="T0" fmla="*/ 0 w 58"/>
                  <a:gd name="T1" fmla="*/ 4 h 8"/>
                  <a:gd name="T2" fmla="*/ 23 w 58"/>
                  <a:gd name="T3" fmla="*/ 1 h 8"/>
                  <a:gd name="T4" fmla="*/ 58 w 58"/>
                  <a:gd name="T5" fmla="*/ 0 h 8"/>
                  <a:gd name="T6" fmla="*/ 47 w 58"/>
                  <a:gd name="T7" fmla="*/ 4 h 8"/>
                  <a:gd name="T8" fmla="*/ 13 w 58"/>
                  <a:gd name="T9" fmla="*/ 6 h 8"/>
                  <a:gd name="T10" fmla="*/ 0 w 58"/>
                  <a:gd name="T11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8" h="8">
                    <a:moveTo>
                      <a:pt x="0" y="4"/>
                    </a:moveTo>
                    <a:cubicBezTo>
                      <a:pt x="7" y="1"/>
                      <a:pt x="15" y="3"/>
                      <a:pt x="23" y="1"/>
                    </a:cubicBezTo>
                    <a:cubicBezTo>
                      <a:pt x="34" y="0"/>
                      <a:pt x="46" y="0"/>
                      <a:pt x="58" y="0"/>
                    </a:cubicBezTo>
                    <a:cubicBezTo>
                      <a:pt x="56" y="2"/>
                      <a:pt x="53" y="4"/>
                      <a:pt x="47" y="4"/>
                    </a:cubicBezTo>
                    <a:cubicBezTo>
                      <a:pt x="36" y="3"/>
                      <a:pt x="24" y="3"/>
                      <a:pt x="13" y="6"/>
                    </a:cubicBezTo>
                    <a:cubicBezTo>
                      <a:pt x="8" y="8"/>
                      <a:pt x="4" y="5"/>
                      <a:pt x="0" y="4"/>
                    </a:cubicBezTo>
                    <a:close/>
                  </a:path>
                </a:pathLst>
              </a:custGeom>
              <a:solidFill>
                <a:srgbClr val="9571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5" name="Freeform 145"/>
              <p:cNvSpPr>
                <a:spLocks/>
              </p:cNvSpPr>
              <p:nvPr userDrawn="1"/>
            </p:nvSpPr>
            <p:spPr bwMode="auto">
              <a:xfrm>
                <a:off x="4493" y="1760"/>
                <a:ext cx="90" cy="15"/>
              </a:xfrm>
              <a:custGeom>
                <a:avLst/>
                <a:gdLst>
                  <a:gd name="T0" fmla="*/ 51 w 51"/>
                  <a:gd name="T1" fmla="*/ 6 h 8"/>
                  <a:gd name="T2" fmla="*/ 40 w 51"/>
                  <a:gd name="T3" fmla="*/ 6 h 8"/>
                  <a:gd name="T4" fmla="*/ 0 w 51"/>
                  <a:gd name="T5" fmla="*/ 7 h 8"/>
                  <a:gd name="T6" fmla="*/ 12 w 51"/>
                  <a:gd name="T7" fmla="*/ 0 h 8"/>
                  <a:gd name="T8" fmla="*/ 51 w 51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8">
                    <a:moveTo>
                      <a:pt x="51" y="6"/>
                    </a:moveTo>
                    <a:cubicBezTo>
                      <a:pt x="47" y="8"/>
                      <a:pt x="43" y="6"/>
                      <a:pt x="40" y="6"/>
                    </a:cubicBezTo>
                    <a:cubicBezTo>
                      <a:pt x="26" y="4"/>
                      <a:pt x="13" y="6"/>
                      <a:pt x="0" y="7"/>
                    </a:cubicBezTo>
                    <a:cubicBezTo>
                      <a:pt x="4" y="5"/>
                      <a:pt x="11" y="4"/>
                      <a:pt x="12" y="0"/>
                    </a:cubicBezTo>
                    <a:cubicBezTo>
                      <a:pt x="25" y="2"/>
                      <a:pt x="40" y="0"/>
                      <a:pt x="51" y="6"/>
                    </a:cubicBezTo>
                    <a:close/>
                  </a:path>
                </a:pathLst>
              </a:custGeom>
              <a:solidFill>
                <a:srgbClr val="7855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6" name="Freeform 146"/>
              <p:cNvSpPr>
                <a:spLocks/>
              </p:cNvSpPr>
              <p:nvPr userDrawn="1"/>
            </p:nvSpPr>
            <p:spPr bwMode="auto">
              <a:xfrm>
                <a:off x="4651" y="1750"/>
                <a:ext cx="55" cy="43"/>
              </a:xfrm>
              <a:custGeom>
                <a:avLst/>
                <a:gdLst>
                  <a:gd name="T0" fmla="*/ 29 w 31"/>
                  <a:gd name="T1" fmla="*/ 20 h 24"/>
                  <a:gd name="T2" fmla="*/ 31 w 31"/>
                  <a:gd name="T3" fmla="*/ 24 h 24"/>
                  <a:gd name="T4" fmla="*/ 0 w 31"/>
                  <a:gd name="T5" fmla="*/ 6 h 24"/>
                  <a:gd name="T6" fmla="*/ 19 w 31"/>
                  <a:gd name="T7" fmla="*/ 3 h 24"/>
                  <a:gd name="T8" fmla="*/ 22 w 31"/>
                  <a:gd name="T9" fmla="*/ 15 h 24"/>
                  <a:gd name="T10" fmla="*/ 29 w 31"/>
                  <a:gd name="T11" fmla="*/ 2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24">
                    <a:moveTo>
                      <a:pt x="29" y="20"/>
                    </a:moveTo>
                    <a:cubicBezTo>
                      <a:pt x="30" y="22"/>
                      <a:pt x="30" y="23"/>
                      <a:pt x="31" y="24"/>
                    </a:cubicBezTo>
                    <a:cubicBezTo>
                      <a:pt x="18" y="20"/>
                      <a:pt x="8" y="14"/>
                      <a:pt x="0" y="6"/>
                    </a:cubicBezTo>
                    <a:cubicBezTo>
                      <a:pt x="5" y="3"/>
                      <a:pt x="11" y="0"/>
                      <a:pt x="19" y="3"/>
                    </a:cubicBezTo>
                    <a:cubicBezTo>
                      <a:pt x="12" y="9"/>
                      <a:pt x="12" y="9"/>
                      <a:pt x="22" y="15"/>
                    </a:cubicBezTo>
                    <a:cubicBezTo>
                      <a:pt x="25" y="16"/>
                      <a:pt x="27" y="18"/>
                      <a:pt x="29" y="20"/>
                    </a:cubicBezTo>
                    <a:close/>
                  </a:path>
                </a:pathLst>
              </a:custGeom>
              <a:solidFill>
                <a:srgbClr val="A88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7" name="Freeform 147"/>
              <p:cNvSpPr>
                <a:spLocks/>
              </p:cNvSpPr>
              <p:nvPr userDrawn="1"/>
            </p:nvSpPr>
            <p:spPr bwMode="auto">
              <a:xfrm>
                <a:off x="3603" y="1837"/>
                <a:ext cx="91" cy="23"/>
              </a:xfrm>
              <a:custGeom>
                <a:avLst/>
                <a:gdLst>
                  <a:gd name="T0" fmla="*/ 3 w 51"/>
                  <a:gd name="T1" fmla="*/ 3 h 13"/>
                  <a:gd name="T2" fmla="*/ 51 w 51"/>
                  <a:gd name="T3" fmla="*/ 0 h 13"/>
                  <a:gd name="T4" fmla="*/ 0 w 51"/>
                  <a:gd name="T5" fmla="*/ 3 h 13"/>
                  <a:gd name="T6" fmla="*/ 3 w 51"/>
                  <a:gd name="T7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13">
                    <a:moveTo>
                      <a:pt x="3" y="3"/>
                    </a:moveTo>
                    <a:cubicBezTo>
                      <a:pt x="20" y="10"/>
                      <a:pt x="35" y="4"/>
                      <a:pt x="51" y="0"/>
                    </a:cubicBezTo>
                    <a:cubicBezTo>
                      <a:pt x="41" y="12"/>
                      <a:pt x="15" y="13"/>
                      <a:pt x="0" y="3"/>
                    </a:cubicBezTo>
                    <a:cubicBezTo>
                      <a:pt x="1" y="3"/>
                      <a:pt x="2" y="3"/>
                      <a:pt x="3" y="3"/>
                    </a:cubicBezTo>
                    <a:close/>
                  </a:path>
                </a:pathLst>
              </a:custGeom>
              <a:solidFill>
                <a:srgbClr val="8562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8" name="Freeform 148"/>
              <p:cNvSpPr>
                <a:spLocks/>
              </p:cNvSpPr>
              <p:nvPr userDrawn="1"/>
            </p:nvSpPr>
            <p:spPr bwMode="auto">
              <a:xfrm>
                <a:off x="4232" y="1662"/>
                <a:ext cx="32" cy="20"/>
              </a:xfrm>
              <a:custGeom>
                <a:avLst/>
                <a:gdLst>
                  <a:gd name="T0" fmla="*/ 15 w 18"/>
                  <a:gd name="T1" fmla="*/ 9 h 11"/>
                  <a:gd name="T2" fmla="*/ 2 w 18"/>
                  <a:gd name="T3" fmla="*/ 7 h 11"/>
                  <a:gd name="T4" fmla="*/ 6 w 18"/>
                  <a:gd name="T5" fmla="*/ 2 h 11"/>
                  <a:gd name="T6" fmla="*/ 18 w 18"/>
                  <a:gd name="T7" fmla="*/ 8 h 11"/>
                  <a:gd name="T8" fmla="*/ 15 w 18"/>
                  <a:gd name="T9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1">
                    <a:moveTo>
                      <a:pt x="15" y="9"/>
                    </a:moveTo>
                    <a:cubicBezTo>
                      <a:pt x="11" y="9"/>
                      <a:pt x="5" y="11"/>
                      <a:pt x="2" y="7"/>
                    </a:cubicBezTo>
                    <a:cubicBezTo>
                      <a:pt x="0" y="5"/>
                      <a:pt x="3" y="2"/>
                      <a:pt x="6" y="2"/>
                    </a:cubicBezTo>
                    <a:cubicBezTo>
                      <a:pt x="16" y="0"/>
                      <a:pt x="18" y="3"/>
                      <a:pt x="18" y="8"/>
                    </a:cubicBezTo>
                    <a:cubicBezTo>
                      <a:pt x="17" y="9"/>
                      <a:pt x="17" y="9"/>
                      <a:pt x="15" y="9"/>
                    </a:cubicBezTo>
                    <a:close/>
                  </a:path>
                </a:pathLst>
              </a:custGeom>
              <a:solidFill>
                <a:srgbClr val="A884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9" name="Freeform 149"/>
              <p:cNvSpPr>
                <a:spLocks/>
              </p:cNvSpPr>
              <p:nvPr userDrawn="1"/>
            </p:nvSpPr>
            <p:spPr bwMode="auto">
              <a:xfrm>
                <a:off x="2305" y="1850"/>
                <a:ext cx="31" cy="12"/>
              </a:xfrm>
              <a:custGeom>
                <a:avLst/>
                <a:gdLst>
                  <a:gd name="T0" fmla="*/ 8 w 17"/>
                  <a:gd name="T1" fmla="*/ 7 h 7"/>
                  <a:gd name="T2" fmla="*/ 0 w 17"/>
                  <a:gd name="T3" fmla="*/ 4 h 7"/>
                  <a:gd name="T4" fmla="*/ 10 w 17"/>
                  <a:gd name="T5" fmla="*/ 0 h 7"/>
                  <a:gd name="T6" fmla="*/ 16 w 17"/>
                  <a:gd name="T7" fmla="*/ 3 h 7"/>
                  <a:gd name="T8" fmla="*/ 8 w 17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7">
                    <a:moveTo>
                      <a:pt x="8" y="7"/>
                    </a:moveTo>
                    <a:cubicBezTo>
                      <a:pt x="3" y="7"/>
                      <a:pt x="0" y="7"/>
                      <a:pt x="0" y="4"/>
                    </a:cubicBezTo>
                    <a:cubicBezTo>
                      <a:pt x="1" y="1"/>
                      <a:pt x="6" y="1"/>
                      <a:pt x="10" y="0"/>
                    </a:cubicBezTo>
                    <a:cubicBezTo>
                      <a:pt x="13" y="0"/>
                      <a:pt x="17" y="0"/>
                      <a:pt x="16" y="3"/>
                    </a:cubicBezTo>
                    <a:cubicBezTo>
                      <a:pt x="15" y="6"/>
                      <a:pt x="12" y="7"/>
                      <a:pt x="8" y="7"/>
                    </a:cubicBezTo>
                    <a:close/>
                  </a:path>
                </a:pathLst>
              </a:custGeom>
              <a:solidFill>
                <a:srgbClr val="A581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0" name="Freeform 150"/>
              <p:cNvSpPr>
                <a:spLocks/>
              </p:cNvSpPr>
              <p:nvPr userDrawn="1"/>
            </p:nvSpPr>
            <p:spPr bwMode="auto">
              <a:xfrm>
                <a:off x="4425" y="1757"/>
                <a:ext cx="86" cy="3"/>
              </a:xfrm>
              <a:custGeom>
                <a:avLst/>
                <a:gdLst>
                  <a:gd name="T0" fmla="*/ 48 w 48"/>
                  <a:gd name="T1" fmla="*/ 2 h 2"/>
                  <a:gd name="T2" fmla="*/ 0 w 48"/>
                  <a:gd name="T3" fmla="*/ 2 h 2"/>
                  <a:gd name="T4" fmla="*/ 48 w 48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8" h="2">
                    <a:moveTo>
                      <a:pt x="48" y="2"/>
                    </a:moveTo>
                    <a:cubicBezTo>
                      <a:pt x="32" y="2"/>
                      <a:pt x="16" y="2"/>
                      <a:pt x="0" y="2"/>
                    </a:cubicBezTo>
                    <a:cubicBezTo>
                      <a:pt x="16" y="0"/>
                      <a:pt x="32" y="0"/>
                      <a:pt x="48" y="2"/>
                    </a:cubicBezTo>
                    <a:close/>
                  </a:path>
                </a:pathLst>
              </a:custGeom>
              <a:solidFill>
                <a:srgbClr val="8562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1" name="Freeform 151"/>
              <p:cNvSpPr>
                <a:spLocks/>
              </p:cNvSpPr>
              <p:nvPr userDrawn="1"/>
            </p:nvSpPr>
            <p:spPr bwMode="auto">
              <a:xfrm>
                <a:off x="3555" y="1871"/>
                <a:ext cx="36" cy="20"/>
              </a:xfrm>
              <a:custGeom>
                <a:avLst/>
                <a:gdLst>
                  <a:gd name="T0" fmla="*/ 8 w 20"/>
                  <a:gd name="T1" fmla="*/ 9 h 11"/>
                  <a:gd name="T2" fmla="*/ 1 w 20"/>
                  <a:gd name="T3" fmla="*/ 1 h 11"/>
                  <a:gd name="T4" fmla="*/ 3 w 20"/>
                  <a:gd name="T5" fmla="*/ 0 h 11"/>
                  <a:gd name="T6" fmla="*/ 20 w 20"/>
                  <a:gd name="T7" fmla="*/ 7 h 11"/>
                  <a:gd name="T8" fmla="*/ 8 w 20"/>
                  <a:gd name="T9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1">
                    <a:moveTo>
                      <a:pt x="8" y="9"/>
                    </a:moveTo>
                    <a:cubicBezTo>
                      <a:pt x="13" y="4"/>
                      <a:pt x="0" y="5"/>
                      <a:pt x="1" y="1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10" y="1"/>
                      <a:pt x="11" y="7"/>
                      <a:pt x="20" y="7"/>
                    </a:cubicBezTo>
                    <a:cubicBezTo>
                      <a:pt x="18" y="10"/>
                      <a:pt x="14" y="11"/>
                      <a:pt x="8" y="9"/>
                    </a:cubicBezTo>
                    <a:close/>
                  </a:path>
                </a:pathLst>
              </a:custGeom>
              <a:solidFill>
                <a:srgbClr val="8562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2" name="Freeform 152"/>
              <p:cNvSpPr>
                <a:spLocks/>
              </p:cNvSpPr>
              <p:nvPr userDrawn="1"/>
            </p:nvSpPr>
            <p:spPr bwMode="auto">
              <a:xfrm>
                <a:off x="4596" y="1744"/>
                <a:ext cx="42" cy="15"/>
              </a:xfrm>
              <a:custGeom>
                <a:avLst/>
                <a:gdLst>
                  <a:gd name="T0" fmla="*/ 0 w 24"/>
                  <a:gd name="T1" fmla="*/ 1 h 8"/>
                  <a:gd name="T2" fmla="*/ 24 w 24"/>
                  <a:gd name="T3" fmla="*/ 8 h 8"/>
                  <a:gd name="T4" fmla="*/ 0 w 24"/>
                  <a:gd name="T5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8">
                    <a:moveTo>
                      <a:pt x="0" y="1"/>
                    </a:moveTo>
                    <a:cubicBezTo>
                      <a:pt x="10" y="0"/>
                      <a:pt x="18" y="3"/>
                      <a:pt x="24" y="8"/>
                    </a:cubicBezTo>
                    <a:cubicBezTo>
                      <a:pt x="15" y="6"/>
                      <a:pt x="7" y="5"/>
                      <a:pt x="0" y="1"/>
                    </a:cubicBezTo>
                    <a:close/>
                  </a:path>
                </a:pathLst>
              </a:custGeom>
              <a:solidFill>
                <a:srgbClr val="A88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3" name="Freeform 153"/>
              <p:cNvSpPr>
                <a:spLocks/>
              </p:cNvSpPr>
              <p:nvPr userDrawn="1"/>
            </p:nvSpPr>
            <p:spPr bwMode="auto">
              <a:xfrm>
                <a:off x="1475" y="1859"/>
                <a:ext cx="23" cy="12"/>
              </a:xfrm>
              <a:custGeom>
                <a:avLst/>
                <a:gdLst>
                  <a:gd name="T0" fmla="*/ 13 w 13"/>
                  <a:gd name="T1" fmla="*/ 6 h 7"/>
                  <a:gd name="T2" fmla="*/ 6 w 13"/>
                  <a:gd name="T3" fmla="*/ 7 h 7"/>
                  <a:gd name="T4" fmla="*/ 3 w 13"/>
                  <a:gd name="T5" fmla="*/ 1 h 7"/>
                  <a:gd name="T6" fmla="*/ 6 w 13"/>
                  <a:gd name="T7" fmla="*/ 0 h 7"/>
                  <a:gd name="T8" fmla="*/ 13 w 13"/>
                  <a:gd name="T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7">
                    <a:moveTo>
                      <a:pt x="13" y="6"/>
                    </a:moveTo>
                    <a:cubicBezTo>
                      <a:pt x="10" y="7"/>
                      <a:pt x="8" y="7"/>
                      <a:pt x="6" y="7"/>
                    </a:cubicBezTo>
                    <a:cubicBezTo>
                      <a:pt x="5" y="5"/>
                      <a:pt x="0" y="3"/>
                      <a:pt x="3" y="1"/>
                    </a:cubicBezTo>
                    <a:cubicBezTo>
                      <a:pt x="4" y="0"/>
                      <a:pt x="6" y="0"/>
                      <a:pt x="6" y="0"/>
                    </a:cubicBezTo>
                    <a:cubicBezTo>
                      <a:pt x="11" y="1"/>
                      <a:pt x="13" y="3"/>
                      <a:pt x="13" y="6"/>
                    </a:cubicBezTo>
                    <a:close/>
                  </a:path>
                </a:pathLst>
              </a:custGeom>
              <a:solidFill>
                <a:srgbClr val="9571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4" name="Freeform 154"/>
              <p:cNvSpPr>
                <a:spLocks/>
              </p:cNvSpPr>
              <p:nvPr userDrawn="1"/>
            </p:nvSpPr>
            <p:spPr bwMode="auto">
              <a:xfrm>
                <a:off x="4361" y="1762"/>
                <a:ext cx="25" cy="15"/>
              </a:xfrm>
              <a:custGeom>
                <a:avLst/>
                <a:gdLst>
                  <a:gd name="T0" fmla="*/ 14 w 14"/>
                  <a:gd name="T1" fmla="*/ 1 h 8"/>
                  <a:gd name="T2" fmla="*/ 0 w 14"/>
                  <a:gd name="T3" fmla="*/ 2 h 8"/>
                  <a:gd name="T4" fmla="*/ 14 w 14"/>
                  <a:gd name="T5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8">
                    <a:moveTo>
                      <a:pt x="14" y="1"/>
                    </a:moveTo>
                    <a:cubicBezTo>
                      <a:pt x="12" y="8"/>
                      <a:pt x="5" y="4"/>
                      <a:pt x="0" y="2"/>
                    </a:cubicBezTo>
                    <a:cubicBezTo>
                      <a:pt x="4" y="0"/>
                      <a:pt x="10" y="1"/>
                      <a:pt x="14" y="1"/>
                    </a:cubicBezTo>
                    <a:close/>
                  </a:path>
                </a:pathLst>
              </a:custGeom>
              <a:solidFill>
                <a:srgbClr val="7855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5" name="Freeform 155"/>
              <p:cNvSpPr>
                <a:spLocks/>
              </p:cNvSpPr>
              <p:nvPr userDrawn="1"/>
            </p:nvSpPr>
            <p:spPr bwMode="auto">
              <a:xfrm>
                <a:off x="1592" y="1834"/>
                <a:ext cx="41" cy="7"/>
              </a:xfrm>
              <a:custGeom>
                <a:avLst/>
                <a:gdLst>
                  <a:gd name="T0" fmla="*/ 23 w 23"/>
                  <a:gd name="T1" fmla="*/ 4 h 4"/>
                  <a:gd name="T2" fmla="*/ 0 w 23"/>
                  <a:gd name="T3" fmla="*/ 4 h 4"/>
                  <a:gd name="T4" fmla="*/ 23 w 23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cubicBezTo>
                      <a:pt x="16" y="4"/>
                      <a:pt x="8" y="4"/>
                      <a:pt x="0" y="4"/>
                    </a:cubicBezTo>
                    <a:cubicBezTo>
                      <a:pt x="8" y="2"/>
                      <a:pt x="16" y="0"/>
                      <a:pt x="23" y="4"/>
                    </a:cubicBezTo>
                    <a:close/>
                  </a:path>
                </a:pathLst>
              </a:custGeom>
              <a:solidFill>
                <a:srgbClr val="9571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6" name="Freeform 156"/>
              <p:cNvSpPr>
                <a:spLocks/>
              </p:cNvSpPr>
              <p:nvPr userDrawn="1"/>
            </p:nvSpPr>
            <p:spPr bwMode="auto">
              <a:xfrm>
                <a:off x="4310" y="1802"/>
                <a:ext cx="48" cy="3"/>
              </a:xfrm>
              <a:custGeom>
                <a:avLst/>
                <a:gdLst>
                  <a:gd name="T0" fmla="*/ 27 w 27"/>
                  <a:gd name="T1" fmla="*/ 0 h 2"/>
                  <a:gd name="T2" fmla="*/ 0 w 27"/>
                  <a:gd name="T3" fmla="*/ 0 h 2"/>
                  <a:gd name="T4" fmla="*/ 27 w 27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" h="2">
                    <a:moveTo>
                      <a:pt x="27" y="0"/>
                    </a:moveTo>
                    <a:cubicBezTo>
                      <a:pt x="18" y="2"/>
                      <a:pt x="9" y="2"/>
                      <a:pt x="0" y="0"/>
                    </a:cubicBezTo>
                    <a:cubicBezTo>
                      <a:pt x="9" y="0"/>
                      <a:pt x="18" y="0"/>
                      <a:pt x="27" y="0"/>
                    </a:cubicBezTo>
                    <a:close/>
                  </a:path>
                </a:pathLst>
              </a:custGeom>
              <a:solidFill>
                <a:srgbClr val="8562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7" name="Freeform 157"/>
              <p:cNvSpPr>
                <a:spLocks/>
              </p:cNvSpPr>
              <p:nvPr userDrawn="1"/>
            </p:nvSpPr>
            <p:spPr bwMode="auto">
              <a:xfrm>
                <a:off x="4212" y="1810"/>
                <a:ext cx="31" cy="11"/>
              </a:xfrm>
              <a:custGeom>
                <a:avLst/>
                <a:gdLst>
                  <a:gd name="T0" fmla="*/ 0 w 17"/>
                  <a:gd name="T1" fmla="*/ 6 h 6"/>
                  <a:gd name="T2" fmla="*/ 10 w 17"/>
                  <a:gd name="T3" fmla="*/ 0 h 6"/>
                  <a:gd name="T4" fmla="*/ 17 w 17"/>
                  <a:gd name="T5" fmla="*/ 0 h 6"/>
                  <a:gd name="T6" fmla="*/ 0 w 17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6">
                    <a:moveTo>
                      <a:pt x="0" y="6"/>
                    </a:moveTo>
                    <a:cubicBezTo>
                      <a:pt x="3" y="4"/>
                      <a:pt x="6" y="2"/>
                      <a:pt x="10" y="0"/>
                    </a:cubicBezTo>
                    <a:cubicBezTo>
                      <a:pt x="12" y="0"/>
                      <a:pt x="14" y="0"/>
                      <a:pt x="17" y="0"/>
                    </a:cubicBezTo>
                    <a:cubicBezTo>
                      <a:pt x="11" y="1"/>
                      <a:pt x="7" y="5"/>
                      <a:pt x="0" y="6"/>
                    </a:cubicBezTo>
                    <a:close/>
                  </a:path>
                </a:pathLst>
              </a:custGeom>
              <a:solidFill>
                <a:srgbClr val="8562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8" name="Freeform 158"/>
              <p:cNvSpPr>
                <a:spLocks/>
              </p:cNvSpPr>
              <p:nvPr userDrawn="1"/>
            </p:nvSpPr>
            <p:spPr bwMode="auto">
              <a:xfrm>
                <a:off x="4258" y="1673"/>
                <a:ext cx="32" cy="9"/>
              </a:xfrm>
              <a:custGeom>
                <a:avLst/>
                <a:gdLst>
                  <a:gd name="T0" fmla="*/ 0 w 18"/>
                  <a:gd name="T1" fmla="*/ 3 h 5"/>
                  <a:gd name="T2" fmla="*/ 3 w 18"/>
                  <a:gd name="T3" fmla="*/ 2 h 5"/>
                  <a:gd name="T4" fmla="*/ 18 w 18"/>
                  <a:gd name="T5" fmla="*/ 2 h 5"/>
                  <a:gd name="T6" fmla="*/ 1 w 18"/>
                  <a:gd name="T7" fmla="*/ 5 h 5"/>
                  <a:gd name="T8" fmla="*/ 0 w 18"/>
                  <a:gd name="T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5">
                    <a:moveTo>
                      <a:pt x="0" y="3"/>
                    </a:moveTo>
                    <a:cubicBezTo>
                      <a:pt x="1" y="3"/>
                      <a:pt x="2" y="2"/>
                      <a:pt x="3" y="2"/>
                    </a:cubicBezTo>
                    <a:cubicBezTo>
                      <a:pt x="8" y="3"/>
                      <a:pt x="13" y="0"/>
                      <a:pt x="18" y="2"/>
                    </a:cubicBezTo>
                    <a:cubicBezTo>
                      <a:pt x="12" y="3"/>
                      <a:pt x="6" y="4"/>
                      <a:pt x="1" y="5"/>
                    </a:cubicBezTo>
                    <a:cubicBezTo>
                      <a:pt x="1" y="4"/>
                      <a:pt x="0" y="4"/>
                      <a:pt x="0" y="3"/>
                    </a:cubicBezTo>
                    <a:close/>
                  </a:path>
                </a:pathLst>
              </a:custGeom>
              <a:solidFill>
                <a:srgbClr val="8771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9" name="Freeform 159"/>
              <p:cNvSpPr>
                <a:spLocks/>
              </p:cNvSpPr>
              <p:nvPr userDrawn="1"/>
            </p:nvSpPr>
            <p:spPr bwMode="auto">
              <a:xfrm>
                <a:off x="312" y="1627"/>
                <a:ext cx="1603" cy="273"/>
              </a:xfrm>
              <a:custGeom>
                <a:avLst/>
                <a:gdLst>
                  <a:gd name="T0" fmla="*/ 756 w 903"/>
                  <a:gd name="T1" fmla="*/ 38 h 153"/>
                  <a:gd name="T2" fmla="*/ 704 w 903"/>
                  <a:gd name="T3" fmla="*/ 56 h 153"/>
                  <a:gd name="T4" fmla="*/ 746 w 903"/>
                  <a:gd name="T5" fmla="*/ 65 h 153"/>
                  <a:gd name="T6" fmla="*/ 601 w 903"/>
                  <a:gd name="T7" fmla="*/ 61 h 153"/>
                  <a:gd name="T8" fmla="*/ 535 w 903"/>
                  <a:gd name="T9" fmla="*/ 75 h 153"/>
                  <a:gd name="T10" fmla="*/ 521 w 903"/>
                  <a:gd name="T11" fmla="*/ 117 h 153"/>
                  <a:gd name="T12" fmla="*/ 541 w 903"/>
                  <a:gd name="T13" fmla="*/ 127 h 153"/>
                  <a:gd name="T14" fmla="*/ 444 w 903"/>
                  <a:gd name="T15" fmla="*/ 136 h 153"/>
                  <a:gd name="T16" fmla="*/ 419 w 903"/>
                  <a:gd name="T17" fmla="*/ 153 h 153"/>
                  <a:gd name="T18" fmla="*/ 390 w 903"/>
                  <a:gd name="T19" fmla="*/ 145 h 153"/>
                  <a:gd name="T20" fmla="*/ 351 w 903"/>
                  <a:gd name="T21" fmla="*/ 131 h 153"/>
                  <a:gd name="T22" fmla="*/ 406 w 903"/>
                  <a:gd name="T23" fmla="*/ 131 h 153"/>
                  <a:gd name="T24" fmla="*/ 475 w 903"/>
                  <a:gd name="T25" fmla="*/ 104 h 153"/>
                  <a:gd name="T26" fmla="*/ 436 w 903"/>
                  <a:gd name="T27" fmla="*/ 90 h 153"/>
                  <a:gd name="T28" fmla="*/ 329 w 903"/>
                  <a:gd name="T29" fmla="*/ 106 h 153"/>
                  <a:gd name="T30" fmla="*/ 346 w 903"/>
                  <a:gd name="T31" fmla="*/ 130 h 153"/>
                  <a:gd name="T32" fmla="*/ 297 w 903"/>
                  <a:gd name="T33" fmla="*/ 126 h 153"/>
                  <a:gd name="T34" fmla="*/ 308 w 903"/>
                  <a:gd name="T35" fmla="*/ 110 h 153"/>
                  <a:gd name="T36" fmla="*/ 263 w 903"/>
                  <a:gd name="T37" fmla="*/ 126 h 153"/>
                  <a:gd name="T38" fmla="*/ 212 w 903"/>
                  <a:gd name="T39" fmla="*/ 128 h 153"/>
                  <a:gd name="T40" fmla="*/ 228 w 903"/>
                  <a:gd name="T41" fmla="*/ 119 h 153"/>
                  <a:gd name="T42" fmla="*/ 203 w 903"/>
                  <a:gd name="T43" fmla="*/ 90 h 153"/>
                  <a:gd name="T44" fmla="*/ 112 w 903"/>
                  <a:gd name="T45" fmla="*/ 114 h 153"/>
                  <a:gd name="T46" fmla="*/ 90 w 903"/>
                  <a:gd name="T47" fmla="*/ 120 h 153"/>
                  <a:gd name="T48" fmla="*/ 85 w 903"/>
                  <a:gd name="T49" fmla="*/ 102 h 153"/>
                  <a:gd name="T50" fmla="*/ 0 w 903"/>
                  <a:gd name="T51" fmla="*/ 88 h 153"/>
                  <a:gd name="T52" fmla="*/ 43 w 903"/>
                  <a:gd name="T53" fmla="*/ 66 h 153"/>
                  <a:gd name="T54" fmla="*/ 71 w 903"/>
                  <a:gd name="T55" fmla="*/ 61 h 153"/>
                  <a:gd name="T56" fmla="*/ 77 w 903"/>
                  <a:gd name="T57" fmla="*/ 48 h 153"/>
                  <a:gd name="T58" fmla="*/ 80 w 903"/>
                  <a:gd name="T59" fmla="*/ 42 h 153"/>
                  <a:gd name="T60" fmla="*/ 108 w 903"/>
                  <a:gd name="T61" fmla="*/ 30 h 153"/>
                  <a:gd name="T62" fmla="*/ 112 w 903"/>
                  <a:gd name="T63" fmla="*/ 19 h 153"/>
                  <a:gd name="T64" fmla="*/ 153 w 903"/>
                  <a:gd name="T65" fmla="*/ 20 h 153"/>
                  <a:gd name="T66" fmla="*/ 248 w 903"/>
                  <a:gd name="T67" fmla="*/ 22 h 153"/>
                  <a:gd name="T68" fmla="*/ 342 w 903"/>
                  <a:gd name="T69" fmla="*/ 24 h 153"/>
                  <a:gd name="T70" fmla="*/ 379 w 903"/>
                  <a:gd name="T71" fmla="*/ 18 h 153"/>
                  <a:gd name="T72" fmla="*/ 403 w 903"/>
                  <a:gd name="T73" fmla="*/ 14 h 153"/>
                  <a:gd name="T74" fmla="*/ 474 w 903"/>
                  <a:gd name="T75" fmla="*/ 7 h 153"/>
                  <a:gd name="T76" fmla="*/ 467 w 903"/>
                  <a:gd name="T77" fmla="*/ 19 h 153"/>
                  <a:gd name="T78" fmla="*/ 442 w 903"/>
                  <a:gd name="T79" fmla="*/ 31 h 153"/>
                  <a:gd name="T80" fmla="*/ 526 w 903"/>
                  <a:gd name="T81" fmla="*/ 36 h 153"/>
                  <a:gd name="T82" fmla="*/ 563 w 903"/>
                  <a:gd name="T83" fmla="*/ 30 h 153"/>
                  <a:gd name="T84" fmla="*/ 608 w 903"/>
                  <a:gd name="T85" fmla="*/ 43 h 153"/>
                  <a:gd name="T86" fmla="*/ 613 w 903"/>
                  <a:gd name="T87" fmla="*/ 27 h 153"/>
                  <a:gd name="T88" fmla="*/ 550 w 903"/>
                  <a:gd name="T89" fmla="*/ 20 h 153"/>
                  <a:gd name="T90" fmla="*/ 498 w 903"/>
                  <a:gd name="T91" fmla="*/ 17 h 153"/>
                  <a:gd name="T92" fmla="*/ 492 w 903"/>
                  <a:gd name="T93" fmla="*/ 7 h 153"/>
                  <a:gd name="T94" fmla="*/ 524 w 903"/>
                  <a:gd name="T95" fmla="*/ 5 h 153"/>
                  <a:gd name="T96" fmla="*/ 548 w 903"/>
                  <a:gd name="T97" fmla="*/ 4 h 153"/>
                  <a:gd name="T98" fmla="*/ 639 w 903"/>
                  <a:gd name="T99" fmla="*/ 6 h 153"/>
                  <a:gd name="T100" fmla="*/ 633 w 903"/>
                  <a:gd name="T101" fmla="*/ 26 h 153"/>
                  <a:gd name="T102" fmla="*/ 765 w 903"/>
                  <a:gd name="T103" fmla="*/ 21 h 153"/>
                  <a:gd name="T104" fmla="*/ 765 w 903"/>
                  <a:gd name="T105" fmla="*/ 10 h 153"/>
                  <a:gd name="T106" fmla="*/ 676 w 903"/>
                  <a:gd name="T107" fmla="*/ 6 h 153"/>
                  <a:gd name="T108" fmla="*/ 694 w 903"/>
                  <a:gd name="T109" fmla="*/ 3 h 153"/>
                  <a:gd name="T110" fmla="*/ 804 w 903"/>
                  <a:gd name="T111" fmla="*/ 5 h 153"/>
                  <a:gd name="T112" fmla="*/ 852 w 903"/>
                  <a:gd name="T113" fmla="*/ 6 h 153"/>
                  <a:gd name="T114" fmla="*/ 895 w 903"/>
                  <a:gd name="T115" fmla="*/ 12 h 153"/>
                  <a:gd name="T116" fmla="*/ 845 w 903"/>
                  <a:gd name="T117" fmla="*/ 17 h 153"/>
                  <a:gd name="T118" fmla="*/ 809 w 903"/>
                  <a:gd name="T119" fmla="*/ 28 h 153"/>
                  <a:gd name="T120" fmla="*/ 778 w 903"/>
                  <a:gd name="T121" fmla="*/ 4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903" h="153">
                    <a:moveTo>
                      <a:pt x="778" y="49"/>
                    </a:moveTo>
                    <a:cubicBezTo>
                      <a:pt x="773" y="44"/>
                      <a:pt x="768" y="38"/>
                      <a:pt x="756" y="38"/>
                    </a:cubicBezTo>
                    <a:cubicBezTo>
                      <a:pt x="737" y="37"/>
                      <a:pt x="718" y="36"/>
                      <a:pt x="702" y="44"/>
                    </a:cubicBezTo>
                    <a:cubicBezTo>
                      <a:pt x="694" y="48"/>
                      <a:pt x="695" y="53"/>
                      <a:pt x="704" y="56"/>
                    </a:cubicBezTo>
                    <a:cubicBezTo>
                      <a:pt x="713" y="59"/>
                      <a:pt x="723" y="61"/>
                      <a:pt x="733" y="63"/>
                    </a:cubicBezTo>
                    <a:cubicBezTo>
                      <a:pt x="736" y="65"/>
                      <a:pt x="741" y="63"/>
                      <a:pt x="746" y="65"/>
                    </a:cubicBezTo>
                    <a:cubicBezTo>
                      <a:pt x="740" y="69"/>
                      <a:pt x="737" y="73"/>
                      <a:pt x="724" y="69"/>
                    </a:cubicBezTo>
                    <a:cubicBezTo>
                      <a:pt x="685" y="59"/>
                      <a:pt x="643" y="58"/>
                      <a:pt x="601" y="61"/>
                    </a:cubicBezTo>
                    <a:cubicBezTo>
                      <a:pt x="593" y="62"/>
                      <a:pt x="584" y="64"/>
                      <a:pt x="576" y="67"/>
                    </a:cubicBezTo>
                    <a:cubicBezTo>
                      <a:pt x="564" y="72"/>
                      <a:pt x="548" y="72"/>
                      <a:pt x="535" y="75"/>
                    </a:cubicBezTo>
                    <a:cubicBezTo>
                      <a:pt x="520" y="79"/>
                      <a:pt x="505" y="83"/>
                      <a:pt x="497" y="91"/>
                    </a:cubicBezTo>
                    <a:cubicBezTo>
                      <a:pt x="481" y="106"/>
                      <a:pt x="496" y="115"/>
                      <a:pt x="521" y="117"/>
                    </a:cubicBezTo>
                    <a:cubicBezTo>
                      <a:pt x="525" y="117"/>
                      <a:pt x="530" y="116"/>
                      <a:pt x="534" y="118"/>
                    </a:cubicBezTo>
                    <a:cubicBezTo>
                      <a:pt x="536" y="121"/>
                      <a:pt x="538" y="124"/>
                      <a:pt x="541" y="127"/>
                    </a:cubicBezTo>
                    <a:cubicBezTo>
                      <a:pt x="537" y="128"/>
                      <a:pt x="534" y="127"/>
                      <a:pt x="531" y="126"/>
                    </a:cubicBezTo>
                    <a:cubicBezTo>
                      <a:pt x="499" y="120"/>
                      <a:pt x="469" y="122"/>
                      <a:pt x="444" y="136"/>
                    </a:cubicBezTo>
                    <a:cubicBezTo>
                      <a:pt x="439" y="138"/>
                      <a:pt x="434" y="141"/>
                      <a:pt x="428" y="143"/>
                    </a:cubicBezTo>
                    <a:cubicBezTo>
                      <a:pt x="422" y="145"/>
                      <a:pt x="416" y="147"/>
                      <a:pt x="419" y="153"/>
                    </a:cubicBezTo>
                    <a:cubicBezTo>
                      <a:pt x="419" y="153"/>
                      <a:pt x="417" y="153"/>
                      <a:pt x="416" y="153"/>
                    </a:cubicBezTo>
                    <a:cubicBezTo>
                      <a:pt x="408" y="150"/>
                      <a:pt x="401" y="145"/>
                      <a:pt x="390" y="145"/>
                    </a:cubicBezTo>
                    <a:cubicBezTo>
                      <a:pt x="378" y="142"/>
                      <a:pt x="366" y="139"/>
                      <a:pt x="355" y="135"/>
                    </a:cubicBezTo>
                    <a:cubicBezTo>
                      <a:pt x="352" y="134"/>
                      <a:pt x="349" y="133"/>
                      <a:pt x="351" y="131"/>
                    </a:cubicBezTo>
                    <a:cubicBezTo>
                      <a:pt x="360" y="128"/>
                      <a:pt x="368" y="130"/>
                      <a:pt x="376" y="132"/>
                    </a:cubicBezTo>
                    <a:cubicBezTo>
                      <a:pt x="386" y="133"/>
                      <a:pt x="396" y="133"/>
                      <a:pt x="406" y="131"/>
                    </a:cubicBezTo>
                    <a:cubicBezTo>
                      <a:pt x="425" y="127"/>
                      <a:pt x="443" y="123"/>
                      <a:pt x="460" y="118"/>
                    </a:cubicBezTo>
                    <a:cubicBezTo>
                      <a:pt x="469" y="115"/>
                      <a:pt x="475" y="111"/>
                      <a:pt x="475" y="104"/>
                    </a:cubicBezTo>
                    <a:cubicBezTo>
                      <a:pt x="475" y="98"/>
                      <a:pt x="467" y="96"/>
                      <a:pt x="459" y="93"/>
                    </a:cubicBezTo>
                    <a:cubicBezTo>
                      <a:pt x="452" y="91"/>
                      <a:pt x="444" y="90"/>
                      <a:pt x="436" y="90"/>
                    </a:cubicBezTo>
                    <a:cubicBezTo>
                      <a:pt x="412" y="88"/>
                      <a:pt x="388" y="86"/>
                      <a:pt x="364" y="88"/>
                    </a:cubicBezTo>
                    <a:cubicBezTo>
                      <a:pt x="351" y="89"/>
                      <a:pt x="332" y="98"/>
                      <a:pt x="329" y="106"/>
                    </a:cubicBezTo>
                    <a:cubicBezTo>
                      <a:pt x="326" y="113"/>
                      <a:pt x="329" y="120"/>
                      <a:pt x="340" y="125"/>
                    </a:cubicBezTo>
                    <a:cubicBezTo>
                      <a:pt x="343" y="126"/>
                      <a:pt x="349" y="127"/>
                      <a:pt x="346" y="130"/>
                    </a:cubicBezTo>
                    <a:cubicBezTo>
                      <a:pt x="330" y="131"/>
                      <a:pt x="314" y="131"/>
                      <a:pt x="299" y="128"/>
                    </a:cubicBezTo>
                    <a:cubicBezTo>
                      <a:pt x="297" y="127"/>
                      <a:pt x="294" y="126"/>
                      <a:pt x="297" y="126"/>
                    </a:cubicBezTo>
                    <a:cubicBezTo>
                      <a:pt x="308" y="123"/>
                      <a:pt x="312" y="116"/>
                      <a:pt x="317" y="110"/>
                    </a:cubicBezTo>
                    <a:cubicBezTo>
                      <a:pt x="314" y="111"/>
                      <a:pt x="311" y="111"/>
                      <a:pt x="308" y="110"/>
                    </a:cubicBezTo>
                    <a:cubicBezTo>
                      <a:pt x="294" y="103"/>
                      <a:pt x="279" y="106"/>
                      <a:pt x="266" y="109"/>
                    </a:cubicBezTo>
                    <a:cubicBezTo>
                      <a:pt x="249" y="112"/>
                      <a:pt x="249" y="120"/>
                      <a:pt x="263" y="126"/>
                    </a:cubicBezTo>
                    <a:cubicBezTo>
                      <a:pt x="264" y="127"/>
                      <a:pt x="263" y="128"/>
                      <a:pt x="263" y="128"/>
                    </a:cubicBezTo>
                    <a:cubicBezTo>
                      <a:pt x="246" y="128"/>
                      <a:pt x="229" y="128"/>
                      <a:pt x="212" y="128"/>
                    </a:cubicBezTo>
                    <a:cubicBezTo>
                      <a:pt x="210" y="127"/>
                      <a:pt x="206" y="127"/>
                      <a:pt x="207" y="124"/>
                    </a:cubicBezTo>
                    <a:cubicBezTo>
                      <a:pt x="213" y="122"/>
                      <a:pt x="221" y="122"/>
                      <a:pt x="228" y="119"/>
                    </a:cubicBezTo>
                    <a:cubicBezTo>
                      <a:pt x="243" y="113"/>
                      <a:pt x="244" y="103"/>
                      <a:pt x="231" y="96"/>
                    </a:cubicBezTo>
                    <a:cubicBezTo>
                      <a:pt x="223" y="91"/>
                      <a:pt x="213" y="90"/>
                      <a:pt x="203" y="90"/>
                    </a:cubicBezTo>
                    <a:cubicBezTo>
                      <a:pt x="177" y="89"/>
                      <a:pt x="153" y="92"/>
                      <a:pt x="129" y="96"/>
                    </a:cubicBezTo>
                    <a:cubicBezTo>
                      <a:pt x="113" y="98"/>
                      <a:pt x="108" y="105"/>
                      <a:pt x="112" y="114"/>
                    </a:cubicBezTo>
                    <a:cubicBezTo>
                      <a:pt x="113" y="116"/>
                      <a:pt x="115" y="118"/>
                      <a:pt x="112" y="120"/>
                    </a:cubicBezTo>
                    <a:cubicBezTo>
                      <a:pt x="105" y="120"/>
                      <a:pt x="98" y="120"/>
                      <a:pt x="90" y="120"/>
                    </a:cubicBezTo>
                    <a:cubicBezTo>
                      <a:pt x="87" y="118"/>
                      <a:pt x="87" y="115"/>
                      <a:pt x="88" y="113"/>
                    </a:cubicBezTo>
                    <a:cubicBezTo>
                      <a:pt x="90" y="109"/>
                      <a:pt x="88" y="105"/>
                      <a:pt x="85" y="102"/>
                    </a:cubicBezTo>
                    <a:cubicBezTo>
                      <a:pt x="77" y="90"/>
                      <a:pt x="59" y="88"/>
                      <a:pt x="41" y="87"/>
                    </a:cubicBezTo>
                    <a:cubicBezTo>
                      <a:pt x="28" y="86"/>
                      <a:pt x="14" y="86"/>
                      <a:pt x="0" y="88"/>
                    </a:cubicBezTo>
                    <a:cubicBezTo>
                      <a:pt x="10" y="81"/>
                      <a:pt x="18" y="72"/>
                      <a:pt x="37" y="72"/>
                    </a:cubicBezTo>
                    <a:cubicBezTo>
                      <a:pt x="43" y="72"/>
                      <a:pt x="50" y="71"/>
                      <a:pt x="43" y="66"/>
                    </a:cubicBezTo>
                    <a:cubicBezTo>
                      <a:pt x="38" y="63"/>
                      <a:pt x="42" y="62"/>
                      <a:pt x="47" y="61"/>
                    </a:cubicBezTo>
                    <a:cubicBezTo>
                      <a:pt x="55" y="61"/>
                      <a:pt x="63" y="61"/>
                      <a:pt x="71" y="61"/>
                    </a:cubicBezTo>
                    <a:cubicBezTo>
                      <a:pt x="77" y="61"/>
                      <a:pt x="83" y="61"/>
                      <a:pt x="85" y="56"/>
                    </a:cubicBezTo>
                    <a:cubicBezTo>
                      <a:pt x="87" y="52"/>
                      <a:pt x="84" y="49"/>
                      <a:pt x="77" y="48"/>
                    </a:cubicBezTo>
                    <a:cubicBezTo>
                      <a:pt x="75" y="47"/>
                      <a:pt x="71" y="47"/>
                      <a:pt x="72" y="45"/>
                    </a:cubicBezTo>
                    <a:cubicBezTo>
                      <a:pt x="73" y="43"/>
                      <a:pt x="76" y="42"/>
                      <a:pt x="80" y="42"/>
                    </a:cubicBezTo>
                    <a:cubicBezTo>
                      <a:pt x="87" y="42"/>
                      <a:pt x="94" y="42"/>
                      <a:pt x="100" y="41"/>
                    </a:cubicBezTo>
                    <a:cubicBezTo>
                      <a:pt x="109" y="38"/>
                      <a:pt x="115" y="36"/>
                      <a:pt x="108" y="30"/>
                    </a:cubicBezTo>
                    <a:cubicBezTo>
                      <a:pt x="105" y="27"/>
                      <a:pt x="105" y="24"/>
                      <a:pt x="111" y="23"/>
                    </a:cubicBezTo>
                    <a:cubicBezTo>
                      <a:pt x="114" y="22"/>
                      <a:pt x="112" y="20"/>
                      <a:pt x="112" y="19"/>
                    </a:cubicBezTo>
                    <a:cubicBezTo>
                      <a:pt x="124" y="20"/>
                      <a:pt x="136" y="21"/>
                      <a:pt x="148" y="21"/>
                    </a:cubicBezTo>
                    <a:cubicBezTo>
                      <a:pt x="151" y="22"/>
                      <a:pt x="153" y="22"/>
                      <a:pt x="153" y="20"/>
                    </a:cubicBezTo>
                    <a:cubicBezTo>
                      <a:pt x="176" y="24"/>
                      <a:pt x="201" y="23"/>
                      <a:pt x="225" y="25"/>
                    </a:cubicBezTo>
                    <a:cubicBezTo>
                      <a:pt x="233" y="25"/>
                      <a:pt x="240" y="24"/>
                      <a:pt x="248" y="22"/>
                    </a:cubicBezTo>
                    <a:cubicBezTo>
                      <a:pt x="257" y="28"/>
                      <a:pt x="268" y="28"/>
                      <a:pt x="280" y="26"/>
                    </a:cubicBezTo>
                    <a:cubicBezTo>
                      <a:pt x="300" y="22"/>
                      <a:pt x="321" y="23"/>
                      <a:pt x="342" y="24"/>
                    </a:cubicBezTo>
                    <a:cubicBezTo>
                      <a:pt x="346" y="24"/>
                      <a:pt x="351" y="25"/>
                      <a:pt x="354" y="23"/>
                    </a:cubicBezTo>
                    <a:cubicBezTo>
                      <a:pt x="361" y="18"/>
                      <a:pt x="370" y="18"/>
                      <a:pt x="379" y="18"/>
                    </a:cubicBezTo>
                    <a:cubicBezTo>
                      <a:pt x="387" y="18"/>
                      <a:pt x="394" y="18"/>
                      <a:pt x="401" y="15"/>
                    </a:cubicBezTo>
                    <a:cubicBezTo>
                      <a:pt x="401" y="15"/>
                      <a:pt x="402" y="14"/>
                      <a:pt x="403" y="14"/>
                    </a:cubicBezTo>
                    <a:cubicBezTo>
                      <a:pt x="424" y="14"/>
                      <a:pt x="445" y="11"/>
                      <a:pt x="466" y="9"/>
                    </a:cubicBezTo>
                    <a:cubicBezTo>
                      <a:pt x="468" y="8"/>
                      <a:pt x="473" y="9"/>
                      <a:pt x="474" y="7"/>
                    </a:cubicBezTo>
                    <a:cubicBezTo>
                      <a:pt x="479" y="7"/>
                      <a:pt x="485" y="7"/>
                      <a:pt x="487" y="11"/>
                    </a:cubicBezTo>
                    <a:cubicBezTo>
                      <a:pt x="483" y="17"/>
                      <a:pt x="476" y="18"/>
                      <a:pt x="467" y="19"/>
                    </a:cubicBezTo>
                    <a:cubicBezTo>
                      <a:pt x="459" y="19"/>
                      <a:pt x="452" y="19"/>
                      <a:pt x="445" y="21"/>
                    </a:cubicBezTo>
                    <a:cubicBezTo>
                      <a:pt x="436" y="23"/>
                      <a:pt x="435" y="27"/>
                      <a:pt x="442" y="31"/>
                    </a:cubicBezTo>
                    <a:cubicBezTo>
                      <a:pt x="445" y="33"/>
                      <a:pt x="449" y="33"/>
                      <a:pt x="453" y="34"/>
                    </a:cubicBezTo>
                    <a:cubicBezTo>
                      <a:pt x="477" y="36"/>
                      <a:pt x="501" y="37"/>
                      <a:pt x="526" y="36"/>
                    </a:cubicBezTo>
                    <a:cubicBezTo>
                      <a:pt x="536" y="35"/>
                      <a:pt x="545" y="34"/>
                      <a:pt x="552" y="28"/>
                    </a:cubicBezTo>
                    <a:cubicBezTo>
                      <a:pt x="557" y="25"/>
                      <a:pt x="561" y="25"/>
                      <a:pt x="563" y="30"/>
                    </a:cubicBezTo>
                    <a:cubicBezTo>
                      <a:pt x="564" y="35"/>
                      <a:pt x="569" y="38"/>
                      <a:pt x="577" y="39"/>
                    </a:cubicBezTo>
                    <a:cubicBezTo>
                      <a:pt x="587" y="40"/>
                      <a:pt x="596" y="45"/>
                      <a:pt x="608" y="43"/>
                    </a:cubicBezTo>
                    <a:cubicBezTo>
                      <a:pt x="614" y="42"/>
                      <a:pt x="620" y="42"/>
                      <a:pt x="621" y="38"/>
                    </a:cubicBezTo>
                    <a:cubicBezTo>
                      <a:pt x="622" y="33"/>
                      <a:pt x="621" y="29"/>
                      <a:pt x="613" y="27"/>
                    </a:cubicBezTo>
                    <a:cubicBezTo>
                      <a:pt x="601" y="23"/>
                      <a:pt x="588" y="21"/>
                      <a:pt x="575" y="24"/>
                    </a:cubicBezTo>
                    <a:cubicBezTo>
                      <a:pt x="564" y="26"/>
                      <a:pt x="557" y="24"/>
                      <a:pt x="550" y="20"/>
                    </a:cubicBezTo>
                    <a:cubicBezTo>
                      <a:pt x="544" y="16"/>
                      <a:pt x="539" y="14"/>
                      <a:pt x="529" y="15"/>
                    </a:cubicBezTo>
                    <a:cubicBezTo>
                      <a:pt x="519" y="17"/>
                      <a:pt x="508" y="16"/>
                      <a:pt x="498" y="17"/>
                    </a:cubicBezTo>
                    <a:cubicBezTo>
                      <a:pt x="486" y="18"/>
                      <a:pt x="485" y="16"/>
                      <a:pt x="487" y="10"/>
                    </a:cubicBezTo>
                    <a:cubicBezTo>
                      <a:pt x="488" y="8"/>
                      <a:pt x="490" y="8"/>
                      <a:pt x="492" y="7"/>
                    </a:cubicBezTo>
                    <a:cubicBezTo>
                      <a:pt x="493" y="7"/>
                      <a:pt x="495" y="7"/>
                      <a:pt x="496" y="7"/>
                    </a:cubicBezTo>
                    <a:cubicBezTo>
                      <a:pt x="506" y="8"/>
                      <a:pt x="515" y="7"/>
                      <a:pt x="524" y="5"/>
                    </a:cubicBezTo>
                    <a:cubicBezTo>
                      <a:pt x="526" y="4"/>
                      <a:pt x="528" y="4"/>
                      <a:pt x="530" y="4"/>
                    </a:cubicBezTo>
                    <a:cubicBezTo>
                      <a:pt x="536" y="4"/>
                      <a:pt x="542" y="1"/>
                      <a:pt x="548" y="4"/>
                    </a:cubicBezTo>
                    <a:cubicBezTo>
                      <a:pt x="572" y="6"/>
                      <a:pt x="595" y="1"/>
                      <a:pt x="619" y="1"/>
                    </a:cubicBezTo>
                    <a:cubicBezTo>
                      <a:pt x="627" y="1"/>
                      <a:pt x="634" y="2"/>
                      <a:pt x="639" y="6"/>
                    </a:cubicBezTo>
                    <a:cubicBezTo>
                      <a:pt x="638" y="7"/>
                      <a:pt x="637" y="7"/>
                      <a:pt x="635" y="8"/>
                    </a:cubicBezTo>
                    <a:cubicBezTo>
                      <a:pt x="620" y="13"/>
                      <a:pt x="619" y="19"/>
                      <a:pt x="633" y="26"/>
                    </a:cubicBezTo>
                    <a:cubicBezTo>
                      <a:pt x="654" y="37"/>
                      <a:pt x="678" y="40"/>
                      <a:pt x="704" y="34"/>
                    </a:cubicBezTo>
                    <a:cubicBezTo>
                      <a:pt x="724" y="29"/>
                      <a:pt x="744" y="23"/>
                      <a:pt x="765" y="21"/>
                    </a:cubicBezTo>
                    <a:cubicBezTo>
                      <a:pt x="769" y="20"/>
                      <a:pt x="774" y="19"/>
                      <a:pt x="774" y="16"/>
                    </a:cubicBezTo>
                    <a:cubicBezTo>
                      <a:pt x="774" y="13"/>
                      <a:pt x="770" y="11"/>
                      <a:pt x="765" y="10"/>
                    </a:cubicBezTo>
                    <a:cubicBezTo>
                      <a:pt x="763" y="10"/>
                      <a:pt x="760" y="9"/>
                      <a:pt x="757" y="9"/>
                    </a:cubicBezTo>
                    <a:cubicBezTo>
                      <a:pt x="730" y="9"/>
                      <a:pt x="704" y="5"/>
                      <a:pt x="676" y="6"/>
                    </a:cubicBezTo>
                    <a:cubicBezTo>
                      <a:pt x="671" y="6"/>
                      <a:pt x="665" y="7"/>
                      <a:pt x="661" y="4"/>
                    </a:cubicBezTo>
                    <a:cubicBezTo>
                      <a:pt x="672" y="2"/>
                      <a:pt x="683" y="3"/>
                      <a:pt x="694" y="3"/>
                    </a:cubicBezTo>
                    <a:cubicBezTo>
                      <a:pt x="699" y="3"/>
                      <a:pt x="704" y="3"/>
                      <a:pt x="706" y="0"/>
                    </a:cubicBezTo>
                    <a:cubicBezTo>
                      <a:pt x="739" y="0"/>
                      <a:pt x="772" y="3"/>
                      <a:pt x="804" y="5"/>
                    </a:cubicBezTo>
                    <a:cubicBezTo>
                      <a:pt x="817" y="6"/>
                      <a:pt x="831" y="7"/>
                      <a:pt x="843" y="8"/>
                    </a:cubicBezTo>
                    <a:cubicBezTo>
                      <a:pt x="847" y="8"/>
                      <a:pt x="849" y="6"/>
                      <a:pt x="852" y="6"/>
                    </a:cubicBezTo>
                    <a:cubicBezTo>
                      <a:pt x="853" y="9"/>
                      <a:pt x="856" y="10"/>
                      <a:pt x="861" y="10"/>
                    </a:cubicBezTo>
                    <a:cubicBezTo>
                      <a:pt x="873" y="10"/>
                      <a:pt x="884" y="11"/>
                      <a:pt x="895" y="12"/>
                    </a:cubicBezTo>
                    <a:cubicBezTo>
                      <a:pt x="897" y="14"/>
                      <a:pt x="900" y="16"/>
                      <a:pt x="903" y="19"/>
                    </a:cubicBezTo>
                    <a:cubicBezTo>
                      <a:pt x="883" y="16"/>
                      <a:pt x="864" y="17"/>
                      <a:pt x="845" y="17"/>
                    </a:cubicBezTo>
                    <a:cubicBezTo>
                      <a:pt x="836" y="17"/>
                      <a:pt x="843" y="14"/>
                      <a:pt x="841" y="11"/>
                    </a:cubicBezTo>
                    <a:cubicBezTo>
                      <a:pt x="833" y="19"/>
                      <a:pt x="817" y="20"/>
                      <a:pt x="809" y="28"/>
                    </a:cubicBezTo>
                    <a:cubicBezTo>
                      <a:pt x="804" y="34"/>
                      <a:pt x="793" y="38"/>
                      <a:pt x="785" y="43"/>
                    </a:cubicBezTo>
                    <a:cubicBezTo>
                      <a:pt x="782" y="45"/>
                      <a:pt x="778" y="46"/>
                      <a:pt x="778" y="49"/>
                    </a:cubicBezTo>
                    <a:close/>
                  </a:path>
                </a:pathLst>
              </a:custGeom>
              <a:solidFill>
                <a:srgbClr val="9470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0" name="Freeform 160"/>
              <p:cNvSpPr>
                <a:spLocks/>
              </p:cNvSpPr>
              <p:nvPr userDrawn="1"/>
            </p:nvSpPr>
            <p:spPr bwMode="auto">
              <a:xfrm>
                <a:off x="752" y="1598"/>
                <a:ext cx="389" cy="84"/>
              </a:xfrm>
              <a:custGeom>
                <a:avLst/>
                <a:gdLst>
                  <a:gd name="T0" fmla="*/ 218 w 219"/>
                  <a:gd name="T1" fmla="*/ 25 h 47"/>
                  <a:gd name="T2" fmla="*/ 163 w 219"/>
                  <a:gd name="T3" fmla="*/ 31 h 47"/>
                  <a:gd name="T4" fmla="*/ 155 w 219"/>
                  <a:gd name="T5" fmla="*/ 32 h 47"/>
                  <a:gd name="T6" fmla="*/ 122 w 219"/>
                  <a:gd name="T7" fmla="*/ 36 h 47"/>
                  <a:gd name="T8" fmla="*/ 111 w 219"/>
                  <a:gd name="T9" fmla="*/ 39 h 47"/>
                  <a:gd name="T10" fmla="*/ 96 w 219"/>
                  <a:gd name="T11" fmla="*/ 42 h 47"/>
                  <a:gd name="T12" fmla="*/ 22 w 219"/>
                  <a:gd name="T13" fmla="*/ 44 h 47"/>
                  <a:gd name="T14" fmla="*/ 0 w 219"/>
                  <a:gd name="T15" fmla="*/ 39 h 47"/>
                  <a:gd name="T16" fmla="*/ 19 w 219"/>
                  <a:gd name="T17" fmla="*/ 30 h 47"/>
                  <a:gd name="T18" fmla="*/ 34 w 219"/>
                  <a:gd name="T19" fmla="*/ 24 h 47"/>
                  <a:gd name="T20" fmla="*/ 51 w 219"/>
                  <a:gd name="T21" fmla="*/ 14 h 47"/>
                  <a:gd name="T22" fmla="*/ 102 w 219"/>
                  <a:gd name="T23" fmla="*/ 3 h 47"/>
                  <a:gd name="T24" fmla="*/ 182 w 219"/>
                  <a:gd name="T25" fmla="*/ 4 h 47"/>
                  <a:gd name="T26" fmla="*/ 201 w 219"/>
                  <a:gd name="T27" fmla="*/ 8 h 47"/>
                  <a:gd name="T28" fmla="*/ 218 w 219"/>
                  <a:gd name="T29" fmla="*/ 2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19" h="47">
                    <a:moveTo>
                      <a:pt x="218" y="25"/>
                    </a:moveTo>
                    <a:cubicBezTo>
                      <a:pt x="201" y="30"/>
                      <a:pt x="182" y="33"/>
                      <a:pt x="163" y="31"/>
                    </a:cubicBezTo>
                    <a:cubicBezTo>
                      <a:pt x="160" y="31"/>
                      <a:pt x="156" y="31"/>
                      <a:pt x="155" y="32"/>
                    </a:cubicBezTo>
                    <a:cubicBezTo>
                      <a:pt x="145" y="38"/>
                      <a:pt x="133" y="36"/>
                      <a:pt x="122" y="36"/>
                    </a:cubicBezTo>
                    <a:cubicBezTo>
                      <a:pt x="117" y="36"/>
                      <a:pt x="114" y="37"/>
                      <a:pt x="111" y="39"/>
                    </a:cubicBezTo>
                    <a:cubicBezTo>
                      <a:pt x="107" y="41"/>
                      <a:pt x="103" y="43"/>
                      <a:pt x="96" y="42"/>
                    </a:cubicBezTo>
                    <a:cubicBezTo>
                      <a:pt x="72" y="40"/>
                      <a:pt x="47" y="42"/>
                      <a:pt x="22" y="44"/>
                    </a:cubicBezTo>
                    <a:cubicBezTo>
                      <a:pt x="14" y="45"/>
                      <a:pt x="3" y="47"/>
                      <a:pt x="0" y="39"/>
                    </a:cubicBezTo>
                    <a:cubicBezTo>
                      <a:pt x="2" y="32"/>
                      <a:pt x="11" y="31"/>
                      <a:pt x="19" y="30"/>
                    </a:cubicBezTo>
                    <a:cubicBezTo>
                      <a:pt x="26" y="29"/>
                      <a:pt x="31" y="28"/>
                      <a:pt x="34" y="24"/>
                    </a:cubicBezTo>
                    <a:cubicBezTo>
                      <a:pt x="38" y="20"/>
                      <a:pt x="45" y="17"/>
                      <a:pt x="51" y="14"/>
                    </a:cubicBezTo>
                    <a:cubicBezTo>
                      <a:pt x="68" y="10"/>
                      <a:pt x="83" y="5"/>
                      <a:pt x="102" y="3"/>
                    </a:cubicBezTo>
                    <a:cubicBezTo>
                      <a:pt x="129" y="0"/>
                      <a:pt x="155" y="1"/>
                      <a:pt x="182" y="4"/>
                    </a:cubicBezTo>
                    <a:cubicBezTo>
                      <a:pt x="189" y="5"/>
                      <a:pt x="195" y="6"/>
                      <a:pt x="201" y="8"/>
                    </a:cubicBezTo>
                    <a:cubicBezTo>
                      <a:pt x="212" y="12"/>
                      <a:pt x="219" y="17"/>
                      <a:pt x="218" y="25"/>
                    </a:cubicBezTo>
                    <a:close/>
                  </a:path>
                </a:pathLst>
              </a:custGeom>
              <a:solidFill>
                <a:srgbClr val="8471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1" name="Freeform 161"/>
              <p:cNvSpPr>
                <a:spLocks/>
              </p:cNvSpPr>
              <p:nvPr userDrawn="1"/>
            </p:nvSpPr>
            <p:spPr bwMode="auto">
              <a:xfrm>
                <a:off x="573" y="1573"/>
                <a:ext cx="270" cy="102"/>
              </a:xfrm>
              <a:custGeom>
                <a:avLst/>
                <a:gdLst>
                  <a:gd name="T0" fmla="*/ 152 w 152"/>
                  <a:gd name="T1" fmla="*/ 28 h 57"/>
                  <a:gd name="T2" fmla="*/ 118 w 152"/>
                  <a:gd name="T3" fmla="*/ 46 h 57"/>
                  <a:gd name="T4" fmla="*/ 101 w 152"/>
                  <a:gd name="T5" fmla="*/ 53 h 57"/>
                  <a:gd name="T6" fmla="*/ 94 w 152"/>
                  <a:gd name="T7" fmla="*/ 57 h 57"/>
                  <a:gd name="T8" fmla="*/ 15 w 152"/>
                  <a:gd name="T9" fmla="*/ 53 h 57"/>
                  <a:gd name="T10" fmla="*/ 6 w 152"/>
                  <a:gd name="T11" fmla="*/ 50 h 57"/>
                  <a:gd name="T12" fmla="*/ 1 w 152"/>
                  <a:gd name="T13" fmla="*/ 33 h 57"/>
                  <a:gd name="T14" fmla="*/ 5 w 152"/>
                  <a:gd name="T15" fmla="*/ 28 h 57"/>
                  <a:gd name="T16" fmla="*/ 13 w 152"/>
                  <a:gd name="T17" fmla="*/ 31 h 57"/>
                  <a:gd name="T18" fmla="*/ 24 w 152"/>
                  <a:gd name="T19" fmla="*/ 43 h 57"/>
                  <a:gd name="T20" fmla="*/ 22 w 152"/>
                  <a:gd name="T21" fmla="*/ 13 h 57"/>
                  <a:gd name="T22" fmla="*/ 25 w 152"/>
                  <a:gd name="T23" fmla="*/ 7 h 57"/>
                  <a:gd name="T24" fmla="*/ 39 w 152"/>
                  <a:gd name="T25" fmla="*/ 7 h 57"/>
                  <a:gd name="T26" fmla="*/ 45 w 152"/>
                  <a:gd name="T27" fmla="*/ 18 h 57"/>
                  <a:gd name="T28" fmla="*/ 47 w 152"/>
                  <a:gd name="T29" fmla="*/ 29 h 57"/>
                  <a:gd name="T30" fmla="*/ 57 w 152"/>
                  <a:gd name="T31" fmla="*/ 13 h 57"/>
                  <a:gd name="T32" fmla="*/ 69 w 152"/>
                  <a:gd name="T33" fmla="*/ 7 h 57"/>
                  <a:gd name="T34" fmla="*/ 77 w 152"/>
                  <a:gd name="T35" fmla="*/ 15 h 57"/>
                  <a:gd name="T36" fmla="*/ 78 w 152"/>
                  <a:gd name="T37" fmla="*/ 29 h 57"/>
                  <a:gd name="T38" fmla="*/ 97 w 152"/>
                  <a:gd name="T39" fmla="*/ 8 h 57"/>
                  <a:gd name="T40" fmla="*/ 108 w 152"/>
                  <a:gd name="T41" fmla="*/ 3 h 57"/>
                  <a:gd name="T42" fmla="*/ 125 w 152"/>
                  <a:gd name="T43" fmla="*/ 9 h 57"/>
                  <a:gd name="T44" fmla="*/ 120 w 152"/>
                  <a:gd name="T45" fmla="*/ 25 h 57"/>
                  <a:gd name="T46" fmla="*/ 115 w 152"/>
                  <a:gd name="T47" fmla="*/ 33 h 57"/>
                  <a:gd name="T48" fmla="*/ 152 w 152"/>
                  <a:gd name="T49" fmla="*/ 28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52" h="57">
                    <a:moveTo>
                      <a:pt x="152" y="28"/>
                    </a:moveTo>
                    <a:cubicBezTo>
                      <a:pt x="141" y="35"/>
                      <a:pt x="138" y="46"/>
                      <a:pt x="118" y="46"/>
                    </a:cubicBezTo>
                    <a:cubicBezTo>
                      <a:pt x="111" y="46"/>
                      <a:pt x="105" y="49"/>
                      <a:pt x="101" y="53"/>
                    </a:cubicBezTo>
                    <a:cubicBezTo>
                      <a:pt x="98" y="54"/>
                      <a:pt x="99" y="57"/>
                      <a:pt x="94" y="57"/>
                    </a:cubicBezTo>
                    <a:cubicBezTo>
                      <a:pt x="68" y="56"/>
                      <a:pt x="41" y="57"/>
                      <a:pt x="15" y="53"/>
                    </a:cubicBezTo>
                    <a:cubicBezTo>
                      <a:pt x="11" y="52"/>
                      <a:pt x="8" y="51"/>
                      <a:pt x="6" y="50"/>
                    </a:cubicBezTo>
                    <a:cubicBezTo>
                      <a:pt x="1" y="45"/>
                      <a:pt x="0" y="39"/>
                      <a:pt x="1" y="33"/>
                    </a:cubicBezTo>
                    <a:cubicBezTo>
                      <a:pt x="1" y="31"/>
                      <a:pt x="2" y="29"/>
                      <a:pt x="5" y="28"/>
                    </a:cubicBezTo>
                    <a:cubicBezTo>
                      <a:pt x="10" y="27"/>
                      <a:pt x="12" y="30"/>
                      <a:pt x="13" y="31"/>
                    </a:cubicBezTo>
                    <a:cubicBezTo>
                      <a:pt x="17" y="34"/>
                      <a:pt x="20" y="38"/>
                      <a:pt x="24" y="43"/>
                    </a:cubicBezTo>
                    <a:cubicBezTo>
                      <a:pt x="21" y="32"/>
                      <a:pt x="22" y="23"/>
                      <a:pt x="22" y="13"/>
                    </a:cubicBezTo>
                    <a:cubicBezTo>
                      <a:pt x="22" y="11"/>
                      <a:pt x="23" y="9"/>
                      <a:pt x="25" y="7"/>
                    </a:cubicBezTo>
                    <a:cubicBezTo>
                      <a:pt x="30" y="2"/>
                      <a:pt x="36" y="2"/>
                      <a:pt x="39" y="7"/>
                    </a:cubicBezTo>
                    <a:cubicBezTo>
                      <a:pt x="42" y="10"/>
                      <a:pt x="44" y="14"/>
                      <a:pt x="45" y="18"/>
                    </a:cubicBezTo>
                    <a:cubicBezTo>
                      <a:pt x="46" y="21"/>
                      <a:pt x="46" y="25"/>
                      <a:pt x="47" y="29"/>
                    </a:cubicBezTo>
                    <a:cubicBezTo>
                      <a:pt x="50" y="24"/>
                      <a:pt x="53" y="18"/>
                      <a:pt x="57" y="13"/>
                    </a:cubicBezTo>
                    <a:cubicBezTo>
                      <a:pt x="59" y="10"/>
                      <a:pt x="61" y="6"/>
                      <a:pt x="69" y="7"/>
                    </a:cubicBezTo>
                    <a:cubicBezTo>
                      <a:pt x="76" y="8"/>
                      <a:pt x="76" y="12"/>
                      <a:pt x="77" y="15"/>
                    </a:cubicBezTo>
                    <a:cubicBezTo>
                      <a:pt x="78" y="19"/>
                      <a:pt x="78" y="24"/>
                      <a:pt x="78" y="29"/>
                    </a:cubicBezTo>
                    <a:cubicBezTo>
                      <a:pt x="84" y="21"/>
                      <a:pt x="88" y="14"/>
                      <a:pt x="97" y="8"/>
                    </a:cubicBezTo>
                    <a:cubicBezTo>
                      <a:pt x="100" y="5"/>
                      <a:pt x="103" y="4"/>
                      <a:pt x="108" y="3"/>
                    </a:cubicBezTo>
                    <a:cubicBezTo>
                      <a:pt x="118" y="0"/>
                      <a:pt x="124" y="2"/>
                      <a:pt x="125" y="9"/>
                    </a:cubicBezTo>
                    <a:cubicBezTo>
                      <a:pt x="125" y="14"/>
                      <a:pt x="123" y="20"/>
                      <a:pt x="120" y="25"/>
                    </a:cubicBezTo>
                    <a:cubicBezTo>
                      <a:pt x="118" y="27"/>
                      <a:pt x="117" y="29"/>
                      <a:pt x="115" y="33"/>
                    </a:cubicBezTo>
                    <a:cubicBezTo>
                      <a:pt x="128" y="29"/>
                      <a:pt x="138" y="21"/>
                      <a:pt x="152" y="28"/>
                    </a:cubicBezTo>
                    <a:close/>
                  </a:path>
                </a:pathLst>
              </a:custGeom>
              <a:solidFill>
                <a:srgbClr val="8399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2" name="Freeform 162"/>
              <p:cNvSpPr>
                <a:spLocks/>
              </p:cNvSpPr>
              <p:nvPr userDrawn="1"/>
            </p:nvSpPr>
            <p:spPr bwMode="auto">
              <a:xfrm>
                <a:off x="1146" y="1609"/>
                <a:ext cx="149" cy="35"/>
              </a:xfrm>
              <a:custGeom>
                <a:avLst/>
                <a:gdLst>
                  <a:gd name="T0" fmla="*/ 16 w 84"/>
                  <a:gd name="T1" fmla="*/ 20 h 20"/>
                  <a:gd name="T2" fmla="*/ 4 w 84"/>
                  <a:gd name="T3" fmla="*/ 17 h 20"/>
                  <a:gd name="T4" fmla="*/ 27 w 84"/>
                  <a:gd name="T5" fmla="*/ 0 h 20"/>
                  <a:gd name="T6" fmla="*/ 63 w 84"/>
                  <a:gd name="T7" fmla="*/ 0 h 20"/>
                  <a:gd name="T8" fmla="*/ 78 w 84"/>
                  <a:gd name="T9" fmla="*/ 5 h 20"/>
                  <a:gd name="T10" fmla="*/ 78 w 84"/>
                  <a:gd name="T11" fmla="*/ 14 h 20"/>
                  <a:gd name="T12" fmla="*/ 59 w 84"/>
                  <a:gd name="T13" fmla="*/ 16 h 20"/>
                  <a:gd name="T14" fmla="*/ 46 w 84"/>
                  <a:gd name="T15" fmla="*/ 6 h 20"/>
                  <a:gd name="T16" fmla="*/ 43 w 84"/>
                  <a:gd name="T17" fmla="*/ 5 h 20"/>
                  <a:gd name="T18" fmla="*/ 38 w 84"/>
                  <a:gd name="T19" fmla="*/ 6 h 20"/>
                  <a:gd name="T20" fmla="*/ 23 w 84"/>
                  <a:gd name="T21" fmla="*/ 18 h 20"/>
                  <a:gd name="T22" fmla="*/ 18 w 84"/>
                  <a:gd name="T23" fmla="*/ 20 h 20"/>
                  <a:gd name="T24" fmla="*/ 16 w 84"/>
                  <a:gd name="T2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4" h="20">
                    <a:moveTo>
                      <a:pt x="16" y="20"/>
                    </a:moveTo>
                    <a:cubicBezTo>
                      <a:pt x="13" y="18"/>
                      <a:pt x="6" y="20"/>
                      <a:pt x="4" y="17"/>
                    </a:cubicBezTo>
                    <a:cubicBezTo>
                      <a:pt x="0" y="9"/>
                      <a:pt x="9" y="1"/>
                      <a:pt x="27" y="0"/>
                    </a:cubicBezTo>
                    <a:cubicBezTo>
                      <a:pt x="39" y="0"/>
                      <a:pt x="51" y="0"/>
                      <a:pt x="63" y="0"/>
                    </a:cubicBezTo>
                    <a:cubicBezTo>
                      <a:pt x="69" y="2"/>
                      <a:pt x="74" y="3"/>
                      <a:pt x="78" y="5"/>
                    </a:cubicBezTo>
                    <a:cubicBezTo>
                      <a:pt x="84" y="9"/>
                      <a:pt x="84" y="11"/>
                      <a:pt x="78" y="14"/>
                    </a:cubicBezTo>
                    <a:cubicBezTo>
                      <a:pt x="72" y="15"/>
                      <a:pt x="65" y="15"/>
                      <a:pt x="59" y="16"/>
                    </a:cubicBezTo>
                    <a:cubicBezTo>
                      <a:pt x="53" y="13"/>
                      <a:pt x="45" y="12"/>
                      <a:pt x="46" y="6"/>
                    </a:cubicBezTo>
                    <a:cubicBezTo>
                      <a:pt x="46" y="3"/>
                      <a:pt x="43" y="5"/>
                      <a:pt x="43" y="5"/>
                    </a:cubicBezTo>
                    <a:cubicBezTo>
                      <a:pt x="41" y="6"/>
                      <a:pt x="38" y="4"/>
                      <a:pt x="38" y="6"/>
                    </a:cubicBezTo>
                    <a:cubicBezTo>
                      <a:pt x="39" y="12"/>
                      <a:pt x="28" y="14"/>
                      <a:pt x="23" y="18"/>
                    </a:cubicBezTo>
                    <a:cubicBezTo>
                      <a:pt x="21" y="19"/>
                      <a:pt x="19" y="19"/>
                      <a:pt x="18" y="20"/>
                    </a:cubicBezTo>
                    <a:cubicBezTo>
                      <a:pt x="17" y="20"/>
                      <a:pt x="17" y="20"/>
                      <a:pt x="16" y="20"/>
                    </a:cubicBezTo>
                    <a:close/>
                  </a:path>
                </a:pathLst>
              </a:custGeom>
              <a:solidFill>
                <a:srgbClr val="6955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3" name="Freeform 163"/>
              <p:cNvSpPr>
                <a:spLocks/>
              </p:cNvSpPr>
              <p:nvPr userDrawn="1"/>
            </p:nvSpPr>
            <p:spPr bwMode="auto">
              <a:xfrm>
                <a:off x="2483" y="1584"/>
                <a:ext cx="174" cy="84"/>
              </a:xfrm>
              <a:custGeom>
                <a:avLst/>
                <a:gdLst>
                  <a:gd name="T0" fmla="*/ 73 w 98"/>
                  <a:gd name="T1" fmla="*/ 46 h 47"/>
                  <a:gd name="T2" fmla="*/ 23 w 98"/>
                  <a:gd name="T3" fmla="*/ 41 h 47"/>
                  <a:gd name="T4" fmla="*/ 14 w 98"/>
                  <a:gd name="T5" fmla="*/ 40 h 47"/>
                  <a:gd name="T6" fmla="*/ 7 w 98"/>
                  <a:gd name="T7" fmla="*/ 32 h 47"/>
                  <a:gd name="T8" fmla="*/ 11 w 98"/>
                  <a:gd name="T9" fmla="*/ 29 h 47"/>
                  <a:gd name="T10" fmla="*/ 2 w 98"/>
                  <a:gd name="T11" fmla="*/ 14 h 47"/>
                  <a:gd name="T12" fmla="*/ 6 w 98"/>
                  <a:gd name="T13" fmla="*/ 7 h 47"/>
                  <a:gd name="T14" fmla="*/ 18 w 98"/>
                  <a:gd name="T15" fmla="*/ 11 h 47"/>
                  <a:gd name="T16" fmla="*/ 29 w 98"/>
                  <a:gd name="T17" fmla="*/ 21 h 47"/>
                  <a:gd name="T18" fmla="*/ 27 w 98"/>
                  <a:gd name="T19" fmla="*/ 8 h 47"/>
                  <a:gd name="T20" fmla="*/ 35 w 98"/>
                  <a:gd name="T21" fmla="*/ 1 h 47"/>
                  <a:gd name="T22" fmla="*/ 45 w 98"/>
                  <a:gd name="T23" fmla="*/ 6 h 47"/>
                  <a:gd name="T24" fmla="*/ 52 w 98"/>
                  <a:gd name="T25" fmla="*/ 25 h 47"/>
                  <a:gd name="T26" fmla="*/ 55 w 98"/>
                  <a:gd name="T27" fmla="*/ 30 h 47"/>
                  <a:gd name="T28" fmla="*/ 60 w 98"/>
                  <a:gd name="T29" fmla="*/ 12 h 47"/>
                  <a:gd name="T30" fmla="*/ 68 w 98"/>
                  <a:gd name="T31" fmla="*/ 6 h 47"/>
                  <a:gd name="T32" fmla="*/ 75 w 98"/>
                  <a:gd name="T33" fmla="*/ 13 h 47"/>
                  <a:gd name="T34" fmla="*/ 71 w 98"/>
                  <a:gd name="T35" fmla="*/ 36 h 47"/>
                  <a:gd name="T36" fmla="*/ 87 w 98"/>
                  <a:gd name="T37" fmla="*/ 24 h 47"/>
                  <a:gd name="T38" fmla="*/ 95 w 98"/>
                  <a:gd name="T39" fmla="*/ 22 h 47"/>
                  <a:gd name="T40" fmla="*/ 97 w 98"/>
                  <a:gd name="T41" fmla="*/ 27 h 47"/>
                  <a:gd name="T42" fmla="*/ 92 w 98"/>
                  <a:gd name="T43" fmla="*/ 35 h 47"/>
                  <a:gd name="T44" fmla="*/ 73 w 98"/>
                  <a:gd name="T45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8" h="47">
                    <a:moveTo>
                      <a:pt x="73" y="46"/>
                    </a:moveTo>
                    <a:cubicBezTo>
                      <a:pt x="55" y="47"/>
                      <a:pt x="39" y="44"/>
                      <a:pt x="23" y="41"/>
                    </a:cubicBezTo>
                    <a:cubicBezTo>
                      <a:pt x="20" y="40"/>
                      <a:pt x="17" y="40"/>
                      <a:pt x="14" y="40"/>
                    </a:cubicBezTo>
                    <a:cubicBezTo>
                      <a:pt x="3" y="39"/>
                      <a:pt x="2" y="37"/>
                      <a:pt x="7" y="32"/>
                    </a:cubicBezTo>
                    <a:cubicBezTo>
                      <a:pt x="11" y="32"/>
                      <a:pt x="14" y="32"/>
                      <a:pt x="11" y="29"/>
                    </a:cubicBezTo>
                    <a:cubicBezTo>
                      <a:pt x="8" y="25"/>
                      <a:pt x="5" y="19"/>
                      <a:pt x="2" y="14"/>
                    </a:cubicBezTo>
                    <a:cubicBezTo>
                      <a:pt x="1" y="11"/>
                      <a:pt x="0" y="8"/>
                      <a:pt x="6" y="7"/>
                    </a:cubicBezTo>
                    <a:cubicBezTo>
                      <a:pt x="12" y="5"/>
                      <a:pt x="15" y="8"/>
                      <a:pt x="18" y="11"/>
                    </a:cubicBezTo>
                    <a:cubicBezTo>
                      <a:pt x="22" y="14"/>
                      <a:pt x="25" y="18"/>
                      <a:pt x="29" y="21"/>
                    </a:cubicBezTo>
                    <a:cubicBezTo>
                      <a:pt x="27" y="17"/>
                      <a:pt x="27" y="12"/>
                      <a:pt x="27" y="8"/>
                    </a:cubicBezTo>
                    <a:cubicBezTo>
                      <a:pt x="27" y="5"/>
                      <a:pt x="29" y="2"/>
                      <a:pt x="35" y="1"/>
                    </a:cubicBezTo>
                    <a:cubicBezTo>
                      <a:pt x="41" y="0"/>
                      <a:pt x="44" y="4"/>
                      <a:pt x="45" y="6"/>
                    </a:cubicBezTo>
                    <a:cubicBezTo>
                      <a:pt x="49" y="12"/>
                      <a:pt x="52" y="19"/>
                      <a:pt x="52" y="25"/>
                    </a:cubicBezTo>
                    <a:cubicBezTo>
                      <a:pt x="52" y="27"/>
                      <a:pt x="52" y="28"/>
                      <a:pt x="55" y="30"/>
                    </a:cubicBezTo>
                    <a:cubicBezTo>
                      <a:pt x="56" y="23"/>
                      <a:pt x="57" y="17"/>
                      <a:pt x="60" y="12"/>
                    </a:cubicBezTo>
                    <a:cubicBezTo>
                      <a:pt x="61" y="9"/>
                      <a:pt x="63" y="6"/>
                      <a:pt x="68" y="6"/>
                    </a:cubicBezTo>
                    <a:cubicBezTo>
                      <a:pt x="74" y="7"/>
                      <a:pt x="75" y="10"/>
                      <a:pt x="75" y="13"/>
                    </a:cubicBezTo>
                    <a:cubicBezTo>
                      <a:pt x="76" y="20"/>
                      <a:pt x="73" y="28"/>
                      <a:pt x="71" y="36"/>
                    </a:cubicBezTo>
                    <a:cubicBezTo>
                      <a:pt x="76" y="31"/>
                      <a:pt x="81" y="28"/>
                      <a:pt x="87" y="24"/>
                    </a:cubicBezTo>
                    <a:cubicBezTo>
                      <a:pt x="88" y="22"/>
                      <a:pt x="91" y="21"/>
                      <a:pt x="95" y="22"/>
                    </a:cubicBezTo>
                    <a:cubicBezTo>
                      <a:pt x="98" y="23"/>
                      <a:pt x="97" y="25"/>
                      <a:pt x="97" y="27"/>
                    </a:cubicBezTo>
                    <a:cubicBezTo>
                      <a:pt x="97" y="30"/>
                      <a:pt x="92" y="32"/>
                      <a:pt x="92" y="35"/>
                    </a:cubicBezTo>
                    <a:cubicBezTo>
                      <a:pt x="86" y="39"/>
                      <a:pt x="79" y="43"/>
                      <a:pt x="73" y="46"/>
                    </a:cubicBezTo>
                    <a:close/>
                  </a:path>
                </a:pathLst>
              </a:custGeom>
              <a:solidFill>
                <a:srgbClr val="8698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4" name="Freeform 164"/>
              <p:cNvSpPr>
                <a:spLocks/>
              </p:cNvSpPr>
              <p:nvPr userDrawn="1"/>
            </p:nvSpPr>
            <p:spPr bwMode="auto">
              <a:xfrm>
                <a:off x="4417" y="1607"/>
                <a:ext cx="608" cy="178"/>
              </a:xfrm>
              <a:custGeom>
                <a:avLst/>
                <a:gdLst>
                  <a:gd name="T0" fmla="*/ 161 w 343"/>
                  <a:gd name="T1" fmla="*/ 100 h 100"/>
                  <a:gd name="T2" fmla="*/ 143 w 343"/>
                  <a:gd name="T3" fmla="*/ 90 h 100"/>
                  <a:gd name="T4" fmla="*/ 138 w 343"/>
                  <a:gd name="T5" fmla="*/ 86 h 100"/>
                  <a:gd name="T6" fmla="*/ 146 w 343"/>
                  <a:gd name="T7" fmla="*/ 85 h 100"/>
                  <a:gd name="T8" fmla="*/ 151 w 343"/>
                  <a:gd name="T9" fmla="*/ 83 h 100"/>
                  <a:gd name="T10" fmla="*/ 158 w 343"/>
                  <a:gd name="T11" fmla="*/ 83 h 100"/>
                  <a:gd name="T12" fmla="*/ 180 w 343"/>
                  <a:gd name="T13" fmla="*/ 79 h 100"/>
                  <a:gd name="T14" fmla="*/ 190 w 343"/>
                  <a:gd name="T15" fmla="*/ 57 h 100"/>
                  <a:gd name="T16" fmla="*/ 160 w 343"/>
                  <a:gd name="T17" fmla="*/ 48 h 100"/>
                  <a:gd name="T18" fmla="*/ 134 w 343"/>
                  <a:gd name="T19" fmla="*/ 48 h 100"/>
                  <a:gd name="T20" fmla="*/ 120 w 343"/>
                  <a:gd name="T21" fmla="*/ 46 h 100"/>
                  <a:gd name="T22" fmla="*/ 87 w 343"/>
                  <a:gd name="T23" fmla="*/ 49 h 100"/>
                  <a:gd name="T24" fmla="*/ 75 w 343"/>
                  <a:gd name="T25" fmla="*/ 51 h 100"/>
                  <a:gd name="T26" fmla="*/ 57 w 343"/>
                  <a:gd name="T27" fmla="*/ 41 h 100"/>
                  <a:gd name="T28" fmla="*/ 38 w 343"/>
                  <a:gd name="T29" fmla="*/ 31 h 100"/>
                  <a:gd name="T30" fmla="*/ 91 w 343"/>
                  <a:gd name="T31" fmla="*/ 25 h 100"/>
                  <a:gd name="T32" fmla="*/ 105 w 343"/>
                  <a:gd name="T33" fmla="*/ 18 h 100"/>
                  <a:gd name="T34" fmla="*/ 94 w 343"/>
                  <a:gd name="T35" fmla="*/ 9 h 100"/>
                  <a:gd name="T36" fmla="*/ 39 w 343"/>
                  <a:gd name="T37" fmla="*/ 6 h 100"/>
                  <a:gd name="T38" fmla="*/ 11 w 343"/>
                  <a:gd name="T39" fmla="*/ 8 h 100"/>
                  <a:gd name="T40" fmla="*/ 3 w 343"/>
                  <a:gd name="T41" fmla="*/ 3 h 100"/>
                  <a:gd name="T42" fmla="*/ 14 w 343"/>
                  <a:gd name="T43" fmla="*/ 1 h 100"/>
                  <a:gd name="T44" fmla="*/ 16 w 343"/>
                  <a:gd name="T45" fmla="*/ 1 h 100"/>
                  <a:gd name="T46" fmla="*/ 67 w 343"/>
                  <a:gd name="T47" fmla="*/ 1 h 100"/>
                  <a:gd name="T48" fmla="*/ 137 w 343"/>
                  <a:gd name="T49" fmla="*/ 3 h 100"/>
                  <a:gd name="T50" fmla="*/ 144 w 343"/>
                  <a:gd name="T51" fmla="*/ 0 h 100"/>
                  <a:gd name="T52" fmla="*/ 171 w 343"/>
                  <a:gd name="T53" fmla="*/ 6 h 100"/>
                  <a:gd name="T54" fmla="*/ 207 w 343"/>
                  <a:gd name="T55" fmla="*/ 6 h 100"/>
                  <a:gd name="T56" fmla="*/ 216 w 343"/>
                  <a:gd name="T57" fmla="*/ 7 h 100"/>
                  <a:gd name="T58" fmla="*/ 295 w 343"/>
                  <a:gd name="T59" fmla="*/ 10 h 100"/>
                  <a:gd name="T60" fmla="*/ 343 w 343"/>
                  <a:gd name="T61" fmla="*/ 13 h 100"/>
                  <a:gd name="T62" fmla="*/ 330 w 343"/>
                  <a:gd name="T63" fmla="*/ 17 h 100"/>
                  <a:gd name="T64" fmla="*/ 307 w 343"/>
                  <a:gd name="T65" fmla="*/ 31 h 100"/>
                  <a:gd name="T66" fmla="*/ 306 w 343"/>
                  <a:gd name="T67" fmla="*/ 34 h 100"/>
                  <a:gd name="T68" fmla="*/ 261 w 343"/>
                  <a:gd name="T69" fmla="*/ 56 h 100"/>
                  <a:gd name="T70" fmla="*/ 227 w 343"/>
                  <a:gd name="T71" fmla="*/ 66 h 100"/>
                  <a:gd name="T72" fmla="*/ 215 w 343"/>
                  <a:gd name="T73" fmla="*/ 80 h 100"/>
                  <a:gd name="T74" fmla="*/ 194 w 343"/>
                  <a:gd name="T75" fmla="*/ 99 h 100"/>
                  <a:gd name="T76" fmla="*/ 190 w 343"/>
                  <a:gd name="T77" fmla="*/ 93 h 100"/>
                  <a:gd name="T78" fmla="*/ 161 w 343"/>
                  <a:gd name="T79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43" h="100">
                    <a:moveTo>
                      <a:pt x="161" y="100"/>
                    </a:moveTo>
                    <a:cubicBezTo>
                      <a:pt x="155" y="97"/>
                      <a:pt x="148" y="94"/>
                      <a:pt x="143" y="90"/>
                    </a:cubicBezTo>
                    <a:cubicBezTo>
                      <a:pt x="140" y="89"/>
                      <a:pt x="136" y="88"/>
                      <a:pt x="138" y="86"/>
                    </a:cubicBezTo>
                    <a:cubicBezTo>
                      <a:pt x="140" y="84"/>
                      <a:pt x="143" y="85"/>
                      <a:pt x="146" y="85"/>
                    </a:cubicBezTo>
                    <a:cubicBezTo>
                      <a:pt x="148" y="85"/>
                      <a:pt x="150" y="84"/>
                      <a:pt x="151" y="83"/>
                    </a:cubicBezTo>
                    <a:cubicBezTo>
                      <a:pt x="154" y="83"/>
                      <a:pt x="156" y="83"/>
                      <a:pt x="158" y="83"/>
                    </a:cubicBezTo>
                    <a:cubicBezTo>
                      <a:pt x="165" y="80"/>
                      <a:pt x="172" y="81"/>
                      <a:pt x="180" y="79"/>
                    </a:cubicBezTo>
                    <a:cubicBezTo>
                      <a:pt x="197" y="75"/>
                      <a:pt x="202" y="65"/>
                      <a:pt x="190" y="57"/>
                    </a:cubicBezTo>
                    <a:cubicBezTo>
                      <a:pt x="183" y="51"/>
                      <a:pt x="173" y="48"/>
                      <a:pt x="160" y="48"/>
                    </a:cubicBezTo>
                    <a:cubicBezTo>
                      <a:pt x="151" y="48"/>
                      <a:pt x="142" y="48"/>
                      <a:pt x="134" y="48"/>
                    </a:cubicBezTo>
                    <a:cubicBezTo>
                      <a:pt x="129" y="48"/>
                      <a:pt x="124" y="48"/>
                      <a:pt x="120" y="46"/>
                    </a:cubicBezTo>
                    <a:cubicBezTo>
                      <a:pt x="108" y="45"/>
                      <a:pt x="97" y="47"/>
                      <a:pt x="87" y="49"/>
                    </a:cubicBezTo>
                    <a:cubicBezTo>
                      <a:pt x="83" y="50"/>
                      <a:pt x="80" y="53"/>
                      <a:pt x="75" y="51"/>
                    </a:cubicBezTo>
                    <a:cubicBezTo>
                      <a:pt x="69" y="48"/>
                      <a:pt x="63" y="44"/>
                      <a:pt x="57" y="41"/>
                    </a:cubicBezTo>
                    <a:cubicBezTo>
                      <a:pt x="52" y="38"/>
                      <a:pt x="45" y="34"/>
                      <a:pt x="38" y="31"/>
                    </a:cubicBezTo>
                    <a:cubicBezTo>
                      <a:pt x="57" y="27"/>
                      <a:pt x="74" y="26"/>
                      <a:pt x="91" y="25"/>
                    </a:cubicBezTo>
                    <a:cubicBezTo>
                      <a:pt x="98" y="24"/>
                      <a:pt x="104" y="23"/>
                      <a:pt x="105" y="18"/>
                    </a:cubicBezTo>
                    <a:cubicBezTo>
                      <a:pt x="107" y="13"/>
                      <a:pt x="101" y="10"/>
                      <a:pt x="94" y="9"/>
                    </a:cubicBezTo>
                    <a:cubicBezTo>
                      <a:pt x="76" y="6"/>
                      <a:pt x="57" y="4"/>
                      <a:pt x="39" y="6"/>
                    </a:cubicBezTo>
                    <a:cubicBezTo>
                      <a:pt x="29" y="6"/>
                      <a:pt x="20" y="7"/>
                      <a:pt x="11" y="8"/>
                    </a:cubicBezTo>
                    <a:cubicBezTo>
                      <a:pt x="0" y="10"/>
                      <a:pt x="0" y="7"/>
                      <a:pt x="3" y="3"/>
                    </a:cubicBezTo>
                    <a:cubicBezTo>
                      <a:pt x="6" y="2"/>
                      <a:pt x="10" y="2"/>
                      <a:pt x="14" y="1"/>
                    </a:cubicBezTo>
                    <a:cubicBezTo>
                      <a:pt x="15" y="1"/>
                      <a:pt x="16" y="1"/>
                      <a:pt x="16" y="1"/>
                    </a:cubicBezTo>
                    <a:cubicBezTo>
                      <a:pt x="33" y="1"/>
                      <a:pt x="50" y="2"/>
                      <a:pt x="67" y="1"/>
                    </a:cubicBezTo>
                    <a:cubicBezTo>
                      <a:pt x="90" y="3"/>
                      <a:pt x="114" y="2"/>
                      <a:pt x="137" y="3"/>
                    </a:cubicBezTo>
                    <a:cubicBezTo>
                      <a:pt x="141" y="3"/>
                      <a:pt x="142" y="1"/>
                      <a:pt x="144" y="0"/>
                    </a:cubicBezTo>
                    <a:cubicBezTo>
                      <a:pt x="151" y="5"/>
                      <a:pt x="160" y="7"/>
                      <a:pt x="171" y="6"/>
                    </a:cubicBezTo>
                    <a:cubicBezTo>
                      <a:pt x="183" y="6"/>
                      <a:pt x="195" y="6"/>
                      <a:pt x="207" y="6"/>
                    </a:cubicBezTo>
                    <a:cubicBezTo>
                      <a:pt x="210" y="6"/>
                      <a:pt x="213" y="5"/>
                      <a:pt x="216" y="7"/>
                    </a:cubicBezTo>
                    <a:cubicBezTo>
                      <a:pt x="242" y="6"/>
                      <a:pt x="269" y="9"/>
                      <a:pt x="295" y="10"/>
                    </a:cubicBezTo>
                    <a:cubicBezTo>
                      <a:pt x="311" y="10"/>
                      <a:pt x="327" y="10"/>
                      <a:pt x="343" y="13"/>
                    </a:cubicBezTo>
                    <a:cubicBezTo>
                      <a:pt x="340" y="15"/>
                      <a:pt x="336" y="17"/>
                      <a:pt x="330" y="17"/>
                    </a:cubicBezTo>
                    <a:cubicBezTo>
                      <a:pt x="315" y="17"/>
                      <a:pt x="308" y="22"/>
                      <a:pt x="307" y="31"/>
                    </a:cubicBezTo>
                    <a:cubicBezTo>
                      <a:pt x="307" y="32"/>
                      <a:pt x="307" y="33"/>
                      <a:pt x="306" y="34"/>
                    </a:cubicBezTo>
                    <a:cubicBezTo>
                      <a:pt x="292" y="42"/>
                      <a:pt x="282" y="52"/>
                      <a:pt x="261" y="56"/>
                    </a:cubicBezTo>
                    <a:cubicBezTo>
                      <a:pt x="249" y="58"/>
                      <a:pt x="237" y="60"/>
                      <a:pt x="227" y="66"/>
                    </a:cubicBezTo>
                    <a:cubicBezTo>
                      <a:pt x="220" y="70"/>
                      <a:pt x="214" y="75"/>
                      <a:pt x="215" y="80"/>
                    </a:cubicBezTo>
                    <a:cubicBezTo>
                      <a:pt x="215" y="89"/>
                      <a:pt x="204" y="94"/>
                      <a:pt x="194" y="99"/>
                    </a:cubicBezTo>
                    <a:cubicBezTo>
                      <a:pt x="190" y="98"/>
                      <a:pt x="194" y="95"/>
                      <a:pt x="190" y="93"/>
                    </a:cubicBezTo>
                    <a:cubicBezTo>
                      <a:pt x="175" y="87"/>
                      <a:pt x="166" y="89"/>
                      <a:pt x="161" y="100"/>
                    </a:cubicBezTo>
                    <a:close/>
                  </a:path>
                </a:pathLst>
              </a:custGeom>
              <a:solidFill>
                <a:srgbClr val="9470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5" name="Freeform 165"/>
              <p:cNvSpPr>
                <a:spLocks/>
              </p:cNvSpPr>
              <p:nvPr userDrawn="1"/>
            </p:nvSpPr>
            <p:spPr bwMode="auto">
              <a:xfrm>
                <a:off x="4672" y="1593"/>
                <a:ext cx="151" cy="30"/>
              </a:xfrm>
              <a:custGeom>
                <a:avLst/>
                <a:gdLst>
                  <a:gd name="T0" fmla="*/ 72 w 85"/>
                  <a:gd name="T1" fmla="*/ 15 h 17"/>
                  <a:gd name="T2" fmla="*/ 16 w 85"/>
                  <a:gd name="T3" fmla="*/ 16 h 17"/>
                  <a:gd name="T4" fmla="*/ 0 w 85"/>
                  <a:gd name="T5" fmla="*/ 8 h 17"/>
                  <a:gd name="T6" fmla="*/ 4 w 85"/>
                  <a:gd name="T7" fmla="*/ 7 h 17"/>
                  <a:gd name="T8" fmla="*/ 53 w 85"/>
                  <a:gd name="T9" fmla="*/ 1 h 17"/>
                  <a:gd name="T10" fmla="*/ 73 w 85"/>
                  <a:gd name="T11" fmla="*/ 4 h 17"/>
                  <a:gd name="T12" fmla="*/ 72 w 85"/>
                  <a:gd name="T13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" h="17">
                    <a:moveTo>
                      <a:pt x="72" y="15"/>
                    </a:moveTo>
                    <a:cubicBezTo>
                      <a:pt x="53" y="17"/>
                      <a:pt x="35" y="16"/>
                      <a:pt x="16" y="16"/>
                    </a:cubicBezTo>
                    <a:cubicBezTo>
                      <a:pt x="8" y="16"/>
                      <a:pt x="0" y="14"/>
                      <a:pt x="0" y="8"/>
                    </a:cubicBezTo>
                    <a:cubicBezTo>
                      <a:pt x="1" y="8"/>
                      <a:pt x="3" y="7"/>
                      <a:pt x="4" y="7"/>
                    </a:cubicBezTo>
                    <a:cubicBezTo>
                      <a:pt x="19" y="2"/>
                      <a:pt x="36" y="0"/>
                      <a:pt x="53" y="1"/>
                    </a:cubicBezTo>
                    <a:cubicBezTo>
                      <a:pt x="60" y="1"/>
                      <a:pt x="67" y="1"/>
                      <a:pt x="73" y="4"/>
                    </a:cubicBezTo>
                    <a:cubicBezTo>
                      <a:pt x="85" y="9"/>
                      <a:pt x="85" y="11"/>
                      <a:pt x="72" y="15"/>
                    </a:cubicBezTo>
                    <a:close/>
                  </a:path>
                </a:pathLst>
              </a:custGeom>
              <a:solidFill>
                <a:srgbClr val="6954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6" name="Freeform 166"/>
              <p:cNvSpPr>
                <a:spLocks/>
              </p:cNvSpPr>
              <p:nvPr userDrawn="1"/>
            </p:nvSpPr>
            <p:spPr bwMode="auto">
              <a:xfrm>
                <a:off x="4441" y="1591"/>
                <a:ext cx="107" cy="25"/>
              </a:xfrm>
              <a:custGeom>
                <a:avLst/>
                <a:gdLst>
                  <a:gd name="T0" fmla="*/ 53 w 60"/>
                  <a:gd name="T1" fmla="*/ 10 h 14"/>
                  <a:gd name="T2" fmla="*/ 0 w 60"/>
                  <a:gd name="T3" fmla="*/ 10 h 14"/>
                  <a:gd name="T4" fmla="*/ 17 w 60"/>
                  <a:gd name="T5" fmla="*/ 1 h 14"/>
                  <a:gd name="T6" fmla="*/ 48 w 60"/>
                  <a:gd name="T7" fmla="*/ 3 h 14"/>
                  <a:gd name="T8" fmla="*/ 53 w 60"/>
                  <a:gd name="T9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14">
                    <a:moveTo>
                      <a:pt x="53" y="10"/>
                    </a:moveTo>
                    <a:cubicBezTo>
                      <a:pt x="36" y="14"/>
                      <a:pt x="18" y="13"/>
                      <a:pt x="0" y="10"/>
                    </a:cubicBezTo>
                    <a:cubicBezTo>
                      <a:pt x="2" y="4"/>
                      <a:pt x="9" y="2"/>
                      <a:pt x="17" y="1"/>
                    </a:cubicBezTo>
                    <a:cubicBezTo>
                      <a:pt x="28" y="0"/>
                      <a:pt x="38" y="1"/>
                      <a:pt x="48" y="3"/>
                    </a:cubicBezTo>
                    <a:cubicBezTo>
                      <a:pt x="53" y="4"/>
                      <a:pt x="60" y="6"/>
                      <a:pt x="53" y="10"/>
                    </a:cubicBezTo>
                    <a:close/>
                  </a:path>
                </a:pathLst>
              </a:custGeom>
              <a:solidFill>
                <a:srgbClr val="6753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7" name="Freeform 167"/>
              <p:cNvSpPr>
                <a:spLocks/>
              </p:cNvSpPr>
              <p:nvPr userDrawn="1"/>
            </p:nvSpPr>
            <p:spPr bwMode="auto">
              <a:xfrm>
                <a:off x="4928" y="1627"/>
                <a:ext cx="225" cy="71"/>
              </a:xfrm>
              <a:custGeom>
                <a:avLst/>
                <a:gdLst>
                  <a:gd name="T0" fmla="*/ 69 w 127"/>
                  <a:gd name="T1" fmla="*/ 0 h 40"/>
                  <a:gd name="T2" fmla="*/ 120 w 127"/>
                  <a:gd name="T3" fmla="*/ 30 h 40"/>
                  <a:gd name="T4" fmla="*/ 125 w 127"/>
                  <a:gd name="T5" fmla="*/ 35 h 40"/>
                  <a:gd name="T6" fmla="*/ 117 w 127"/>
                  <a:gd name="T7" fmla="*/ 36 h 40"/>
                  <a:gd name="T8" fmla="*/ 7 w 127"/>
                  <a:gd name="T9" fmla="*/ 40 h 40"/>
                  <a:gd name="T10" fmla="*/ 2 w 127"/>
                  <a:gd name="T11" fmla="*/ 39 h 40"/>
                  <a:gd name="T12" fmla="*/ 4 w 127"/>
                  <a:gd name="T13" fmla="*/ 36 h 40"/>
                  <a:gd name="T14" fmla="*/ 13 w 127"/>
                  <a:gd name="T15" fmla="*/ 31 h 40"/>
                  <a:gd name="T16" fmla="*/ 32 w 127"/>
                  <a:gd name="T17" fmla="*/ 29 h 40"/>
                  <a:gd name="T18" fmla="*/ 79 w 127"/>
                  <a:gd name="T19" fmla="*/ 28 h 40"/>
                  <a:gd name="T20" fmla="*/ 90 w 127"/>
                  <a:gd name="T21" fmla="*/ 19 h 40"/>
                  <a:gd name="T22" fmla="*/ 75 w 127"/>
                  <a:gd name="T23" fmla="*/ 9 h 40"/>
                  <a:gd name="T24" fmla="*/ 69 w 127"/>
                  <a:gd name="T25" fmla="*/ 8 h 40"/>
                  <a:gd name="T26" fmla="*/ 65 w 127"/>
                  <a:gd name="T27" fmla="*/ 0 h 40"/>
                  <a:gd name="T28" fmla="*/ 69 w 127"/>
                  <a:gd name="T2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7" h="40">
                    <a:moveTo>
                      <a:pt x="69" y="0"/>
                    </a:moveTo>
                    <a:cubicBezTo>
                      <a:pt x="86" y="10"/>
                      <a:pt x="103" y="20"/>
                      <a:pt x="120" y="30"/>
                    </a:cubicBezTo>
                    <a:cubicBezTo>
                      <a:pt x="122" y="32"/>
                      <a:pt x="127" y="33"/>
                      <a:pt x="125" y="35"/>
                    </a:cubicBezTo>
                    <a:cubicBezTo>
                      <a:pt x="124" y="37"/>
                      <a:pt x="120" y="36"/>
                      <a:pt x="117" y="36"/>
                    </a:cubicBezTo>
                    <a:cubicBezTo>
                      <a:pt x="80" y="36"/>
                      <a:pt x="44" y="37"/>
                      <a:pt x="7" y="40"/>
                    </a:cubicBezTo>
                    <a:cubicBezTo>
                      <a:pt x="5" y="40"/>
                      <a:pt x="3" y="40"/>
                      <a:pt x="2" y="39"/>
                    </a:cubicBezTo>
                    <a:cubicBezTo>
                      <a:pt x="0" y="38"/>
                      <a:pt x="3" y="37"/>
                      <a:pt x="4" y="36"/>
                    </a:cubicBezTo>
                    <a:cubicBezTo>
                      <a:pt x="7" y="34"/>
                      <a:pt x="10" y="33"/>
                      <a:pt x="13" y="31"/>
                    </a:cubicBezTo>
                    <a:cubicBezTo>
                      <a:pt x="18" y="27"/>
                      <a:pt x="22" y="26"/>
                      <a:pt x="32" y="29"/>
                    </a:cubicBezTo>
                    <a:cubicBezTo>
                      <a:pt x="47" y="35"/>
                      <a:pt x="64" y="32"/>
                      <a:pt x="79" y="28"/>
                    </a:cubicBezTo>
                    <a:cubicBezTo>
                      <a:pt x="85" y="26"/>
                      <a:pt x="91" y="23"/>
                      <a:pt x="90" y="19"/>
                    </a:cubicBezTo>
                    <a:cubicBezTo>
                      <a:pt x="89" y="14"/>
                      <a:pt x="83" y="10"/>
                      <a:pt x="75" y="9"/>
                    </a:cubicBezTo>
                    <a:cubicBezTo>
                      <a:pt x="73" y="8"/>
                      <a:pt x="71" y="8"/>
                      <a:pt x="69" y="8"/>
                    </a:cubicBezTo>
                    <a:cubicBezTo>
                      <a:pt x="57" y="6"/>
                      <a:pt x="57" y="6"/>
                      <a:pt x="65" y="0"/>
                    </a:cubicBezTo>
                    <a:cubicBezTo>
                      <a:pt x="66" y="0"/>
                      <a:pt x="68" y="0"/>
                      <a:pt x="69" y="0"/>
                    </a:cubicBezTo>
                    <a:close/>
                  </a:path>
                </a:pathLst>
              </a:custGeom>
              <a:solidFill>
                <a:srgbClr val="9470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8" name="Freeform 168"/>
              <p:cNvSpPr>
                <a:spLocks/>
              </p:cNvSpPr>
              <p:nvPr userDrawn="1"/>
            </p:nvSpPr>
            <p:spPr bwMode="auto">
              <a:xfrm>
                <a:off x="1400" y="1630"/>
                <a:ext cx="300" cy="70"/>
              </a:xfrm>
              <a:custGeom>
                <a:avLst/>
                <a:gdLst>
                  <a:gd name="T0" fmla="*/ 48 w 169"/>
                  <a:gd name="T1" fmla="*/ 2 h 39"/>
                  <a:gd name="T2" fmla="*/ 148 w 169"/>
                  <a:gd name="T3" fmla="*/ 6 h 39"/>
                  <a:gd name="T4" fmla="*/ 162 w 169"/>
                  <a:gd name="T5" fmla="*/ 9 h 39"/>
                  <a:gd name="T6" fmla="*/ 159 w 169"/>
                  <a:gd name="T7" fmla="*/ 19 h 39"/>
                  <a:gd name="T8" fmla="*/ 76 w 169"/>
                  <a:gd name="T9" fmla="*/ 36 h 39"/>
                  <a:gd name="T10" fmla="*/ 15 w 169"/>
                  <a:gd name="T11" fmla="*/ 24 h 39"/>
                  <a:gd name="T12" fmla="*/ 26 w 169"/>
                  <a:gd name="T13" fmla="*/ 4 h 39"/>
                  <a:gd name="T14" fmla="*/ 48 w 169"/>
                  <a:gd name="T15" fmla="*/ 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9" h="39">
                    <a:moveTo>
                      <a:pt x="48" y="2"/>
                    </a:moveTo>
                    <a:cubicBezTo>
                      <a:pt x="81" y="0"/>
                      <a:pt x="114" y="5"/>
                      <a:pt x="148" y="6"/>
                    </a:cubicBezTo>
                    <a:cubicBezTo>
                      <a:pt x="153" y="6"/>
                      <a:pt x="158" y="7"/>
                      <a:pt x="162" y="9"/>
                    </a:cubicBezTo>
                    <a:cubicBezTo>
                      <a:pt x="169" y="13"/>
                      <a:pt x="168" y="18"/>
                      <a:pt x="159" y="19"/>
                    </a:cubicBezTo>
                    <a:cubicBezTo>
                      <a:pt x="130" y="22"/>
                      <a:pt x="105" y="33"/>
                      <a:pt x="76" y="36"/>
                    </a:cubicBezTo>
                    <a:cubicBezTo>
                      <a:pt x="52" y="39"/>
                      <a:pt x="31" y="34"/>
                      <a:pt x="15" y="24"/>
                    </a:cubicBezTo>
                    <a:cubicBezTo>
                      <a:pt x="0" y="15"/>
                      <a:pt x="4" y="8"/>
                      <a:pt x="26" y="4"/>
                    </a:cubicBezTo>
                    <a:cubicBezTo>
                      <a:pt x="33" y="3"/>
                      <a:pt x="40" y="3"/>
                      <a:pt x="48" y="2"/>
                    </a:cubicBezTo>
                    <a:close/>
                  </a:path>
                </a:pathLst>
              </a:custGeom>
              <a:solidFill>
                <a:srgbClr val="D5BE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9" name="Freeform 169"/>
              <p:cNvSpPr>
                <a:spLocks/>
              </p:cNvSpPr>
              <p:nvPr userDrawn="1"/>
            </p:nvSpPr>
            <p:spPr bwMode="auto">
              <a:xfrm>
                <a:off x="495" y="1846"/>
                <a:ext cx="543" cy="202"/>
              </a:xfrm>
              <a:custGeom>
                <a:avLst/>
                <a:gdLst>
                  <a:gd name="T0" fmla="*/ 248 w 306"/>
                  <a:gd name="T1" fmla="*/ 8 h 113"/>
                  <a:gd name="T2" fmla="*/ 266 w 306"/>
                  <a:gd name="T3" fmla="*/ 15 h 113"/>
                  <a:gd name="T4" fmla="*/ 287 w 306"/>
                  <a:gd name="T5" fmla="*/ 22 h 113"/>
                  <a:gd name="T6" fmla="*/ 300 w 306"/>
                  <a:gd name="T7" fmla="*/ 33 h 113"/>
                  <a:gd name="T8" fmla="*/ 282 w 306"/>
                  <a:gd name="T9" fmla="*/ 53 h 113"/>
                  <a:gd name="T10" fmla="*/ 200 w 306"/>
                  <a:gd name="T11" fmla="*/ 63 h 113"/>
                  <a:gd name="T12" fmla="*/ 122 w 306"/>
                  <a:gd name="T13" fmla="*/ 48 h 113"/>
                  <a:gd name="T14" fmla="*/ 118 w 306"/>
                  <a:gd name="T15" fmla="*/ 46 h 113"/>
                  <a:gd name="T16" fmla="*/ 106 w 306"/>
                  <a:gd name="T17" fmla="*/ 56 h 113"/>
                  <a:gd name="T18" fmla="*/ 86 w 306"/>
                  <a:gd name="T19" fmla="*/ 69 h 113"/>
                  <a:gd name="T20" fmla="*/ 74 w 306"/>
                  <a:gd name="T21" fmla="*/ 72 h 113"/>
                  <a:gd name="T22" fmla="*/ 79 w 306"/>
                  <a:gd name="T23" fmla="*/ 77 h 113"/>
                  <a:gd name="T24" fmla="*/ 82 w 306"/>
                  <a:gd name="T25" fmla="*/ 83 h 113"/>
                  <a:gd name="T26" fmla="*/ 73 w 306"/>
                  <a:gd name="T27" fmla="*/ 87 h 113"/>
                  <a:gd name="T28" fmla="*/ 65 w 306"/>
                  <a:gd name="T29" fmla="*/ 89 h 113"/>
                  <a:gd name="T30" fmla="*/ 74 w 306"/>
                  <a:gd name="T31" fmla="*/ 91 h 113"/>
                  <a:gd name="T32" fmla="*/ 94 w 306"/>
                  <a:gd name="T33" fmla="*/ 92 h 113"/>
                  <a:gd name="T34" fmla="*/ 107 w 306"/>
                  <a:gd name="T35" fmla="*/ 97 h 113"/>
                  <a:gd name="T36" fmla="*/ 99 w 306"/>
                  <a:gd name="T37" fmla="*/ 104 h 113"/>
                  <a:gd name="T38" fmla="*/ 98 w 306"/>
                  <a:gd name="T39" fmla="*/ 113 h 113"/>
                  <a:gd name="T40" fmla="*/ 63 w 306"/>
                  <a:gd name="T41" fmla="*/ 108 h 113"/>
                  <a:gd name="T42" fmla="*/ 20 w 306"/>
                  <a:gd name="T43" fmla="*/ 105 h 113"/>
                  <a:gd name="T44" fmla="*/ 11 w 306"/>
                  <a:gd name="T45" fmla="*/ 107 h 113"/>
                  <a:gd name="T46" fmla="*/ 0 w 306"/>
                  <a:gd name="T47" fmla="*/ 110 h 113"/>
                  <a:gd name="T48" fmla="*/ 8 w 306"/>
                  <a:gd name="T49" fmla="*/ 98 h 113"/>
                  <a:gd name="T50" fmla="*/ 23 w 306"/>
                  <a:gd name="T51" fmla="*/ 92 h 113"/>
                  <a:gd name="T52" fmla="*/ 36 w 306"/>
                  <a:gd name="T53" fmla="*/ 88 h 113"/>
                  <a:gd name="T54" fmla="*/ 22 w 306"/>
                  <a:gd name="T55" fmla="*/ 87 h 113"/>
                  <a:gd name="T56" fmla="*/ 14 w 306"/>
                  <a:gd name="T57" fmla="*/ 84 h 113"/>
                  <a:gd name="T58" fmla="*/ 20 w 306"/>
                  <a:gd name="T59" fmla="*/ 79 h 113"/>
                  <a:gd name="T60" fmla="*/ 59 w 306"/>
                  <a:gd name="T61" fmla="*/ 74 h 113"/>
                  <a:gd name="T62" fmla="*/ 67 w 306"/>
                  <a:gd name="T63" fmla="*/ 70 h 113"/>
                  <a:gd name="T64" fmla="*/ 60 w 306"/>
                  <a:gd name="T65" fmla="*/ 68 h 113"/>
                  <a:gd name="T66" fmla="*/ 20 w 306"/>
                  <a:gd name="T67" fmla="*/ 65 h 113"/>
                  <a:gd name="T68" fmla="*/ 8 w 306"/>
                  <a:gd name="T69" fmla="*/ 60 h 113"/>
                  <a:gd name="T70" fmla="*/ 13 w 306"/>
                  <a:gd name="T71" fmla="*/ 52 h 113"/>
                  <a:gd name="T72" fmla="*/ 65 w 306"/>
                  <a:gd name="T73" fmla="*/ 45 h 113"/>
                  <a:gd name="T74" fmla="*/ 97 w 306"/>
                  <a:gd name="T75" fmla="*/ 50 h 113"/>
                  <a:gd name="T76" fmla="*/ 118 w 306"/>
                  <a:gd name="T77" fmla="*/ 40 h 113"/>
                  <a:gd name="T78" fmla="*/ 133 w 306"/>
                  <a:gd name="T79" fmla="*/ 27 h 113"/>
                  <a:gd name="T80" fmla="*/ 166 w 306"/>
                  <a:gd name="T81" fmla="*/ 13 h 113"/>
                  <a:gd name="T82" fmla="*/ 178 w 306"/>
                  <a:gd name="T83" fmla="*/ 5 h 113"/>
                  <a:gd name="T84" fmla="*/ 160 w 306"/>
                  <a:gd name="T85" fmla="*/ 5 h 113"/>
                  <a:gd name="T86" fmla="*/ 160 w 306"/>
                  <a:gd name="T87" fmla="*/ 4 h 113"/>
                  <a:gd name="T88" fmla="*/ 193 w 306"/>
                  <a:gd name="T89" fmla="*/ 4 h 113"/>
                  <a:gd name="T90" fmla="*/ 244 w 306"/>
                  <a:gd name="T91" fmla="*/ 7 h 113"/>
                  <a:gd name="T92" fmla="*/ 248 w 306"/>
                  <a:gd name="T93" fmla="*/ 8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06" h="113">
                    <a:moveTo>
                      <a:pt x="248" y="8"/>
                    </a:moveTo>
                    <a:cubicBezTo>
                      <a:pt x="252" y="12"/>
                      <a:pt x="259" y="13"/>
                      <a:pt x="266" y="15"/>
                    </a:cubicBezTo>
                    <a:cubicBezTo>
                      <a:pt x="274" y="16"/>
                      <a:pt x="281" y="18"/>
                      <a:pt x="287" y="22"/>
                    </a:cubicBezTo>
                    <a:cubicBezTo>
                      <a:pt x="290" y="26"/>
                      <a:pt x="297" y="28"/>
                      <a:pt x="300" y="33"/>
                    </a:cubicBezTo>
                    <a:cubicBezTo>
                      <a:pt x="306" y="41"/>
                      <a:pt x="297" y="51"/>
                      <a:pt x="282" y="53"/>
                    </a:cubicBezTo>
                    <a:cubicBezTo>
                      <a:pt x="254" y="56"/>
                      <a:pt x="226" y="59"/>
                      <a:pt x="200" y="63"/>
                    </a:cubicBezTo>
                    <a:cubicBezTo>
                      <a:pt x="175" y="67"/>
                      <a:pt x="134" y="59"/>
                      <a:pt x="122" y="48"/>
                    </a:cubicBezTo>
                    <a:cubicBezTo>
                      <a:pt x="120" y="47"/>
                      <a:pt x="119" y="45"/>
                      <a:pt x="118" y="46"/>
                    </a:cubicBezTo>
                    <a:cubicBezTo>
                      <a:pt x="113" y="49"/>
                      <a:pt x="105" y="50"/>
                      <a:pt x="106" y="56"/>
                    </a:cubicBezTo>
                    <a:cubicBezTo>
                      <a:pt x="108" y="64"/>
                      <a:pt x="100" y="69"/>
                      <a:pt x="86" y="69"/>
                    </a:cubicBezTo>
                    <a:cubicBezTo>
                      <a:pt x="80" y="69"/>
                      <a:pt x="76" y="69"/>
                      <a:pt x="74" y="72"/>
                    </a:cubicBezTo>
                    <a:cubicBezTo>
                      <a:pt x="72" y="74"/>
                      <a:pt x="75" y="76"/>
                      <a:pt x="79" y="77"/>
                    </a:cubicBezTo>
                    <a:cubicBezTo>
                      <a:pt x="82" y="79"/>
                      <a:pt x="84" y="80"/>
                      <a:pt x="82" y="83"/>
                    </a:cubicBezTo>
                    <a:cubicBezTo>
                      <a:pt x="80" y="85"/>
                      <a:pt x="78" y="87"/>
                      <a:pt x="73" y="87"/>
                    </a:cubicBezTo>
                    <a:cubicBezTo>
                      <a:pt x="70" y="87"/>
                      <a:pt x="65" y="86"/>
                      <a:pt x="65" y="89"/>
                    </a:cubicBezTo>
                    <a:cubicBezTo>
                      <a:pt x="65" y="92"/>
                      <a:pt x="70" y="91"/>
                      <a:pt x="74" y="91"/>
                    </a:cubicBezTo>
                    <a:cubicBezTo>
                      <a:pt x="81" y="92"/>
                      <a:pt x="88" y="91"/>
                      <a:pt x="94" y="92"/>
                    </a:cubicBezTo>
                    <a:cubicBezTo>
                      <a:pt x="100" y="92"/>
                      <a:pt x="105" y="93"/>
                      <a:pt x="107" y="97"/>
                    </a:cubicBezTo>
                    <a:cubicBezTo>
                      <a:pt x="108" y="101"/>
                      <a:pt x="107" y="103"/>
                      <a:pt x="99" y="104"/>
                    </a:cubicBezTo>
                    <a:cubicBezTo>
                      <a:pt x="92" y="106"/>
                      <a:pt x="98" y="108"/>
                      <a:pt x="98" y="113"/>
                    </a:cubicBezTo>
                    <a:cubicBezTo>
                      <a:pt x="87" y="105"/>
                      <a:pt x="75" y="108"/>
                      <a:pt x="63" y="108"/>
                    </a:cubicBezTo>
                    <a:cubicBezTo>
                      <a:pt x="49" y="108"/>
                      <a:pt x="34" y="108"/>
                      <a:pt x="20" y="105"/>
                    </a:cubicBezTo>
                    <a:cubicBezTo>
                      <a:pt x="15" y="104"/>
                      <a:pt x="14" y="106"/>
                      <a:pt x="11" y="107"/>
                    </a:cubicBezTo>
                    <a:cubicBezTo>
                      <a:pt x="8" y="108"/>
                      <a:pt x="7" y="112"/>
                      <a:pt x="0" y="110"/>
                    </a:cubicBezTo>
                    <a:cubicBezTo>
                      <a:pt x="6" y="107"/>
                      <a:pt x="10" y="104"/>
                      <a:pt x="8" y="98"/>
                    </a:cubicBezTo>
                    <a:cubicBezTo>
                      <a:pt x="7" y="93"/>
                      <a:pt x="17" y="92"/>
                      <a:pt x="23" y="92"/>
                    </a:cubicBezTo>
                    <a:cubicBezTo>
                      <a:pt x="30" y="92"/>
                      <a:pt x="33" y="91"/>
                      <a:pt x="36" y="88"/>
                    </a:cubicBezTo>
                    <a:cubicBezTo>
                      <a:pt x="31" y="88"/>
                      <a:pt x="27" y="88"/>
                      <a:pt x="22" y="87"/>
                    </a:cubicBezTo>
                    <a:cubicBezTo>
                      <a:pt x="19" y="87"/>
                      <a:pt x="14" y="86"/>
                      <a:pt x="14" y="84"/>
                    </a:cubicBezTo>
                    <a:cubicBezTo>
                      <a:pt x="14" y="82"/>
                      <a:pt x="16" y="80"/>
                      <a:pt x="20" y="79"/>
                    </a:cubicBezTo>
                    <a:cubicBezTo>
                      <a:pt x="32" y="77"/>
                      <a:pt x="44" y="71"/>
                      <a:pt x="59" y="74"/>
                    </a:cubicBezTo>
                    <a:cubicBezTo>
                      <a:pt x="63" y="74"/>
                      <a:pt x="66" y="72"/>
                      <a:pt x="67" y="70"/>
                    </a:cubicBezTo>
                    <a:cubicBezTo>
                      <a:pt x="68" y="68"/>
                      <a:pt x="63" y="68"/>
                      <a:pt x="60" y="68"/>
                    </a:cubicBezTo>
                    <a:cubicBezTo>
                      <a:pt x="47" y="67"/>
                      <a:pt x="34" y="66"/>
                      <a:pt x="20" y="65"/>
                    </a:cubicBezTo>
                    <a:cubicBezTo>
                      <a:pt x="14" y="65"/>
                      <a:pt x="9" y="63"/>
                      <a:pt x="8" y="60"/>
                    </a:cubicBezTo>
                    <a:cubicBezTo>
                      <a:pt x="7" y="58"/>
                      <a:pt x="9" y="55"/>
                      <a:pt x="13" y="52"/>
                    </a:cubicBezTo>
                    <a:cubicBezTo>
                      <a:pt x="27" y="43"/>
                      <a:pt x="46" y="43"/>
                      <a:pt x="65" y="45"/>
                    </a:cubicBezTo>
                    <a:cubicBezTo>
                      <a:pt x="76" y="45"/>
                      <a:pt x="87" y="47"/>
                      <a:pt x="97" y="50"/>
                    </a:cubicBezTo>
                    <a:cubicBezTo>
                      <a:pt x="101" y="51"/>
                      <a:pt x="116" y="44"/>
                      <a:pt x="118" y="40"/>
                    </a:cubicBezTo>
                    <a:cubicBezTo>
                      <a:pt x="121" y="35"/>
                      <a:pt x="127" y="31"/>
                      <a:pt x="133" y="27"/>
                    </a:cubicBezTo>
                    <a:cubicBezTo>
                      <a:pt x="144" y="22"/>
                      <a:pt x="154" y="17"/>
                      <a:pt x="166" y="13"/>
                    </a:cubicBezTo>
                    <a:cubicBezTo>
                      <a:pt x="171" y="12"/>
                      <a:pt x="175" y="9"/>
                      <a:pt x="178" y="5"/>
                    </a:cubicBezTo>
                    <a:cubicBezTo>
                      <a:pt x="171" y="5"/>
                      <a:pt x="165" y="5"/>
                      <a:pt x="160" y="5"/>
                    </a:cubicBezTo>
                    <a:cubicBezTo>
                      <a:pt x="160" y="5"/>
                      <a:pt x="160" y="4"/>
                      <a:pt x="160" y="4"/>
                    </a:cubicBezTo>
                    <a:cubicBezTo>
                      <a:pt x="171" y="0"/>
                      <a:pt x="182" y="2"/>
                      <a:pt x="193" y="4"/>
                    </a:cubicBezTo>
                    <a:cubicBezTo>
                      <a:pt x="210" y="5"/>
                      <a:pt x="227" y="6"/>
                      <a:pt x="244" y="7"/>
                    </a:cubicBezTo>
                    <a:cubicBezTo>
                      <a:pt x="246" y="6"/>
                      <a:pt x="247" y="7"/>
                      <a:pt x="248" y="8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0" name="Freeform 170"/>
              <p:cNvSpPr>
                <a:spLocks/>
              </p:cNvSpPr>
              <p:nvPr userDrawn="1"/>
            </p:nvSpPr>
            <p:spPr bwMode="auto">
              <a:xfrm>
                <a:off x="1045" y="1837"/>
                <a:ext cx="399" cy="202"/>
              </a:xfrm>
              <a:custGeom>
                <a:avLst/>
                <a:gdLst>
                  <a:gd name="T0" fmla="*/ 3 w 225"/>
                  <a:gd name="T1" fmla="*/ 35 h 113"/>
                  <a:gd name="T2" fmla="*/ 17 w 225"/>
                  <a:gd name="T3" fmla="*/ 22 h 113"/>
                  <a:gd name="T4" fmla="*/ 44 w 225"/>
                  <a:gd name="T5" fmla="*/ 9 h 113"/>
                  <a:gd name="T6" fmla="*/ 128 w 225"/>
                  <a:gd name="T7" fmla="*/ 9 h 113"/>
                  <a:gd name="T8" fmla="*/ 172 w 225"/>
                  <a:gd name="T9" fmla="*/ 23 h 113"/>
                  <a:gd name="T10" fmla="*/ 190 w 225"/>
                  <a:gd name="T11" fmla="*/ 26 h 113"/>
                  <a:gd name="T12" fmla="*/ 197 w 225"/>
                  <a:gd name="T13" fmla="*/ 28 h 113"/>
                  <a:gd name="T14" fmla="*/ 172 w 225"/>
                  <a:gd name="T15" fmla="*/ 46 h 113"/>
                  <a:gd name="T16" fmla="*/ 197 w 225"/>
                  <a:gd name="T17" fmla="*/ 46 h 113"/>
                  <a:gd name="T18" fmla="*/ 224 w 225"/>
                  <a:gd name="T19" fmla="*/ 57 h 113"/>
                  <a:gd name="T20" fmla="*/ 200 w 225"/>
                  <a:gd name="T21" fmla="*/ 68 h 113"/>
                  <a:gd name="T22" fmla="*/ 158 w 225"/>
                  <a:gd name="T23" fmla="*/ 63 h 113"/>
                  <a:gd name="T24" fmla="*/ 147 w 225"/>
                  <a:gd name="T25" fmla="*/ 61 h 113"/>
                  <a:gd name="T26" fmla="*/ 148 w 225"/>
                  <a:gd name="T27" fmla="*/ 66 h 113"/>
                  <a:gd name="T28" fmla="*/ 136 w 225"/>
                  <a:gd name="T29" fmla="*/ 74 h 113"/>
                  <a:gd name="T30" fmla="*/ 125 w 225"/>
                  <a:gd name="T31" fmla="*/ 74 h 113"/>
                  <a:gd name="T32" fmla="*/ 122 w 225"/>
                  <a:gd name="T33" fmla="*/ 78 h 113"/>
                  <a:gd name="T34" fmla="*/ 122 w 225"/>
                  <a:gd name="T35" fmla="*/ 84 h 113"/>
                  <a:gd name="T36" fmla="*/ 111 w 225"/>
                  <a:gd name="T37" fmla="*/ 85 h 113"/>
                  <a:gd name="T38" fmla="*/ 103 w 225"/>
                  <a:gd name="T39" fmla="*/ 86 h 113"/>
                  <a:gd name="T40" fmla="*/ 107 w 225"/>
                  <a:gd name="T41" fmla="*/ 91 h 113"/>
                  <a:gd name="T42" fmla="*/ 117 w 225"/>
                  <a:gd name="T43" fmla="*/ 94 h 113"/>
                  <a:gd name="T44" fmla="*/ 126 w 225"/>
                  <a:gd name="T45" fmla="*/ 100 h 113"/>
                  <a:gd name="T46" fmla="*/ 138 w 225"/>
                  <a:gd name="T47" fmla="*/ 108 h 113"/>
                  <a:gd name="T48" fmla="*/ 141 w 225"/>
                  <a:gd name="T49" fmla="*/ 112 h 113"/>
                  <a:gd name="T50" fmla="*/ 137 w 225"/>
                  <a:gd name="T51" fmla="*/ 112 h 113"/>
                  <a:gd name="T52" fmla="*/ 117 w 225"/>
                  <a:gd name="T53" fmla="*/ 110 h 113"/>
                  <a:gd name="T54" fmla="*/ 55 w 225"/>
                  <a:gd name="T55" fmla="*/ 109 h 113"/>
                  <a:gd name="T56" fmla="*/ 51 w 225"/>
                  <a:gd name="T57" fmla="*/ 99 h 113"/>
                  <a:gd name="T58" fmla="*/ 84 w 225"/>
                  <a:gd name="T59" fmla="*/ 91 h 113"/>
                  <a:gd name="T60" fmla="*/ 91 w 225"/>
                  <a:gd name="T61" fmla="*/ 87 h 113"/>
                  <a:gd name="T62" fmla="*/ 82 w 225"/>
                  <a:gd name="T63" fmla="*/ 84 h 113"/>
                  <a:gd name="T64" fmla="*/ 85 w 225"/>
                  <a:gd name="T65" fmla="*/ 80 h 113"/>
                  <a:gd name="T66" fmla="*/ 79 w 225"/>
                  <a:gd name="T67" fmla="*/ 65 h 113"/>
                  <a:gd name="T68" fmla="*/ 44 w 225"/>
                  <a:gd name="T69" fmla="*/ 60 h 113"/>
                  <a:gd name="T70" fmla="*/ 32 w 225"/>
                  <a:gd name="T71" fmla="*/ 59 h 113"/>
                  <a:gd name="T72" fmla="*/ 40 w 225"/>
                  <a:gd name="T73" fmla="*/ 57 h 113"/>
                  <a:gd name="T74" fmla="*/ 26 w 225"/>
                  <a:gd name="T75" fmla="*/ 56 h 113"/>
                  <a:gd name="T76" fmla="*/ 6 w 225"/>
                  <a:gd name="T77" fmla="*/ 54 h 113"/>
                  <a:gd name="T78" fmla="*/ 12 w 225"/>
                  <a:gd name="T79" fmla="*/ 48 h 113"/>
                  <a:gd name="T80" fmla="*/ 19 w 225"/>
                  <a:gd name="T81" fmla="*/ 46 h 113"/>
                  <a:gd name="T82" fmla="*/ 15 w 225"/>
                  <a:gd name="T83" fmla="*/ 43 h 113"/>
                  <a:gd name="T84" fmla="*/ 3 w 225"/>
                  <a:gd name="T85" fmla="*/ 35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5" h="113">
                    <a:moveTo>
                      <a:pt x="3" y="35"/>
                    </a:moveTo>
                    <a:cubicBezTo>
                      <a:pt x="3" y="29"/>
                      <a:pt x="3" y="29"/>
                      <a:pt x="17" y="22"/>
                    </a:cubicBezTo>
                    <a:cubicBezTo>
                      <a:pt x="26" y="18"/>
                      <a:pt x="34" y="13"/>
                      <a:pt x="44" y="9"/>
                    </a:cubicBezTo>
                    <a:cubicBezTo>
                      <a:pt x="72" y="0"/>
                      <a:pt x="100" y="2"/>
                      <a:pt x="128" y="9"/>
                    </a:cubicBezTo>
                    <a:cubicBezTo>
                      <a:pt x="143" y="12"/>
                      <a:pt x="156" y="19"/>
                      <a:pt x="172" y="23"/>
                    </a:cubicBezTo>
                    <a:cubicBezTo>
                      <a:pt x="178" y="24"/>
                      <a:pt x="183" y="26"/>
                      <a:pt x="190" y="26"/>
                    </a:cubicBezTo>
                    <a:cubicBezTo>
                      <a:pt x="193" y="25"/>
                      <a:pt x="197" y="25"/>
                      <a:pt x="197" y="28"/>
                    </a:cubicBezTo>
                    <a:cubicBezTo>
                      <a:pt x="193" y="36"/>
                      <a:pt x="179" y="39"/>
                      <a:pt x="172" y="46"/>
                    </a:cubicBezTo>
                    <a:cubicBezTo>
                      <a:pt x="181" y="46"/>
                      <a:pt x="189" y="46"/>
                      <a:pt x="197" y="46"/>
                    </a:cubicBezTo>
                    <a:cubicBezTo>
                      <a:pt x="213" y="46"/>
                      <a:pt x="223" y="50"/>
                      <a:pt x="224" y="57"/>
                    </a:cubicBezTo>
                    <a:cubicBezTo>
                      <a:pt x="225" y="63"/>
                      <a:pt x="216" y="67"/>
                      <a:pt x="200" y="68"/>
                    </a:cubicBezTo>
                    <a:cubicBezTo>
                      <a:pt x="185" y="70"/>
                      <a:pt x="170" y="69"/>
                      <a:pt x="158" y="63"/>
                    </a:cubicBezTo>
                    <a:cubicBezTo>
                      <a:pt x="155" y="62"/>
                      <a:pt x="151" y="60"/>
                      <a:pt x="147" y="61"/>
                    </a:cubicBezTo>
                    <a:cubicBezTo>
                      <a:pt x="143" y="62"/>
                      <a:pt x="148" y="64"/>
                      <a:pt x="148" y="66"/>
                    </a:cubicBezTo>
                    <a:cubicBezTo>
                      <a:pt x="150" y="72"/>
                      <a:pt x="144" y="74"/>
                      <a:pt x="136" y="74"/>
                    </a:cubicBezTo>
                    <a:cubicBezTo>
                      <a:pt x="133" y="74"/>
                      <a:pt x="129" y="73"/>
                      <a:pt x="125" y="74"/>
                    </a:cubicBezTo>
                    <a:cubicBezTo>
                      <a:pt x="122" y="74"/>
                      <a:pt x="117" y="75"/>
                      <a:pt x="122" y="78"/>
                    </a:cubicBezTo>
                    <a:cubicBezTo>
                      <a:pt x="125" y="80"/>
                      <a:pt x="126" y="82"/>
                      <a:pt x="122" y="84"/>
                    </a:cubicBezTo>
                    <a:cubicBezTo>
                      <a:pt x="119" y="85"/>
                      <a:pt x="116" y="87"/>
                      <a:pt x="111" y="85"/>
                    </a:cubicBezTo>
                    <a:cubicBezTo>
                      <a:pt x="108" y="84"/>
                      <a:pt x="105" y="84"/>
                      <a:pt x="103" y="86"/>
                    </a:cubicBezTo>
                    <a:cubicBezTo>
                      <a:pt x="101" y="88"/>
                      <a:pt x="105" y="89"/>
                      <a:pt x="107" y="91"/>
                    </a:cubicBezTo>
                    <a:cubicBezTo>
                      <a:pt x="110" y="92"/>
                      <a:pt x="113" y="93"/>
                      <a:pt x="117" y="94"/>
                    </a:cubicBezTo>
                    <a:cubicBezTo>
                      <a:pt x="122" y="95"/>
                      <a:pt x="126" y="96"/>
                      <a:pt x="126" y="100"/>
                    </a:cubicBezTo>
                    <a:cubicBezTo>
                      <a:pt x="127" y="104"/>
                      <a:pt x="134" y="106"/>
                      <a:pt x="138" y="108"/>
                    </a:cubicBezTo>
                    <a:cubicBezTo>
                      <a:pt x="139" y="110"/>
                      <a:pt x="142" y="110"/>
                      <a:pt x="141" y="112"/>
                    </a:cubicBezTo>
                    <a:cubicBezTo>
                      <a:pt x="139" y="113"/>
                      <a:pt x="138" y="113"/>
                      <a:pt x="137" y="112"/>
                    </a:cubicBezTo>
                    <a:cubicBezTo>
                      <a:pt x="131" y="108"/>
                      <a:pt x="126" y="109"/>
                      <a:pt x="117" y="110"/>
                    </a:cubicBezTo>
                    <a:cubicBezTo>
                      <a:pt x="97" y="113"/>
                      <a:pt x="76" y="112"/>
                      <a:pt x="55" y="109"/>
                    </a:cubicBezTo>
                    <a:cubicBezTo>
                      <a:pt x="48" y="107"/>
                      <a:pt x="52" y="103"/>
                      <a:pt x="51" y="99"/>
                    </a:cubicBezTo>
                    <a:cubicBezTo>
                      <a:pt x="61" y="95"/>
                      <a:pt x="73" y="94"/>
                      <a:pt x="84" y="91"/>
                    </a:cubicBezTo>
                    <a:cubicBezTo>
                      <a:pt x="87" y="90"/>
                      <a:pt x="91" y="89"/>
                      <a:pt x="91" y="87"/>
                    </a:cubicBezTo>
                    <a:cubicBezTo>
                      <a:pt x="91" y="84"/>
                      <a:pt x="86" y="84"/>
                      <a:pt x="82" y="84"/>
                    </a:cubicBezTo>
                    <a:cubicBezTo>
                      <a:pt x="82" y="82"/>
                      <a:pt x="83" y="81"/>
                      <a:pt x="85" y="80"/>
                    </a:cubicBezTo>
                    <a:cubicBezTo>
                      <a:pt x="92" y="73"/>
                      <a:pt x="91" y="69"/>
                      <a:pt x="79" y="65"/>
                    </a:cubicBezTo>
                    <a:cubicBezTo>
                      <a:pt x="68" y="61"/>
                      <a:pt x="56" y="60"/>
                      <a:pt x="44" y="60"/>
                    </a:cubicBezTo>
                    <a:cubicBezTo>
                      <a:pt x="40" y="60"/>
                      <a:pt x="35" y="61"/>
                      <a:pt x="32" y="59"/>
                    </a:cubicBezTo>
                    <a:cubicBezTo>
                      <a:pt x="34" y="57"/>
                      <a:pt x="37" y="58"/>
                      <a:pt x="40" y="57"/>
                    </a:cubicBezTo>
                    <a:cubicBezTo>
                      <a:pt x="35" y="54"/>
                      <a:pt x="33" y="53"/>
                      <a:pt x="26" y="56"/>
                    </a:cubicBezTo>
                    <a:cubicBezTo>
                      <a:pt x="20" y="60"/>
                      <a:pt x="11" y="58"/>
                      <a:pt x="6" y="54"/>
                    </a:cubicBezTo>
                    <a:cubicBezTo>
                      <a:pt x="0" y="51"/>
                      <a:pt x="4" y="48"/>
                      <a:pt x="12" y="48"/>
                    </a:cubicBezTo>
                    <a:cubicBezTo>
                      <a:pt x="15" y="48"/>
                      <a:pt x="18" y="48"/>
                      <a:pt x="19" y="46"/>
                    </a:cubicBezTo>
                    <a:cubicBezTo>
                      <a:pt x="19" y="45"/>
                      <a:pt x="17" y="44"/>
                      <a:pt x="15" y="43"/>
                    </a:cubicBezTo>
                    <a:cubicBezTo>
                      <a:pt x="11" y="40"/>
                      <a:pt x="7" y="38"/>
                      <a:pt x="3" y="35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1" name="Freeform 171"/>
              <p:cNvSpPr>
                <a:spLocks/>
              </p:cNvSpPr>
              <p:nvPr userDrawn="1"/>
            </p:nvSpPr>
            <p:spPr bwMode="auto">
              <a:xfrm>
                <a:off x="161" y="1935"/>
                <a:ext cx="335" cy="104"/>
              </a:xfrm>
              <a:custGeom>
                <a:avLst/>
                <a:gdLst>
                  <a:gd name="T0" fmla="*/ 99 w 189"/>
                  <a:gd name="T1" fmla="*/ 1 h 58"/>
                  <a:gd name="T2" fmla="*/ 175 w 189"/>
                  <a:gd name="T3" fmla="*/ 14 h 58"/>
                  <a:gd name="T4" fmla="*/ 182 w 189"/>
                  <a:gd name="T5" fmla="*/ 20 h 58"/>
                  <a:gd name="T6" fmla="*/ 184 w 189"/>
                  <a:gd name="T7" fmla="*/ 29 h 58"/>
                  <a:gd name="T8" fmla="*/ 149 w 189"/>
                  <a:gd name="T9" fmla="*/ 56 h 58"/>
                  <a:gd name="T10" fmla="*/ 66 w 189"/>
                  <a:gd name="T11" fmla="*/ 58 h 58"/>
                  <a:gd name="T12" fmla="*/ 24 w 189"/>
                  <a:gd name="T13" fmla="*/ 54 h 58"/>
                  <a:gd name="T14" fmla="*/ 8 w 189"/>
                  <a:gd name="T15" fmla="*/ 30 h 58"/>
                  <a:gd name="T16" fmla="*/ 75 w 189"/>
                  <a:gd name="T17" fmla="*/ 2 h 58"/>
                  <a:gd name="T18" fmla="*/ 99 w 189"/>
                  <a:gd name="T1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9" h="58">
                    <a:moveTo>
                      <a:pt x="99" y="1"/>
                    </a:moveTo>
                    <a:cubicBezTo>
                      <a:pt x="127" y="0"/>
                      <a:pt x="150" y="10"/>
                      <a:pt x="175" y="14"/>
                    </a:cubicBezTo>
                    <a:cubicBezTo>
                      <a:pt x="180" y="15"/>
                      <a:pt x="182" y="18"/>
                      <a:pt x="182" y="20"/>
                    </a:cubicBezTo>
                    <a:cubicBezTo>
                      <a:pt x="182" y="23"/>
                      <a:pt x="184" y="26"/>
                      <a:pt x="184" y="29"/>
                    </a:cubicBezTo>
                    <a:cubicBezTo>
                      <a:pt x="189" y="47"/>
                      <a:pt x="181" y="53"/>
                      <a:pt x="149" y="56"/>
                    </a:cubicBezTo>
                    <a:cubicBezTo>
                      <a:pt x="121" y="58"/>
                      <a:pt x="94" y="58"/>
                      <a:pt x="66" y="58"/>
                    </a:cubicBezTo>
                    <a:cubicBezTo>
                      <a:pt x="51" y="58"/>
                      <a:pt x="38" y="56"/>
                      <a:pt x="24" y="54"/>
                    </a:cubicBezTo>
                    <a:cubicBezTo>
                      <a:pt x="3" y="52"/>
                      <a:pt x="0" y="44"/>
                      <a:pt x="8" y="30"/>
                    </a:cubicBezTo>
                    <a:cubicBezTo>
                      <a:pt x="18" y="13"/>
                      <a:pt x="44" y="5"/>
                      <a:pt x="75" y="2"/>
                    </a:cubicBezTo>
                    <a:cubicBezTo>
                      <a:pt x="83" y="1"/>
                      <a:pt x="91" y="3"/>
                      <a:pt x="99" y="1"/>
                    </a:cubicBezTo>
                    <a:close/>
                  </a:path>
                </a:pathLst>
              </a:custGeom>
              <a:solidFill>
                <a:srgbClr val="A98A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2" name="Freeform 172"/>
              <p:cNvSpPr>
                <a:spLocks/>
              </p:cNvSpPr>
              <p:nvPr userDrawn="1"/>
            </p:nvSpPr>
            <p:spPr bwMode="auto">
              <a:xfrm>
                <a:off x="-122" y="1869"/>
                <a:ext cx="320" cy="93"/>
              </a:xfrm>
              <a:custGeom>
                <a:avLst/>
                <a:gdLst>
                  <a:gd name="T0" fmla="*/ 71 w 180"/>
                  <a:gd name="T1" fmla="*/ 51 h 52"/>
                  <a:gd name="T2" fmla="*/ 52 w 180"/>
                  <a:gd name="T3" fmla="*/ 46 h 52"/>
                  <a:gd name="T4" fmla="*/ 9 w 180"/>
                  <a:gd name="T5" fmla="*/ 27 h 52"/>
                  <a:gd name="T6" fmla="*/ 18 w 180"/>
                  <a:gd name="T7" fmla="*/ 9 h 52"/>
                  <a:gd name="T8" fmla="*/ 68 w 180"/>
                  <a:gd name="T9" fmla="*/ 5 h 52"/>
                  <a:gd name="T10" fmla="*/ 138 w 180"/>
                  <a:gd name="T11" fmla="*/ 6 h 52"/>
                  <a:gd name="T12" fmla="*/ 152 w 180"/>
                  <a:gd name="T13" fmla="*/ 3 h 52"/>
                  <a:gd name="T14" fmla="*/ 161 w 180"/>
                  <a:gd name="T15" fmla="*/ 8 h 52"/>
                  <a:gd name="T16" fmla="*/ 180 w 180"/>
                  <a:gd name="T17" fmla="*/ 25 h 52"/>
                  <a:gd name="T18" fmla="*/ 157 w 180"/>
                  <a:gd name="T19" fmla="*/ 40 h 52"/>
                  <a:gd name="T20" fmla="*/ 71 w 180"/>
                  <a:gd name="T21" fmla="*/ 5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0" h="52">
                    <a:moveTo>
                      <a:pt x="71" y="51"/>
                    </a:moveTo>
                    <a:cubicBezTo>
                      <a:pt x="66" y="47"/>
                      <a:pt x="57" y="48"/>
                      <a:pt x="52" y="46"/>
                    </a:cubicBezTo>
                    <a:cubicBezTo>
                      <a:pt x="36" y="40"/>
                      <a:pt x="19" y="36"/>
                      <a:pt x="9" y="27"/>
                    </a:cubicBezTo>
                    <a:cubicBezTo>
                      <a:pt x="0" y="19"/>
                      <a:pt x="4" y="12"/>
                      <a:pt x="18" y="9"/>
                    </a:cubicBezTo>
                    <a:cubicBezTo>
                      <a:pt x="34" y="6"/>
                      <a:pt x="51" y="5"/>
                      <a:pt x="68" y="5"/>
                    </a:cubicBezTo>
                    <a:cubicBezTo>
                      <a:pt x="91" y="4"/>
                      <a:pt x="115" y="4"/>
                      <a:pt x="138" y="6"/>
                    </a:cubicBezTo>
                    <a:cubicBezTo>
                      <a:pt x="144" y="6"/>
                      <a:pt x="146" y="0"/>
                      <a:pt x="152" y="3"/>
                    </a:cubicBezTo>
                    <a:cubicBezTo>
                      <a:pt x="152" y="6"/>
                      <a:pt x="157" y="8"/>
                      <a:pt x="161" y="8"/>
                    </a:cubicBezTo>
                    <a:cubicBezTo>
                      <a:pt x="175" y="11"/>
                      <a:pt x="180" y="18"/>
                      <a:pt x="180" y="25"/>
                    </a:cubicBezTo>
                    <a:cubicBezTo>
                      <a:pt x="180" y="33"/>
                      <a:pt x="169" y="37"/>
                      <a:pt x="157" y="40"/>
                    </a:cubicBezTo>
                    <a:cubicBezTo>
                      <a:pt x="129" y="47"/>
                      <a:pt x="101" y="52"/>
                      <a:pt x="71" y="51"/>
                    </a:cubicBezTo>
                    <a:close/>
                  </a:path>
                </a:pathLst>
              </a:custGeom>
              <a:solidFill>
                <a:srgbClr val="936F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3" name="Freeform 173"/>
              <p:cNvSpPr>
                <a:spLocks/>
              </p:cNvSpPr>
              <p:nvPr userDrawn="1"/>
            </p:nvSpPr>
            <p:spPr bwMode="auto">
              <a:xfrm>
                <a:off x="-436" y="1960"/>
                <a:ext cx="304" cy="79"/>
              </a:xfrm>
              <a:custGeom>
                <a:avLst/>
                <a:gdLst>
                  <a:gd name="T0" fmla="*/ 62 w 171"/>
                  <a:gd name="T1" fmla="*/ 1 h 44"/>
                  <a:gd name="T2" fmla="*/ 135 w 171"/>
                  <a:gd name="T3" fmla="*/ 14 h 44"/>
                  <a:gd name="T4" fmla="*/ 159 w 171"/>
                  <a:gd name="T5" fmla="*/ 22 h 44"/>
                  <a:gd name="T6" fmla="*/ 148 w 171"/>
                  <a:gd name="T7" fmla="*/ 41 h 44"/>
                  <a:gd name="T8" fmla="*/ 92 w 171"/>
                  <a:gd name="T9" fmla="*/ 41 h 44"/>
                  <a:gd name="T10" fmla="*/ 45 w 171"/>
                  <a:gd name="T11" fmla="*/ 27 h 44"/>
                  <a:gd name="T12" fmla="*/ 12 w 171"/>
                  <a:gd name="T13" fmla="*/ 18 h 44"/>
                  <a:gd name="T14" fmla="*/ 1 w 171"/>
                  <a:gd name="T15" fmla="*/ 13 h 44"/>
                  <a:gd name="T16" fmla="*/ 10 w 171"/>
                  <a:gd name="T17" fmla="*/ 6 h 44"/>
                  <a:gd name="T18" fmla="*/ 62 w 171"/>
                  <a:gd name="T19" fmla="*/ 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1" h="44">
                    <a:moveTo>
                      <a:pt x="62" y="1"/>
                    </a:moveTo>
                    <a:cubicBezTo>
                      <a:pt x="89" y="0"/>
                      <a:pt x="111" y="8"/>
                      <a:pt x="135" y="14"/>
                    </a:cubicBezTo>
                    <a:cubicBezTo>
                      <a:pt x="144" y="16"/>
                      <a:pt x="153" y="17"/>
                      <a:pt x="159" y="22"/>
                    </a:cubicBezTo>
                    <a:cubicBezTo>
                      <a:pt x="171" y="30"/>
                      <a:pt x="166" y="39"/>
                      <a:pt x="148" y="41"/>
                    </a:cubicBezTo>
                    <a:cubicBezTo>
                      <a:pt x="129" y="44"/>
                      <a:pt x="111" y="44"/>
                      <a:pt x="92" y="41"/>
                    </a:cubicBezTo>
                    <a:cubicBezTo>
                      <a:pt x="75" y="38"/>
                      <a:pt x="58" y="34"/>
                      <a:pt x="45" y="27"/>
                    </a:cubicBezTo>
                    <a:cubicBezTo>
                      <a:pt x="35" y="22"/>
                      <a:pt x="25" y="18"/>
                      <a:pt x="12" y="18"/>
                    </a:cubicBezTo>
                    <a:cubicBezTo>
                      <a:pt x="6" y="18"/>
                      <a:pt x="2" y="16"/>
                      <a:pt x="1" y="13"/>
                    </a:cubicBezTo>
                    <a:cubicBezTo>
                      <a:pt x="0" y="9"/>
                      <a:pt x="5" y="7"/>
                      <a:pt x="10" y="6"/>
                    </a:cubicBezTo>
                    <a:cubicBezTo>
                      <a:pt x="27" y="3"/>
                      <a:pt x="44" y="1"/>
                      <a:pt x="62" y="1"/>
                    </a:cubicBezTo>
                    <a:close/>
                  </a:path>
                </a:pathLst>
              </a:custGeom>
              <a:solidFill>
                <a:srgbClr val="A88A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4" name="Freeform 174"/>
              <p:cNvSpPr>
                <a:spLocks/>
              </p:cNvSpPr>
              <p:nvPr userDrawn="1"/>
            </p:nvSpPr>
            <p:spPr bwMode="auto">
              <a:xfrm>
                <a:off x="495" y="1782"/>
                <a:ext cx="253" cy="73"/>
              </a:xfrm>
              <a:custGeom>
                <a:avLst/>
                <a:gdLst>
                  <a:gd name="T0" fmla="*/ 9 w 143"/>
                  <a:gd name="T1" fmla="*/ 33 h 41"/>
                  <a:gd name="T2" fmla="*/ 6 w 143"/>
                  <a:gd name="T3" fmla="*/ 16 h 41"/>
                  <a:gd name="T4" fmla="*/ 25 w 143"/>
                  <a:gd name="T5" fmla="*/ 7 h 41"/>
                  <a:gd name="T6" fmla="*/ 100 w 143"/>
                  <a:gd name="T7" fmla="*/ 1 h 41"/>
                  <a:gd name="T8" fmla="*/ 134 w 143"/>
                  <a:gd name="T9" fmla="*/ 9 h 41"/>
                  <a:gd name="T10" fmla="*/ 138 w 143"/>
                  <a:gd name="T11" fmla="*/ 28 h 41"/>
                  <a:gd name="T12" fmla="*/ 109 w 143"/>
                  <a:gd name="T13" fmla="*/ 37 h 41"/>
                  <a:gd name="T14" fmla="*/ 104 w 143"/>
                  <a:gd name="T15" fmla="*/ 38 h 41"/>
                  <a:gd name="T16" fmla="*/ 71 w 143"/>
                  <a:gd name="T17" fmla="*/ 37 h 41"/>
                  <a:gd name="T18" fmla="*/ 9 w 143"/>
                  <a:gd name="T19" fmla="*/ 33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3" h="41">
                    <a:moveTo>
                      <a:pt x="9" y="33"/>
                    </a:moveTo>
                    <a:cubicBezTo>
                      <a:pt x="6" y="27"/>
                      <a:pt x="0" y="22"/>
                      <a:pt x="6" y="16"/>
                    </a:cubicBezTo>
                    <a:cubicBezTo>
                      <a:pt x="10" y="11"/>
                      <a:pt x="17" y="8"/>
                      <a:pt x="25" y="7"/>
                    </a:cubicBezTo>
                    <a:cubicBezTo>
                      <a:pt x="50" y="4"/>
                      <a:pt x="75" y="0"/>
                      <a:pt x="100" y="1"/>
                    </a:cubicBezTo>
                    <a:cubicBezTo>
                      <a:pt x="113" y="1"/>
                      <a:pt x="125" y="3"/>
                      <a:pt x="134" y="9"/>
                    </a:cubicBezTo>
                    <a:cubicBezTo>
                      <a:pt x="143" y="15"/>
                      <a:pt x="141" y="22"/>
                      <a:pt x="138" y="28"/>
                    </a:cubicBezTo>
                    <a:cubicBezTo>
                      <a:pt x="136" y="32"/>
                      <a:pt x="116" y="37"/>
                      <a:pt x="109" y="37"/>
                    </a:cubicBezTo>
                    <a:cubicBezTo>
                      <a:pt x="107" y="37"/>
                      <a:pt x="106" y="38"/>
                      <a:pt x="104" y="38"/>
                    </a:cubicBezTo>
                    <a:cubicBezTo>
                      <a:pt x="93" y="41"/>
                      <a:pt x="82" y="38"/>
                      <a:pt x="71" y="37"/>
                    </a:cubicBezTo>
                    <a:cubicBezTo>
                      <a:pt x="50" y="37"/>
                      <a:pt x="30" y="35"/>
                      <a:pt x="9" y="33"/>
                    </a:cubicBezTo>
                    <a:close/>
                  </a:path>
                </a:pathLst>
              </a:custGeom>
              <a:solidFill>
                <a:srgbClr val="D3BE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5" name="Freeform 175"/>
              <p:cNvSpPr>
                <a:spLocks/>
              </p:cNvSpPr>
              <p:nvPr userDrawn="1"/>
            </p:nvSpPr>
            <p:spPr bwMode="auto">
              <a:xfrm>
                <a:off x="970" y="1941"/>
                <a:ext cx="249" cy="66"/>
              </a:xfrm>
              <a:custGeom>
                <a:avLst/>
                <a:gdLst>
                  <a:gd name="T0" fmla="*/ 74 w 140"/>
                  <a:gd name="T1" fmla="*/ 1 h 37"/>
                  <a:gd name="T2" fmla="*/ 121 w 140"/>
                  <a:gd name="T3" fmla="*/ 5 h 37"/>
                  <a:gd name="T4" fmla="*/ 124 w 140"/>
                  <a:gd name="T5" fmla="*/ 26 h 37"/>
                  <a:gd name="T6" fmla="*/ 79 w 140"/>
                  <a:gd name="T7" fmla="*/ 36 h 37"/>
                  <a:gd name="T8" fmla="*/ 48 w 140"/>
                  <a:gd name="T9" fmla="*/ 36 h 37"/>
                  <a:gd name="T10" fmla="*/ 12 w 140"/>
                  <a:gd name="T11" fmla="*/ 29 h 37"/>
                  <a:gd name="T12" fmla="*/ 2 w 140"/>
                  <a:gd name="T13" fmla="*/ 17 h 37"/>
                  <a:gd name="T14" fmla="*/ 22 w 140"/>
                  <a:gd name="T15" fmla="*/ 7 h 37"/>
                  <a:gd name="T16" fmla="*/ 74 w 140"/>
                  <a:gd name="T17" fmla="*/ 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0" h="37">
                    <a:moveTo>
                      <a:pt x="74" y="1"/>
                    </a:moveTo>
                    <a:cubicBezTo>
                      <a:pt x="90" y="0"/>
                      <a:pt x="106" y="0"/>
                      <a:pt x="121" y="5"/>
                    </a:cubicBezTo>
                    <a:cubicBezTo>
                      <a:pt x="139" y="10"/>
                      <a:pt x="140" y="19"/>
                      <a:pt x="124" y="26"/>
                    </a:cubicBezTo>
                    <a:cubicBezTo>
                      <a:pt x="110" y="31"/>
                      <a:pt x="95" y="35"/>
                      <a:pt x="79" y="36"/>
                    </a:cubicBezTo>
                    <a:cubicBezTo>
                      <a:pt x="68" y="37"/>
                      <a:pt x="58" y="37"/>
                      <a:pt x="48" y="36"/>
                    </a:cubicBezTo>
                    <a:cubicBezTo>
                      <a:pt x="35" y="35"/>
                      <a:pt x="22" y="34"/>
                      <a:pt x="12" y="29"/>
                    </a:cubicBezTo>
                    <a:cubicBezTo>
                      <a:pt x="6" y="26"/>
                      <a:pt x="0" y="22"/>
                      <a:pt x="2" y="17"/>
                    </a:cubicBezTo>
                    <a:cubicBezTo>
                      <a:pt x="5" y="11"/>
                      <a:pt x="12" y="8"/>
                      <a:pt x="22" y="7"/>
                    </a:cubicBezTo>
                    <a:cubicBezTo>
                      <a:pt x="39" y="4"/>
                      <a:pt x="56" y="3"/>
                      <a:pt x="74" y="1"/>
                    </a:cubicBezTo>
                    <a:close/>
                  </a:path>
                </a:pathLst>
              </a:custGeom>
              <a:solidFill>
                <a:srgbClr val="A989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6" name="Freeform 176"/>
              <p:cNvSpPr>
                <a:spLocks/>
              </p:cNvSpPr>
              <p:nvPr userDrawn="1"/>
            </p:nvSpPr>
            <p:spPr bwMode="auto">
              <a:xfrm>
                <a:off x="741" y="1989"/>
                <a:ext cx="272" cy="55"/>
              </a:xfrm>
              <a:custGeom>
                <a:avLst/>
                <a:gdLst>
                  <a:gd name="T0" fmla="*/ 65 w 153"/>
                  <a:gd name="T1" fmla="*/ 30 h 31"/>
                  <a:gd name="T2" fmla="*/ 24 w 153"/>
                  <a:gd name="T3" fmla="*/ 30 h 31"/>
                  <a:gd name="T4" fmla="*/ 11 w 153"/>
                  <a:gd name="T5" fmla="*/ 28 h 31"/>
                  <a:gd name="T6" fmla="*/ 0 w 153"/>
                  <a:gd name="T7" fmla="*/ 22 h 31"/>
                  <a:gd name="T8" fmla="*/ 11 w 153"/>
                  <a:gd name="T9" fmla="*/ 14 h 31"/>
                  <a:gd name="T10" fmla="*/ 111 w 153"/>
                  <a:gd name="T11" fmla="*/ 5 h 31"/>
                  <a:gd name="T12" fmla="*/ 144 w 153"/>
                  <a:gd name="T13" fmla="*/ 10 h 31"/>
                  <a:gd name="T14" fmla="*/ 152 w 153"/>
                  <a:gd name="T15" fmla="*/ 20 h 31"/>
                  <a:gd name="T16" fmla="*/ 140 w 153"/>
                  <a:gd name="T17" fmla="*/ 27 h 31"/>
                  <a:gd name="T18" fmla="*/ 65 w 153"/>
                  <a:gd name="T19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3" h="31">
                    <a:moveTo>
                      <a:pt x="65" y="30"/>
                    </a:moveTo>
                    <a:cubicBezTo>
                      <a:pt x="47" y="30"/>
                      <a:pt x="36" y="30"/>
                      <a:pt x="24" y="30"/>
                    </a:cubicBezTo>
                    <a:cubicBezTo>
                      <a:pt x="19" y="30"/>
                      <a:pt x="15" y="29"/>
                      <a:pt x="11" y="28"/>
                    </a:cubicBezTo>
                    <a:cubicBezTo>
                      <a:pt x="7" y="26"/>
                      <a:pt x="0" y="26"/>
                      <a:pt x="0" y="22"/>
                    </a:cubicBezTo>
                    <a:cubicBezTo>
                      <a:pt x="0" y="18"/>
                      <a:pt x="6" y="15"/>
                      <a:pt x="11" y="14"/>
                    </a:cubicBezTo>
                    <a:cubicBezTo>
                      <a:pt x="43" y="5"/>
                      <a:pt x="75" y="0"/>
                      <a:pt x="111" y="5"/>
                    </a:cubicBezTo>
                    <a:cubicBezTo>
                      <a:pt x="122" y="7"/>
                      <a:pt x="134" y="8"/>
                      <a:pt x="144" y="10"/>
                    </a:cubicBezTo>
                    <a:cubicBezTo>
                      <a:pt x="153" y="12"/>
                      <a:pt x="153" y="16"/>
                      <a:pt x="152" y="20"/>
                    </a:cubicBezTo>
                    <a:cubicBezTo>
                      <a:pt x="152" y="24"/>
                      <a:pt x="147" y="26"/>
                      <a:pt x="140" y="27"/>
                    </a:cubicBezTo>
                    <a:cubicBezTo>
                      <a:pt x="113" y="28"/>
                      <a:pt x="87" y="31"/>
                      <a:pt x="65" y="30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7" name="Freeform 177"/>
              <p:cNvSpPr>
                <a:spLocks/>
              </p:cNvSpPr>
              <p:nvPr userDrawn="1"/>
            </p:nvSpPr>
            <p:spPr bwMode="auto">
              <a:xfrm>
                <a:off x="-454" y="1894"/>
                <a:ext cx="208" cy="59"/>
              </a:xfrm>
              <a:custGeom>
                <a:avLst/>
                <a:gdLst>
                  <a:gd name="T0" fmla="*/ 50 w 117"/>
                  <a:gd name="T1" fmla="*/ 32 h 33"/>
                  <a:gd name="T2" fmla="*/ 14 w 117"/>
                  <a:gd name="T3" fmla="*/ 31 h 33"/>
                  <a:gd name="T4" fmla="*/ 1 w 117"/>
                  <a:gd name="T5" fmla="*/ 23 h 33"/>
                  <a:gd name="T6" fmla="*/ 10 w 117"/>
                  <a:gd name="T7" fmla="*/ 14 h 33"/>
                  <a:gd name="T8" fmla="*/ 73 w 117"/>
                  <a:gd name="T9" fmla="*/ 1 h 33"/>
                  <a:gd name="T10" fmla="*/ 107 w 117"/>
                  <a:gd name="T11" fmla="*/ 23 h 33"/>
                  <a:gd name="T12" fmla="*/ 77 w 117"/>
                  <a:gd name="T13" fmla="*/ 32 h 33"/>
                  <a:gd name="T14" fmla="*/ 50 w 117"/>
                  <a:gd name="T15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7" h="33">
                    <a:moveTo>
                      <a:pt x="50" y="32"/>
                    </a:moveTo>
                    <a:cubicBezTo>
                      <a:pt x="40" y="32"/>
                      <a:pt x="27" y="33"/>
                      <a:pt x="14" y="31"/>
                    </a:cubicBezTo>
                    <a:cubicBezTo>
                      <a:pt x="6" y="30"/>
                      <a:pt x="3" y="27"/>
                      <a:pt x="1" y="23"/>
                    </a:cubicBezTo>
                    <a:cubicBezTo>
                      <a:pt x="0" y="19"/>
                      <a:pt x="4" y="16"/>
                      <a:pt x="10" y="14"/>
                    </a:cubicBezTo>
                    <a:cubicBezTo>
                      <a:pt x="30" y="9"/>
                      <a:pt x="50" y="2"/>
                      <a:pt x="73" y="1"/>
                    </a:cubicBezTo>
                    <a:cubicBezTo>
                      <a:pt x="95" y="0"/>
                      <a:pt x="117" y="8"/>
                      <a:pt x="107" y="23"/>
                    </a:cubicBezTo>
                    <a:cubicBezTo>
                      <a:pt x="102" y="30"/>
                      <a:pt x="89" y="31"/>
                      <a:pt x="77" y="32"/>
                    </a:cubicBezTo>
                    <a:cubicBezTo>
                      <a:pt x="69" y="33"/>
                      <a:pt x="61" y="32"/>
                      <a:pt x="50" y="32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8" name="Freeform 178"/>
              <p:cNvSpPr>
                <a:spLocks/>
              </p:cNvSpPr>
              <p:nvPr userDrawn="1"/>
            </p:nvSpPr>
            <p:spPr bwMode="auto">
              <a:xfrm>
                <a:off x="393" y="1844"/>
                <a:ext cx="187" cy="47"/>
              </a:xfrm>
              <a:custGeom>
                <a:avLst/>
                <a:gdLst>
                  <a:gd name="T0" fmla="*/ 74 w 105"/>
                  <a:gd name="T1" fmla="*/ 25 h 26"/>
                  <a:gd name="T2" fmla="*/ 14 w 105"/>
                  <a:gd name="T3" fmla="*/ 24 h 26"/>
                  <a:gd name="T4" fmla="*/ 2 w 105"/>
                  <a:gd name="T5" fmla="*/ 20 h 26"/>
                  <a:gd name="T6" fmla="*/ 6 w 105"/>
                  <a:gd name="T7" fmla="*/ 14 h 26"/>
                  <a:gd name="T8" fmla="*/ 48 w 105"/>
                  <a:gd name="T9" fmla="*/ 1 h 26"/>
                  <a:gd name="T10" fmla="*/ 97 w 105"/>
                  <a:gd name="T11" fmla="*/ 11 h 26"/>
                  <a:gd name="T12" fmla="*/ 93 w 105"/>
                  <a:gd name="T13" fmla="*/ 24 h 26"/>
                  <a:gd name="T14" fmla="*/ 87 w 105"/>
                  <a:gd name="T15" fmla="*/ 25 h 26"/>
                  <a:gd name="T16" fmla="*/ 74 w 105"/>
                  <a:gd name="T17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5" h="26">
                    <a:moveTo>
                      <a:pt x="74" y="25"/>
                    </a:moveTo>
                    <a:cubicBezTo>
                      <a:pt x="54" y="24"/>
                      <a:pt x="34" y="24"/>
                      <a:pt x="14" y="24"/>
                    </a:cubicBezTo>
                    <a:cubicBezTo>
                      <a:pt x="9" y="24"/>
                      <a:pt x="4" y="23"/>
                      <a:pt x="2" y="20"/>
                    </a:cubicBezTo>
                    <a:cubicBezTo>
                      <a:pt x="0" y="17"/>
                      <a:pt x="3" y="16"/>
                      <a:pt x="6" y="14"/>
                    </a:cubicBezTo>
                    <a:cubicBezTo>
                      <a:pt x="17" y="5"/>
                      <a:pt x="32" y="0"/>
                      <a:pt x="48" y="1"/>
                    </a:cubicBezTo>
                    <a:cubicBezTo>
                      <a:pt x="65" y="3"/>
                      <a:pt x="83" y="5"/>
                      <a:pt x="97" y="11"/>
                    </a:cubicBezTo>
                    <a:cubicBezTo>
                      <a:pt x="105" y="15"/>
                      <a:pt x="102" y="22"/>
                      <a:pt x="93" y="24"/>
                    </a:cubicBezTo>
                    <a:cubicBezTo>
                      <a:pt x="91" y="25"/>
                      <a:pt x="89" y="25"/>
                      <a:pt x="87" y="25"/>
                    </a:cubicBezTo>
                    <a:cubicBezTo>
                      <a:pt x="83" y="26"/>
                      <a:pt x="78" y="25"/>
                      <a:pt x="74" y="25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9" name="Freeform 179"/>
              <p:cNvSpPr>
                <a:spLocks/>
              </p:cNvSpPr>
              <p:nvPr userDrawn="1"/>
            </p:nvSpPr>
            <p:spPr bwMode="auto">
              <a:xfrm>
                <a:off x="349" y="1898"/>
                <a:ext cx="170" cy="46"/>
              </a:xfrm>
              <a:custGeom>
                <a:avLst/>
                <a:gdLst>
                  <a:gd name="T0" fmla="*/ 57 w 96"/>
                  <a:gd name="T1" fmla="*/ 1 h 26"/>
                  <a:gd name="T2" fmla="*/ 86 w 96"/>
                  <a:gd name="T3" fmla="*/ 6 h 26"/>
                  <a:gd name="T4" fmla="*/ 91 w 96"/>
                  <a:gd name="T5" fmla="*/ 21 h 26"/>
                  <a:gd name="T6" fmla="*/ 70 w 96"/>
                  <a:gd name="T7" fmla="*/ 26 h 26"/>
                  <a:gd name="T8" fmla="*/ 18 w 96"/>
                  <a:gd name="T9" fmla="*/ 19 h 26"/>
                  <a:gd name="T10" fmla="*/ 1 w 96"/>
                  <a:gd name="T11" fmla="*/ 12 h 26"/>
                  <a:gd name="T12" fmla="*/ 17 w 96"/>
                  <a:gd name="T13" fmla="*/ 6 h 26"/>
                  <a:gd name="T14" fmla="*/ 57 w 96"/>
                  <a:gd name="T15" fmla="*/ 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6" h="26">
                    <a:moveTo>
                      <a:pt x="57" y="1"/>
                    </a:moveTo>
                    <a:cubicBezTo>
                      <a:pt x="67" y="0"/>
                      <a:pt x="77" y="2"/>
                      <a:pt x="86" y="6"/>
                    </a:cubicBezTo>
                    <a:cubicBezTo>
                      <a:pt x="94" y="10"/>
                      <a:pt x="96" y="16"/>
                      <a:pt x="91" y="21"/>
                    </a:cubicBezTo>
                    <a:cubicBezTo>
                      <a:pt x="87" y="26"/>
                      <a:pt x="80" y="26"/>
                      <a:pt x="70" y="26"/>
                    </a:cubicBezTo>
                    <a:cubicBezTo>
                      <a:pt x="53" y="24"/>
                      <a:pt x="36" y="21"/>
                      <a:pt x="18" y="19"/>
                    </a:cubicBezTo>
                    <a:cubicBezTo>
                      <a:pt x="11" y="18"/>
                      <a:pt x="1" y="17"/>
                      <a:pt x="1" y="12"/>
                    </a:cubicBezTo>
                    <a:cubicBezTo>
                      <a:pt x="0" y="7"/>
                      <a:pt x="11" y="7"/>
                      <a:pt x="17" y="6"/>
                    </a:cubicBezTo>
                    <a:cubicBezTo>
                      <a:pt x="30" y="4"/>
                      <a:pt x="43" y="1"/>
                      <a:pt x="57" y="1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0" name="Freeform 180"/>
              <p:cNvSpPr>
                <a:spLocks/>
              </p:cNvSpPr>
              <p:nvPr userDrawn="1"/>
            </p:nvSpPr>
            <p:spPr bwMode="auto">
              <a:xfrm>
                <a:off x="200" y="1809"/>
                <a:ext cx="286" cy="57"/>
              </a:xfrm>
              <a:custGeom>
                <a:avLst/>
                <a:gdLst>
                  <a:gd name="T0" fmla="*/ 148 w 161"/>
                  <a:gd name="T1" fmla="*/ 0 h 32"/>
                  <a:gd name="T2" fmla="*/ 153 w 161"/>
                  <a:gd name="T3" fmla="*/ 18 h 32"/>
                  <a:gd name="T4" fmla="*/ 124 w 161"/>
                  <a:gd name="T5" fmla="*/ 23 h 32"/>
                  <a:gd name="T6" fmla="*/ 110 w 161"/>
                  <a:gd name="T7" fmla="*/ 26 h 32"/>
                  <a:gd name="T8" fmla="*/ 81 w 161"/>
                  <a:gd name="T9" fmla="*/ 23 h 32"/>
                  <a:gd name="T10" fmla="*/ 103 w 161"/>
                  <a:gd name="T11" fmla="*/ 28 h 32"/>
                  <a:gd name="T12" fmla="*/ 84 w 161"/>
                  <a:gd name="T13" fmla="*/ 29 h 32"/>
                  <a:gd name="T14" fmla="*/ 58 w 161"/>
                  <a:gd name="T15" fmla="*/ 30 h 32"/>
                  <a:gd name="T16" fmla="*/ 54 w 161"/>
                  <a:gd name="T17" fmla="*/ 25 h 32"/>
                  <a:gd name="T18" fmla="*/ 45 w 161"/>
                  <a:gd name="T19" fmla="*/ 18 h 32"/>
                  <a:gd name="T20" fmla="*/ 27 w 161"/>
                  <a:gd name="T21" fmla="*/ 21 h 32"/>
                  <a:gd name="T22" fmla="*/ 32 w 161"/>
                  <a:gd name="T23" fmla="*/ 28 h 32"/>
                  <a:gd name="T24" fmla="*/ 26 w 161"/>
                  <a:gd name="T25" fmla="*/ 30 h 32"/>
                  <a:gd name="T26" fmla="*/ 0 w 161"/>
                  <a:gd name="T27" fmla="*/ 32 h 32"/>
                  <a:gd name="T28" fmla="*/ 9 w 161"/>
                  <a:gd name="T29" fmla="*/ 16 h 32"/>
                  <a:gd name="T30" fmla="*/ 45 w 161"/>
                  <a:gd name="T31" fmla="*/ 10 h 32"/>
                  <a:gd name="T32" fmla="*/ 108 w 161"/>
                  <a:gd name="T33" fmla="*/ 18 h 32"/>
                  <a:gd name="T34" fmla="*/ 148 w 161"/>
                  <a:gd name="T3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1" h="32">
                    <a:moveTo>
                      <a:pt x="148" y="0"/>
                    </a:moveTo>
                    <a:cubicBezTo>
                      <a:pt x="161" y="5"/>
                      <a:pt x="151" y="12"/>
                      <a:pt x="153" y="18"/>
                    </a:cubicBezTo>
                    <a:cubicBezTo>
                      <a:pt x="142" y="18"/>
                      <a:pt x="134" y="21"/>
                      <a:pt x="124" y="23"/>
                    </a:cubicBezTo>
                    <a:cubicBezTo>
                      <a:pt x="120" y="25"/>
                      <a:pt x="116" y="26"/>
                      <a:pt x="110" y="26"/>
                    </a:cubicBezTo>
                    <a:cubicBezTo>
                      <a:pt x="102" y="23"/>
                      <a:pt x="93" y="21"/>
                      <a:pt x="81" y="23"/>
                    </a:cubicBezTo>
                    <a:cubicBezTo>
                      <a:pt x="88" y="27"/>
                      <a:pt x="97" y="24"/>
                      <a:pt x="103" y="28"/>
                    </a:cubicBezTo>
                    <a:cubicBezTo>
                      <a:pt x="97" y="30"/>
                      <a:pt x="90" y="28"/>
                      <a:pt x="84" y="29"/>
                    </a:cubicBezTo>
                    <a:cubicBezTo>
                      <a:pt x="75" y="30"/>
                      <a:pt x="67" y="29"/>
                      <a:pt x="58" y="30"/>
                    </a:cubicBezTo>
                    <a:cubicBezTo>
                      <a:pt x="52" y="29"/>
                      <a:pt x="54" y="27"/>
                      <a:pt x="54" y="25"/>
                    </a:cubicBezTo>
                    <a:cubicBezTo>
                      <a:pt x="54" y="21"/>
                      <a:pt x="51" y="19"/>
                      <a:pt x="45" y="18"/>
                    </a:cubicBezTo>
                    <a:cubicBezTo>
                      <a:pt x="38" y="18"/>
                      <a:pt x="32" y="18"/>
                      <a:pt x="27" y="21"/>
                    </a:cubicBezTo>
                    <a:cubicBezTo>
                      <a:pt x="22" y="24"/>
                      <a:pt x="31" y="26"/>
                      <a:pt x="32" y="28"/>
                    </a:cubicBezTo>
                    <a:cubicBezTo>
                      <a:pt x="31" y="30"/>
                      <a:pt x="28" y="29"/>
                      <a:pt x="26" y="30"/>
                    </a:cubicBezTo>
                    <a:cubicBezTo>
                      <a:pt x="17" y="30"/>
                      <a:pt x="8" y="30"/>
                      <a:pt x="0" y="32"/>
                    </a:cubicBezTo>
                    <a:cubicBezTo>
                      <a:pt x="2" y="26"/>
                      <a:pt x="11" y="23"/>
                      <a:pt x="9" y="16"/>
                    </a:cubicBezTo>
                    <a:cubicBezTo>
                      <a:pt x="17" y="7"/>
                      <a:pt x="31" y="8"/>
                      <a:pt x="45" y="10"/>
                    </a:cubicBezTo>
                    <a:cubicBezTo>
                      <a:pt x="66" y="13"/>
                      <a:pt x="87" y="15"/>
                      <a:pt x="108" y="18"/>
                    </a:cubicBezTo>
                    <a:cubicBezTo>
                      <a:pt x="128" y="20"/>
                      <a:pt x="153" y="12"/>
                      <a:pt x="148" y="0"/>
                    </a:cubicBezTo>
                    <a:close/>
                  </a:path>
                </a:pathLst>
              </a:custGeom>
              <a:solidFill>
                <a:srgbClr val="9470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1" name="Freeform 181"/>
              <p:cNvSpPr>
                <a:spLocks/>
              </p:cNvSpPr>
              <p:nvPr userDrawn="1"/>
            </p:nvSpPr>
            <p:spPr bwMode="auto">
              <a:xfrm>
                <a:off x="212" y="1860"/>
                <a:ext cx="165" cy="34"/>
              </a:xfrm>
              <a:custGeom>
                <a:avLst/>
                <a:gdLst>
                  <a:gd name="T0" fmla="*/ 48 w 93"/>
                  <a:gd name="T1" fmla="*/ 18 h 19"/>
                  <a:gd name="T2" fmla="*/ 8 w 93"/>
                  <a:gd name="T3" fmla="*/ 17 h 19"/>
                  <a:gd name="T4" fmla="*/ 0 w 93"/>
                  <a:gd name="T5" fmla="*/ 10 h 19"/>
                  <a:gd name="T6" fmla="*/ 10 w 93"/>
                  <a:gd name="T7" fmla="*/ 4 h 19"/>
                  <a:gd name="T8" fmla="*/ 78 w 93"/>
                  <a:gd name="T9" fmla="*/ 4 h 19"/>
                  <a:gd name="T10" fmla="*/ 91 w 93"/>
                  <a:gd name="T11" fmla="*/ 11 h 19"/>
                  <a:gd name="T12" fmla="*/ 76 w 93"/>
                  <a:gd name="T13" fmla="*/ 18 h 19"/>
                  <a:gd name="T14" fmla="*/ 48 w 93"/>
                  <a:gd name="T15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3" h="19">
                    <a:moveTo>
                      <a:pt x="48" y="18"/>
                    </a:moveTo>
                    <a:cubicBezTo>
                      <a:pt x="36" y="18"/>
                      <a:pt x="22" y="19"/>
                      <a:pt x="8" y="17"/>
                    </a:cubicBezTo>
                    <a:cubicBezTo>
                      <a:pt x="3" y="16"/>
                      <a:pt x="0" y="13"/>
                      <a:pt x="0" y="10"/>
                    </a:cubicBezTo>
                    <a:cubicBezTo>
                      <a:pt x="0" y="6"/>
                      <a:pt x="4" y="4"/>
                      <a:pt x="10" y="4"/>
                    </a:cubicBezTo>
                    <a:cubicBezTo>
                      <a:pt x="33" y="7"/>
                      <a:pt x="55" y="0"/>
                      <a:pt x="78" y="4"/>
                    </a:cubicBezTo>
                    <a:cubicBezTo>
                      <a:pt x="85" y="5"/>
                      <a:pt x="93" y="5"/>
                      <a:pt x="91" y="11"/>
                    </a:cubicBezTo>
                    <a:cubicBezTo>
                      <a:pt x="90" y="17"/>
                      <a:pt x="84" y="18"/>
                      <a:pt x="76" y="18"/>
                    </a:cubicBezTo>
                    <a:cubicBezTo>
                      <a:pt x="67" y="18"/>
                      <a:pt x="59" y="18"/>
                      <a:pt x="48" y="18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2" name="Freeform 182"/>
              <p:cNvSpPr>
                <a:spLocks/>
              </p:cNvSpPr>
              <p:nvPr userDrawn="1"/>
            </p:nvSpPr>
            <p:spPr bwMode="auto">
              <a:xfrm>
                <a:off x="8" y="1964"/>
                <a:ext cx="155" cy="32"/>
              </a:xfrm>
              <a:custGeom>
                <a:avLst/>
                <a:gdLst>
                  <a:gd name="T0" fmla="*/ 44 w 87"/>
                  <a:gd name="T1" fmla="*/ 17 h 18"/>
                  <a:gd name="T2" fmla="*/ 9 w 87"/>
                  <a:gd name="T3" fmla="*/ 16 h 18"/>
                  <a:gd name="T4" fmla="*/ 0 w 87"/>
                  <a:gd name="T5" fmla="*/ 11 h 18"/>
                  <a:gd name="T6" fmla="*/ 8 w 87"/>
                  <a:gd name="T7" fmla="*/ 5 h 18"/>
                  <a:gd name="T8" fmla="*/ 69 w 87"/>
                  <a:gd name="T9" fmla="*/ 0 h 18"/>
                  <a:gd name="T10" fmla="*/ 86 w 87"/>
                  <a:gd name="T11" fmla="*/ 8 h 18"/>
                  <a:gd name="T12" fmla="*/ 72 w 87"/>
                  <a:gd name="T13" fmla="*/ 17 h 18"/>
                  <a:gd name="T14" fmla="*/ 44 w 87"/>
                  <a:gd name="T15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7" h="18">
                    <a:moveTo>
                      <a:pt x="44" y="17"/>
                    </a:moveTo>
                    <a:cubicBezTo>
                      <a:pt x="32" y="17"/>
                      <a:pt x="20" y="18"/>
                      <a:pt x="9" y="16"/>
                    </a:cubicBezTo>
                    <a:cubicBezTo>
                      <a:pt x="3" y="15"/>
                      <a:pt x="0" y="14"/>
                      <a:pt x="0" y="11"/>
                    </a:cubicBezTo>
                    <a:cubicBezTo>
                      <a:pt x="0" y="7"/>
                      <a:pt x="3" y="5"/>
                      <a:pt x="8" y="5"/>
                    </a:cubicBezTo>
                    <a:cubicBezTo>
                      <a:pt x="29" y="5"/>
                      <a:pt x="49" y="1"/>
                      <a:pt x="69" y="0"/>
                    </a:cubicBezTo>
                    <a:cubicBezTo>
                      <a:pt x="78" y="0"/>
                      <a:pt x="85" y="2"/>
                      <a:pt x="86" y="8"/>
                    </a:cubicBezTo>
                    <a:cubicBezTo>
                      <a:pt x="87" y="14"/>
                      <a:pt x="80" y="16"/>
                      <a:pt x="72" y="17"/>
                    </a:cubicBezTo>
                    <a:cubicBezTo>
                      <a:pt x="63" y="17"/>
                      <a:pt x="53" y="17"/>
                      <a:pt x="44" y="17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3" name="Freeform 183"/>
              <p:cNvSpPr>
                <a:spLocks/>
              </p:cNvSpPr>
              <p:nvPr userDrawn="1"/>
            </p:nvSpPr>
            <p:spPr bwMode="auto">
              <a:xfrm>
                <a:off x="-549" y="2003"/>
                <a:ext cx="154" cy="34"/>
              </a:xfrm>
              <a:custGeom>
                <a:avLst/>
                <a:gdLst>
                  <a:gd name="T0" fmla="*/ 42 w 87"/>
                  <a:gd name="T1" fmla="*/ 19 h 19"/>
                  <a:gd name="T2" fmla="*/ 11 w 87"/>
                  <a:gd name="T3" fmla="*/ 19 h 19"/>
                  <a:gd name="T4" fmla="*/ 1 w 87"/>
                  <a:gd name="T5" fmla="*/ 16 h 19"/>
                  <a:gd name="T6" fmla="*/ 5 w 87"/>
                  <a:gd name="T7" fmla="*/ 10 h 19"/>
                  <a:gd name="T8" fmla="*/ 76 w 87"/>
                  <a:gd name="T9" fmla="*/ 5 h 19"/>
                  <a:gd name="T10" fmla="*/ 86 w 87"/>
                  <a:gd name="T11" fmla="*/ 14 h 19"/>
                  <a:gd name="T12" fmla="*/ 71 w 87"/>
                  <a:gd name="T13" fmla="*/ 19 h 19"/>
                  <a:gd name="T14" fmla="*/ 42 w 87"/>
                  <a:gd name="T15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7" h="19">
                    <a:moveTo>
                      <a:pt x="42" y="19"/>
                    </a:moveTo>
                    <a:cubicBezTo>
                      <a:pt x="32" y="19"/>
                      <a:pt x="21" y="19"/>
                      <a:pt x="11" y="19"/>
                    </a:cubicBezTo>
                    <a:cubicBezTo>
                      <a:pt x="7" y="19"/>
                      <a:pt x="3" y="19"/>
                      <a:pt x="1" y="16"/>
                    </a:cubicBezTo>
                    <a:cubicBezTo>
                      <a:pt x="0" y="13"/>
                      <a:pt x="2" y="11"/>
                      <a:pt x="5" y="10"/>
                    </a:cubicBezTo>
                    <a:cubicBezTo>
                      <a:pt x="17" y="3"/>
                      <a:pt x="61" y="0"/>
                      <a:pt x="76" y="5"/>
                    </a:cubicBezTo>
                    <a:cubicBezTo>
                      <a:pt x="82" y="7"/>
                      <a:pt x="87" y="10"/>
                      <a:pt x="86" y="14"/>
                    </a:cubicBezTo>
                    <a:cubicBezTo>
                      <a:pt x="85" y="19"/>
                      <a:pt x="77" y="19"/>
                      <a:pt x="71" y="19"/>
                    </a:cubicBezTo>
                    <a:cubicBezTo>
                      <a:pt x="61" y="19"/>
                      <a:pt x="52" y="19"/>
                      <a:pt x="42" y="19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4" name="Freeform 184"/>
              <p:cNvSpPr>
                <a:spLocks/>
              </p:cNvSpPr>
              <p:nvPr userDrawn="1"/>
            </p:nvSpPr>
            <p:spPr bwMode="auto">
              <a:xfrm>
                <a:off x="17" y="2001"/>
                <a:ext cx="128" cy="36"/>
              </a:xfrm>
              <a:custGeom>
                <a:avLst/>
                <a:gdLst>
                  <a:gd name="T0" fmla="*/ 0 w 72"/>
                  <a:gd name="T1" fmla="*/ 17 h 20"/>
                  <a:gd name="T2" fmla="*/ 34 w 72"/>
                  <a:gd name="T3" fmla="*/ 2 h 20"/>
                  <a:gd name="T4" fmla="*/ 55 w 72"/>
                  <a:gd name="T5" fmla="*/ 3 h 20"/>
                  <a:gd name="T6" fmla="*/ 71 w 72"/>
                  <a:gd name="T7" fmla="*/ 12 h 20"/>
                  <a:gd name="T8" fmla="*/ 54 w 72"/>
                  <a:gd name="T9" fmla="*/ 20 h 20"/>
                  <a:gd name="T10" fmla="*/ 0 w 72"/>
                  <a:gd name="T11" fmla="*/ 1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20">
                    <a:moveTo>
                      <a:pt x="0" y="17"/>
                    </a:moveTo>
                    <a:cubicBezTo>
                      <a:pt x="0" y="7"/>
                      <a:pt x="15" y="0"/>
                      <a:pt x="34" y="2"/>
                    </a:cubicBezTo>
                    <a:cubicBezTo>
                      <a:pt x="41" y="3"/>
                      <a:pt x="48" y="3"/>
                      <a:pt x="55" y="3"/>
                    </a:cubicBezTo>
                    <a:cubicBezTo>
                      <a:pt x="64" y="3"/>
                      <a:pt x="71" y="7"/>
                      <a:pt x="71" y="12"/>
                    </a:cubicBezTo>
                    <a:cubicBezTo>
                      <a:pt x="72" y="18"/>
                      <a:pt x="64" y="20"/>
                      <a:pt x="54" y="20"/>
                    </a:cubicBezTo>
                    <a:cubicBezTo>
                      <a:pt x="36" y="20"/>
                      <a:pt x="18" y="18"/>
                      <a:pt x="0" y="17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5" name="Freeform 185"/>
              <p:cNvSpPr>
                <a:spLocks/>
              </p:cNvSpPr>
              <p:nvPr userDrawn="1"/>
            </p:nvSpPr>
            <p:spPr bwMode="auto">
              <a:xfrm>
                <a:off x="583" y="1887"/>
                <a:ext cx="102" cy="31"/>
              </a:xfrm>
              <a:custGeom>
                <a:avLst/>
                <a:gdLst>
                  <a:gd name="T0" fmla="*/ 24 w 57"/>
                  <a:gd name="T1" fmla="*/ 0 h 17"/>
                  <a:gd name="T2" fmla="*/ 48 w 57"/>
                  <a:gd name="T3" fmla="*/ 3 h 17"/>
                  <a:gd name="T4" fmla="*/ 52 w 57"/>
                  <a:gd name="T5" fmla="*/ 13 h 17"/>
                  <a:gd name="T6" fmla="*/ 7 w 57"/>
                  <a:gd name="T7" fmla="*/ 12 h 17"/>
                  <a:gd name="T8" fmla="*/ 3 w 57"/>
                  <a:gd name="T9" fmla="*/ 4 h 17"/>
                  <a:gd name="T10" fmla="*/ 15 w 57"/>
                  <a:gd name="T11" fmla="*/ 0 h 17"/>
                  <a:gd name="T12" fmla="*/ 24 w 57"/>
                  <a:gd name="T1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" h="17">
                    <a:moveTo>
                      <a:pt x="24" y="0"/>
                    </a:moveTo>
                    <a:cubicBezTo>
                      <a:pt x="32" y="0"/>
                      <a:pt x="40" y="1"/>
                      <a:pt x="48" y="3"/>
                    </a:cubicBezTo>
                    <a:cubicBezTo>
                      <a:pt x="55" y="4"/>
                      <a:pt x="57" y="10"/>
                      <a:pt x="52" y="13"/>
                    </a:cubicBezTo>
                    <a:cubicBezTo>
                      <a:pt x="45" y="17"/>
                      <a:pt x="13" y="16"/>
                      <a:pt x="7" y="12"/>
                    </a:cubicBezTo>
                    <a:cubicBezTo>
                      <a:pt x="4" y="10"/>
                      <a:pt x="0" y="7"/>
                      <a:pt x="3" y="4"/>
                    </a:cubicBezTo>
                    <a:cubicBezTo>
                      <a:pt x="5" y="1"/>
                      <a:pt x="10" y="0"/>
                      <a:pt x="15" y="0"/>
                    </a:cubicBezTo>
                    <a:cubicBezTo>
                      <a:pt x="18" y="0"/>
                      <a:pt x="21" y="0"/>
                      <a:pt x="24" y="0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6" name="Freeform 186"/>
              <p:cNvSpPr>
                <a:spLocks/>
              </p:cNvSpPr>
              <p:nvPr userDrawn="1"/>
            </p:nvSpPr>
            <p:spPr bwMode="auto">
              <a:xfrm>
                <a:off x="235" y="1898"/>
                <a:ext cx="89" cy="34"/>
              </a:xfrm>
              <a:custGeom>
                <a:avLst/>
                <a:gdLst>
                  <a:gd name="T0" fmla="*/ 22 w 50"/>
                  <a:gd name="T1" fmla="*/ 18 h 19"/>
                  <a:gd name="T2" fmla="*/ 14 w 50"/>
                  <a:gd name="T3" fmla="*/ 18 h 19"/>
                  <a:gd name="T4" fmla="*/ 2 w 50"/>
                  <a:gd name="T5" fmla="*/ 15 h 19"/>
                  <a:gd name="T6" fmla="*/ 7 w 50"/>
                  <a:gd name="T7" fmla="*/ 6 h 19"/>
                  <a:gd name="T8" fmla="*/ 38 w 50"/>
                  <a:gd name="T9" fmla="*/ 2 h 19"/>
                  <a:gd name="T10" fmla="*/ 50 w 50"/>
                  <a:gd name="T11" fmla="*/ 11 h 19"/>
                  <a:gd name="T12" fmla="*/ 37 w 50"/>
                  <a:gd name="T13" fmla="*/ 18 h 19"/>
                  <a:gd name="T14" fmla="*/ 22 w 50"/>
                  <a:gd name="T15" fmla="*/ 18 h 19"/>
                  <a:gd name="T16" fmla="*/ 22 w 50"/>
                  <a:gd name="T17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" h="19">
                    <a:moveTo>
                      <a:pt x="22" y="18"/>
                    </a:moveTo>
                    <a:cubicBezTo>
                      <a:pt x="19" y="18"/>
                      <a:pt x="17" y="18"/>
                      <a:pt x="14" y="18"/>
                    </a:cubicBezTo>
                    <a:cubicBezTo>
                      <a:pt x="9" y="18"/>
                      <a:pt x="4" y="19"/>
                      <a:pt x="2" y="15"/>
                    </a:cubicBezTo>
                    <a:cubicBezTo>
                      <a:pt x="0" y="11"/>
                      <a:pt x="1" y="7"/>
                      <a:pt x="7" y="6"/>
                    </a:cubicBezTo>
                    <a:cubicBezTo>
                      <a:pt x="17" y="4"/>
                      <a:pt x="26" y="0"/>
                      <a:pt x="38" y="2"/>
                    </a:cubicBezTo>
                    <a:cubicBezTo>
                      <a:pt x="46" y="4"/>
                      <a:pt x="50" y="7"/>
                      <a:pt x="50" y="11"/>
                    </a:cubicBezTo>
                    <a:cubicBezTo>
                      <a:pt x="50" y="15"/>
                      <a:pt x="43" y="17"/>
                      <a:pt x="37" y="18"/>
                    </a:cubicBezTo>
                    <a:cubicBezTo>
                      <a:pt x="32" y="18"/>
                      <a:pt x="27" y="18"/>
                      <a:pt x="22" y="18"/>
                    </a:cubicBezTo>
                    <a:cubicBezTo>
                      <a:pt x="22" y="18"/>
                      <a:pt x="22" y="18"/>
                      <a:pt x="22" y="18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7" name="Freeform 187"/>
              <p:cNvSpPr>
                <a:spLocks/>
              </p:cNvSpPr>
              <p:nvPr userDrawn="1"/>
            </p:nvSpPr>
            <p:spPr bwMode="auto">
              <a:xfrm>
                <a:off x="848" y="1960"/>
                <a:ext cx="96" cy="29"/>
              </a:xfrm>
              <a:custGeom>
                <a:avLst/>
                <a:gdLst>
                  <a:gd name="T0" fmla="*/ 17 w 54"/>
                  <a:gd name="T1" fmla="*/ 15 h 16"/>
                  <a:gd name="T2" fmla="*/ 1 w 54"/>
                  <a:gd name="T3" fmla="*/ 8 h 16"/>
                  <a:gd name="T4" fmla="*/ 20 w 54"/>
                  <a:gd name="T5" fmla="*/ 1 h 16"/>
                  <a:gd name="T6" fmla="*/ 42 w 54"/>
                  <a:gd name="T7" fmla="*/ 1 h 16"/>
                  <a:gd name="T8" fmla="*/ 54 w 54"/>
                  <a:gd name="T9" fmla="*/ 6 h 16"/>
                  <a:gd name="T10" fmla="*/ 42 w 54"/>
                  <a:gd name="T11" fmla="*/ 13 h 16"/>
                  <a:gd name="T12" fmla="*/ 17 w 54"/>
                  <a:gd name="T13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" h="16">
                    <a:moveTo>
                      <a:pt x="17" y="15"/>
                    </a:moveTo>
                    <a:cubicBezTo>
                      <a:pt x="8" y="15"/>
                      <a:pt x="0" y="15"/>
                      <a:pt x="1" y="8"/>
                    </a:cubicBezTo>
                    <a:cubicBezTo>
                      <a:pt x="2" y="2"/>
                      <a:pt x="8" y="0"/>
                      <a:pt x="20" y="1"/>
                    </a:cubicBezTo>
                    <a:cubicBezTo>
                      <a:pt x="27" y="1"/>
                      <a:pt x="35" y="1"/>
                      <a:pt x="42" y="1"/>
                    </a:cubicBezTo>
                    <a:cubicBezTo>
                      <a:pt x="46" y="2"/>
                      <a:pt x="54" y="2"/>
                      <a:pt x="54" y="6"/>
                    </a:cubicBezTo>
                    <a:cubicBezTo>
                      <a:pt x="53" y="10"/>
                      <a:pt x="48" y="13"/>
                      <a:pt x="42" y="13"/>
                    </a:cubicBezTo>
                    <a:cubicBezTo>
                      <a:pt x="34" y="14"/>
                      <a:pt x="26" y="16"/>
                      <a:pt x="17" y="15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8" name="Freeform 188"/>
              <p:cNvSpPr>
                <a:spLocks/>
              </p:cNvSpPr>
              <p:nvPr userDrawn="1"/>
            </p:nvSpPr>
            <p:spPr bwMode="auto">
              <a:xfrm>
                <a:off x="669" y="1985"/>
                <a:ext cx="101" cy="25"/>
              </a:xfrm>
              <a:custGeom>
                <a:avLst/>
                <a:gdLst>
                  <a:gd name="T0" fmla="*/ 26 w 57"/>
                  <a:gd name="T1" fmla="*/ 14 h 14"/>
                  <a:gd name="T2" fmla="*/ 7 w 57"/>
                  <a:gd name="T3" fmla="*/ 12 h 14"/>
                  <a:gd name="T4" fmla="*/ 1 w 57"/>
                  <a:gd name="T5" fmla="*/ 9 h 14"/>
                  <a:gd name="T6" fmla="*/ 7 w 57"/>
                  <a:gd name="T7" fmla="*/ 4 h 14"/>
                  <a:gd name="T8" fmla="*/ 44 w 57"/>
                  <a:gd name="T9" fmla="*/ 1 h 14"/>
                  <a:gd name="T10" fmla="*/ 57 w 57"/>
                  <a:gd name="T11" fmla="*/ 6 h 14"/>
                  <a:gd name="T12" fmla="*/ 46 w 57"/>
                  <a:gd name="T13" fmla="*/ 12 h 14"/>
                  <a:gd name="T14" fmla="*/ 26 w 57"/>
                  <a:gd name="T1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" h="14">
                    <a:moveTo>
                      <a:pt x="26" y="14"/>
                    </a:moveTo>
                    <a:cubicBezTo>
                      <a:pt x="18" y="13"/>
                      <a:pt x="12" y="14"/>
                      <a:pt x="7" y="12"/>
                    </a:cubicBezTo>
                    <a:cubicBezTo>
                      <a:pt x="4" y="11"/>
                      <a:pt x="0" y="11"/>
                      <a:pt x="1" y="9"/>
                    </a:cubicBezTo>
                    <a:cubicBezTo>
                      <a:pt x="1" y="7"/>
                      <a:pt x="3" y="5"/>
                      <a:pt x="7" y="4"/>
                    </a:cubicBezTo>
                    <a:cubicBezTo>
                      <a:pt x="19" y="2"/>
                      <a:pt x="32" y="0"/>
                      <a:pt x="44" y="1"/>
                    </a:cubicBezTo>
                    <a:cubicBezTo>
                      <a:pt x="50" y="1"/>
                      <a:pt x="56" y="3"/>
                      <a:pt x="57" y="6"/>
                    </a:cubicBezTo>
                    <a:cubicBezTo>
                      <a:pt x="57" y="10"/>
                      <a:pt x="51" y="11"/>
                      <a:pt x="46" y="12"/>
                    </a:cubicBezTo>
                    <a:cubicBezTo>
                      <a:pt x="39" y="13"/>
                      <a:pt x="32" y="14"/>
                      <a:pt x="26" y="14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9" name="Freeform 189"/>
              <p:cNvSpPr>
                <a:spLocks/>
              </p:cNvSpPr>
              <p:nvPr userDrawn="1"/>
            </p:nvSpPr>
            <p:spPr bwMode="auto">
              <a:xfrm>
                <a:off x="-681" y="2018"/>
                <a:ext cx="89" cy="21"/>
              </a:xfrm>
              <a:custGeom>
                <a:avLst/>
                <a:gdLst>
                  <a:gd name="T0" fmla="*/ 22 w 50"/>
                  <a:gd name="T1" fmla="*/ 11 h 12"/>
                  <a:gd name="T2" fmla="*/ 9 w 50"/>
                  <a:gd name="T3" fmla="*/ 11 h 12"/>
                  <a:gd name="T4" fmla="*/ 1 w 50"/>
                  <a:gd name="T5" fmla="*/ 9 h 12"/>
                  <a:gd name="T6" fmla="*/ 5 w 50"/>
                  <a:gd name="T7" fmla="*/ 4 h 12"/>
                  <a:gd name="T8" fmla="*/ 47 w 50"/>
                  <a:gd name="T9" fmla="*/ 2 h 12"/>
                  <a:gd name="T10" fmla="*/ 49 w 50"/>
                  <a:gd name="T11" fmla="*/ 6 h 12"/>
                  <a:gd name="T12" fmla="*/ 41 w 50"/>
                  <a:gd name="T13" fmla="*/ 11 h 12"/>
                  <a:gd name="T14" fmla="*/ 22 w 50"/>
                  <a:gd name="T15" fmla="*/ 11 h 12"/>
                  <a:gd name="T16" fmla="*/ 22 w 50"/>
                  <a:gd name="T17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" h="12">
                    <a:moveTo>
                      <a:pt x="22" y="11"/>
                    </a:moveTo>
                    <a:cubicBezTo>
                      <a:pt x="18" y="11"/>
                      <a:pt x="13" y="11"/>
                      <a:pt x="9" y="11"/>
                    </a:cubicBezTo>
                    <a:cubicBezTo>
                      <a:pt x="6" y="11"/>
                      <a:pt x="1" y="12"/>
                      <a:pt x="1" y="9"/>
                    </a:cubicBezTo>
                    <a:cubicBezTo>
                      <a:pt x="0" y="8"/>
                      <a:pt x="3" y="6"/>
                      <a:pt x="5" y="4"/>
                    </a:cubicBezTo>
                    <a:cubicBezTo>
                      <a:pt x="10" y="1"/>
                      <a:pt x="40" y="0"/>
                      <a:pt x="47" y="2"/>
                    </a:cubicBezTo>
                    <a:cubicBezTo>
                      <a:pt x="49" y="3"/>
                      <a:pt x="50" y="5"/>
                      <a:pt x="49" y="6"/>
                    </a:cubicBezTo>
                    <a:cubicBezTo>
                      <a:pt x="48" y="9"/>
                      <a:pt x="45" y="11"/>
                      <a:pt x="41" y="11"/>
                    </a:cubicBezTo>
                    <a:cubicBezTo>
                      <a:pt x="35" y="11"/>
                      <a:pt x="28" y="11"/>
                      <a:pt x="22" y="11"/>
                    </a:cubicBezTo>
                    <a:cubicBezTo>
                      <a:pt x="22" y="11"/>
                      <a:pt x="22" y="11"/>
                      <a:pt x="22" y="11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0" name="Freeform 190"/>
              <p:cNvSpPr>
                <a:spLocks/>
              </p:cNvSpPr>
              <p:nvPr userDrawn="1"/>
            </p:nvSpPr>
            <p:spPr bwMode="auto">
              <a:xfrm>
                <a:off x="667" y="1868"/>
                <a:ext cx="71" cy="17"/>
              </a:xfrm>
              <a:custGeom>
                <a:avLst/>
                <a:gdLst>
                  <a:gd name="T0" fmla="*/ 22 w 40"/>
                  <a:gd name="T1" fmla="*/ 0 h 10"/>
                  <a:gd name="T2" fmla="*/ 28 w 40"/>
                  <a:gd name="T3" fmla="*/ 0 h 10"/>
                  <a:gd name="T4" fmla="*/ 40 w 40"/>
                  <a:gd name="T5" fmla="*/ 4 h 10"/>
                  <a:gd name="T6" fmla="*/ 28 w 40"/>
                  <a:gd name="T7" fmla="*/ 9 h 10"/>
                  <a:gd name="T8" fmla="*/ 11 w 40"/>
                  <a:gd name="T9" fmla="*/ 9 h 10"/>
                  <a:gd name="T10" fmla="*/ 1 w 40"/>
                  <a:gd name="T11" fmla="*/ 6 h 10"/>
                  <a:gd name="T12" fmla="*/ 8 w 40"/>
                  <a:gd name="T13" fmla="*/ 0 h 10"/>
                  <a:gd name="T14" fmla="*/ 22 w 40"/>
                  <a:gd name="T15" fmla="*/ 0 h 10"/>
                  <a:gd name="T16" fmla="*/ 22 w 40"/>
                  <a:gd name="T1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10">
                    <a:moveTo>
                      <a:pt x="22" y="0"/>
                    </a:moveTo>
                    <a:cubicBezTo>
                      <a:pt x="24" y="0"/>
                      <a:pt x="26" y="0"/>
                      <a:pt x="28" y="0"/>
                    </a:cubicBezTo>
                    <a:cubicBezTo>
                      <a:pt x="34" y="0"/>
                      <a:pt x="40" y="0"/>
                      <a:pt x="40" y="4"/>
                    </a:cubicBezTo>
                    <a:cubicBezTo>
                      <a:pt x="40" y="8"/>
                      <a:pt x="34" y="9"/>
                      <a:pt x="28" y="9"/>
                    </a:cubicBezTo>
                    <a:cubicBezTo>
                      <a:pt x="22" y="9"/>
                      <a:pt x="16" y="8"/>
                      <a:pt x="11" y="9"/>
                    </a:cubicBezTo>
                    <a:cubicBezTo>
                      <a:pt x="6" y="10"/>
                      <a:pt x="2" y="10"/>
                      <a:pt x="1" y="6"/>
                    </a:cubicBezTo>
                    <a:cubicBezTo>
                      <a:pt x="0" y="3"/>
                      <a:pt x="3" y="1"/>
                      <a:pt x="8" y="0"/>
                    </a:cubicBezTo>
                    <a:cubicBezTo>
                      <a:pt x="13" y="0"/>
                      <a:pt x="18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1" name="Freeform 191"/>
              <p:cNvSpPr>
                <a:spLocks/>
              </p:cNvSpPr>
              <p:nvPr userDrawn="1"/>
            </p:nvSpPr>
            <p:spPr bwMode="auto">
              <a:xfrm>
                <a:off x="590" y="1853"/>
                <a:ext cx="55" cy="24"/>
              </a:xfrm>
              <a:custGeom>
                <a:avLst/>
                <a:gdLst>
                  <a:gd name="T0" fmla="*/ 16 w 31"/>
                  <a:gd name="T1" fmla="*/ 11 h 13"/>
                  <a:gd name="T2" fmla="*/ 0 w 31"/>
                  <a:gd name="T3" fmla="*/ 6 h 13"/>
                  <a:gd name="T4" fmla="*/ 13 w 31"/>
                  <a:gd name="T5" fmla="*/ 1 h 13"/>
                  <a:gd name="T6" fmla="*/ 31 w 31"/>
                  <a:gd name="T7" fmla="*/ 7 h 13"/>
                  <a:gd name="T8" fmla="*/ 16 w 31"/>
                  <a:gd name="T9" fmla="*/ 1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3">
                    <a:moveTo>
                      <a:pt x="16" y="11"/>
                    </a:moveTo>
                    <a:cubicBezTo>
                      <a:pt x="9" y="10"/>
                      <a:pt x="0" y="13"/>
                      <a:pt x="0" y="6"/>
                    </a:cubicBezTo>
                    <a:cubicBezTo>
                      <a:pt x="1" y="0"/>
                      <a:pt x="8" y="1"/>
                      <a:pt x="13" y="1"/>
                    </a:cubicBezTo>
                    <a:cubicBezTo>
                      <a:pt x="22" y="1"/>
                      <a:pt x="30" y="2"/>
                      <a:pt x="31" y="7"/>
                    </a:cubicBezTo>
                    <a:cubicBezTo>
                      <a:pt x="31" y="13"/>
                      <a:pt x="21" y="10"/>
                      <a:pt x="16" y="11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2" name="Freeform 192"/>
              <p:cNvSpPr>
                <a:spLocks/>
              </p:cNvSpPr>
              <p:nvPr userDrawn="1"/>
            </p:nvSpPr>
            <p:spPr bwMode="auto">
              <a:xfrm>
                <a:off x="528" y="1900"/>
                <a:ext cx="50" cy="19"/>
              </a:xfrm>
              <a:custGeom>
                <a:avLst/>
                <a:gdLst>
                  <a:gd name="T0" fmla="*/ 15 w 28"/>
                  <a:gd name="T1" fmla="*/ 10 h 11"/>
                  <a:gd name="T2" fmla="*/ 0 w 28"/>
                  <a:gd name="T3" fmla="*/ 6 h 11"/>
                  <a:gd name="T4" fmla="*/ 17 w 28"/>
                  <a:gd name="T5" fmla="*/ 0 h 11"/>
                  <a:gd name="T6" fmla="*/ 28 w 28"/>
                  <a:gd name="T7" fmla="*/ 5 h 11"/>
                  <a:gd name="T8" fmla="*/ 15 w 28"/>
                  <a:gd name="T9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11">
                    <a:moveTo>
                      <a:pt x="15" y="10"/>
                    </a:moveTo>
                    <a:cubicBezTo>
                      <a:pt x="11" y="9"/>
                      <a:pt x="0" y="11"/>
                      <a:pt x="0" y="6"/>
                    </a:cubicBezTo>
                    <a:cubicBezTo>
                      <a:pt x="0" y="0"/>
                      <a:pt x="10" y="1"/>
                      <a:pt x="17" y="0"/>
                    </a:cubicBezTo>
                    <a:cubicBezTo>
                      <a:pt x="22" y="0"/>
                      <a:pt x="28" y="1"/>
                      <a:pt x="28" y="5"/>
                    </a:cubicBezTo>
                    <a:cubicBezTo>
                      <a:pt x="28" y="10"/>
                      <a:pt x="22" y="10"/>
                      <a:pt x="15" y="10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3" name="Freeform 193"/>
              <p:cNvSpPr>
                <a:spLocks/>
              </p:cNvSpPr>
              <p:nvPr userDrawn="1"/>
            </p:nvSpPr>
            <p:spPr bwMode="auto">
              <a:xfrm>
                <a:off x="331" y="1841"/>
                <a:ext cx="64" cy="18"/>
              </a:xfrm>
              <a:custGeom>
                <a:avLst/>
                <a:gdLst>
                  <a:gd name="T0" fmla="*/ 29 w 36"/>
                  <a:gd name="T1" fmla="*/ 10 h 10"/>
                  <a:gd name="T2" fmla="*/ 5 w 36"/>
                  <a:gd name="T3" fmla="*/ 8 h 10"/>
                  <a:gd name="T4" fmla="*/ 4 w 36"/>
                  <a:gd name="T5" fmla="*/ 4 h 10"/>
                  <a:gd name="T6" fmla="*/ 36 w 36"/>
                  <a:gd name="T7" fmla="*/ 8 h 10"/>
                  <a:gd name="T8" fmla="*/ 29 w 36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10">
                    <a:moveTo>
                      <a:pt x="29" y="10"/>
                    </a:moveTo>
                    <a:cubicBezTo>
                      <a:pt x="21" y="9"/>
                      <a:pt x="13" y="10"/>
                      <a:pt x="5" y="8"/>
                    </a:cubicBezTo>
                    <a:cubicBezTo>
                      <a:pt x="0" y="7"/>
                      <a:pt x="0" y="6"/>
                      <a:pt x="4" y="4"/>
                    </a:cubicBezTo>
                    <a:cubicBezTo>
                      <a:pt x="11" y="0"/>
                      <a:pt x="31" y="3"/>
                      <a:pt x="36" y="8"/>
                    </a:cubicBezTo>
                    <a:cubicBezTo>
                      <a:pt x="34" y="10"/>
                      <a:pt x="32" y="10"/>
                      <a:pt x="29" y="10"/>
                    </a:cubicBezTo>
                    <a:close/>
                  </a:path>
                </a:pathLst>
              </a:custGeom>
              <a:solidFill>
                <a:srgbClr val="A78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4" name="Freeform 194"/>
              <p:cNvSpPr>
                <a:spLocks/>
              </p:cNvSpPr>
              <p:nvPr userDrawn="1"/>
            </p:nvSpPr>
            <p:spPr bwMode="auto">
              <a:xfrm>
                <a:off x="-258" y="1944"/>
                <a:ext cx="44" cy="18"/>
              </a:xfrm>
              <a:custGeom>
                <a:avLst/>
                <a:gdLst>
                  <a:gd name="T0" fmla="*/ 13 w 25"/>
                  <a:gd name="T1" fmla="*/ 10 h 10"/>
                  <a:gd name="T2" fmla="*/ 1 w 25"/>
                  <a:gd name="T3" fmla="*/ 6 h 10"/>
                  <a:gd name="T4" fmla="*/ 14 w 25"/>
                  <a:gd name="T5" fmla="*/ 1 h 10"/>
                  <a:gd name="T6" fmla="*/ 25 w 25"/>
                  <a:gd name="T7" fmla="*/ 6 h 10"/>
                  <a:gd name="T8" fmla="*/ 13 w 25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0">
                    <a:moveTo>
                      <a:pt x="13" y="10"/>
                    </a:moveTo>
                    <a:cubicBezTo>
                      <a:pt x="9" y="10"/>
                      <a:pt x="2" y="9"/>
                      <a:pt x="1" y="6"/>
                    </a:cubicBezTo>
                    <a:cubicBezTo>
                      <a:pt x="0" y="2"/>
                      <a:pt x="9" y="1"/>
                      <a:pt x="14" y="1"/>
                    </a:cubicBezTo>
                    <a:cubicBezTo>
                      <a:pt x="19" y="0"/>
                      <a:pt x="25" y="2"/>
                      <a:pt x="25" y="6"/>
                    </a:cubicBezTo>
                    <a:cubicBezTo>
                      <a:pt x="25" y="10"/>
                      <a:pt x="21" y="10"/>
                      <a:pt x="13" y="10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5" name="Freeform 195"/>
              <p:cNvSpPr>
                <a:spLocks/>
              </p:cNvSpPr>
              <p:nvPr userDrawn="1"/>
            </p:nvSpPr>
            <p:spPr bwMode="auto">
              <a:xfrm>
                <a:off x="766" y="1969"/>
                <a:ext cx="50" cy="15"/>
              </a:xfrm>
              <a:custGeom>
                <a:avLst/>
                <a:gdLst>
                  <a:gd name="T0" fmla="*/ 12 w 28"/>
                  <a:gd name="T1" fmla="*/ 0 h 8"/>
                  <a:gd name="T2" fmla="*/ 27 w 28"/>
                  <a:gd name="T3" fmla="*/ 4 h 8"/>
                  <a:gd name="T4" fmla="*/ 14 w 28"/>
                  <a:gd name="T5" fmla="*/ 8 h 8"/>
                  <a:gd name="T6" fmla="*/ 0 w 28"/>
                  <a:gd name="T7" fmla="*/ 4 h 8"/>
                  <a:gd name="T8" fmla="*/ 12 w 28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">
                    <a:moveTo>
                      <a:pt x="12" y="0"/>
                    </a:moveTo>
                    <a:cubicBezTo>
                      <a:pt x="17" y="2"/>
                      <a:pt x="26" y="0"/>
                      <a:pt x="27" y="4"/>
                    </a:cubicBezTo>
                    <a:cubicBezTo>
                      <a:pt x="28" y="7"/>
                      <a:pt x="19" y="8"/>
                      <a:pt x="14" y="8"/>
                    </a:cubicBezTo>
                    <a:cubicBezTo>
                      <a:pt x="9" y="8"/>
                      <a:pt x="1" y="8"/>
                      <a:pt x="0" y="4"/>
                    </a:cubicBezTo>
                    <a:cubicBezTo>
                      <a:pt x="0" y="0"/>
                      <a:pt x="7" y="0"/>
                      <a:pt x="12" y="0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6" name="Freeform 196"/>
              <p:cNvSpPr>
                <a:spLocks/>
              </p:cNvSpPr>
              <p:nvPr userDrawn="1"/>
            </p:nvSpPr>
            <p:spPr bwMode="auto">
              <a:xfrm>
                <a:off x="1059" y="2018"/>
                <a:ext cx="37" cy="14"/>
              </a:xfrm>
              <a:custGeom>
                <a:avLst/>
                <a:gdLst>
                  <a:gd name="T0" fmla="*/ 11 w 21"/>
                  <a:gd name="T1" fmla="*/ 8 h 8"/>
                  <a:gd name="T2" fmla="*/ 1 w 21"/>
                  <a:gd name="T3" fmla="*/ 4 h 8"/>
                  <a:gd name="T4" fmla="*/ 12 w 21"/>
                  <a:gd name="T5" fmla="*/ 0 h 8"/>
                  <a:gd name="T6" fmla="*/ 21 w 21"/>
                  <a:gd name="T7" fmla="*/ 4 h 8"/>
                  <a:gd name="T8" fmla="*/ 11 w 21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8">
                    <a:moveTo>
                      <a:pt x="11" y="8"/>
                    </a:moveTo>
                    <a:cubicBezTo>
                      <a:pt x="4" y="8"/>
                      <a:pt x="0" y="7"/>
                      <a:pt x="1" y="4"/>
                    </a:cubicBezTo>
                    <a:cubicBezTo>
                      <a:pt x="1" y="0"/>
                      <a:pt x="8" y="0"/>
                      <a:pt x="12" y="0"/>
                    </a:cubicBezTo>
                    <a:cubicBezTo>
                      <a:pt x="16" y="0"/>
                      <a:pt x="21" y="1"/>
                      <a:pt x="21" y="4"/>
                    </a:cubicBezTo>
                    <a:cubicBezTo>
                      <a:pt x="20" y="8"/>
                      <a:pt x="14" y="8"/>
                      <a:pt x="11" y="8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7" name="Freeform 197"/>
              <p:cNvSpPr>
                <a:spLocks/>
              </p:cNvSpPr>
              <p:nvPr userDrawn="1"/>
            </p:nvSpPr>
            <p:spPr bwMode="auto">
              <a:xfrm>
                <a:off x="-523" y="1903"/>
                <a:ext cx="34" cy="15"/>
              </a:xfrm>
              <a:custGeom>
                <a:avLst/>
                <a:gdLst>
                  <a:gd name="T0" fmla="*/ 9 w 19"/>
                  <a:gd name="T1" fmla="*/ 8 h 8"/>
                  <a:gd name="T2" fmla="*/ 1 w 19"/>
                  <a:gd name="T3" fmla="*/ 5 h 8"/>
                  <a:gd name="T4" fmla="*/ 11 w 19"/>
                  <a:gd name="T5" fmla="*/ 0 h 8"/>
                  <a:gd name="T6" fmla="*/ 18 w 19"/>
                  <a:gd name="T7" fmla="*/ 3 h 8"/>
                  <a:gd name="T8" fmla="*/ 9 w 19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8">
                    <a:moveTo>
                      <a:pt x="9" y="8"/>
                    </a:moveTo>
                    <a:cubicBezTo>
                      <a:pt x="5" y="8"/>
                      <a:pt x="0" y="7"/>
                      <a:pt x="1" y="5"/>
                    </a:cubicBezTo>
                    <a:cubicBezTo>
                      <a:pt x="2" y="2"/>
                      <a:pt x="6" y="0"/>
                      <a:pt x="11" y="0"/>
                    </a:cubicBezTo>
                    <a:cubicBezTo>
                      <a:pt x="15" y="0"/>
                      <a:pt x="19" y="1"/>
                      <a:pt x="18" y="3"/>
                    </a:cubicBezTo>
                    <a:cubicBezTo>
                      <a:pt x="17" y="6"/>
                      <a:pt x="14" y="8"/>
                      <a:pt x="9" y="8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8" name="Freeform 198"/>
              <p:cNvSpPr>
                <a:spLocks/>
              </p:cNvSpPr>
              <p:nvPr userDrawn="1"/>
            </p:nvSpPr>
            <p:spPr bwMode="auto">
              <a:xfrm>
                <a:off x="505" y="1968"/>
                <a:ext cx="34" cy="12"/>
              </a:xfrm>
              <a:custGeom>
                <a:avLst/>
                <a:gdLst>
                  <a:gd name="T0" fmla="*/ 19 w 19"/>
                  <a:gd name="T1" fmla="*/ 3 h 7"/>
                  <a:gd name="T2" fmla="*/ 11 w 19"/>
                  <a:gd name="T3" fmla="*/ 7 h 7"/>
                  <a:gd name="T4" fmla="*/ 0 w 19"/>
                  <a:gd name="T5" fmla="*/ 4 h 7"/>
                  <a:gd name="T6" fmla="*/ 13 w 19"/>
                  <a:gd name="T7" fmla="*/ 0 h 7"/>
                  <a:gd name="T8" fmla="*/ 19 w 19"/>
                  <a:gd name="T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">
                    <a:moveTo>
                      <a:pt x="19" y="3"/>
                    </a:moveTo>
                    <a:cubicBezTo>
                      <a:pt x="19" y="6"/>
                      <a:pt x="15" y="7"/>
                      <a:pt x="11" y="7"/>
                    </a:cubicBezTo>
                    <a:cubicBezTo>
                      <a:pt x="7" y="7"/>
                      <a:pt x="0" y="7"/>
                      <a:pt x="0" y="4"/>
                    </a:cubicBezTo>
                    <a:cubicBezTo>
                      <a:pt x="1" y="1"/>
                      <a:pt x="8" y="1"/>
                      <a:pt x="13" y="0"/>
                    </a:cubicBezTo>
                    <a:cubicBezTo>
                      <a:pt x="16" y="0"/>
                      <a:pt x="19" y="1"/>
                      <a:pt x="19" y="3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9" name="Freeform 199"/>
              <p:cNvSpPr>
                <a:spLocks/>
              </p:cNvSpPr>
              <p:nvPr userDrawn="1"/>
            </p:nvSpPr>
            <p:spPr bwMode="auto">
              <a:xfrm>
                <a:off x="246" y="1855"/>
                <a:ext cx="103" cy="11"/>
              </a:xfrm>
              <a:custGeom>
                <a:avLst/>
                <a:gdLst>
                  <a:gd name="T0" fmla="*/ 29 w 58"/>
                  <a:gd name="T1" fmla="*/ 3 h 6"/>
                  <a:gd name="T2" fmla="*/ 58 w 58"/>
                  <a:gd name="T3" fmla="*/ 3 h 6"/>
                  <a:gd name="T4" fmla="*/ 20 w 58"/>
                  <a:gd name="T5" fmla="*/ 4 h 6"/>
                  <a:gd name="T6" fmla="*/ 0 w 58"/>
                  <a:gd name="T7" fmla="*/ 4 h 6"/>
                  <a:gd name="T8" fmla="*/ 5 w 58"/>
                  <a:gd name="T9" fmla="*/ 3 h 6"/>
                  <a:gd name="T10" fmla="*/ 29 w 58"/>
                  <a:gd name="T11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8" h="6">
                    <a:moveTo>
                      <a:pt x="29" y="3"/>
                    </a:moveTo>
                    <a:cubicBezTo>
                      <a:pt x="38" y="3"/>
                      <a:pt x="48" y="3"/>
                      <a:pt x="58" y="3"/>
                    </a:cubicBezTo>
                    <a:cubicBezTo>
                      <a:pt x="46" y="6"/>
                      <a:pt x="33" y="4"/>
                      <a:pt x="20" y="4"/>
                    </a:cubicBezTo>
                    <a:cubicBezTo>
                      <a:pt x="14" y="5"/>
                      <a:pt x="7" y="4"/>
                      <a:pt x="0" y="4"/>
                    </a:cubicBezTo>
                    <a:cubicBezTo>
                      <a:pt x="1" y="3"/>
                      <a:pt x="3" y="3"/>
                      <a:pt x="5" y="3"/>
                    </a:cubicBezTo>
                    <a:cubicBezTo>
                      <a:pt x="13" y="0"/>
                      <a:pt x="21" y="0"/>
                      <a:pt x="29" y="3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0" name="Freeform 200"/>
              <p:cNvSpPr>
                <a:spLocks/>
              </p:cNvSpPr>
              <p:nvPr userDrawn="1"/>
            </p:nvSpPr>
            <p:spPr bwMode="auto">
              <a:xfrm>
                <a:off x="661" y="1973"/>
                <a:ext cx="27" cy="12"/>
              </a:xfrm>
              <a:custGeom>
                <a:avLst/>
                <a:gdLst>
                  <a:gd name="T0" fmla="*/ 15 w 15"/>
                  <a:gd name="T1" fmla="*/ 3 h 7"/>
                  <a:gd name="T2" fmla="*/ 8 w 15"/>
                  <a:gd name="T3" fmla="*/ 6 h 7"/>
                  <a:gd name="T4" fmla="*/ 0 w 15"/>
                  <a:gd name="T5" fmla="*/ 3 h 7"/>
                  <a:gd name="T6" fmla="*/ 10 w 15"/>
                  <a:gd name="T7" fmla="*/ 1 h 7"/>
                  <a:gd name="T8" fmla="*/ 15 w 15"/>
                  <a:gd name="T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7">
                    <a:moveTo>
                      <a:pt x="15" y="3"/>
                    </a:moveTo>
                    <a:cubicBezTo>
                      <a:pt x="14" y="6"/>
                      <a:pt x="11" y="7"/>
                      <a:pt x="8" y="6"/>
                    </a:cubicBezTo>
                    <a:cubicBezTo>
                      <a:pt x="4" y="6"/>
                      <a:pt x="0" y="5"/>
                      <a:pt x="0" y="3"/>
                    </a:cubicBezTo>
                    <a:cubicBezTo>
                      <a:pt x="1" y="0"/>
                      <a:pt x="7" y="1"/>
                      <a:pt x="10" y="1"/>
                    </a:cubicBezTo>
                    <a:cubicBezTo>
                      <a:pt x="14" y="0"/>
                      <a:pt x="13" y="3"/>
                      <a:pt x="15" y="3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1" name="Freeform 201"/>
              <p:cNvSpPr>
                <a:spLocks/>
              </p:cNvSpPr>
              <p:nvPr userDrawn="1"/>
            </p:nvSpPr>
            <p:spPr bwMode="auto">
              <a:xfrm>
                <a:off x="621" y="1848"/>
                <a:ext cx="67" cy="9"/>
              </a:xfrm>
              <a:custGeom>
                <a:avLst/>
                <a:gdLst>
                  <a:gd name="T0" fmla="*/ 0 w 38"/>
                  <a:gd name="T1" fmla="*/ 0 h 5"/>
                  <a:gd name="T2" fmla="*/ 33 w 38"/>
                  <a:gd name="T3" fmla="*/ 1 h 5"/>
                  <a:gd name="T4" fmla="*/ 38 w 38"/>
                  <a:gd name="T5" fmla="*/ 4 h 5"/>
                  <a:gd name="T6" fmla="*/ 0 w 38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5">
                    <a:moveTo>
                      <a:pt x="0" y="0"/>
                    </a:moveTo>
                    <a:cubicBezTo>
                      <a:pt x="11" y="1"/>
                      <a:pt x="22" y="1"/>
                      <a:pt x="33" y="1"/>
                    </a:cubicBezTo>
                    <a:cubicBezTo>
                      <a:pt x="35" y="2"/>
                      <a:pt x="37" y="3"/>
                      <a:pt x="38" y="4"/>
                    </a:cubicBezTo>
                    <a:cubicBezTo>
                      <a:pt x="26" y="2"/>
                      <a:pt x="12" y="5"/>
                      <a:pt x="0" y="0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2" name="Freeform 202"/>
              <p:cNvSpPr>
                <a:spLocks/>
              </p:cNvSpPr>
              <p:nvPr userDrawn="1"/>
            </p:nvSpPr>
            <p:spPr bwMode="auto">
              <a:xfrm>
                <a:off x="1056" y="2005"/>
                <a:ext cx="55" cy="4"/>
              </a:xfrm>
              <a:custGeom>
                <a:avLst/>
                <a:gdLst>
                  <a:gd name="T0" fmla="*/ 0 w 31"/>
                  <a:gd name="T1" fmla="*/ 0 h 2"/>
                  <a:gd name="T2" fmla="*/ 31 w 31"/>
                  <a:gd name="T3" fmla="*/ 0 h 2"/>
                  <a:gd name="T4" fmla="*/ 0 w 3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">
                    <a:moveTo>
                      <a:pt x="0" y="0"/>
                    </a:moveTo>
                    <a:cubicBezTo>
                      <a:pt x="10" y="0"/>
                      <a:pt x="20" y="0"/>
                      <a:pt x="31" y="0"/>
                    </a:cubicBezTo>
                    <a:cubicBezTo>
                      <a:pt x="20" y="2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3" name="Freeform 203"/>
              <p:cNvSpPr>
                <a:spLocks/>
              </p:cNvSpPr>
              <p:nvPr userDrawn="1"/>
            </p:nvSpPr>
            <p:spPr bwMode="auto">
              <a:xfrm>
                <a:off x="294" y="1935"/>
                <a:ext cx="43" cy="6"/>
              </a:xfrm>
              <a:custGeom>
                <a:avLst/>
                <a:gdLst>
                  <a:gd name="T0" fmla="*/ 24 w 24"/>
                  <a:gd name="T1" fmla="*/ 1 h 3"/>
                  <a:gd name="T2" fmla="*/ 0 w 24"/>
                  <a:gd name="T3" fmla="*/ 2 h 3"/>
                  <a:gd name="T4" fmla="*/ 24 w 24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3">
                    <a:moveTo>
                      <a:pt x="24" y="1"/>
                    </a:moveTo>
                    <a:cubicBezTo>
                      <a:pt x="16" y="3"/>
                      <a:pt x="8" y="2"/>
                      <a:pt x="0" y="2"/>
                    </a:cubicBezTo>
                    <a:cubicBezTo>
                      <a:pt x="7" y="0"/>
                      <a:pt x="16" y="2"/>
                      <a:pt x="24" y="1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4" name="Freeform 204"/>
              <p:cNvSpPr>
                <a:spLocks/>
              </p:cNvSpPr>
              <p:nvPr userDrawn="1"/>
            </p:nvSpPr>
            <p:spPr bwMode="auto">
              <a:xfrm>
                <a:off x="2820" y="1837"/>
                <a:ext cx="515" cy="136"/>
              </a:xfrm>
              <a:custGeom>
                <a:avLst/>
                <a:gdLst>
                  <a:gd name="T0" fmla="*/ 60 w 290"/>
                  <a:gd name="T1" fmla="*/ 23 h 76"/>
                  <a:gd name="T2" fmla="*/ 122 w 290"/>
                  <a:gd name="T3" fmla="*/ 15 h 76"/>
                  <a:gd name="T4" fmla="*/ 237 w 290"/>
                  <a:gd name="T5" fmla="*/ 2 h 76"/>
                  <a:gd name="T6" fmla="*/ 283 w 290"/>
                  <a:gd name="T7" fmla="*/ 17 h 76"/>
                  <a:gd name="T8" fmla="*/ 290 w 290"/>
                  <a:gd name="T9" fmla="*/ 24 h 76"/>
                  <a:gd name="T10" fmla="*/ 286 w 290"/>
                  <a:gd name="T11" fmla="*/ 32 h 76"/>
                  <a:gd name="T12" fmla="*/ 250 w 290"/>
                  <a:gd name="T13" fmla="*/ 51 h 76"/>
                  <a:gd name="T14" fmla="*/ 233 w 290"/>
                  <a:gd name="T15" fmla="*/ 59 h 76"/>
                  <a:gd name="T16" fmla="*/ 218 w 290"/>
                  <a:gd name="T17" fmla="*/ 63 h 76"/>
                  <a:gd name="T18" fmla="*/ 233 w 290"/>
                  <a:gd name="T19" fmla="*/ 53 h 76"/>
                  <a:gd name="T20" fmla="*/ 160 w 290"/>
                  <a:gd name="T21" fmla="*/ 62 h 76"/>
                  <a:gd name="T22" fmla="*/ 44 w 290"/>
                  <a:gd name="T23" fmla="*/ 66 h 76"/>
                  <a:gd name="T24" fmla="*/ 6 w 290"/>
                  <a:gd name="T25" fmla="*/ 48 h 76"/>
                  <a:gd name="T26" fmla="*/ 14 w 290"/>
                  <a:gd name="T27" fmla="*/ 33 h 76"/>
                  <a:gd name="T28" fmla="*/ 50 w 290"/>
                  <a:gd name="T29" fmla="*/ 26 h 76"/>
                  <a:gd name="T30" fmla="*/ 60 w 290"/>
                  <a:gd name="T31" fmla="*/ 23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90" h="76">
                    <a:moveTo>
                      <a:pt x="60" y="23"/>
                    </a:moveTo>
                    <a:cubicBezTo>
                      <a:pt x="81" y="21"/>
                      <a:pt x="101" y="17"/>
                      <a:pt x="122" y="15"/>
                    </a:cubicBezTo>
                    <a:cubicBezTo>
                      <a:pt x="160" y="10"/>
                      <a:pt x="198" y="6"/>
                      <a:pt x="237" y="2"/>
                    </a:cubicBezTo>
                    <a:cubicBezTo>
                      <a:pt x="256" y="0"/>
                      <a:pt x="274" y="6"/>
                      <a:pt x="283" y="17"/>
                    </a:cubicBezTo>
                    <a:cubicBezTo>
                      <a:pt x="285" y="19"/>
                      <a:pt x="286" y="22"/>
                      <a:pt x="290" y="24"/>
                    </a:cubicBezTo>
                    <a:cubicBezTo>
                      <a:pt x="287" y="26"/>
                      <a:pt x="287" y="29"/>
                      <a:pt x="286" y="32"/>
                    </a:cubicBezTo>
                    <a:cubicBezTo>
                      <a:pt x="281" y="43"/>
                      <a:pt x="267" y="48"/>
                      <a:pt x="250" y="51"/>
                    </a:cubicBezTo>
                    <a:cubicBezTo>
                      <a:pt x="242" y="52"/>
                      <a:pt x="236" y="54"/>
                      <a:pt x="233" y="59"/>
                    </a:cubicBezTo>
                    <a:cubicBezTo>
                      <a:pt x="228" y="61"/>
                      <a:pt x="225" y="64"/>
                      <a:pt x="218" y="63"/>
                    </a:cubicBezTo>
                    <a:cubicBezTo>
                      <a:pt x="223" y="60"/>
                      <a:pt x="227" y="57"/>
                      <a:pt x="233" y="53"/>
                    </a:cubicBezTo>
                    <a:cubicBezTo>
                      <a:pt x="206" y="54"/>
                      <a:pt x="182" y="55"/>
                      <a:pt x="160" y="62"/>
                    </a:cubicBezTo>
                    <a:cubicBezTo>
                      <a:pt x="122" y="72"/>
                      <a:pt x="84" y="76"/>
                      <a:pt x="44" y="66"/>
                    </a:cubicBezTo>
                    <a:cubicBezTo>
                      <a:pt x="29" y="62"/>
                      <a:pt x="14" y="57"/>
                      <a:pt x="6" y="48"/>
                    </a:cubicBezTo>
                    <a:cubicBezTo>
                      <a:pt x="0" y="41"/>
                      <a:pt x="2" y="37"/>
                      <a:pt x="14" y="33"/>
                    </a:cubicBezTo>
                    <a:cubicBezTo>
                      <a:pt x="26" y="30"/>
                      <a:pt x="38" y="28"/>
                      <a:pt x="50" y="26"/>
                    </a:cubicBezTo>
                    <a:cubicBezTo>
                      <a:pt x="54" y="25"/>
                      <a:pt x="58" y="25"/>
                      <a:pt x="60" y="23"/>
                    </a:cubicBezTo>
                    <a:close/>
                  </a:path>
                </a:pathLst>
              </a:custGeom>
              <a:solidFill>
                <a:srgbClr val="936F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sp>
          <p:nvSpPr>
            <p:cNvPr id="6" name="Freeform 206"/>
            <p:cNvSpPr>
              <a:spLocks/>
            </p:cNvSpPr>
            <p:nvPr userDrawn="1"/>
          </p:nvSpPr>
          <p:spPr bwMode="auto">
            <a:xfrm>
              <a:off x="4297363" y="3132138"/>
              <a:ext cx="538163" cy="112712"/>
            </a:xfrm>
            <a:custGeom>
              <a:avLst/>
              <a:gdLst>
                <a:gd name="T0" fmla="*/ 48 w 191"/>
                <a:gd name="T1" fmla="*/ 40 h 40"/>
                <a:gd name="T2" fmla="*/ 43 w 191"/>
                <a:gd name="T3" fmla="*/ 40 h 40"/>
                <a:gd name="T4" fmla="*/ 21 w 191"/>
                <a:gd name="T5" fmla="*/ 36 h 40"/>
                <a:gd name="T6" fmla="*/ 4 w 191"/>
                <a:gd name="T7" fmla="*/ 26 h 40"/>
                <a:gd name="T8" fmla="*/ 9 w 191"/>
                <a:gd name="T9" fmla="*/ 18 h 40"/>
                <a:gd name="T10" fmla="*/ 38 w 191"/>
                <a:gd name="T11" fmla="*/ 5 h 40"/>
                <a:gd name="T12" fmla="*/ 60 w 191"/>
                <a:gd name="T13" fmla="*/ 1 h 40"/>
                <a:gd name="T14" fmla="*/ 124 w 191"/>
                <a:gd name="T15" fmla="*/ 2 h 40"/>
                <a:gd name="T16" fmla="*/ 140 w 191"/>
                <a:gd name="T17" fmla="*/ 21 h 40"/>
                <a:gd name="T18" fmla="*/ 162 w 191"/>
                <a:gd name="T19" fmla="*/ 21 h 40"/>
                <a:gd name="T20" fmla="*/ 172 w 191"/>
                <a:gd name="T21" fmla="*/ 21 h 40"/>
                <a:gd name="T22" fmla="*/ 191 w 191"/>
                <a:gd name="T23" fmla="*/ 26 h 40"/>
                <a:gd name="T24" fmla="*/ 173 w 191"/>
                <a:gd name="T25" fmla="*/ 36 h 40"/>
                <a:gd name="T26" fmla="*/ 136 w 191"/>
                <a:gd name="T27" fmla="*/ 36 h 40"/>
                <a:gd name="T28" fmla="*/ 125 w 191"/>
                <a:gd name="T29" fmla="*/ 31 h 40"/>
                <a:gd name="T30" fmla="*/ 113 w 191"/>
                <a:gd name="T31" fmla="*/ 29 h 40"/>
                <a:gd name="T32" fmla="*/ 78 w 191"/>
                <a:gd name="T33" fmla="*/ 37 h 40"/>
                <a:gd name="T34" fmla="*/ 48 w 191"/>
                <a:gd name="T3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1" h="40">
                  <a:moveTo>
                    <a:pt x="48" y="40"/>
                  </a:moveTo>
                  <a:cubicBezTo>
                    <a:pt x="46" y="40"/>
                    <a:pt x="44" y="40"/>
                    <a:pt x="43" y="40"/>
                  </a:cubicBezTo>
                  <a:cubicBezTo>
                    <a:pt x="35" y="39"/>
                    <a:pt x="27" y="40"/>
                    <a:pt x="21" y="36"/>
                  </a:cubicBezTo>
                  <a:cubicBezTo>
                    <a:pt x="13" y="34"/>
                    <a:pt x="5" y="33"/>
                    <a:pt x="4" y="26"/>
                  </a:cubicBezTo>
                  <a:cubicBezTo>
                    <a:pt x="0" y="22"/>
                    <a:pt x="4" y="20"/>
                    <a:pt x="9" y="18"/>
                  </a:cubicBezTo>
                  <a:cubicBezTo>
                    <a:pt x="17" y="12"/>
                    <a:pt x="28" y="9"/>
                    <a:pt x="38" y="5"/>
                  </a:cubicBezTo>
                  <a:cubicBezTo>
                    <a:pt x="44" y="3"/>
                    <a:pt x="52" y="2"/>
                    <a:pt x="60" y="1"/>
                  </a:cubicBezTo>
                  <a:cubicBezTo>
                    <a:pt x="81" y="2"/>
                    <a:pt x="103" y="0"/>
                    <a:pt x="124" y="2"/>
                  </a:cubicBezTo>
                  <a:cubicBezTo>
                    <a:pt x="147" y="5"/>
                    <a:pt x="151" y="9"/>
                    <a:pt x="140" y="21"/>
                  </a:cubicBezTo>
                  <a:cubicBezTo>
                    <a:pt x="148" y="22"/>
                    <a:pt x="155" y="22"/>
                    <a:pt x="162" y="21"/>
                  </a:cubicBezTo>
                  <a:cubicBezTo>
                    <a:pt x="165" y="21"/>
                    <a:pt x="169" y="20"/>
                    <a:pt x="172" y="21"/>
                  </a:cubicBezTo>
                  <a:cubicBezTo>
                    <a:pt x="179" y="21"/>
                    <a:pt x="190" y="20"/>
                    <a:pt x="191" y="26"/>
                  </a:cubicBezTo>
                  <a:cubicBezTo>
                    <a:pt x="191" y="31"/>
                    <a:pt x="182" y="35"/>
                    <a:pt x="173" y="36"/>
                  </a:cubicBezTo>
                  <a:cubicBezTo>
                    <a:pt x="161" y="36"/>
                    <a:pt x="148" y="36"/>
                    <a:pt x="136" y="36"/>
                  </a:cubicBezTo>
                  <a:cubicBezTo>
                    <a:pt x="131" y="36"/>
                    <a:pt x="125" y="34"/>
                    <a:pt x="125" y="31"/>
                  </a:cubicBezTo>
                  <a:cubicBezTo>
                    <a:pt x="124" y="24"/>
                    <a:pt x="118" y="27"/>
                    <a:pt x="113" y="29"/>
                  </a:cubicBezTo>
                  <a:cubicBezTo>
                    <a:pt x="101" y="32"/>
                    <a:pt x="89" y="34"/>
                    <a:pt x="78" y="37"/>
                  </a:cubicBezTo>
                  <a:cubicBezTo>
                    <a:pt x="68" y="40"/>
                    <a:pt x="57" y="37"/>
                    <a:pt x="48" y="40"/>
                  </a:cubicBezTo>
                  <a:close/>
                </a:path>
              </a:pathLst>
            </a:custGeom>
            <a:solidFill>
              <a:srgbClr val="846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207"/>
            <p:cNvSpPr>
              <a:spLocks/>
            </p:cNvSpPr>
            <p:nvPr userDrawn="1"/>
          </p:nvSpPr>
          <p:spPr bwMode="auto">
            <a:xfrm>
              <a:off x="3702050" y="3103563"/>
              <a:ext cx="414338" cy="141287"/>
            </a:xfrm>
            <a:custGeom>
              <a:avLst/>
              <a:gdLst>
                <a:gd name="T0" fmla="*/ 55 w 147"/>
                <a:gd name="T1" fmla="*/ 0 h 50"/>
                <a:gd name="T2" fmla="*/ 108 w 147"/>
                <a:gd name="T3" fmla="*/ 17 h 50"/>
                <a:gd name="T4" fmla="*/ 105 w 147"/>
                <a:gd name="T5" fmla="*/ 27 h 50"/>
                <a:gd name="T6" fmla="*/ 117 w 147"/>
                <a:gd name="T7" fmla="*/ 35 h 50"/>
                <a:gd name="T8" fmla="*/ 131 w 147"/>
                <a:gd name="T9" fmla="*/ 28 h 50"/>
                <a:gd name="T10" fmla="*/ 146 w 147"/>
                <a:gd name="T11" fmla="*/ 32 h 50"/>
                <a:gd name="T12" fmla="*/ 134 w 147"/>
                <a:gd name="T13" fmla="*/ 37 h 50"/>
                <a:gd name="T14" fmla="*/ 131 w 147"/>
                <a:gd name="T15" fmla="*/ 42 h 50"/>
                <a:gd name="T16" fmla="*/ 136 w 147"/>
                <a:gd name="T17" fmla="*/ 47 h 50"/>
                <a:gd name="T18" fmla="*/ 126 w 147"/>
                <a:gd name="T19" fmla="*/ 44 h 50"/>
                <a:gd name="T20" fmla="*/ 103 w 147"/>
                <a:gd name="T21" fmla="*/ 31 h 50"/>
                <a:gd name="T22" fmla="*/ 90 w 147"/>
                <a:gd name="T23" fmla="*/ 28 h 50"/>
                <a:gd name="T24" fmla="*/ 100 w 147"/>
                <a:gd name="T25" fmla="*/ 34 h 50"/>
                <a:gd name="T26" fmla="*/ 103 w 147"/>
                <a:gd name="T27" fmla="*/ 35 h 50"/>
                <a:gd name="T28" fmla="*/ 110 w 147"/>
                <a:gd name="T29" fmla="*/ 42 h 50"/>
                <a:gd name="T30" fmla="*/ 84 w 147"/>
                <a:gd name="T31" fmla="*/ 48 h 50"/>
                <a:gd name="T32" fmla="*/ 50 w 147"/>
                <a:gd name="T33" fmla="*/ 49 h 50"/>
                <a:gd name="T34" fmla="*/ 34 w 147"/>
                <a:gd name="T35" fmla="*/ 41 h 50"/>
                <a:gd name="T36" fmla="*/ 50 w 147"/>
                <a:gd name="T37" fmla="*/ 32 h 50"/>
                <a:gd name="T38" fmla="*/ 82 w 147"/>
                <a:gd name="T39" fmla="*/ 25 h 50"/>
                <a:gd name="T40" fmla="*/ 83 w 147"/>
                <a:gd name="T41" fmla="*/ 18 h 50"/>
                <a:gd name="T42" fmla="*/ 71 w 147"/>
                <a:gd name="T43" fmla="*/ 11 h 50"/>
                <a:gd name="T44" fmla="*/ 56 w 147"/>
                <a:gd name="T45" fmla="*/ 22 h 50"/>
                <a:gd name="T46" fmla="*/ 8 w 147"/>
                <a:gd name="T47" fmla="*/ 21 h 50"/>
                <a:gd name="T48" fmla="*/ 0 w 147"/>
                <a:gd name="T49" fmla="*/ 13 h 50"/>
                <a:gd name="T50" fmla="*/ 8 w 147"/>
                <a:gd name="T51" fmla="*/ 6 h 50"/>
                <a:gd name="T52" fmla="*/ 57 w 147"/>
                <a:gd name="T53" fmla="*/ 5 h 50"/>
                <a:gd name="T54" fmla="*/ 55 w 147"/>
                <a:gd name="T5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7" h="50">
                  <a:moveTo>
                    <a:pt x="55" y="0"/>
                  </a:moveTo>
                  <a:cubicBezTo>
                    <a:pt x="74" y="4"/>
                    <a:pt x="89" y="12"/>
                    <a:pt x="108" y="17"/>
                  </a:cubicBezTo>
                  <a:cubicBezTo>
                    <a:pt x="95" y="21"/>
                    <a:pt x="95" y="21"/>
                    <a:pt x="105" y="27"/>
                  </a:cubicBezTo>
                  <a:cubicBezTo>
                    <a:pt x="109" y="29"/>
                    <a:pt x="112" y="32"/>
                    <a:pt x="117" y="35"/>
                  </a:cubicBezTo>
                  <a:cubicBezTo>
                    <a:pt x="119" y="29"/>
                    <a:pt x="124" y="28"/>
                    <a:pt x="131" y="28"/>
                  </a:cubicBezTo>
                  <a:cubicBezTo>
                    <a:pt x="138" y="27"/>
                    <a:pt x="145" y="28"/>
                    <a:pt x="146" y="32"/>
                  </a:cubicBezTo>
                  <a:cubicBezTo>
                    <a:pt x="147" y="36"/>
                    <a:pt x="140" y="37"/>
                    <a:pt x="134" y="37"/>
                  </a:cubicBezTo>
                  <a:cubicBezTo>
                    <a:pt x="126" y="37"/>
                    <a:pt x="127" y="39"/>
                    <a:pt x="131" y="42"/>
                  </a:cubicBezTo>
                  <a:cubicBezTo>
                    <a:pt x="133" y="44"/>
                    <a:pt x="140" y="45"/>
                    <a:pt x="136" y="47"/>
                  </a:cubicBezTo>
                  <a:cubicBezTo>
                    <a:pt x="131" y="50"/>
                    <a:pt x="129" y="45"/>
                    <a:pt x="126" y="44"/>
                  </a:cubicBezTo>
                  <a:cubicBezTo>
                    <a:pt x="119" y="39"/>
                    <a:pt x="111" y="34"/>
                    <a:pt x="103" y="31"/>
                  </a:cubicBezTo>
                  <a:cubicBezTo>
                    <a:pt x="98" y="31"/>
                    <a:pt x="94" y="25"/>
                    <a:pt x="90" y="28"/>
                  </a:cubicBezTo>
                  <a:cubicBezTo>
                    <a:pt x="87" y="31"/>
                    <a:pt x="97" y="31"/>
                    <a:pt x="100" y="34"/>
                  </a:cubicBezTo>
                  <a:cubicBezTo>
                    <a:pt x="100" y="34"/>
                    <a:pt x="102" y="34"/>
                    <a:pt x="103" y="35"/>
                  </a:cubicBezTo>
                  <a:cubicBezTo>
                    <a:pt x="108" y="36"/>
                    <a:pt x="107" y="40"/>
                    <a:pt x="110" y="42"/>
                  </a:cubicBezTo>
                  <a:cubicBezTo>
                    <a:pt x="104" y="47"/>
                    <a:pt x="93" y="48"/>
                    <a:pt x="84" y="48"/>
                  </a:cubicBezTo>
                  <a:cubicBezTo>
                    <a:pt x="73" y="49"/>
                    <a:pt x="62" y="49"/>
                    <a:pt x="50" y="49"/>
                  </a:cubicBezTo>
                  <a:cubicBezTo>
                    <a:pt x="42" y="48"/>
                    <a:pt x="34" y="47"/>
                    <a:pt x="34" y="41"/>
                  </a:cubicBezTo>
                  <a:cubicBezTo>
                    <a:pt x="34" y="36"/>
                    <a:pt x="40" y="32"/>
                    <a:pt x="50" y="32"/>
                  </a:cubicBezTo>
                  <a:cubicBezTo>
                    <a:pt x="62" y="32"/>
                    <a:pt x="74" y="32"/>
                    <a:pt x="82" y="25"/>
                  </a:cubicBezTo>
                  <a:cubicBezTo>
                    <a:pt x="86" y="22"/>
                    <a:pt x="88" y="21"/>
                    <a:pt x="83" y="18"/>
                  </a:cubicBezTo>
                  <a:cubicBezTo>
                    <a:pt x="79" y="16"/>
                    <a:pt x="76" y="14"/>
                    <a:pt x="71" y="11"/>
                  </a:cubicBezTo>
                  <a:cubicBezTo>
                    <a:pt x="66" y="15"/>
                    <a:pt x="67" y="21"/>
                    <a:pt x="56" y="22"/>
                  </a:cubicBezTo>
                  <a:cubicBezTo>
                    <a:pt x="40" y="24"/>
                    <a:pt x="24" y="23"/>
                    <a:pt x="8" y="21"/>
                  </a:cubicBezTo>
                  <a:cubicBezTo>
                    <a:pt x="3" y="20"/>
                    <a:pt x="0" y="17"/>
                    <a:pt x="0" y="13"/>
                  </a:cubicBezTo>
                  <a:cubicBezTo>
                    <a:pt x="0" y="9"/>
                    <a:pt x="3" y="7"/>
                    <a:pt x="8" y="6"/>
                  </a:cubicBezTo>
                  <a:cubicBezTo>
                    <a:pt x="24" y="4"/>
                    <a:pt x="40" y="0"/>
                    <a:pt x="57" y="5"/>
                  </a:cubicBezTo>
                  <a:cubicBezTo>
                    <a:pt x="56" y="3"/>
                    <a:pt x="55" y="1"/>
                    <a:pt x="55" y="0"/>
                  </a:cubicBezTo>
                  <a:close/>
                </a:path>
              </a:pathLst>
            </a:custGeom>
            <a:solidFill>
              <a:srgbClr val="846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208"/>
            <p:cNvSpPr>
              <a:spLocks/>
            </p:cNvSpPr>
            <p:nvPr userDrawn="1"/>
          </p:nvSpPr>
          <p:spPr bwMode="auto">
            <a:xfrm>
              <a:off x="4133850" y="3194050"/>
              <a:ext cx="149225" cy="53975"/>
            </a:xfrm>
            <a:custGeom>
              <a:avLst/>
              <a:gdLst>
                <a:gd name="T0" fmla="*/ 48 w 53"/>
                <a:gd name="T1" fmla="*/ 18 h 19"/>
                <a:gd name="T2" fmla="*/ 22 w 53"/>
                <a:gd name="T3" fmla="*/ 18 h 19"/>
                <a:gd name="T4" fmla="*/ 0 w 53"/>
                <a:gd name="T5" fmla="*/ 12 h 19"/>
                <a:gd name="T6" fmla="*/ 2 w 53"/>
                <a:gd name="T7" fmla="*/ 8 h 19"/>
                <a:gd name="T8" fmla="*/ 36 w 53"/>
                <a:gd name="T9" fmla="*/ 4 h 19"/>
                <a:gd name="T10" fmla="*/ 48 w 53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19">
                  <a:moveTo>
                    <a:pt x="48" y="18"/>
                  </a:moveTo>
                  <a:cubicBezTo>
                    <a:pt x="39" y="18"/>
                    <a:pt x="30" y="18"/>
                    <a:pt x="22" y="18"/>
                  </a:cubicBezTo>
                  <a:cubicBezTo>
                    <a:pt x="14" y="16"/>
                    <a:pt x="4" y="19"/>
                    <a:pt x="0" y="12"/>
                  </a:cubicBezTo>
                  <a:cubicBezTo>
                    <a:pt x="0" y="11"/>
                    <a:pt x="0" y="9"/>
                    <a:pt x="2" y="8"/>
                  </a:cubicBezTo>
                  <a:cubicBezTo>
                    <a:pt x="11" y="2"/>
                    <a:pt x="20" y="0"/>
                    <a:pt x="36" y="4"/>
                  </a:cubicBezTo>
                  <a:cubicBezTo>
                    <a:pt x="51" y="7"/>
                    <a:pt x="53" y="8"/>
                    <a:pt x="48" y="18"/>
                  </a:cubicBezTo>
                  <a:close/>
                </a:path>
              </a:pathLst>
            </a:custGeom>
            <a:solidFill>
              <a:srgbClr val="846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209"/>
            <p:cNvSpPr>
              <a:spLocks/>
            </p:cNvSpPr>
            <p:nvPr userDrawn="1"/>
          </p:nvSpPr>
          <p:spPr bwMode="auto">
            <a:xfrm>
              <a:off x="4440238" y="3086100"/>
              <a:ext cx="98425" cy="34925"/>
            </a:xfrm>
            <a:custGeom>
              <a:avLst/>
              <a:gdLst>
                <a:gd name="T0" fmla="*/ 14 w 35"/>
                <a:gd name="T1" fmla="*/ 10 h 12"/>
                <a:gd name="T2" fmla="*/ 0 w 35"/>
                <a:gd name="T3" fmla="*/ 7 h 12"/>
                <a:gd name="T4" fmla="*/ 16 w 35"/>
                <a:gd name="T5" fmla="*/ 0 h 12"/>
                <a:gd name="T6" fmla="*/ 22 w 35"/>
                <a:gd name="T7" fmla="*/ 0 h 12"/>
                <a:gd name="T8" fmla="*/ 35 w 35"/>
                <a:gd name="T9" fmla="*/ 5 h 12"/>
                <a:gd name="T10" fmla="*/ 22 w 35"/>
                <a:gd name="T11" fmla="*/ 10 h 12"/>
                <a:gd name="T12" fmla="*/ 14 w 35"/>
                <a:gd name="T13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2">
                  <a:moveTo>
                    <a:pt x="14" y="10"/>
                  </a:moveTo>
                  <a:cubicBezTo>
                    <a:pt x="10" y="9"/>
                    <a:pt x="0" y="12"/>
                    <a:pt x="0" y="7"/>
                  </a:cubicBezTo>
                  <a:cubicBezTo>
                    <a:pt x="0" y="2"/>
                    <a:pt x="8" y="1"/>
                    <a:pt x="16" y="0"/>
                  </a:cubicBezTo>
                  <a:cubicBezTo>
                    <a:pt x="18" y="0"/>
                    <a:pt x="20" y="0"/>
                    <a:pt x="22" y="0"/>
                  </a:cubicBezTo>
                  <a:cubicBezTo>
                    <a:pt x="27" y="0"/>
                    <a:pt x="35" y="0"/>
                    <a:pt x="35" y="5"/>
                  </a:cubicBezTo>
                  <a:cubicBezTo>
                    <a:pt x="35" y="8"/>
                    <a:pt x="28" y="10"/>
                    <a:pt x="22" y="10"/>
                  </a:cubicBezTo>
                  <a:cubicBezTo>
                    <a:pt x="20" y="10"/>
                    <a:pt x="17" y="10"/>
                    <a:pt x="14" y="10"/>
                  </a:cubicBezTo>
                  <a:close/>
                </a:path>
              </a:pathLst>
            </a:custGeom>
            <a:solidFill>
              <a:srgbClr val="846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210"/>
            <p:cNvSpPr>
              <a:spLocks/>
            </p:cNvSpPr>
            <p:nvPr userDrawn="1"/>
          </p:nvSpPr>
          <p:spPr bwMode="auto">
            <a:xfrm>
              <a:off x="3938588" y="3168650"/>
              <a:ext cx="53975" cy="34925"/>
            </a:xfrm>
            <a:custGeom>
              <a:avLst/>
              <a:gdLst>
                <a:gd name="T0" fmla="*/ 19 w 19"/>
                <a:gd name="T1" fmla="*/ 12 h 12"/>
                <a:gd name="T2" fmla="*/ 6 w 19"/>
                <a:gd name="T3" fmla="*/ 9 h 12"/>
                <a:gd name="T4" fmla="*/ 0 w 19"/>
                <a:gd name="T5" fmla="*/ 6 h 12"/>
                <a:gd name="T6" fmla="*/ 6 w 19"/>
                <a:gd name="T7" fmla="*/ 2 h 12"/>
                <a:gd name="T8" fmla="*/ 13 w 19"/>
                <a:gd name="T9" fmla="*/ 3 h 12"/>
                <a:gd name="T10" fmla="*/ 19 w 19"/>
                <a:gd name="T11" fmla="*/ 8 h 12"/>
                <a:gd name="T12" fmla="*/ 19 w 19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2">
                  <a:moveTo>
                    <a:pt x="19" y="12"/>
                  </a:moveTo>
                  <a:cubicBezTo>
                    <a:pt x="13" y="12"/>
                    <a:pt x="10" y="10"/>
                    <a:pt x="6" y="9"/>
                  </a:cubicBezTo>
                  <a:cubicBezTo>
                    <a:pt x="3" y="8"/>
                    <a:pt x="0" y="8"/>
                    <a:pt x="0" y="6"/>
                  </a:cubicBezTo>
                  <a:cubicBezTo>
                    <a:pt x="1" y="4"/>
                    <a:pt x="4" y="3"/>
                    <a:pt x="6" y="2"/>
                  </a:cubicBezTo>
                  <a:cubicBezTo>
                    <a:pt x="9" y="0"/>
                    <a:pt x="11" y="2"/>
                    <a:pt x="13" y="3"/>
                  </a:cubicBezTo>
                  <a:cubicBezTo>
                    <a:pt x="15" y="5"/>
                    <a:pt x="17" y="6"/>
                    <a:pt x="19" y="8"/>
                  </a:cubicBezTo>
                  <a:cubicBezTo>
                    <a:pt x="17" y="9"/>
                    <a:pt x="17" y="10"/>
                    <a:pt x="19" y="12"/>
                  </a:cubicBezTo>
                  <a:close/>
                </a:path>
              </a:pathLst>
            </a:custGeom>
            <a:solidFill>
              <a:srgbClr val="785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211"/>
            <p:cNvSpPr>
              <a:spLocks/>
            </p:cNvSpPr>
            <p:nvPr userDrawn="1"/>
          </p:nvSpPr>
          <p:spPr bwMode="auto">
            <a:xfrm>
              <a:off x="4138613" y="3189288"/>
              <a:ext cx="96838" cy="26987"/>
            </a:xfrm>
            <a:custGeom>
              <a:avLst/>
              <a:gdLst>
                <a:gd name="T0" fmla="*/ 34 w 34"/>
                <a:gd name="T1" fmla="*/ 6 h 10"/>
                <a:gd name="T2" fmla="*/ 0 w 34"/>
                <a:gd name="T3" fmla="*/ 10 h 10"/>
                <a:gd name="T4" fmla="*/ 2 w 34"/>
                <a:gd name="T5" fmla="*/ 4 h 10"/>
                <a:gd name="T6" fmla="*/ 24 w 34"/>
                <a:gd name="T7" fmla="*/ 3 h 10"/>
                <a:gd name="T8" fmla="*/ 34 w 34"/>
                <a:gd name="T9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0">
                  <a:moveTo>
                    <a:pt x="34" y="6"/>
                  </a:moveTo>
                  <a:cubicBezTo>
                    <a:pt x="22" y="5"/>
                    <a:pt x="10" y="5"/>
                    <a:pt x="0" y="10"/>
                  </a:cubicBezTo>
                  <a:cubicBezTo>
                    <a:pt x="1" y="8"/>
                    <a:pt x="0" y="4"/>
                    <a:pt x="2" y="4"/>
                  </a:cubicBezTo>
                  <a:cubicBezTo>
                    <a:pt x="10" y="5"/>
                    <a:pt x="16" y="0"/>
                    <a:pt x="24" y="3"/>
                  </a:cubicBezTo>
                  <a:cubicBezTo>
                    <a:pt x="28" y="4"/>
                    <a:pt x="31" y="5"/>
                    <a:pt x="34" y="6"/>
                  </a:cubicBezTo>
                  <a:close/>
                </a:path>
              </a:pathLst>
            </a:custGeom>
            <a:solidFill>
              <a:srgbClr val="785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212"/>
            <p:cNvSpPr>
              <a:spLocks/>
            </p:cNvSpPr>
            <p:nvPr userDrawn="1"/>
          </p:nvSpPr>
          <p:spPr bwMode="auto">
            <a:xfrm>
              <a:off x="4999038" y="3084513"/>
              <a:ext cx="47625" cy="15875"/>
            </a:xfrm>
            <a:custGeom>
              <a:avLst/>
              <a:gdLst>
                <a:gd name="T0" fmla="*/ 9 w 17"/>
                <a:gd name="T1" fmla="*/ 0 h 6"/>
                <a:gd name="T2" fmla="*/ 16 w 17"/>
                <a:gd name="T3" fmla="*/ 3 h 6"/>
                <a:gd name="T4" fmla="*/ 9 w 17"/>
                <a:gd name="T5" fmla="*/ 6 h 6"/>
                <a:gd name="T6" fmla="*/ 0 w 17"/>
                <a:gd name="T7" fmla="*/ 3 h 6"/>
                <a:gd name="T8" fmla="*/ 9 w 1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9" y="0"/>
                  </a:moveTo>
                  <a:cubicBezTo>
                    <a:pt x="13" y="0"/>
                    <a:pt x="17" y="0"/>
                    <a:pt x="16" y="3"/>
                  </a:cubicBezTo>
                  <a:cubicBezTo>
                    <a:pt x="16" y="6"/>
                    <a:pt x="12" y="6"/>
                    <a:pt x="9" y="6"/>
                  </a:cubicBezTo>
                  <a:cubicBezTo>
                    <a:pt x="5" y="6"/>
                    <a:pt x="0" y="6"/>
                    <a:pt x="0" y="3"/>
                  </a:cubicBezTo>
                  <a:cubicBezTo>
                    <a:pt x="1" y="0"/>
                    <a:pt x="5" y="0"/>
                    <a:pt x="9" y="0"/>
                  </a:cubicBezTo>
                  <a:close/>
                </a:path>
              </a:pathLst>
            </a:custGeom>
            <a:solidFill>
              <a:srgbClr val="846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213"/>
            <p:cNvSpPr>
              <a:spLocks/>
            </p:cNvSpPr>
            <p:nvPr userDrawn="1"/>
          </p:nvSpPr>
          <p:spPr bwMode="auto">
            <a:xfrm>
              <a:off x="4268788" y="2973388"/>
              <a:ext cx="76200" cy="22225"/>
            </a:xfrm>
            <a:custGeom>
              <a:avLst/>
              <a:gdLst>
                <a:gd name="T0" fmla="*/ 0 w 27"/>
                <a:gd name="T1" fmla="*/ 7 h 8"/>
                <a:gd name="T2" fmla="*/ 27 w 27"/>
                <a:gd name="T3" fmla="*/ 8 h 8"/>
                <a:gd name="T4" fmla="*/ 0 w 27"/>
                <a:gd name="T5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8">
                  <a:moveTo>
                    <a:pt x="0" y="7"/>
                  </a:moveTo>
                  <a:cubicBezTo>
                    <a:pt x="10" y="0"/>
                    <a:pt x="18" y="6"/>
                    <a:pt x="27" y="8"/>
                  </a:cubicBezTo>
                  <a:cubicBezTo>
                    <a:pt x="18" y="8"/>
                    <a:pt x="9" y="7"/>
                    <a:pt x="0" y="7"/>
                  </a:cubicBezTo>
                  <a:close/>
                </a:path>
              </a:pathLst>
            </a:custGeom>
            <a:solidFill>
              <a:srgbClr val="846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214"/>
            <p:cNvSpPr>
              <a:spLocks/>
            </p:cNvSpPr>
            <p:nvPr userDrawn="1"/>
          </p:nvSpPr>
          <p:spPr bwMode="auto">
            <a:xfrm>
              <a:off x="4127500" y="3228975"/>
              <a:ext cx="68263" cy="15875"/>
            </a:xfrm>
            <a:custGeom>
              <a:avLst/>
              <a:gdLst>
                <a:gd name="T0" fmla="*/ 2 w 24"/>
                <a:gd name="T1" fmla="*/ 0 h 6"/>
                <a:gd name="T2" fmla="*/ 24 w 24"/>
                <a:gd name="T3" fmla="*/ 6 h 6"/>
                <a:gd name="T4" fmla="*/ 2 w 24"/>
                <a:gd name="T5" fmla="*/ 6 h 6"/>
                <a:gd name="T6" fmla="*/ 2 w 24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6">
                  <a:moveTo>
                    <a:pt x="2" y="0"/>
                  </a:moveTo>
                  <a:cubicBezTo>
                    <a:pt x="8" y="4"/>
                    <a:pt x="16" y="4"/>
                    <a:pt x="24" y="6"/>
                  </a:cubicBezTo>
                  <a:cubicBezTo>
                    <a:pt x="16" y="6"/>
                    <a:pt x="9" y="6"/>
                    <a:pt x="2" y="6"/>
                  </a:cubicBezTo>
                  <a:cubicBezTo>
                    <a:pt x="3" y="4"/>
                    <a:pt x="0" y="2"/>
                    <a:pt x="2" y="0"/>
                  </a:cubicBezTo>
                  <a:close/>
                </a:path>
              </a:pathLst>
            </a:custGeom>
            <a:solidFill>
              <a:srgbClr val="785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215"/>
            <p:cNvSpPr>
              <a:spLocks/>
            </p:cNvSpPr>
            <p:nvPr userDrawn="1"/>
          </p:nvSpPr>
          <p:spPr bwMode="auto">
            <a:xfrm>
              <a:off x="4403725" y="3132138"/>
              <a:ext cx="61913" cy="14287"/>
            </a:xfrm>
            <a:custGeom>
              <a:avLst/>
              <a:gdLst>
                <a:gd name="T0" fmla="*/ 22 w 22"/>
                <a:gd name="T1" fmla="*/ 1 h 5"/>
                <a:gd name="T2" fmla="*/ 0 w 22"/>
                <a:gd name="T3" fmla="*/ 5 h 5"/>
                <a:gd name="T4" fmla="*/ 22 w 22"/>
                <a:gd name="T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5">
                  <a:moveTo>
                    <a:pt x="22" y="1"/>
                  </a:moveTo>
                  <a:cubicBezTo>
                    <a:pt x="14" y="2"/>
                    <a:pt x="8" y="5"/>
                    <a:pt x="0" y="5"/>
                  </a:cubicBezTo>
                  <a:cubicBezTo>
                    <a:pt x="5" y="0"/>
                    <a:pt x="14" y="1"/>
                    <a:pt x="22" y="1"/>
                  </a:cubicBezTo>
                  <a:close/>
                </a:path>
              </a:pathLst>
            </a:custGeom>
            <a:solidFill>
              <a:srgbClr val="785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216"/>
            <p:cNvSpPr>
              <a:spLocks/>
            </p:cNvSpPr>
            <p:nvPr userDrawn="1"/>
          </p:nvSpPr>
          <p:spPr bwMode="auto">
            <a:xfrm>
              <a:off x="4356100" y="3233738"/>
              <a:ext cx="61913" cy="11112"/>
            </a:xfrm>
            <a:custGeom>
              <a:avLst/>
              <a:gdLst>
                <a:gd name="T0" fmla="*/ 0 w 22"/>
                <a:gd name="T1" fmla="*/ 0 h 4"/>
                <a:gd name="T2" fmla="*/ 22 w 22"/>
                <a:gd name="T3" fmla="*/ 4 h 4"/>
                <a:gd name="T4" fmla="*/ 3 w 22"/>
                <a:gd name="T5" fmla="*/ 4 h 4"/>
                <a:gd name="T6" fmla="*/ 0 w 22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">
                  <a:moveTo>
                    <a:pt x="0" y="0"/>
                  </a:moveTo>
                  <a:cubicBezTo>
                    <a:pt x="7" y="1"/>
                    <a:pt x="15" y="3"/>
                    <a:pt x="22" y="4"/>
                  </a:cubicBezTo>
                  <a:cubicBezTo>
                    <a:pt x="15" y="4"/>
                    <a:pt x="9" y="4"/>
                    <a:pt x="3" y="4"/>
                  </a:cubicBezTo>
                  <a:cubicBezTo>
                    <a:pt x="2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785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217"/>
            <p:cNvSpPr>
              <a:spLocks/>
            </p:cNvSpPr>
            <p:nvPr userDrawn="1"/>
          </p:nvSpPr>
          <p:spPr bwMode="auto">
            <a:xfrm>
              <a:off x="4283075" y="3182938"/>
              <a:ext cx="39688" cy="22225"/>
            </a:xfrm>
            <a:custGeom>
              <a:avLst/>
              <a:gdLst>
                <a:gd name="T0" fmla="*/ 14 w 14"/>
                <a:gd name="T1" fmla="*/ 0 h 8"/>
                <a:gd name="T2" fmla="*/ 9 w 14"/>
                <a:gd name="T3" fmla="*/ 8 h 8"/>
                <a:gd name="T4" fmla="*/ 14 w 14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8">
                  <a:moveTo>
                    <a:pt x="14" y="0"/>
                  </a:moveTo>
                  <a:cubicBezTo>
                    <a:pt x="11" y="2"/>
                    <a:pt x="8" y="5"/>
                    <a:pt x="9" y="8"/>
                  </a:cubicBezTo>
                  <a:cubicBezTo>
                    <a:pt x="0" y="3"/>
                    <a:pt x="6" y="1"/>
                    <a:pt x="14" y="0"/>
                  </a:cubicBezTo>
                  <a:close/>
                </a:path>
              </a:pathLst>
            </a:custGeom>
            <a:solidFill>
              <a:srgbClr val="785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218"/>
            <p:cNvSpPr>
              <a:spLocks/>
            </p:cNvSpPr>
            <p:nvPr userDrawn="1"/>
          </p:nvSpPr>
          <p:spPr bwMode="auto">
            <a:xfrm>
              <a:off x="7842250" y="3125788"/>
              <a:ext cx="733425" cy="119062"/>
            </a:xfrm>
            <a:custGeom>
              <a:avLst/>
              <a:gdLst>
                <a:gd name="T0" fmla="*/ 17 w 260"/>
                <a:gd name="T1" fmla="*/ 42 h 42"/>
                <a:gd name="T2" fmla="*/ 13 w 260"/>
                <a:gd name="T3" fmla="*/ 41 h 42"/>
                <a:gd name="T4" fmla="*/ 0 w 260"/>
                <a:gd name="T5" fmla="*/ 32 h 42"/>
                <a:gd name="T6" fmla="*/ 12 w 260"/>
                <a:gd name="T7" fmla="*/ 22 h 42"/>
                <a:gd name="T8" fmla="*/ 46 w 260"/>
                <a:gd name="T9" fmla="*/ 16 h 42"/>
                <a:gd name="T10" fmla="*/ 144 w 260"/>
                <a:gd name="T11" fmla="*/ 4 h 42"/>
                <a:gd name="T12" fmla="*/ 184 w 260"/>
                <a:gd name="T13" fmla="*/ 1 h 42"/>
                <a:gd name="T14" fmla="*/ 210 w 260"/>
                <a:gd name="T15" fmla="*/ 7 h 42"/>
                <a:gd name="T16" fmla="*/ 254 w 260"/>
                <a:gd name="T17" fmla="*/ 27 h 42"/>
                <a:gd name="T18" fmla="*/ 258 w 260"/>
                <a:gd name="T19" fmla="*/ 36 h 42"/>
                <a:gd name="T20" fmla="*/ 246 w 260"/>
                <a:gd name="T21" fmla="*/ 41 h 42"/>
                <a:gd name="T22" fmla="*/ 225 w 260"/>
                <a:gd name="T23" fmla="*/ 42 h 42"/>
                <a:gd name="T24" fmla="*/ 17 w 260"/>
                <a:gd name="T2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0" h="42">
                  <a:moveTo>
                    <a:pt x="17" y="42"/>
                  </a:moveTo>
                  <a:cubicBezTo>
                    <a:pt x="16" y="41"/>
                    <a:pt x="14" y="41"/>
                    <a:pt x="13" y="41"/>
                  </a:cubicBezTo>
                  <a:cubicBezTo>
                    <a:pt x="7" y="39"/>
                    <a:pt x="0" y="37"/>
                    <a:pt x="0" y="32"/>
                  </a:cubicBezTo>
                  <a:cubicBezTo>
                    <a:pt x="0" y="28"/>
                    <a:pt x="6" y="25"/>
                    <a:pt x="12" y="22"/>
                  </a:cubicBezTo>
                  <a:cubicBezTo>
                    <a:pt x="23" y="19"/>
                    <a:pt x="35" y="18"/>
                    <a:pt x="46" y="16"/>
                  </a:cubicBezTo>
                  <a:cubicBezTo>
                    <a:pt x="77" y="9"/>
                    <a:pt x="111" y="6"/>
                    <a:pt x="144" y="4"/>
                  </a:cubicBezTo>
                  <a:cubicBezTo>
                    <a:pt x="157" y="4"/>
                    <a:pt x="170" y="0"/>
                    <a:pt x="184" y="1"/>
                  </a:cubicBezTo>
                  <a:cubicBezTo>
                    <a:pt x="194" y="2"/>
                    <a:pt x="202" y="4"/>
                    <a:pt x="210" y="7"/>
                  </a:cubicBezTo>
                  <a:cubicBezTo>
                    <a:pt x="225" y="14"/>
                    <a:pt x="240" y="20"/>
                    <a:pt x="254" y="27"/>
                  </a:cubicBezTo>
                  <a:cubicBezTo>
                    <a:pt x="259" y="30"/>
                    <a:pt x="260" y="33"/>
                    <a:pt x="258" y="36"/>
                  </a:cubicBezTo>
                  <a:cubicBezTo>
                    <a:pt x="257" y="39"/>
                    <a:pt x="252" y="40"/>
                    <a:pt x="246" y="41"/>
                  </a:cubicBezTo>
                  <a:cubicBezTo>
                    <a:pt x="239" y="41"/>
                    <a:pt x="232" y="39"/>
                    <a:pt x="225" y="42"/>
                  </a:cubicBezTo>
                  <a:cubicBezTo>
                    <a:pt x="156" y="42"/>
                    <a:pt x="86" y="42"/>
                    <a:pt x="17" y="42"/>
                  </a:cubicBezTo>
                  <a:close/>
                </a:path>
              </a:pathLst>
            </a:custGeom>
            <a:solidFill>
              <a:srgbClr val="A88A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219"/>
            <p:cNvSpPr>
              <a:spLocks/>
            </p:cNvSpPr>
            <p:nvPr userDrawn="1"/>
          </p:nvSpPr>
          <p:spPr bwMode="auto">
            <a:xfrm>
              <a:off x="6788150" y="3146425"/>
              <a:ext cx="239713" cy="98425"/>
            </a:xfrm>
            <a:custGeom>
              <a:avLst/>
              <a:gdLst>
                <a:gd name="T0" fmla="*/ 84 w 85"/>
                <a:gd name="T1" fmla="*/ 2 h 35"/>
                <a:gd name="T2" fmla="*/ 77 w 85"/>
                <a:gd name="T3" fmla="*/ 18 h 35"/>
                <a:gd name="T4" fmla="*/ 61 w 85"/>
                <a:gd name="T5" fmla="*/ 27 h 35"/>
                <a:gd name="T6" fmla="*/ 31 w 85"/>
                <a:gd name="T7" fmla="*/ 35 h 35"/>
                <a:gd name="T8" fmla="*/ 24 w 85"/>
                <a:gd name="T9" fmla="*/ 35 h 35"/>
                <a:gd name="T10" fmla="*/ 33 w 85"/>
                <a:gd name="T11" fmla="*/ 29 h 35"/>
                <a:gd name="T12" fmla="*/ 11 w 85"/>
                <a:gd name="T13" fmla="*/ 27 h 35"/>
                <a:gd name="T14" fmla="*/ 0 w 85"/>
                <a:gd name="T15" fmla="*/ 19 h 35"/>
                <a:gd name="T16" fmla="*/ 7 w 85"/>
                <a:gd name="T17" fmla="*/ 10 h 35"/>
                <a:gd name="T18" fmla="*/ 60 w 85"/>
                <a:gd name="T19" fmla="*/ 6 h 35"/>
                <a:gd name="T20" fmla="*/ 79 w 85"/>
                <a:gd name="T21" fmla="*/ 1 h 35"/>
                <a:gd name="T22" fmla="*/ 84 w 85"/>
                <a:gd name="T23" fmla="*/ 0 h 35"/>
                <a:gd name="T24" fmla="*/ 84 w 85"/>
                <a:gd name="T2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35">
                  <a:moveTo>
                    <a:pt x="84" y="2"/>
                  </a:moveTo>
                  <a:cubicBezTo>
                    <a:pt x="79" y="7"/>
                    <a:pt x="73" y="11"/>
                    <a:pt x="77" y="18"/>
                  </a:cubicBezTo>
                  <a:cubicBezTo>
                    <a:pt x="80" y="22"/>
                    <a:pt x="70" y="26"/>
                    <a:pt x="61" y="27"/>
                  </a:cubicBezTo>
                  <a:cubicBezTo>
                    <a:pt x="50" y="28"/>
                    <a:pt x="38" y="28"/>
                    <a:pt x="31" y="35"/>
                  </a:cubicBezTo>
                  <a:cubicBezTo>
                    <a:pt x="29" y="35"/>
                    <a:pt x="26" y="35"/>
                    <a:pt x="24" y="35"/>
                  </a:cubicBezTo>
                  <a:cubicBezTo>
                    <a:pt x="27" y="33"/>
                    <a:pt x="29" y="31"/>
                    <a:pt x="33" y="29"/>
                  </a:cubicBezTo>
                  <a:cubicBezTo>
                    <a:pt x="25" y="28"/>
                    <a:pt x="18" y="28"/>
                    <a:pt x="11" y="27"/>
                  </a:cubicBezTo>
                  <a:cubicBezTo>
                    <a:pt x="5" y="25"/>
                    <a:pt x="1" y="23"/>
                    <a:pt x="0" y="19"/>
                  </a:cubicBezTo>
                  <a:cubicBezTo>
                    <a:pt x="0" y="15"/>
                    <a:pt x="1" y="12"/>
                    <a:pt x="7" y="10"/>
                  </a:cubicBezTo>
                  <a:cubicBezTo>
                    <a:pt x="24" y="3"/>
                    <a:pt x="42" y="3"/>
                    <a:pt x="60" y="6"/>
                  </a:cubicBezTo>
                  <a:cubicBezTo>
                    <a:pt x="70" y="8"/>
                    <a:pt x="75" y="6"/>
                    <a:pt x="79" y="1"/>
                  </a:cubicBezTo>
                  <a:cubicBezTo>
                    <a:pt x="80" y="0"/>
                    <a:pt x="82" y="0"/>
                    <a:pt x="84" y="0"/>
                  </a:cubicBezTo>
                  <a:cubicBezTo>
                    <a:pt x="85" y="1"/>
                    <a:pt x="85" y="1"/>
                    <a:pt x="84" y="2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220"/>
            <p:cNvSpPr>
              <a:spLocks/>
            </p:cNvSpPr>
            <p:nvPr userDrawn="1"/>
          </p:nvSpPr>
          <p:spPr bwMode="auto">
            <a:xfrm>
              <a:off x="7510463" y="3197225"/>
              <a:ext cx="230188" cy="47625"/>
            </a:xfrm>
            <a:custGeom>
              <a:avLst/>
              <a:gdLst>
                <a:gd name="T0" fmla="*/ 56 w 82"/>
                <a:gd name="T1" fmla="*/ 17 h 17"/>
                <a:gd name="T2" fmla="*/ 10 w 82"/>
                <a:gd name="T3" fmla="*/ 13 h 17"/>
                <a:gd name="T4" fmla="*/ 1 w 82"/>
                <a:gd name="T5" fmla="*/ 10 h 17"/>
                <a:gd name="T6" fmla="*/ 8 w 82"/>
                <a:gd name="T7" fmla="*/ 5 h 17"/>
                <a:gd name="T8" fmla="*/ 65 w 82"/>
                <a:gd name="T9" fmla="*/ 3 h 17"/>
                <a:gd name="T10" fmla="*/ 77 w 82"/>
                <a:gd name="T11" fmla="*/ 10 h 17"/>
                <a:gd name="T12" fmla="*/ 72 w 82"/>
                <a:gd name="T13" fmla="*/ 17 h 17"/>
                <a:gd name="T14" fmla="*/ 56 w 82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17">
                  <a:moveTo>
                    <a:pt x="56" y="17"/>
                  </a:moveTo>
                  <a:cubicBezTo>
                    <a:pt x="40" y="16"/>
                    <a:pt x="25" y="14"/>
                    <a:pt x="10" y="13"/>
                  </a:cubicBezTo>
                  <a:cubicBezTo>
                    <a:pt x="6" y="13"/>
                    <a:pt x="2" y="13"/>
                    <a:pt x="1" y="10"/>
                  </a:cubicBezTo>
                  <a:cubicBezTo>
                    <a:pt x="0" y="6"/>
                    <a:pt x="5" y="6"/>
                    <a:pt x="8" y="5"/>
                  </a:cubicBezTo>
                  <a:cubicBezTo>
                    <a:pt x="27" y="0"/>
                    <a:pt x="46" y="1"/>
                    <a:pt x="65" y="3"/>
                  </a:cubicBezTo>
                  <a:cubicBezTo>
                    <a:pt x="69" y="6"/>
                    <a:pt x="77" y="5"/>
                    <a:pt x="77" y="10"/>
                  </a:cubicBezTo>
                  <a:cubicBezTo>
                    <a:pt x="82" y="14"/>
                    <a:pt x="77" y="15"/>
                    <a:pt x="72" y="17"/>
                  </a:cubicBezTo>
                  <a:cubicBezTo>
                    <a:pt x="67" y="17"/>
                    <a:pt x="61" y="17"/>
                    <a:pt x="56" y="17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221"/>
            <p:cNvSpPr>
              <a:spLocks/>
            </p:cNvSpPr>
            <p:nvPr userDrawn="1"/>
          </p:nvSpPr>
          <p:spPr bwMode="auto">
            <a:xfrm>
              <a:off x="6591300" y="3194050"/>
              <a:ext cx="174625" cy="50800"/>
            </a:xfrm>
            <a:custGeom>
              <a:avLst/>
              <a:gdLst>
                <a:gd name="T0" fmla="*/ 34 w 62"/>
                <a:gd name="T1" fmla="*/ 18 h 18"/>
                <a:gd name="T2" fmla="*/ 9 w 62"/>
                <a:gd name="T3" fmla="*/ 14 h 18"/>
                <a:gd name="T4" fmla="*/ 1 w 62"/>
                <a:gd name="T5" fmla="*/ 10 h 18"/>
                <a:gd name="T6" fmla="*/ 8 w 62"/>
                <a:gd name="T7" fmla="*/ 4 h 18"/>
                <a:gd name="T8" fmla="*/ 47 w 62"/>
                <a:gd name="T9" fmla="*/ 0 h 18"/>
                <a:gd name="T10" fmla="*/ 60 w 62"/>
                <a:gd name="T11" fmla="*/ 3 h 18"/>
                <a:gd name="T12" fmla="*/ 54 w 62"/>
                <a:gd name="T13" fmla="*/ 14 h 18"/>
                <a:gd name="T14" fmla="*/ 49 w 62"/>
                <a:gd name="T15" fmla="*/ 18 h 18"/>
                <a:gd name="T16" fmla="*/ 34 w 62"/>
                <a:gd name="T1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18">
                  <a:moveTo>
                    <a:pt x="34" y="18"/>
                  </a:moveTo>
                  <a:cubicBezTo>
                    <a:pt x="26" y="17"/>
                    <a:pt x="18" y="15"/>
                    <a:pt x="9" y="14"/>
                  </a:cubicBezTo>
                  <a:cubicBezTo>
                    <a:pt x="5" y="13"/>
                    <a:pt x="1" y="13"/>
                    <a:pt x="1" y="10"/>
                  </a:cubicBezTo>
                  <a:cubicBezTo>
                    <a:pt x="0" y="7"/>
                    <a:pt x="3" y="5"/>
                    <a:pt x="8" y="4"/>
                  </a:cubicBezTo>
                  <a:cubicBezTo>
                    <a:pt x="21" y="3"/>
                    <a:pt x="33" y="0"/>
                    <a:pt x="47" y="0"/>
                  </a:cubicBezTo>
                  <a:cubicBezTo>
                    <a:pt x="53" y="0"/>
                    <a:pt x="58" y="0"/>
                    <a:pt x="60" y="3"/>
                  </a:cubicBezTo>
                  <a:cubicBezTo>
                    <a:pt x="61" y="7"/>
                    <a:pt x="62" y="11"/>
                    <a:pt x="54" y="14"/>
                  </a:cubicBezTo>
                  <a:cubicBezTo>
                    <a:pt x="51" y="15"/>
                    <a:pt x="50" y="16"/>
                    <a:pt x="49" y="18"/>
                  </a:cubicBezTo>
                  <a:cubicBezTo>
                    <a:pt x="44" y="18"/>
                    <a:pt x="39" y="18"/>
                    <a:pt x="34" y="18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222"/>
            <p:cNvSpPr>
              <a:spLocks/>
            </p:cNvSpPr>
            <p:nvPr userDrawn="1"/>
          </p:nvSpPr>
          <p:spPr bwMode="auto">
            <a:xfrm>
              <a:off x="7713663" y="3225800"/>
              <a:ext cx="112713" cy="19050"/>
            </a:xfrm>
            <a:custGeom>
              <a:avLst/>
              <a:gdLst>
                <a:gd name="T0" fmla="*/ 0 w 40"/>
                <a:gd name="T1" fmla="*/ 7 h 7"/>
                <a:gd name="T2" fmla="*/ 5 w 40"/>
                <a:gd name="T3" fmla="*/ 0 h 7"/>
                <a:gd name="T4" fmla="*/ 25 w 40"/>
                <a:gd name="T5" fmla="*/ 1 h 7"/>
                <a:gd name="T6" fmla="*/ 39 w 40"/>
                <a:gd name="T7" fmla="*/ 7 h 7"/>
                <a:gd name="T8" fmla="*/ 0 w 40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0" y="7"/>
                  </a:moveTo>
                  <a:cubicBezTo>
                    <a:pt x="3" y="5"/>
                    <a:pt x="6" y="3"/>
                    <a:pt x="5" y="0"/>
                  </a:cubicBezTo>
                  <a:cubicBezTo>
                    <a:pt x="12" y="1"/>
                    <a:pt x="18" y="1"/>
                    <a:pt x="25" y="1"/>
                  </a:cubicBezTo>
                  <a:cubicBezTo>
                    <a:pt x="31" y="0"/>
                    <a:pt x="40" y="0"/>
                    <a:pt x="39" y="7"/>
                  </a:cubicBezTo>
                  <a:cubicBezTo>
                    <a:pt x="26" y="7"/>
                    <a:pt x="13" y="7"/>
                    <a:pt x="0" y="7"/>
                  </a:cubicBezTo>
                  <a:close/>
                </a:path>
              </a:pathLst>
            </a:custGeom>
            <a:solidFill>
              <a:srgbClr val="785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223"/>
            <p:cNvSpPr>
              <a:spLocks/>
            </p:cNvSpPr>
            <p:nvPr userDrawn="1"/>
          </p:nvSpPr>
          <p:spPr bwMode="auto">
            <a:xfrm>
              <a:off x="2822575" y="3109913"/>
              <a:ext cx="511175" cy="134937"/>
            </a:xfrm>
            <a:custGeom>
              <a:avLst/>
              <a:gdLst>
                <a:gd name="T0" fmla="*/ 34 w 181"/>
                <a:gd name="T1" fmla="*/ 48 h 48"/>
                <a:gd name="T2" fmla="*/ 18 w 181"/>
                <a:gd name="T3" fmla="*/ 44 h 48"/>
                <a:gd name="T4" fmla="*/ 10 w 181"/>
                <a:gd name="T5" fmla="*/ 26 h 48"/>
                <a:gd name="T6" fmla="*/ 49 w 181"/>
                <a:gd name="T7" fmla="*/ 10 h 48"/>
                <a:gd name="T8" fmla="*/ 124 w 181"/>
                <a:gd name="T9" fmla="*/ 3 h 48"/>
                <a:gd name="T10" fmla="*/ 173 w 181"/>
                <a:gd name="T11" fmla="*/ 26 h 48"/>
                <a:gd name="T12" fmla="*/ 153 w 181"/>
                <a:gd name="T13" fmla="*/ 48 h 48"/>
                <a:gd name="T14" fmla="*/ 34 w 181"/>
                <a:gd name="T1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1" h="48">
                  <a:moveTo>
                    <a:pt x="34" y="48"/>
                  </a:moveTo>
                  <a:cubicBezTo>
                    <a:pt x="29" y="47"/>
                    <a:pt x="23" y="46"/>
                    <a:pt x="18" y="44"/>
                  </a:cubicBezTo>
                  <a:cubicBezTo>
                    <a:pt x="3" y="40"/>
                    <a:pt x="0" y="34"/>
                    <a:pt x="10" y="26"/>
                  </a:cubicBezTo>
                  <a:cubicBezTo>
                    <a:pt x="20" y="18"/>
                    <a:pt x="34" y="13"/>
                    <a:pt x="49" y="10"/>
                  </a:cubicBezTo>
                  <a:cubicBezTo>
                    <a:pt x="73" y="4"/>
                    <a:pt x="98" y="0"/>
                    <a:pt x="124" y="3"/>
                  </a:cubicBezTo>
                  <a:cubicBezTo>
                    <a:pt x="146" y="7"/>
                    <a:pt x="163" y="14"/>
                    <a:pt x="173" y="26"/>
                  </a:cubicBezTo>
                  <a:cubicBezTo>
                    <a:pt x="181" y="35"/>
                    <a:pt x="173" y="43"/>
                    <a:pt x="153" y="48"/>
                  </a:cubicBezTo>
                  <a:cubicBezTo>
                    <a:pt x="113" y="48"/>
                    <a:pt x="74" y="48"/>
                    <a:pt x="34" y="48"/>
                  </a:cubicBezTo>
                  <a:close/>
                </a:path>
              </a:pathLst>
            </a:custGeom>
            <a:solidFill>
              <a:srgbClr val="A8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224"/>
            <p:cNvSpPr>
              <a:spLocks/>
            </p:cNvSpPr>
            <p:nvPr userDrawn="1"/>
          </p:nvSpPr>
          <p:spPr bwMode="auto">
            <a:xfrm>
              <a:off x="3367088" y="3146425"/>
              <a:ext cx="290513" cy="98425"/>
            </a:xfrm>
            <a:custGeom>
              <a:avLst/>
              <a:gdLst>
                <a:gd name="T0" fmla="*/ 30 w 103"/>
                <a:gd name="T1" fmla="*/ 35 h 35"/>
                <a:gd name="T2" fmla="*/ 6 w 103"/>
                <a:gd name="T3" fmla="*/ 29 h 35"/>
                <a:gd name="T4" fmla="*/ 6 w 103"/>
                <a:gd name="T5" fmla="*/ 19 h 35"/>
                <a:gd name="T6" fmla="*/ 23 w 103"/>
                <a:gd name="T7" fmla="*/ 13 h 35"/>
                <a:gd name="T8" fmla="*/ 63 w 103"/>
                <a:gd name="T9" fmla="*/ 1 h 35"/>
                <a:gd name="T10" fmla="*/ 85 w 103"/>
                <a:gd name="T11" fmla="*/ 0 h 35"/>
                <a:gd name="T12" fmla="*/ 96 w 103"/>
                <a:gd name="T13" fmla="*/ 14 h 35"/>
                <a:gd name="T14" fmla="*/ 54 w 103"/>
                <a:gd name="T15" fmla="*/ 35 h 35"/>
                <a:gd name="T16" fmla="*/ 30 w 103"/>
                <a:gd name="T1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35">
                  <a:moveTo>
                    <a:pt x="30" y="35"/>
                  </a:moveTo>
                  <a:cubicBezTo>
                    <a:pt x="22" y="33"/>
                    <a:pt x="12" y="33"/>
                    <a:pt x="6" y="29"/>
                  </a:cubicBezTo>
                  <a:cubicBezTo>
                    <a:pt x="0" y="25"/>
                    <a:pt x="0" y="22"/>
                    <a:pt x="6" y="19"/>
                  </a:cubicBezTo>
                  <a:cubicBezTo>
                    <a:pt x="11" y="17"/>
                    <a:pt x="17" y="15"/>
                    <a:pt x="23" y="13"/>
                  </a:cubicBezTo>
                  <a:cubicBezTo>
                    <a:pt x="37" y="10"/>
                    <a:pt x="49" y="4"/>
                    <a:pt x="63" y="1"/>
                  </a:cubicBezTo>
                  <a:cubicBezTo>
                    <a:pt x="71" y="0"/>
                    <a:pt x="78" y="0"/>
                    <a:pt x="85" y="0"/>
                  </a:cubicBezTo>
                  <a:cubicBezTo>
                    <a:pt x="98" y="1"/>
                    <a:pt x="103" y="8"/>
                    <a:pt x="96" y="14"/>
                  </a:cubicBezTo>
                  <a:cubicBezTo>
                    <a:pt x="85" y="23"/>
                    <a:pt x="71" y="30"/>
                    <a:pt x="54" y="35"/>
                  </a:cubicBezTo>
                  <a:cubicBezTo>
                    <a:pt x="46" y="35"/>
                    <a:pt x="38" y="35"/>
                    <a:pt x="30" y="35"/>
                  </a:cubicBezTo>
                  <a:close/>
                </a:path>
              </a:pathLst>
            </a:custGeom>
            <a:solidFill>
              <a:srgbClr val="846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225"/>
            <p:cNvSpPr>
              <a:spLocks/>
            </p:cNvSpPr>
            <p:nvPr userDrawn="1"/>
          </p:nvSpPr>
          <p:spPr bwMode="auto">
            <a:xfrm>
              <a:off x="-801687" y="2338388"/>
              <a:ext cx="115888" cy="61912"/>
            </a:xfrm>
            <a:custGeom>
              <a:avLst/>
              <a:gdLst>
                <a:gd name="T0" fmla="*/ 41 w 41"/>
                <a:gd name="T1" fmla="*/ 13 h 22"/>
                <a:gd name="T2" fmla="*/ 27 w 41"/>
                <a:gd name="T3" fmla="*/ 8 h 22"/>
                <a:gd name="T4" fmla="*/ 13 w 41"/>
                <a:gd name="T5" fmla="*/ 6 h 22"/>
                <a:gd name="T6" fmla="*/ 9 w 41"/>
                <a:gd name="T7" fmla="*/ 14 h 22"/>
                <a:gd name="T8" fmla="*/ 21 w 41"/>
                <a:gd name="T9" fmla="*/ 16 h 22"/>
                <a:gd name="T10" fmla="*/ 31 w 41"/>
                <a:gd name="T11" fmla="*/ 18 h 22"/>
                <a:gd name="T12" fmla="*/ 21 w 41"/>
                <a:gd name="T13" fmla="*/ 22 h 22"/>
                <a:gd name="T14" fmla="*/ 2 w 41"/>
                <a:gd name="T15" fmla="*/ 14 h 22"/>
                <a:gd name="T16" fmla="*/ 7 w 41"/>
                <a:gd name="T17" fmla="*/ 3 h 22"/>
                <a:gd name="T18" fmla="*/ 29 w 41"/>
                <a:gd name="T19" fmla="*/ 4 h 22"/>
                <a:gd name="T20" fmla="*/ 41 w 41"/>
                <a:gd name="T21" fmla="*/ 1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22">
                  <a:moveTo>
                    <a:pt x="41" y="13"/>
                  </a:moveTo>
                  <a:cubicBezTo>
                    <a:pt x="33" y="14"/>
                    <a:pt x="30" y="10"/>
                    <a:pt x="27" y="8"/>
                  </a:cubicBezTo>
                  <a:cubicBezTo>
                    <a:pt x="22" y="6"/>
                    <a:pt x="18" y="4"/>
                    <a:pt x="13" y="6"/>
                  </a:cubicBezTo>
                  <a:cubicBezTo>
                    <a:pt x="8" y="8"/>
                    <a:pt x="7" y="11"/>
                    <a:pt x="9" y="14"/>
                  </a:cubicBezTo>
                  <a:cubicBezTo>
                    <a:pt x="11" y="17"/>
                    <a:pt x="17" y="17"/>
                    <a:pt x="21" y="16"/>
                  </a:cubicBezTo>
                  <a:cubicBezTo>
                    <a:pt x="25" y="16"/>
                    <a:pt x="30" y="14"/>
                    <a:pt x="31" y="18"/>
                  </a:cubicBezTo>
                  <a:cubicBezTo>
                    <a:pt x="32" y="21"/>
                    <a:pt x="25" y="22"/>
                    <a:pt x="21" y="22"/>
                  </a:cubicBezTo>
                  <a:cubicBezTo>
                    <a:pt x="12" y="21"/>
                    <a:pt x="4" y="19"/>
                    <a:pt x="2" y="14"/>
                  </a:cubicBezTo>
                  <a:cubicBezTo>
                    <a:pt x="0" y="10"/>
                    <a:pt x="0" y="5"/>
                    <a:pt x="7" y="3"/>
                  </a:cubicBezTo>
                  <a:cubicBezTo>
                    <a:pt x="15" y="0"/>
                    <a:pt x="23" y="1"/>
                    <a:pt x="29" y="4"/>
                  </a:cubicBezTo>
                  <a:cubicBezTo>
                    <a:pt x="34" y="7"/>
                    <a:pt x="38" y="9"/>
                    <a:pt x="41" y="13"/>
                  </a:cubicBezTo>
                  <a:close/>
                </a:path>
              </a:pathLst>
            </a:custGeom>
            <a:solidFill>
              <a:srgbClr val="897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226"/>
            <p:cNvSpPr>
              <a:spLocks/>
            </p:cNvSpPr>
            <p:nvPr userDrawn="1"/>
          </p:nvSpPr>
          <p:spPr bwMode="auto">
            <a:xfrm>
              <a:off x="7437438" y="3046413"/>
              <a:ext cx="565150" cy="147637"/>
            </a:xfrm>
            <a:custGeom>
              <a:avLst/>
              <a:gdLst>
                <a:gd name="T0" fmla="*/ 122 w 201"/>
                <a:gd name="T1" fmla="*/ 48 h 52"/>
                <a:gd name="T2" fmla="*/ 104 w 201"/>
                <a:gd name="T3" fmla="*/ 50 h 52"/>
                <a:gd name="T4" fmla="*/ 64 w 201"/>
                <a:gd name="T5" fmla="*/ 44 h 52"/>
                <a:gd name="T6" fmla="*/ 24 w 201"/>
                <a:gd name="T7" fmla="*/ 34 h 52"/>
                <a:gd name="T8" fmla="*/ 0 w 201"/>
                <a:gd name="T9" fmla="*/ 21 h 52"/>
                <a:gd name="T10" fmla="*/ 15 w 201"/>
                <a:gd name="T11" fmla="*/ 11 h 52"/>
                <a:gd name="T12" fmla="*/ 42 w 201"/>
                <a:gd name="T13" fmla="*/ 14 h 52"/>
                <a:gd name="T14" fmla="*/ 97 w 201"/>
                <a:gd name="T15" fmla="*/ 14 h 52"/>
                <a:gd name="T16" fmla="*/ 147 w 201"/>
                <a:gd name="T17" fmla="*/ 10 h 52"/>
                <a:gd name="T18" fmla="*/ 139 w 201"/>
                <a:gd name="T19" fmla="*/ 5 h 52"/>
                <a:gd name="T20" fmla="*/ 151 w 201"/>
                <a:gd name="T21" fmla="*/ 5 h 52"/>
                <a:gd name="T22" fmla="*/ 150 w 201"/>
                <a:gd name="T23" fmla="*/ 7 h 52"/>
                <a:gd name="T24" fmla="*/ 169 w 201"/>
                <a:gd name="T25" fmla="*/ 15 h 52"/>
                <a:gd name="T26" fmla="*/ 182 w 201"/>
                <a:gd name="T27" fmla="*/ 24 h 52"/>
                <a:gd name="T28" fmla="*/ 192 w 201"/>
                <a:gd name="T29" fmla="*/ 32 h 52"/>
                <a:gd name="T30" fmla="*/ 201 w 201"/>
                <a:gd name="T31" fmla="*/ 38 h 52"/>
                <a:gd name="T32" fmla="*/ 197 w 201"/>
                <a:gd name="T33" fmla="*/ 38 h 52"/>
                <a:gd name="T34" fmla="*/ 167 w 201"/>
                <a:gd name="T35" fmla="*/ 37 h 52"/>
                <a:gd name="T36" fmla="*/ 122 w 201"/>
                <a:gd name="T37" fmla="*/ 4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1" h="52">
                  <a:moveTo>
                    <a:pt x="122" y="48"/>
                  </a:moveTo>
                  <a:cubicBezTo>
                    <a:pt x="116" y="48"/>
                    <a:pt x="110" y="50"/>
                    <a:pt x="104" y="50"/>
                  </a:cubicBezTo>
                  <a:cubicBezTo>
                    <a:pt x="89" y="52"/>
                    <a:pt x="76" y="50"/>
                    <a:pt x="64" y="44"/>
                  </a:cubicBezTo>
                  <a:cubicBezTo>
                    <a:pt x="53" y="38"/>
                    <a:pt x="40" y="34"/>
                    <a:pt x="24" y="34"/>
                  </a:cubicBezTo>
                  <a:cubicBezTo>
                    <a:pt x="11" y="33"/>
                    <a:pt x="0" y="26"/>
                    <a:pt x="0" y="21"/>
                  </a:cubicBezTo>
                  <a:cubicBezTo>
                    <a:pt x="0" y="15"/>
                    <a:pt x="5" y="12"/>
                    <a:pt x="15" y="11"/>
                  </a:cubicBezTo>
                  <a:cubicBezTo>
                    <a:pt x="25" y="11"/>
                    <a:pt x="33" y="13"/>
                    <a:pt x="42" y="14"/>
                  </a:cubicBezTo>
                  <a:cubicBezTo>
                    <a:pt x="60" y="16"/>
                    <a:pt x="79" y="16"/>
                    <a:pt x="97" y="14"/>
                  </a:cubicBezTo>
                  <a:cubicBezTo>
                    <a:pt x="114" y="13"/>
                    <a:pt x="131" y="12"/>
                    <a:pt x="147" y="10"/>
                  </a:cubicBezTo>
                  <a:cubicBezTo>
                    <a:pt x="145" y="9"/>
                    <a:pt x="142" y="7"/>
                    <a:pt x="139" y="5"/>
                  </a:cubicBezTo>
                  <a:cubicBezTo>
                    <a:pt x="143" y="2"/>
                    <a:pt x="147" y="0"/>
                    <a:pt x="151" y="5"/>
                  </a:cubicBezTo>
                  <a:cubicBezTo>
                    <a:pt x="148" y="5"/>
                    <a:pt x="147" y="6"/>
                    <a:pt x="150" y="7"/>
                  </a:cubicBezTo>
                  <a:cubicBezTo>
                    <a:pt x="155" y="10"/>
                    <a:pt x="160" y="14"/>
                    <a:pt x="169" y="15"/>
                  </a:cubicBezTo>
                  <a:cubicBezTo>
                    <a:pt x="176" y="16"/>
                    <a:pt x="182" y="18"/>
                    <a:pt x="182" y="24"/>
                  </a:cubicBezTo>
                  <a:cubicBezTo>
                    <a:pt x="182" y="28"/>
                    <a:pt x="188" y="30"/>
                    <a:pt x="192" y="32"/>
                  </a:cubicBezTo>
                  <a:cubicBezTo>
                    <a:pt x="195" y="34"/>
                    <a:pt x="200" y="35"/>
                    <a:pt x="201" y="38"/>
                  </a:cubicBezTo>
                  <a:cubicBezTo>
                    <a:pt x="199" y="39"/>
                    <a:pt x="197" y="39"/>
                    <a:pt x="197" y="38"/>
                  </a:cubicBezTo>
                  <a:cubicBezTo>
                    <a:pt x="187" y="30"/>
                    <a:pt x="179" y="31"/>
                    <a:pt x="167" y="37"/>
                  </a:cubicBezTo>
                  <a:cubicBezTo>
                    <a:pt x="154" y="43"/>
                    <a:pt x="138" y="45"/>
                    <a:pt x="122" y="48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227"/>
            <p:cNvSpPr>
              <a:spLocks/>
            </p:cNvSpPr>
            <p:nvPr userDrawn="1"/>
          </p:nvSpPr>
          <p:spPr bwMode="auto">
            <a:xfrm>
              <a:off x="7715250" y="2970213"/>
              <a:ext cx="485775" cy="90487"/>
            </a:xfrm>
            <a:custGeom>
              <a:avLst/>
              <a:gdLst>
                <a:gd name="T0" fmla="*/ 52 w 172"/>
                <a:gd name="T1" fmla="*/ 32 h 32"/>
                <a:gd name="T2" fmla="*/ 40 w 172"/>
                <a:gd name="T3" fmla="*/ 32 h 32"/>
                <a:gd name="T4" fmla="*/ 21 w 172"/>
                <a:gd name="T5" fmla="*/ 22 h 32"/>
                <a:gd name="T6" fmla="*/ 6 w 172"/>
                <a:gd name="T7" fmla="*/ 12 h 32"/>
                <a:gd name="T8" fmla="*/ 4 w 172"/>
                <a:gd name="T9" fmla="*/ 8 h 32"/>
                <a:gd name="T10" fmla="*/ 24 w 172"/>
                <a:gd name="T11" fmla="*/ 19 h 32"/>
                <a:gd name="T12" fmla="*/ 28 w 172"/>
                <a:gd name="T13" fmla="*/ 21 h 32"/>
                <a:gd name="T14" fmla="*/ 31 w 172"/>
                <a:gd name="T15" fmla="*/ 18 h 32"/>
                <a:gd name="T16" fmla="*/ 73 w 172"/>
                <a:gd name="T17" fmla="*/ 1 h 32"/>
                <a:gd name="T18" fmla="*/ 138 w 172"/>
                <a:gd name="T19" fmla="*/ 2 h 32"/>
                <a:gd name="T20" fmla="*/ 164 w 172"/>
                <a:gd name="T21" fmla="*/ 11 h 32"/>
                <a:gd name="T22" fmla="*/ 144 w 172"/>
                <a:gd name="T23" fmla="*/ 29 h 32"/>
                <a:gd name="T24" fmla="*/ 52 w 172"/>
                <a:gd name="T2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2" h="32">
                  <a:moveTo>
                    <a:pt x="52" y="32"/>
                  </a:moveTo>
                  <a:cubicBezTo>
                    <a:pt x="48" y="29"/>
                    <a:pt x="44" y="31"/>
                    <a:pt x="40" y="32"/>
                  </a:cubicBezTo>
                  <a:cubicBezTo>
                    <a:pt x="34" y="28"/>
                    <a:pt x="27" y="25"/>
                    <a:pt x="21" y="22"/>
                  </a:cubicBezTo>
                  <a:cubicBezTo>
                    <a:pt x="16" y="19"/>
                    <a:pt x="11" y="15"/>
                    <a:pt x="6" y="12"/>
                  </a:cubicBezTo>
                  <a:cubicBezTo>
                    <a:pt x="4" y="11"/>
                    <a:pt x="0" y="10"/>
                    <a:pt x="4" y="8"/>
                  </a:cubicBezTo>
                  <a:cubicBezTo>
                    <a:pt x="11" y="11"/>
                    <a:pt x="19" y="15"/>
                    <a:pt x="24" y="19"/>
                  </a:cubicBezTo>
                  <a:cubicBezTo>
                    <a:pt x="25" y="20"/>
                    <a:pt x="26" y="21"/>
                    <a:pt x="28" y="21"/>
                  </a:cubicBezTo>
                  <a:cubicBezTo>
                    <a:pt x="30" y="20"/>
                    <a:pt x="30" y="19"/>
                    <a:pt x="31" y="18"/>
                  </a:cubicBezTo>
                  <a:cubicBezTo>
                    <a:pt x="35" y="7"/>
                    <a:pt x="52" y="0"/>
                    <a:pt x="73" y="1"/>
                  </a:cubicBezTo>
                  <a:cubicBezTo>
                    <a:pt x="95" y="1"/>
                    <a:pt x="116" y="2"/>
                    <a:pt x="138" y="2"/>
                  </a:cubicBezTo>
                  <a:cubicBezTo>
                    <a:pt x="150" y="3"/>
                    <a:pt x="160" y="5"/>
                    <a:pt x="164" y="11"/>
                  </a:cubicBezTo>
                  <a:cubicBezTo>
                    <a:pt x="172" y="20"/>
                    <a:pt x="163" y="28"/>
                    <a:pt x="144" y="29"/>
                  </a:cubicBezTo>
                  <a:cubicBezTo>
                    <a:pt x="113" y="29"/>
                    <a:pt x="83" y="32"/>
                    <a:pt x="52" y="32"/>
                  </a:cubicBezTo>
                  <a:close/>
                </a:path>
              </a:pathLst>
            </a:custGeom>
            <a:solidFill>
              <a:srgbClr val="936F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228"/>
            <p:cNvSpPr>
              <a:spLocks/>
            </p:cNvSpPr>
            <p:nvPr userDrawn="1"/>
          </p:nvSpPr>
          <p:spPr bwMode="auto">
            <a:xfrm>
              <a:off x="8172450" y="2930525"/>
              <a:ext cx="414338" cy="141287"/>
            </a:xfrm>
            <a:custGeom>
              <a:avLst/>
              <a:gdLst>
                <a:gd name="T0" fmla="*/ 80 w 147"/>
                <a:gd name="T1" fmla="*/ 1 h 50"/>
                <a:gd name="T2" fmla="*/ 92 w 147"/>
                <a:gd name="T3" fmla="*/ 2 h 50"/>
                <a:gd name="T4" fmla="*/ 87 w 147"/>
                <a:gd name="T5" fmla="*/ 3 h 50"/>
                <a:gd name="T6" fmla="*/ 87 w 147"/>
                <a:gd name="T7" fmla="*/ 3 h 50"/>
                <a:gd name="T8" fmla="*/ 108 w 147"/>
                <a:gd name="T9" fmla="*/ 5 h 50"/>
                <a:gd name="T10" fmla="*/ 133 w 147"/>
                <a:gd name="T11" fmla="*/ 10 h 50"/>
                <a:gd name="T12" fmla="*/ 144 w 147"/>
                <a:gd name="T13" fmla="*/ 24 h 50"/>
                <a:gd name="T14" fmla="*/ 125 w 147"/>
                <a:gd name="T15" fmla="*/ 33 h 50"/>
                <a:gd name="T16" fmla="*/ 39 w 147"/>
                <a:gd name="T17" fmla="*/ 34 h 50"/>
                <a:gd name="T18" fmla="*/ 25 w 147"/>
                <a:gd name="T19" fmla="*/ 39 h 50"/>
                <a:gd name="T20" fmla="*/ 37 w 147"/>
                <a:gd name="T21" fmla="*/ 43 h 50"/>
                <a:gd name="T22" fmla="*/ 22 w 147"/>
                <a:gd name="T23" fmla="*/ 48 h 50"/>
                <a:gd name="T24" fmla="*/ 3 w 147"/>
                <a:gd name="T25" fmla="*/ 50 h 50"/>
                <a:gd name="T26" fmla="*/ 0 w 147"/>
                <a:gd name="T27" fmla="*/ 48 h 50"/>
                <a:gd name="T28" fmla="*/ 23 w 147"/>
                <a:gd name="T29" fmla="*/ 35 h 50"/>
                <a:gd name="T30" fmla="*/ 24 w 147"/>
                <a:gd name="T31" fmla="*/ 29 h 50"/>
                <a:gd name="T32" fmla="*/ 33 w 147"/>
                <a:gd name="T33" fmla="*/ 12 h 50"/>
                <a:gd name="T34" fmla="*/ 60 w 147"/>
                <a:gd name="T35" fmla="*/ 8 h 50"/>
                <a:gd name="T36" fmla="*/ 80 w 147"/>
                <a:gd name="T37" fmla="*/ 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7" h="50">
                  <a:moveTo>
                    <a:pt x="80" y="1"/>
                  </a:moveTo>
                  <a:cubicBezTo>
                    <a:pt x="84" y="1"/>
                    <a:pt x="88" y="0"/>
                    <a:pt x="92" y="2"/>
                  </a:cubicBezTo>
                  <a:cubicBezTo>
                    <a:pt x="90" y="2"/>
                    <a:pt x="89" y="2"/>
                    <a:pt x="87" y="3"/>
                  </a:cubicBezTo>
                  <a:cubicBezTo>
                    <a:pt x="87" y="3"/>
                    <a:pt x="87" y="3"/>
                    <a:pt x="87" y="3"/>
                  </a:cubicBezTo>
                  <a:cubicBezTo>
                    <a:pt x="94" y="4"/>
                    <a:pt x="101" y="5"/>
                    <a:pt x="108" y="5"/>
                  </a:cubicBezTo>
                  <a:cubicBezTo>
                    <a:pt x="117" y="5"/>
                    <a:pt x="125" y="7"/>
                    <a:pt x="133" y="10"/>
                  </a:cubicBezTo>
                  <a:cubicBezTo>
                    <a:pt x="143" y="13"/>
                    <a:pt x="147" y="18"/>
                    <a:pt x="144" y="24"/>
                  </a:cubicBezTo>
                  <a:cubicBezTo>
                    <a:pt x="142" y="29"/>
                    <a:pt x="134" y="32"/>
                    <a:pt x="125" y="33"/>
                  </a:cubicBezTo>
                  <a:cubicBezTo>
                    <a:pt x="96" y="37"/>
                    <a:pt x="68" y="36"/>
                    <a:pt x="39" y="34"/>
                  </a:cubicBezTo>
                  <a:cubicBezTo>
                    <a:pt x="32" y="34"/>
                    <a:pt x="28" y="35"/>
                    <a:pt x="25" y="39"/>
                  </a:cubicBezTo>
                  <a:cubicBezTo>
                    <a:pt x="31" y="38"/>
                    <a:pt x="38" y="40"/>
                    <a:pt x="37" y="43"/>
                  </a:cubicBezTo>
                  <a:cubicBezTo>
                    <a:pt x="36" y="47"/>
                    <a:pt x="28" y="48"/>
                    <a:pt x="22" y="48"/>
                  </a:cubicBezTo>
                  <a:cubicBezTo>
                    <a:pt x="15" y="49"/>
                    <a:pt x="8" y="46"/>
                    <a:pt x="3" y="50"/>
                  </a:cubicBezTo>
                  <a:cubicBezTo>
                    <a:pt x="2" y="50"/>
                    <a:pt x="1" y="49"/>
                    <a:pt x="0" y="48"/>
                  </a:cubicBezTo>
                  <a:cubicBezTo>
                    <a:pt x="8" y="44"/>
                    <a:pt x="15" y="39"/>
                    <a:pt x="23" y="35"/>
                  </a:cubicBezTo>
                  <a:cubicBezTo>
                    <a:pt x="26" y="33"/>
                    <a:pt x="27" y="32"/>
                    <a:pt x="24" y="29"/>
                  </a:cubicBezTo>
                  <a:cubicBezTo>
                    <a:pt x="16" y="22"/>
                    <a:pt x="20" y="15"/>
                    <a:pt x="33" y="12"/>
                  </a:cubicBezTo>
                  <a:cubicBezTo>
                    <a:pt x="42" y="9"/>
                    <a:pt x="51" y="8"/>
                    <a:pt x="60" y="8"/>
                  </a:cubicBezTo>
                  <a:cubicBezTo>
                    <a:pt x="70" y="9"/>
                    <a:pt x="75" y="5"/>
                    <a:pt x="80" y="1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229"/>
            <p:cNvSpPr>
              <a:spLocks/>
            </p:cNvSpPr>
            <p:nvPr userDrawn="1"/>
          </p:nvSpPr>
          <p:spPr bwMode="auto">
            <a:xfrm>
              <a:off x="8288338" y="3044825"/>
              <a:ext cx="298450" cy="69850"/>
            </a:xfrm>
            <a:custGeom>
              <a:avLst/>
              <a:gdLst>
                <a:gd name="T0" fmla="*/ 60 w 106"/>
                <a:gd name="T1" fmla="*/ 25 h 25"/>
                <a:gd name="T2" fmla="*/ 14 w 106"/>
                <a:gd name="T3" fmla="*/ 20 h 25"/>
                <a:gd name="T4" fmla="*/ 1 w 106"/>
                <a:gd name="T5" fmla="*/ 11 h 25"/>
                <a:gd name="T6" fmla="*/ 16 w 106"/>
                <a:gd name="T7" fmla="*/ 3 h 25"/>
                <a:gd name="T8" fmla="*/ 75 w 106"/>
                <a:gd name="T9" fmla="*/ 0 h 25"/>
                <a:gd name="T10" fmla="*/ 96 w 106"/>
                <a:gd name="T11" fmla="*/ 3 h 25"/>
                <a:gd name="T12" fmla="*/ 95 w 106"/>
                <a:gd name="T13" fmla="*/ 20 h 25"/>
                <a:gd name="T14" fmla="*/ 60 w 106"/>
                <a:gd name="T1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25">
                  <a:moveTo>
                    <a:pt x="60" y="25"/>
                  </a:moveTo>
                  <a:cubicBezTo>
                    <a:pt x="44" y="25"/>
                    <a:pt x="29" y="23"/>
                    <a:pt x="14" y="20"/>
                  </a:cubicBezTo>
                  <a:cubicBezTo>
                    <a:pt x="6" y="19"/>
                    <a:pt x="0" y="16"/>
                    <a:pt x="1" y="11"/>
                  </a:cubicBezTo>
                  <a:cubicBezTo>
                    <a:pt x="1" y="5"/>
                    <a:pt x="8" y="3"/>
                    <a:pt x="16" y="3"/>
                  </a:cubicBezTo>
                  <a:cubicBezTo>
                    <a:pt x="36" y="3"/>
                    <a:pt x="55" y="0"/>
                    <a:pt x="75" y="0"/>
                  </a:cubicBezTo>
                  <a:cubicBezTo>
                    <a:pt x="83" y="0"/>
                    <a:pt x="89" y="1"/>
                    <a:pt x="96" y="3"/>
                  </a:cubicBezTo>
                  <a:cubicBezTo>
                    <a:pt x="106" y="6"/>
                    <a:pt x="105" y="16"/>
                    <a:pt x="95" y="20"/>
                  </a:cubicBezTo>
                  <a:cubicBezTo>
                    <a:pt x="86" y="23"/>
                    <a:pt x="75" y="25"/>
                    <a:pt x="60" y="25"/>
                  </a:cubicBezTo>
                  <a:close/>
                </a:path>
              </a:pathLst>
            </a:custGeom>
            <a:solidFill>
              <a:srgbClr val="A8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230"/>
            <p:cNvSpPr>
              <a:spLocks/>
            </p:cNvSpPr>
            <p:nvPr userDrawn="1"/>
          </p:nvSpPr>
          <p:spPr bwMode="auto">
            <a:xfrm>
              <a:off x="8631238" y="2933700"/>
              <a:ext cx="271463" cy="73025"/>
            </a:xfrm>
            <a:custGeom>
              <a:avLst/>
              <a:gdLst>
                <a:gd name="T0" fmla="*/ 42 w 96"/>
                <a:gd name="T1" fmla="*/ 25 h 26"/>
                <a:gd name="T2" fmla="*/ 10 w 96"/>
                <a:gd name="T3" fmla="*/ 24 h 26"/>
                <a:gd name="T4" fmla="*/ 1 w 96"/>
                <a:gd name="T5" fmla="*/ 18 h 26"/>
                <a:gd name="T6" fmla="*/ 7 w 96"/>
                <a:gd name="T7" fmla="*/ 10 h 26"/>
                <a:gd name="T8" fmla="*/ 74 w 96"/>
                <a:gd name="T9" fmla="*/ 4 h 26"/>
                <a:gd name="T10" fmla="*/ 96 w 96"/>
                <a:gd name="T11" fmla="*/ 14 h 26"/>
                <a:gd name="T12" fmla="*/ 75 w 96"/>
                <a:gd name="T13" fmla="*/ 23 h 26"/>
                <a:gd name="T14" fmla="*/ 42 w 96"/>
                <a:gd name="T15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26">
                  <a:moveTo>
                    <a:pt x="42" y="25"/>
                  </a:moveTo>
                  <a:cubicBezTo>
                    <a:pt x="31" y="25"/>
                    <a:pt x="20" y="25"/>
                    <a:pt x="10" y="24"/>
                  </a:cubicBezTo>
                  <a:cubicBezTo>
                    <a:pt x="5" y="23"/>
                    <a:pt x="1" y="22"/>
                    <a:pt x="1" y="18"/>
                  </a:cubicBezTo>
                  <a:cubicBezTo>
                    <a:pt x="0" y="15"/>
                    <a:pt x="1" y="12"/>
                    <a:pt x="7" y="10"/>
                  </a:cubicBezTo>
                  <a:cubicBezTo>
                    <a:pt x="28" y="4"/>
                    <a:pt x="50" y="0"/>
                    <a:pt x="74" y="4"/>
                  </a:cubicBezTo>
                  <a:cubicBezTo>
                    <a:pt x="84" y="6"/>
                    <a:pt x="96" y="8"/>
                    <a:pt x="96" y="14"/>
                  </a:cubicBezTo>
                  <a:cubicBezTo>
                    <a:pt x="95" y="20"/>
                    <a:pt x="84" y="22"/>
                    <a:pt x="75" y="23"/>
                  </a:cubicBezTo>
                  <a:cubicBezTo>
                    <a:pt x="64" y="25"/>
                    <a:pt x="53" y="26"/>
                    <a:pt x="42" y="25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231"/>
            <p:cNvSpPr>
              <a:spLocks/>
            </p:cNvSpPr>
            <p:nvPr userDrawn="1"/>
          </p:nvSpPr>
          <p:spPr bwMode="auto">
            <a:xfrm>
              <a:off x="8631238" y="3163888"/>
              <a:ext cx="257175" cy="69850"/>
            </a:xfrm>
            <a:custGeom>
              <a:avLst/>
              <a:gdLst>
                <a:gd name="T0" fmla="*/ 62 w 91"/>
                <a:gd name="T1" fmla="*/ 25 h 25"/>
                <a:gd name="T2" fmla="*/ 13 w 91"/>
                <a:gd name="T3" fmla="*/ 21 h 25"/>
                <a:gd name="T4" fmla="*/ 7 w 91"/>
                <a:gd name="T5" fmla="*/ 9 h 25"/>
                <a:gd name="T6" fmla="*/ 46 w 91"/>
                <a:gd name="T7" fmla="*/ 2 h 25"/>
                <a:gd name="T8" fmla="*/ 68 w 91"/>
                <a:gd name="T9" fmla="*/ 3 h 25"/>
                <a:gd name="T10" fmla="*/ 89 w 91"/>
                <a:gd name="T11" fmla="*/ 18 h 25"/>
                <a:gd name="T12" fmla="*/ 67 w 91"/>
                <a:gd name="T13" fmla="*/ 25 h 25"/>
                <a:gd name="T14" fmla="*/ 62 w 91"/>
                <a:gd name="T1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1" h="25">
                  <a:moveTo>
                    <a:pt x="62" y="25"/>
                  </a:moveTo>
                  <a:cubicBezTo>
                    <a:pt x="44" y="25"/>
                    <a:pt x="29" y="22"/>
                    <a:pt x="13" y="21"/>
                  </a:cubicBezTo>
                  <a:cubicBezTo>
                    <a:pt x="2" y="19"/>
                    <a:pt x="0" y="14"/>
                    <a:pt x="7" y="9"/>
                  </a:cubicBezTo>
                  <a:cubicBezTo>
                    <a:pt x="18" y="3"/>
                    <a:pt x="31" y="0"/>
                    <a:pt x="46" y="2"/>
                  </a:cubicBezTo>
                  <a:cubicBezTo>
                    <a:pt x="53" y="3"/>
                    <a:pt x="61" y="2"/>
                    <a:pt x="68" y="3"/>
                  </a:cubicBezTo>
                  <a:cubicBezTo>
                    <a:pt x="80" y="4"/>
                    <a:pt x="91" y="12"/>
                    <a:pt x="89" y="18"/>
                  </a:cubicBezTo>
                  <a:cubicBezTo>
                    <a:pt x="86" y="24"/>
                    <a:pt x="77" y="25"/>
                    <a:pt x="67" y="25"/>
                  </a:cubicBezTo>
                  <a:cubicBezTo>
                    <a:pt x="65" y="25"/>
                    <a:pt x="63" y="25"/>
                    <a:pt x="62" y="25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232"/>
            <p:cNvSpPr>
              <a:spLocks/>
            </p:cNvSpPr>
            <p:nvPr userDrawn="1"/>
          </p:nvSpPr>
          <p:spPr bwMode="auto">
            <a:xfrm>
              <a:off x="8012113" y="3067050"/>
              <a:ext cx="225425" cy="76200"/>
            </a:xfrm>
            <a:custGeom>
              <a:avLst/>
              <a:gdLst>
                <a:gd name="T0" fmla="*/ 57 w 80"/>
                <a:gd name="T1" fmla="*/ 0 h 27"/>
                <a:gd name="T2" fmla="*/ 60 w 80"/>
                <a:gd name="T3" fmla="*/ 2 h 27"/>
                <a:gd name="T4" fmla="*/ 65 w 80"/>
                <a:gd name="T5" fmla="*/ 5 h 27"/>
                <a:gd name="T6" fmla="*/ 79 w 80"/>
                <a:gd name="T7" fmla="*/ 11 h 27"/>
                <a:gd name="T8" fmla="*/ 67 w 80"/>
                <a:gd name="T9" fmla="*/ 20 h 27"/>
                <a:gd name="T10" fmla="*/ 37 w 80"/>
                <a:gd name="T11" fmla="*/ 21 h 27"/>
                <a:gd name="T12" fmla="*/ 14 w 80"/>
                <a:gd name="T13" fmla="*/ 27 h 27"/>
                <a:gd name="T14" fmla="*/ 9 w 80"/>
                <a:gd name="T15" fmla="*/ 19 h 27"/>
                <a:gd name="T16" fmla="*/ 8 w 80"/>
                <a:gd name="T17" fmla="*/ 11 h 27"/>
                <a:gd name="T18" fmla="*/ 32 w 80"/>
                <a:gd name="T19" fmla="*/ 6 h 27"/>
                <a:gd name="T20" fmla="*/ 57 w 80"/>
                <a:gd name="T2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" h="27">
                  <a:moveTo>
                    <a:pt x="57" y="0"/>
                  </a:moveTo>
                  <a:cubicBezTo>
                    <a:pt x="58" y="1"/>
                    <a:pt x="59" y="1"/>
                    <a:pt x="60" y="2"/>
                  </a:cubicBezTo>
                  <a:cubicBezTo>
                    <a:pt x="57" y="5"/>
                    <a:pt x="61" y="4"/>
                    <a:pt x="65" y="5"/>
                  </a:cubicBezTo>
                  <a:cubicBezTo>
                    <a:pt x="72" y="5"/>
                    <a:pt x="78" y="5"/>
                    <a:pt x="79" y="11"/>
                  </a:cubicBezTo>
                  <a:cubicBezTo>
                    <a:pt x="80" y="16"/>
                    <a:pt x="74" y="19"/>
                    <a:pt x="67" y="20"/>
                  </a:cubicBezTo>
                  <a:cubicBezTo>
                    <a:pt x="57" y="21"/>
                    <a:pt x="47" y="23"/>
                    <a:pt x="37" y="21"/>
                  </a:cubicBezTo>
                  <a:cubicBezTo>
                    <a:pt x="28" y="20"/>
                    <a:pt x="23" y="25"/>
                    <a:pt x="14" y="27"/>
                  </a:cubicBezTo>
                  <a:cubicBezTo>
                    <a:pt x="20" y="22"/>
                    <a:pt x="17" y="20"/>
                    <a:pt x="9" y="19"/>
                  </a:cubicBezTo>
                  <a:cubicBezTo>
                    <a:pt x="1" y="18"/>
                    <a:pt x="0" y="13"/>
                    <a:pt x="8" y="11"/>
                  </a:cubicBezTo>
                  <a:cubicBezTo>
                    <a:pt x="15" y="9"/>
                    <a:pt x="24" y="6"/>
                    <a:pt x="32" y="6"/>
                  </a:cubicBezTo>
                  <a:cubicBezTo>
                    <a:pt x="42" y="6"/>
                    <a:pt x="51" y="5"/>
                    <a:pt x="57" y="0"/>
                  </a:cubicBezTo>
                  <a:close/>
                </a:path>
              </a:pathLst>
            </a:custGeom>
            <a:solidFill>
              <a:srgbClr val="936F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233"/>
            <p:cNvSpPr>
              <a:spLocks/>
            </p:cNvSpPr>
            <p:nvPr userDrawn="1"/>
          </p:nvSpPr>
          <p:spPr bwMode="auto">
            <a:xfrm>
              <a:off x="7918450" y="2941638"/>
              <a:ext cx="177800" cy="23812"/>
            </a:xfrm>
            <a:custGeom>
              <a:avLst/>
              <a:gdLst>
                <a:gd name="T0" fmla="*/ 29 w 63"/>
                <a:gd name="T1" fmla="*/ 8 h 8"/>
                <a:gd name="T2" fmla="*/ 7 w 63"/>
                <a:gd name="T3" fmla="*/ 8 h 8"/>
                <a:gd name="T4" fmla="*/ 0 w 63"/>
                <a:gd name="T5" fmla="*/ 5 h 8"/>
                <a:gd name="T6" fmla="*/ 6 w 63"/>
                <a:gd name="T7" fmla="*/ 2 h 8"/>
                <a:gd name="T8" fmla="*/ 55 w 63"/>
                <a:gd name="T9" fmla="*/ 0 h 8"/>
                <a:gd name="T10" fmla="*/ 63 w 63"/>
                <a:gd name="T11" fmla="*/ 3 h 8"/>
                <a:gd name="T12" fmla="*/ 55 w 63"/>
                <a:gd name="T13" fmla="*/ 8 h 8"/>
                <a:gd name="T14" fmla="*/ 29 w 63"/>
                <a:gd name="T15" fmla="*/ 8 h 8"/>
                <a:gd name="T16" fmla="*/ 29 w 63"/>
                <a:gd name="T1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8">
                  <a:moveTo>
                    <a:pt x="29" y="8"/>
                  </a:moveTo>
                  <a:cubicBezTo>
                    <a:pt x="22" y="8"/>
                    <a:pt x="14" y="8"/>
                    <a:pt x="7" y="8"/>
                  </a:cubicBezTo>
                  <a:cubicBezTo>
                    <a:pt x="3" y="8"/>
                    <a:pt x="0" y="8"/>
                    <a:pt x="0" y="5"/>
                  </a:cubicBezTo>
                  <a:cubicBezTo>
                    <a:pt x="0" y="3"/>
                    <a:pt x="3" y="2"/>
                    <a:pt x="6" y="2"/>
                  </a:cubicBezTo>
                  <a:cubicBezTo>
                    <a:pt x="22" y="1"/>
                    <a:pt x="38" y="1"/>
                    <a:pt x="55" y="0"/>
                  </a:cubicBezTo>
                  <a:cubicBezTo>
                    <a:pt x="58" y="0"/>
                    <a:pt x="62" y="1"/>
                    <a:pt x="63" y="3"/>
                  </a:cubicBezTo>
                  <a:cubicBezTo>
                    <a:pt x="63" y="6"/>
                    <a:pt x="60" y="8"/>
                    <a:pt x="55" y="8"/>
                  </a:cubicBezTo>
                  <a:cubicBezTo>
                    <a:pt x="47" y="8"/>
                    <a:pt x="38" y="8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lose/>
                </a:path>
              </a:pathLst>
            </a:custGeom>
            <a:solidFill>
              <a:srgbClr val="AC8D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234"/>
            <p:cNvSpPr>
              <a:spLocks/>
            </p:cNvSpPr>
            <p:nvPr userDrawn="1"/>
          </p:nvSpPr>
          <p:spPr bwMode="auto">
            <a:xfrm>
              <a:off x="8894763" y="3138488"/>
              <a:ext cx="88900" cy="36512"/>
            </a:xfrm>
            <a:custGeom>
              <a:avLst/>
              <a:gdLst>
                <a:gd name="T0" fmla="*/ 17 w 32"/>
                <a:gd name="T1" fmla="*/ 13 h 13"/>
                <a:gd name="T2" fmla="*/ 1 w 32"/>
                <a:gd name="T3" fmla="*/ 8 h 13"/>
                <a:gd name="T4" fmla="*/ 17 w 32"/>
                <a:gd name="T5" fmla="*/ 0 h 13"/>
                <a:gd name="T6" fmla="*/ 31 w 32"/>
                <a:gd name="T7" fmla="*/ 8 h 13"/>
                <a:gd name="T8" fmla="*/ 17 w 32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3">
                  <a:moveTo>
                    <a:pt x="17" y="13"/>
                  </a:moveTo>
                  <a:cubicBezTo>
                    <a:pt x="11" y="13"/>
                    <a:pt x="3" y="13"/>
                    <a:pt x="1" y="8"/>
                  </a:cubicBezTo>
                  <a:cubicBezTo>
                    <a:pt x="0" y="4"/>
                    <a:pt x="9" y="0"/>
                    <a:pt x="17" y="0"/>
                  </a:cubicBezTo>
                  <a:cubicBezTo>
                    <a:pt x="25" y="1"/>
                    <a:pt x="31" y="4"/>
                    <a:pt x="31" y="8"/>
                  </a:cubicBezTo>
                  <a:cubicBezTo>
                    <a:pt x="32" y="13"/>
                    <a:pt x="24" y="13"/>
                    <a:pt x="17" y="13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235"/>
            <p:cNvSpPr>
              <a:spLocks/>
            </p:cNvSpPr>
            <p:nvPr userDrawn="1"/>
          </p:nvSpPr>
          <p:spPr bwMode="auto">
            <a:xfrm>
              <a:off x="7713663" y="2933700"/>
              <a:ext cx="69850" cy="33337"/>
            </a:xfrm>
            <a:custGeom>
              <a:avLst/>
              <a:gdLst>
                <a:gd name="T0" fmla="*/ 11 w 25"/>
                <a:gd name="T1" fmla="*/ 10 h 12"/>
                <a:gd name="T2" fmla="*/ 1 w 25"/>
                <a:gd name="T3" fmla="*/ 8 h 12"/>
                <a:gd name="T4" fmla="*/ 10 w 25"/>
                <a:gd name="T5" fmla="*/ 1 h 12"/>
                <a:gd name="T6" fmla="*/ 24 w 25"/>
                <a:gd name="T7" fmla="*/ 5 h 12"/>
                <a:gd name="T8" fmla="*/ 11 w 25"/>
                <a:gd name="T9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2">
                  <a:moveTo>
                    <a:pt x="11" y="10"/>
                  </a:moveTo>
                  <a:cubicBezTo>
                    <a:pt x="7" y="11"/>
                    <a:pt x="2" y="12"/>
                    <a:pt x="1" y="8"/>
                  </a:cubicBezTo>
                  <a:cubicBezTo>
                    <a:pt x="0" y="4"/>
                    <a:pt x="4" y="2"/>
                    <a:pt x="10" y="1"/>
                  </a:cubicBezTo>
                  <a:cubicBezTo>
                    <a:pt x="16" y="1"/>
                    <a:pt x="23" y="0"/>
                    <a:pt x="24" y="5"/>
                  </a:cubicBezTo>
                  <a:cubicBezTo>
                    <a:pt x="25" y="11"/>
                    <a:pt x="17" y="9"/>
                    <a:pt x="11" y="10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236"/>
            <p:cNvSpPr>
              <a:spLocks/>
            </p:cNvSpPr>
            <p:nvPr userDrawn="1"/>
          </p:nvSpPr>
          <p:spPr bwMode="auto">
            <a:xfrm>
              <a:off x="8480425" y="3135313"/>
              <a:ext cx="58738" cy="28575"/>
            </a:xfrm>
            <a:custGeom>
              <a:avLst/>
              <a:gdLst>
                <a:gd name="T0" fmla="*/ 8 w 21"/>
                <a:gd name="T1" fmla="*/ 1 h 10"/>
                <a:gd name="T2" fmla="*/ 20 w 21"/>
                <a:gd name="T3" fmla="*/ 6 h 10"/>
                <a:gd name="T4" fmla="*/ 12 w 21"/>
                <a:gd name="T5" fmla="*/ 10 h 10"/>
                <a:gd name="T6" fmla="*/ 1 w 21"/>
                <a:gd name="T7" fmla="*/ 4 h 10"/>
                <a:gd name="T8" fmla="*/ 8 w 21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0">
                  <a:moveTo>
                    <a:pt x="8" y="1"/>
                  </a:moveTo>
                  <a:cubicBezTo>
                    <a:pt x="14" y="1"/>
                    <a:pt x="20" y="2"/>
                    <a:pt x="20" y="6"/>
                  </a:cubicBezTo>
                  <a:cubicBezTo>
                    <a:pt x="21" y="9"/>
                    <a:pt x="16" y="10"/>
                    <a:pt x="12" y="10"/>
                  </a:cubicBezTo>
                  <a:cubicBezTo>
                    <a:pt x="5" y="10"/>
                    <a:pt x="2" y="7"/>
                    <a:pt x="1" y="4"/>
                  </a:cubicBezTo>
                  <a:cubicBezTo>
                    <a:pt x="0" y="0"/>
                    <a:pt x="5" y="2"/>
                    <a:pt x="8" y="1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237"/>
            <p:cNvSpPr>
              <a:spLocks/>
            </p:cNvSpPr>
            <p:nvPr userDrawn="1"/>
          </p:nvSpPr>
          <p:spPr bwMode="auto">
            <a:xfrm>
              <a:off x="8466138" y="2940050"/>
              <a:ext cx="101600" cy="4762"/>
            </a:xfrm>
            <a:custGeom>
              <a:avLst/>
              <a:gdLst>
                <a:gd name="T0" fmla="*/ 0 w 36"/>
                <a:gd name="T1" fmla="*/ 0 h 2"/>
                <a:gd name="T2" fmla="*/ 36 w 36"/>
                <a:gd name="T3" fmla="*/ 0 h 2"/>
                <a:gd name="T4" fmla="*/ 0 w 36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">
                  <a:moveTo>
                    <a:pt x="0" y="0"/>
                  </a:moveTo>
                  <a:cubicBezTo>
                    <a:pt x="12" y="0"/>
                    <a:pt x="24" y="0"/>
                    <a:pt x="36" y="0"/>
                  </a:cubicBezTo>
                  <a:cubicBezTo>
                    <a:pt x="24" y="2"/>
                    <a:pt x="12" y="2"/>
                    <a:pt x="0" y="0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238"/>
            <p:cNvSpPr>
              <a:spLocks/>
            </p:cNvSpPr>
            <p:nvPr userDrawn="1"/>
          </p:nvSpPr>
          <p:spPr bwMode="auto">
            <a:xfrm>
              <a:off x="5864225" y="3063875"/>
              <a:ext cx="682625" cy="176212"/>
            </a:xfrm>
            <a:custGeom>
              <a:avLst/>
              <a:gdLst>
                <a:gd name="T0" fmla="*/ 105 w 242"/>
                <a:gd name="T1" fmla="*/ 3 h 62"/>
                <a:gd name="T2" fmla="*/ 199 w 242"/>
                <a:gd name="T3" fmla="*/ 19 h 62"/>
                <a:gd name="T4" fmla="*/ 227 w 242"/>
                <a:gd name="T5" fmla="*/ 29 h 62"/>
                <a:gd name="T6" fmla="*/ 239 w 242"/>
                <a:gd name="T7" fmla="*/ 45 h 62"/>
                <a:gd name="T8" fmla="*/ 218 w 242"/>
                <a:gd name="T9" fmla="*/ 57 h 62"/>
                <a:gd name="T10" fmla="*/ 165 w 242"/>
                <a:gd name="T11" fmla="*/ 61 h 62"/>
                <a:gd name="T12" fmla="*/ 32 w 242"/>
                <a:gd name="T13" fmla="*/ 57 h 62"/>
                <a:gd name="T14" fmla="*/ 13 w 242"/>
                <a:gd name="T15" fmla="*/ 35 h 62"/>
                <a:gd name="T16" fmla="*/ 81 w 242"/>
                <a:gd name="T17" fmla="*/ 6 h 62"/>
                <a:gd name="T18" fmla="*/ 96 w 242"/>
                <a:gd name="T19" fmla="*/ 3 h 62"/>
                <a:gd name="T20" fmla="*/ 105 w 242"/>
                <a:gd name="T21" fmla="*/ 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2" h="62">
                  <a:moveTo>
                    <a:pt x="105" y="3"/>
                  </a:moveTo>
                  <a:cubicBezTo>
                    <a:pt x="140" y="1"/>
                    <a:pt x="169" y="11"/>
                    <a:pt x="199" y="19"/>
                  </a:cubicBezTo>
                  <a:cubicBezTo>
                    <a:pt x="209" y="22"/>
                    <a:pt x="218" y="25"/>
                    <a:pt x="227" y="29"/>
                  </a:cubicBezTo>
                  <a:cubicBezTo>
                    <a:pt x="238" y="33"/>
                    <a:pt x="242" y="38"/>
                    <a:pt x="239" y="45"/>
                  </a:cubicBezTo>
                  <a:cubicBezTo>
                    <a:pt x="237" y="52"/>
                    <a:pt x="228" y="55"/>
                    <a:pt x="218" y="57"/>
                  </a:cubicBezTo>
                  <a:cubicBezTo>
                    <a:pt x="201" y="59"/>
                    <a:pt x="183" y="61"/>
                    <a:pt x="165" y="61"/>
                  </a:cubicBezTo>
                  <a:cubicBezTo>
                    <a:pt x="120" y="62"/>
                    <a:pt x="76" y="62"/>
                    <a:pt x="32" y="57"/>
                  </a:cubicBezTo>
                  <a:cubicBezTo>
                    <a:pt x="7" y="55"/>
                    <a:pt x="0" y="47"/>
                    <a:pt x="13" y="35"/>
                  </a:cubicBezTo>
                  <a:cubicBezTo>
                    <a:pt x="30" y="20"/>
                    <a:pt x="53" y="11"/>
                    <a:pt x="81" y="6"/>
                  </a:cubicBezTo>
                  <a:cubicBezTo>
                    <a:pt x="86" y="5"/>
                    <a:pt x="91" y="4"/>
                    <a:pt x="96" y="3"/>
                  </a:cubicBezTo>
                  <a:cubicBezTo>
                    <a:pt x="99" y="0"/>
                    <a:pt x="102" y="4"/>
                    <a:pt x="105" y="3"/>
                  </a:cubicBezTo>
                  <a:close/>
                </a:path>
              </a:pathLst>
            </a:custGeom>
            <a:solidFill>
              <a:srgbClr val="A9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239"/>
            <p:cNvSpPr>
              <a:spLocks/>
            </p:cNvSpPr>
            <p:nvPr userDrawn="1"/>
          </p:nvSpPr>
          <p:spPr bwMode="auto">
            <a:xfrm>
              <a:off x="6343650" y="2940050"/>
              <a:ext cx="588963" cy="169862"/>
            </a:xfrm>
            <a:custGeom>
              <a:avLst/>
              <a:gdLst>
                <a:gd name="T0" fmla="*/ 122 w 209"/>
                <a:gd name="T1" fmla="*/ 59 h 60"/>
                <a:gd name="T2" fmla="*/ 11 w 209"/>
                <a:gd name="T3" fmla="*/ 47 h 60"/>
                <a:gd name="T4" fmla="*/ 6 w 209"/>
                <a:gd name="T5" fmla="*/ 34 h 60"/>
                <a:gd name="T6" fmla="*/ 51 w 209"/>
                <a:gd name="T7" fmla="*/ 13 h 60"/>
                <a:gd name="T8" fmla="*/ 132 w 209"/>
                <a:gd name="T9" fmla="*/ 1 h 60"/>
                <a:gd name="T10" fmla="*/ 193 w 209"/>
                <a:gd name="T11" fmla="*/ 20 h 60"/>
                <a:gd name="T12" fmla="*/ 163 w 209"/>
                <a:gd name="T13" fmla="*/ 57 h 60"/>
                <a:gd name="T14" fmla="*/ 122 w 209"/>
                <a:gd name="T15" fmla="*/ 5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9" h="60">
                  <a:moveTo>
                    <a:pt x="122" y="59"/>
                  </a:moveTo>
                  <a:cubicBezTo>
                    <a:pt x="82" y="60"/>
                    <a:pt x="46" y="56"/>
                    <a:pt x="11" y="47"/>
                  </a:cubicBezTo>
                  <a:cubicBezTo>
                    <a:pt x="2" y="44"/>
                    <a:pt x="0" y="40"/>
                    <a:pt x="6" y="34"/>
                  </a:cubicBezTo>
                  <a:cubicBezTo>
                    <a:pt x="18" y="25"/>
                    <a:pt x="34" y="18"/>
                    <a:pt x="51" y="13"/>
                  </a:cubicBezTo>
                  <a:cubicBezTo>
                    <a:pt x="76" y="5"/>
                    <a:pt x="103" y="0"/>
                    <a:pt x="132" y="1"/>
                  </a:cubicBezTo>
                  <a:cubicBezTo>
                    <a:pt x="158" y="2"/>
                    <a:pt x="179" y="7"/>
                    <a:pt x="193" y="20"/>
                  </a:cubicBezTo>
                  <a:cubicBezTo>
                    <a:pt x="209" y="36"/>
                    <a:pt x="193" y="54"/>
                    <a:pt x="163" y="57"/>
                  </a:cubicBezTo>
                  <a:cubicBezTo>
                    <a:pt x="149" y="58"/>
                    <a:pt x="134" y="59"/>
                    <a:pt x="122" y="59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240"/>
            <p:cNvSpPr>
              <a:spLocks/>
            </p:cNvSpPr>
            <p:nvPr userDrawn="1"/>
          </p:nvSpPr>
          <p:spPr bwMode="auto">
            <a:xfrm>
              <a:off x="5457825" y="2959100"/>
              <a:ext cx="485775" cy="161925"/>
            </a:xfrm>
            <a:custGeom>
              <a:avLst/>
              <a:gdLst>
                <a:gd name="T0" fmla="*/ 74 w 172"/>
                <a:gd name="T1" fmla="*/ 13 h 57"/>
                <a:gd name="T2" fmla="*/ 86 w 172"/>
                <a:gd name="T3" fmla="*/ 11 h 57"/>
                <a:gd name="T4" fmla="*/ 162 w 172"/>
                <a:gd name="T5" fmla="*/ 31 h 57"/>
                <a:gd name="T6" fmla="*/ 170 w 172"/>
                <a:gd name="T7" fmla="*/ 45 h 57"/>
                <a:gd name="T8" fmla="*/ 154 w 172"/>
                <a:gd name="T9" fmla="*/ 57 h 57"/>
                <a:gd name="T10" fmla="*/ 108 w 172"/>
                <a:gd name="T11" fmla="*/ 54 h 57"/>
                <a:gd name="T12" fmla="*/ 28 w 172"/>
                <a:gd name="T13" fmla="*/ 45 h 57"/>
                <a:gd name="T14" fmla="*/ 7 w 172"/>
                <a:gd name="T15" fmla="*/ 37 h 57"/>
                <a:gd name="T16" fmla="*/ 10 w 172"/>
                <a:gd name="T17" fmla="*/ 28 h 57"/>
                <a:gd name="T18" fmla="*/ 74 w 172"/>
                <a:gd name="T19" fmla="*/ 13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" h="57">
                  <a:moveTo>
                    <a:pt x="74" y="13"/>
                  </a:moveTo>
                  <a:cubicBezTo>
                    <a:pt x="79" y="13"/>
                    <a:pt x="83" y="12"/>
                    <a:pt x="86" y="11"/>
                  </a:cubicBezTo>
                  <a:cubicBezTo>
                    <a:pt x="120" y="0"/>
                    <a:pt x="146" y="7"/>
                    <a:pt x="162" y="31"/>
                  </a:cubicBezTo>
                  <a:cubicBezTo>
                    <a:pt x="165" y="35"/>
                    <a:pt x="168" y="40"/>
                    <a:pt x="170" y="45"/>
                  </a:cubicBezTo>
                  <a:cubicBezTo>
                    <a:pt x="172" y="52"/>
                    <a:pt x="166" y="56"/>
                    <a:pt x="154" y="57"/>
                  </a:cubicBezTo>
                  <a:cubicBezTo>
                    <a:pt x="138" y="57"/>
                    <a:pt x="123" y="55"/>
                    <a:pt x="108" y="54"/>
                  </a:cubicBezTo>
                  <a:cubicBezTo>
                    <a:pt x="81" y="51"/>
                    <a:pt x="54" y="50"/>
                    <a:pt x="28" y="45"/>
                  </a:cubicBezTo>
                  <a:cubicBezTo>
                    <a:pt x="20" y="44"/>
                    <a:pt x="13" y="40"/>
                    <a:pt x="7" y="37"/>
                  </a:cubicBezTo>
                  <a:cubicBezTo>
                    <a:pt x="0" y="34"/>
                    <a:pt x="1" y="29"/>
                    <a:pt x="10" y="28"/>
                  </a:cubicBezTo>
                  <a:cubicBezTo>
                    <a:pt x="33" y="26"/>
                    <a:pt x="52" y="17"/>
                    <a:pt x="74" y="13"/>
                  </a:cubicBezTo>
                  <a:close/>
                </a:path>
              </a:pathLst>
            </a:custGeom>
            <a:solidFill>
              <a:srgbClr val="A88A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241"/>
            <p:cNvSpPr>
              <a:spLocks/>
            </p:cNvSpPr>
            <p:nvPr userDrawn="1"/>
          </p:nvSpPr>
          <p:spPr bwMode="auto">
            <a:xfrm>
              <a:off x="6935788" y="3044825"/>
              <a:ext cx="469900" cy="123825"/>
            </a:xfrm>
            <a:custGeom>
              <a:avLst/>
              <a:gdLst>
                <a:gd name="T0" fmla="*/ 32 w 167"/>
                <a:gd name="T1" fmla="*/ 38 h 44"/>
                <a:gd name="T2" fmla="*/ 27 w 167"/>
                <a:gd name="T3" fmla="*/ 37 h 44"/>
                <a:gd name="T4" fmla="*/ 8 w 167"/>
                <a:gd name="T5" fmla="*/ 27 h 44"/>
                <a:gd name="T6" fmla="*/ 17 w 167"/>
                <a:gd name="T7" fmla="*/ 7 h 44"/>
                <a:gd name="T8" fmla="*/ 58 w 167"/>
                <a:gd name="T9" fmla="*/ 1 h 44"/>
                <a:gd name="T10" fmla="*/ 89 w 167"/>
                <a:gd name="T11" fmla="*/ 1 h 44"/>
                <a:gd name="T12" fmla="*/ 92 w 167"/>
                <a:gd name="T13" fmla="*/ 1 h 44"/>
                <a:gd name="T14" fmla="*/ 99 w 167"/>
                <a:gd name="T15" fmla="*/ 1 h 44"/>
                <a:gd name="T16" fmla="*/ 142 w 167"/>
                <a:gd name="T17" fmla="*/ 8 h 44"/>
                <a:gd name="T18" fmla="*/ 166 w 167"/>
                <a:gd name="T19" fmla="*/ 25 h 44"/>
                <a:gd name="T20" fmla="*/ 153 w 167"/>
                <a:gd name="T21" fmla="*/ 36 h 44"/>
                <a:gd name="T22" fmla="*/ 43 w 167"/>
                <a:gd name="T23" fmla="*/ 39 h 44"/>
                <a:gd name="T24" fmla="*/ 32 w 167"/>
                <a:gd name="T25" fmla="*/ 3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7" h="44">
                  <a:moveTo>
                    <a:pt x="32" y="38"/>
                  </a:moveTo>
                  <a:cubicBezTo>
                    <a:pt x="31" y="36"/>
                    <a:pt x="29" y="38"/>
                    <a:pt x="27" y="37"/>
                  </a:cubicBezTo>
                  <a:cubicBezTo>
                    <a:pt x="21" y="34"/>
                    <a:pt x="12" y="32"/>
                    <a:pt x="8" y="27"/>
                  </a:cubicBezTo>
                  <a:cubicBezTo>
                    <a:pt x="0" y="19"/>
                    <a:pt x="4" y="11"/>
                    <a:pt x="17" y="7"/>
                  </a:cubicBezTo>
                  <a:cubicBezTo>
                    <a:pt x="30" y="4"/>
                    <a:pt x="44" y="1"/>
                    <a:pt x="58" y="1"/>
                  </a:cubicBezTo>
                  <a:cubicBezTo>
                    <a:pt x="69" y="0"/>
                    <a:pt x="79" y="1"/>
                    <a:pt x="89" y="1"/>
                  </a:cubicBezTo>
                  <a:cubicBezTo>
                    <a:pt x="90" y="1"/>
                    <a:pt x="91" y="1"/>
                    <a:pt x="92" y="1"/>
                  </a:cubicBezTo>
                  <a:cubicBezTo>
                    <a:pt x="94" y="1"/>
                    <a:pt x="97" y="1"/>
                    <a:pt x="99" y="1"/>
                  </a:cubicBezTo>
                  <a:cubicBezTo>
                    <a:pt x="114" y="2"/>
                    <a:pt x="128" y="4"/>
                    <a:pt x="142" y="8"/>
                  </a:cubicBezTo>
                  <a:cubicBezTo>
                    <a:pt x="157" y="11"/>
                    <a:pt x="166" y="18"/>
                    <a:pt x="166" y="25"/>
                  </a:cubicBezTo>
                  <a:cubicBezTo>
                    <a:pt x="167" y="31"/>
                    <a:pt x="161" y="34"/>
                    <a:pt x="153" y="36"/>
                  </a:cubicBezTo>
                  <a:cubicBezTo>
                    <a:pt x="117" y="44"/>
                    <a:pt x="80" y="44"/>
                    <a:pt x="43" y="39"/>
                  </a:cubicBezTo>
                  <a:cubicBezTo>
                    <a:pt x="39" y="38"/>
                    <a:pt x="36" y="38"/>
                    <a:pt x="32" y="38"/>
                  </a:cubicBezTo>
                  <a:close/>
                </a:path>
              </a:pathLst>
            </a:custGeom>
            <a:solidFill>
              <a:srgbClr val="A8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242"/>
            <p:cNvSpPr>
              <a:spLocks/>
            </p:cNvSpPr>
            <p:nvPr userDrawn="1"/>
          </p:nvSpPr>
          <p:spPr bwMode="auto">
            <a:xfrm>
              <a:off x="5461000" y="3111500"/>
              <a:ext cx="385763" cy="103187"/>
            </a:xfrm>
            <a:custGeom>
              <a:avLst/>
              <a:gdLst>
                <a:gd name="T0" fmla="*/ 41 w 137"/>
                <a:gd name="T1" fmla="*/ 36 h 36"/>
                <a:gd name="T2" fmla="*/ 24 w 137"/>
                <a:gd name="T3" fmla="*/ 35 h 36"/>
                <a:gd name="T4" fmla="*/ 2 w 137"/>
                <a:gd name="T5" fmla="*/ 22 h 36"/>
                <a:gd name="T6" fmla="*/ 20 w 137"/>
                <a:gd name="T7" fmla="*/ 9 h 36"/>
                <a:gd name="T8" fmla="*/ 106 w 137"/>
                <a:gd name="T9" fmla="*/ 5 h 36"/>
                <a:gd name="T10" fmla="*/ 129 w 137"/>
                <a:gd name="T11" fmla="*/ 13 h 36"/>
                <a:gd name="T12" fmla="*/ 126 w 137"/>
                <a:gd name="T13" fmla="*/ 24 h 36"/>
                <a:gd name="T14" fmla="*/ 41 w 137"/>
                <a:gd name="T1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6">
                  <a:moveTo>
                    <a:pt x="41" y="36"/>
                  </a:moveTo>
                  <a:cubicBezTo>
                    <a:pt x="34" y="36"/>
                    <a:pt x="29" y="36"/>
                    <a:pt x="24" y="35"/>
                  </a:cubicBezTo>
                  <a:cubicBezTo>
                    <a:pt x="13" y="33"/>
                    <a:pt x="3" y="30"/>
                    <a:pt x="2" y="22"/>
                  </a:cubicBezTo>
                  <a:cubicBezTo>
                    <a:pt x="0" y="15"/>
                    <a:pt x="11" y="11"/>
                    <a:pt x="20" y="9"/>
                  </a:cubicBezTo>
                  <a:cubicBezTo>
                    <a:pt x="47" y="2"/>
                    <a:pt x="76" y="0"/>
                    <a:pt x="106" y="5"/>
                  </a:cubicBezTo>
                  <a:cubicBezTo>
                    <a:pt x="115" y="7"/>
                    <a:pt x="122" y="10"/>
                    <a:pt x="129" y="13"/>
                  </a:cubicBezTo>
                  <a:cubicBezTo>
                    <a:pt x="137" y="17"/>
                    <a:pt x="136" y="22"/>
                    <a:pt x="126" y="24"/>
                  </a:cubicBezTo>
                  <a:cubicBezTo>
                    <a:pt x="98" y="31"/>
                    <a:pt x="69" y="35"/>
                    <a:pt x="41" y="36"/>
                  </a:cubicBezTo>
                  <a:close/>
                </a:path>
              </a:pathLst>
            </a:custGeom>
            <a:solidFill>
              <a:srgbClr val="936F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243"/>
            <p:cNvSpPr>
              <a:spLocks/>
            </p:cNvSpPr>
            <p:nvPr userDrawn="1"/>
          </p:nvSpPr>
          <p:spPr bwMode="auto">
            <a:xfrm>
              <a:off x="6754813" y="2879725"/>
              <a:ext cx="236538" cy="71437"/>
            </a:xfrm>
            <a:custGeom>
              <a:avLst/>
              <a:gdLst>
                <a:gd name="T0" fmla="*/ 28 w 84"/>
                <a:gd name="T1" fmla="*/ 1 h 25"/>
                <a:gd name="T2" fmla="*/ 55 w 84"/>
                <a:gd name="T3" fmla="*/ 0 h 25"/>
                <a:gd name="T4" fmla="*/ 84 w 84"/>
                <a:gd name="T5" fmla="*/ 16 h 25"/>
                <a:gd name="T6" fmla="*/ 70 w 84"/>
                <a:gd name="T7" fmla="*/ 24 h 25"/>
                <a:gd name="T8" fmla="*/ 11 w 84"/>
                <a:gd name="T9" fmla="*/ 16 h 25"/>
                <a:gd name="T10" fmla="*/ 3 w 84"/>
                <a:gd name="T11" fmla="*/ 6 h 25"/>
                <a:gd name="T12" fmla="*/ 18 w 84"/>
                <a:gd name="T13" fmla="*/ 1 h 25"/>
                <a:gd name="T14" fmla="*/ 28 w 84"/>
                <a:gd name="T15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25">
                  <a:moveTo>
                    <a:pt x="28" y="1"/>
                  </a:moveTo>
                  <a:cubicBezTo>
                    <a:pt x="35" y="0"/>
                    <a:pt x="45" y="0"/>
                    <a:pt x="55" y="0"/>
                  </a:cubicBezTo>
                  <a:cubicBezTo>
                    <a:pt x="73" y="0"/>
                    <a:pt x="84" y="7"/>
                    <a:pt x="84" y="16"/>
                  </a:cubicBezTo>
                  <a:cubicBezTo>
                    <a:pt x="84" y="21"/>
                    <a:pt x="78" y="24"/>
                    <a:pt x="70" y="24"/>
                  </a:cubicBezTo>
                  <a:cubicBezTo>
                    <a:pt x="48" y="25"/>
                    <a:pt x="29" y="22"/>
                    <a:pt x="11" y="16"/>
                  </a:cubicBezTo>
                  <a:cubicBezTo>
                    <a:pt x="4" y="13"/>
                    <a:pt x="0" y="10"/>
                    <a:pt x="3" y="6"/>
                  </a:cubicBezTo>
                  <a:cubicBezTo>
                    <a:pt x="5" y="2"/>
                    <a:pt x="11" y="1"/>
                    <a:pt x="18" y="1"/>
                  </a:cubicBezTo>
                  <a:cubicBezTo>
                    <a:pt x="21" y="1"/>
                    <a:pt x="23" y="1"/>
                    <a:pt x="28" y="1"/>
                  </a:cubicBezTo>
                  <a:close/>
                </a:path>
              </a:pathLst>
            </a:custGeom>
            <a:solidFill>
              <a:srgbClr val="A889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244"/>
            <p:cNvSpPr>
              <a:spLocks/>
            </p:cNvSpPr>
            <p:nvPr userDrawn="1"/>
          </p:nvSpPr>
          <p:spPr bwMode="auto">
            <a:xfrm>
              <a:off x="6078538" y="2925763"/>
              <a:ext cx="304800" cy="152400"/>
            </a:xfrm>
            <a:custGeom>
              <a:avLst/>
              <a:gdLst>
                <a:gd name="T0" fmla="*/ 29 w 108"/>
                <a:gd name="T1" fmla="*/ 52 h 54"/>
                <a:gd name="T2" fmla="*/ 20 w 108"/>
                <a:gd name="T3" fmla="*/ 52 h 54"/>
                <a:gd name="T4" fmla="*/ 31 w 108"/>
                <a:gd name="T5" fmla="*/ 44 h 54"/>
                <a:gd name="T6" fmla="*/ 11 w 108"/>
                <a:gd name="T7" fmla="*/ 42 h 54"/>
                <a:gd name="T8" fmla="*/ 0 w 108"/>
                <a:gd name="T9" fmla="*/ 36 h 54"/>
                <a:gd name="T10" fmla="*/ 10 w 108"/>
                <a:gd name="T11" fmla="*/ 28 h 54"/>
                <a:gd name="T12" fmla="*/ 51 w 108"/>
                <a:gd name="T13" fmla="*/ 29 h 54"/>
                <a:gd name="T14" fmla="*/ 56 w 108"/>
                <a:gd name="T15" fmla="*/ 30 h 54"/>
                <a:gd name="T16" fmla="*/ 53 w 108"/>
                <a:gd name="T17" fmla="*/ 27 h 54"/>
                <a:gd name="T18" fmla="*/ 47 w 108"/>
                <a:gd name="T19" fmla="*/ 22 h 54"/>
                <a:gd name="T20" fmla="*/ 56 w 108"/>
                <a:gd name="T21" fmla="*/ 17 h 54"/>
                <a:gd name="T22" fmla="*/ 62 w 108"/>
                <a:gd name="T23" fmla="*/ 17 h 54"/>
                <a:gd name="T24" fmla="*/ 96 w 108"/>
                <a:gd name="T25" fmla="*/ 7 h 54"/>
                <a:gd name="T26" fmla="*/ 93 w 108"/>
                <a:gd name="T27" fmla="*/ 3 h 54"/>
                <a:gd name="T28" fmla="*/ 70 w 108"/>
                <a:gd name="T29" fmla="*/ 0 h 54"/>
                <a:gd name="T30" fmla="*/ 97 w 108"/>
                <a:gd name="T31" fmla="*/ 0 h 54"/>
                <a:gd name="T32" fmla="*/ 108 w 108"/>
                <a:gd name="T33" fmla="*/ 3 h 54"/>
                <a:gd name="T34" fmla="*/ 96 w 108"/>
                <a:gd name="T35" fmla="*/ 11 h 54"/>
                <a:gd name="T36" fmla="*/ 93 w 108"/>
                <a:gd name="T37" fmla="*/ 20 h 54"/>
                <a:gd name="T38" fmla="*/ 82 w 108"/>
                <a:gd name="T39" fmla="*/ 28 h 54"/>
                <a:gd name="T40" fmla="*/ 62 w 108"/>
                <a:gd name="T41" fmla="*/ 31 h 54"/>
                <a:gd name="T42" fmla="*/ 57 w 108"/>
                <a:gd name="T43" fmla="*/ 36 h 54"/>
                <a:gd name="T44" fmla="*/ 45 w 108"/>
                <a:gd name="T45" fmla="*/ 43 h 54"/>
                <a:gd name="T46" fmla="*/ 29 w 108"/>
                <a:gd name="T47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8" h="54">
                  <a:moveTo>
                    <a:pt x="29" y="52"/>
                  </a:moveTo>
                  <a:cubicBezTo>
                    <a:pt x="26" y="54"/>
                    <a:pt x="23" y="51"/>
                    <a:pt x="20" y="52"/>
                  </a:cubicBezTo>
                  <a:cubicBezTo>
                    <a:pt x="23" y="49"/>
                    <a:pt x="27" y="47"/>
                    <a:pt x="31" y="44"/>
                  </a:cubicBezTo>
                  <a:cubicBezTo>
                    <a:pt x="24" y="43"/>
                    <a:pt x="17" y="43"/>
                    <a:pt x="11" y="42"/>
                  </a:cubicBezTo>
                  <a:cubicBezTo>
                    <a:pt x="6" y="41"/>
                    <a:pt x="1" y="40"/>
                    <a:pt x="0" y="36"/>
                  </a:cubicBezTo>
                  <a:cubicBezTo>
                    <a:pt x="0" y="32"/>
                    <a:pt x="4" y="29"/>
                    <a:pt x="10" y="28"/>
                  </a:cubicBezTo>
                  <a:cubicBezTo>
                    <a:pt x="24" y="26"/>
                    <a:pt x="37" y="25"/>
                    <a:pt x="51" y="29"/>
                  </a:cubicBezTo>
                  <a:cubicBezTo>
                    <a:pt x="52" y="30"/>
                    <a:pt x="54" y="31"/>
                    <a:pt x="56" y="30"/>
                  </a:cubicBezTo>
                  <a:cubicBezTo>
                    <a:pt x="58" y="28"/>
                    <a:pt x="55" y="27"/>
                    <a:pt x="53" y="27"/>
                  </a:cubicBezTo>
                  <a:cubicBezTo>
                    <a:pt x="48" y="26"/>
                    <a:pt x="46" y="24"/>
                    <a:pt x="47" y="22"/>
                  </a:cubicBezTo>
                  <a:cubicBezTo>
                    <a:pt x="48" y="19"/>
                    <a:pt x="52" y="18"/>
                    <a:pt x="56" y="17"/>
                  </a:cubicBezTo>
                  <a:cubicBezTo>
                    <a:pt x="58" y="17"/>
                    <a:pt x="61" y="17"/>
                    <a:pt x="62" y="17"/>
                  </a:cubicBezTo>
                  <a:cubicBezTo>
                    <a:pt x="79" y="19"/>
                    <a:pt x="87" y="12"/>
                    <a:pt x="96" y="7"/>
                  </a:cubicBezTo>
                  <a:cubicBezTo>
                    <a:pt x="100" y="4"/>
                    <a:pt x="98" y="3"/>
                    <a:pt x="93" y="3"/>
                  </a:cubicBezTo>
                  <a:cubicBezTo>
                    <a:pt x="85" y="3"/>
                    <a:pt x="77" y="2"/>
                    <a:pt x="70" y="0"/>
                  </a:cubicBezTo>
                  <a:cubicBezTo>
                    <a:pt x="79" y="0"/>
                    <a:pt x="88" y="1"/>
                    <a:pt x="97" y="0"/>
                  </a:cubicBezTo>
                  <a:cubicBezTo>
                    <a:pt x="102" y="0"/>
                    <a:pt x="105" y="1"/>
                    <a:pt x="108" y="3"/>
                  </a:cubicBezTo>
                  <a:cubicBezTo>
                    <a:pt x="104" y="6"/>
                    <a:pt x="100" y="8"/>
                    <a:pt x="96" y="11"/>
                  </a:cubicBezTo>
                  <a:cubicBezTo>
                    <a:pt x="92" y="14"/>
                    <a:pt x="85" y="15"/>
                    <a:pt x="93" y="20"/>
                  </a:cubicBezTo>
                  <a:cubicBezTo>
                    <a:pt x="98" y="24"/>
                    <a:pt x="91" y="28"/>
                    <a:pt x="82" y="28"/>
                  </a:cubicBezTo>
                  <a:cubicBezTo>
                    <a:pt x="75" y="28"/>
                    <a:pt x="67" y="27"/>
                    <a:pt x="62" y="31"/>
                  </a:cubicBezTo>
                  <a:cubicBezTo>
                    <a:pt x="60" y="32"/>
                    <a:pt x="57" y="33"/>
                    <a:pt x="57" y="36"/>
                  </a:cubicBezTo>
                  <a:cubicBezTo>
                    <a:pt x="56" y="40"/>
                    <a:pt x="54" y="43"/>
                    <a:pt x="45" y="43"/>
                  </a:cubicBezTo>
                  <a:cubicBezTo>
                    <a:pt x="37" y="43"/>
                    <a:pt x="31" y="47"/>
                    <a:pt x="29" y="52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245"/>
            <p:cNvSpPr>
              <a:spLocks/>
            </p:cNvSpPr>
            <p:nvPr userDrawn="1"/>
          </p:nvSpPr>
          <p:spPr bwMode="auto">
            <a:xfrm>
              <a:off x="5246688" y="3111500"/>
              <a:ext cx="171450" cy="93662"/>
            </a:xfrm>
            <a:custGeom>
              <a:avLst/>
              <a:gdLst>
                <a:gd name="T0" fmla="*/ 61 w 61"/>
                <a:gd name="T1" fmla="*/ 21 h 33"/>
                <a:gd name="T2" fmla="*/ 39 w 61"/>
                <a:gd name="T3" fmla="*/ 32 h 33"/>
                <a:gd name="T4" fmla="*/ 12 w 61"/>
                <a:gd name="T5" fmla="*/ 30 h 33"/>
                <a:gd name="T6" fmla="*/ 1 w 61"/>
                <a:gd name="T7" fmla="*/ 21 h 33"/>
                <a:gd name="T8" fmla="*/ 47 w 61"/>
                <a:gd name="T9" fmla="*/ 4 h 33"/>
                <a:gd name="T10" fmla="*/ 61 w 61"/>
                <a:gd name="T11" fmla="*/ 2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3">
                  <a:moveTo>
                    <a:pt x="61" y="21"/>
                  </a:moveTo>
                  <a:cubicBezTo>
                    <a:pt x="60" y="31"/>
                    <a:pt x="55" y="33"/>
                    <a:pt x="39" y="32"/>
                  </a:cubicBezTo>
                  <a:cubicBezTo>
                    <a:pt x="30" y="31"/>
                    <a:pt x="21" y="32"/>
                    <a:pt x="12" y="30"/>
                  </a:cubicBezTo>
                  <a:cubicBezTo>
                    <a:pt x="3" y="29"/>
                    <a:pt x="0" y="26"/>
                    <a:pt x="1" y="21"/>
                  </a:cubicBezTo>
                  <a:cubicBezTo>
                    <a:pt x="2" y="10"/>
                    <a:pt x="31" y="0"/>
                    <a:pt x="47" y="4"/>
                  </a:cubicBezTo>
                  <a:cubicBezTo>
                    <a:pt x="59" y="8"/>
                    <a:pt x="61" y="15"/>
                    <a:pt x="61" y="21"/>
                  </a:cubicBezTo>
                  <a:close/>
                </a:path>
              </a:pathLst>
            </a:custGeom>
            <a:solidFill>
              <a:srgbClr val="846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246"/>
            <p:cNvSpPr>
              <a:spLocks/>
            </p:cNvSpPr>
            <p:nvPr userDrawn="1"/>
          </p:nvSpPr>
          <p:spPr bwMode="auto">
            <a:xfrm>
              <a:off x="5053013" y="3111500"/>
              <a:ext cx="193675" cy="65087"/>
            </a:xfrm>
            <a:custGeom>
              <a:avLst/>
              <a:gdLst>
                <a:gd name="T0" fmla="*/ 23 w 69"/>
                <a:gd name="T1" fmla="*/ 22 h 23"/>
                <a:gd name="T2" fmla="*/ 7 w 69"/>
                <a:gd name="T3" fmla="*/ 19 h 23"/>
                <a:gd name="T4" fmla="*/ 11 w 69"/>
                <a:gd name="T5" fmla="*/ 7 h 23"/>
                <a:gd name="T6" fmla="*/ 35 w 69"/>
                <a:gd name="T7" fmla="*/ 4 h 23"/>
                <a:gd name="T8" fmla="*/ 52 w 69"/>
                <a:gd name="T9" fmla="*/ 2 h 23"/>
                <a:gd name="T10" fmla="*/ 66 w 69"/>
                <a:gd name="T11" fmla="*/ 4 h 23"/>
                <a:gd name="T12" fmla="*/ 63 w 69"/>
                <a:gd name="T13" fmla="*/ 12 h 23"/>
                <a:gd name="T14" fmla="*/ 23 w 69"/>
                <a:gd name="T15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23">
                  <a:moveTo>
                    <a:pt x="23" y="22"/>
                  </a:moveTo>
                  <a:cubicBezTo>
                    <a:pt x="17" y="23"/>
                    <a:pt x="11" y="21"/>
                    <a:pt x="7" y="19"/>
                  </a:cubicBezTo>
                  <a:cubicBezTo>
                    <a:pt x="0" y="15"/>
                    <a:pt x="1" y="9"/>
                    <a:pt x="11" y="7"/>
                  </a:cubicBezTo>
                  <a:cubicBezTo>
                    <a:pt x="18" y="5"/>
                    <a:pt x="26" y="3"/>
                    <a:pt x="35" y="4"/>
                  </a:cubicBezTo>
                  <a:cubicBezTo>
                    <a:pt x="41" y="4"/>
                    <a:pt x="47" y="4"/>
                    <a:pt x="52" y="2"/>
                  </a:cubicBezTo>
                  <a:cubicBezTo>
                    <a:pt x="57" y="0"/>
                    <a:pt x="63" y="1"/>
                    <a:pt x="66" y="4"/>
                  </a:cubicBezTo>
                  <a:cubicBezTo>
                    <a:pt x="69" y="6"/>
                    <a:pt x="68" y="10"/>
                    <a:pt x="63" y="12"/>
                  </a:cubicBezTo>
                  <a:cubicBezTo>
                    <a:pt x="51" y="18"/>
                    <a:pt x="38" y="21"/>
                    <a:pt x="23" y="22"/>
                  </a:cubicBezTo>
                  <a:close/>
                </a:path>
              </a:pathLst>
            </a:custGeom>
            <a:solidFill>
              <a:srgbClr val="846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247"/>
            <p:cNvSpPr>
              <a:spLocks/>
            </p:cNvSpPr>
            <p:nvPr userDrawn="1"/>
          </p:nvSpPr>
          <p:spPr bwMode="auto">
            <a:xfrm>
              <a:off x="6726238" y="3124200"/>
              <a:ext cx="82550" cy="39687"/>
            </a:xfrm>
            <a:custGeom>
              <a:avLst/>
              <a:gdLst>
                <a:gd name="T0" fmla="*/ 12 w 29"/>
                <a:gd name="T1" fmla="*/ 14 h 14"/>
                <a:gd name="T2" fmla="*/ 1 w 29"/>
                <a:gd name="T3" fmla="*/ 8 h 14"/>
                <a:gd name="T4" fmla="*/ 17 w 29"/>
                <a:gd name="T5" fmla="*/ 0 h 14"/>
                <a:gd name="T6" fmla="*/ 29 w 29"/>
                <a:gd name="T7" fmla="*/ 6 h 14"/>
                <a:gd name="T8" fmla="*/ 12 w 2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">
                  <a:moveTo>
                    <a:pt x="12" y="14"/>
                  </a:moveTo>
                  <a:cubicBezTo>
                    <a:pt x="6" y="14"/>
                    <a:pt x="0" y="13"/>
                    <a:pt x="1" y="8"/>
                  </a:cubicBezTo>
                  <a:cubicBezTo>
                    <a:pt x="1" y="2"/>
                    <a:pt x="9" y="0"/>
                    <a:pt x="17" y="0"/>
                  </a:cubicBezTo>
                  <a:cubicBezTo>
                    <a:pt x="22" y="0"/>
                    <a:pt x="29" y="1"/>
                    <a:pt x="29" y="6"/>
                  </a:cubicBezTo>
                  <a:cubicBezTo>
                    <a:pt x="29" y="11"/>
                    <a:pt x="23" y="14"/>
                    <a:pt x="12" y="14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248"/>
            <p:cNvSpPr>
              <a:spLocks/>
            </p:cNvSpPr>
            <p:nvPr userDrawn="1"/>
          </p:nvSpPr>
          <p:spPr bwMode="auto">
            <a:xfrm>
              <a:off x="6388100" y="2900363"/>
              <a:ext cx="265113" cy="36512"/>
            </a:xfrm>
            <a:custGeom>
              <a:avLst/>
              <a:gdLst>
                <a:gd name="T0" fmla="*/ 0 w 94"/>
                <a:gd name="T1" fmla="*/ 12 h 13"/>
                <a:gd name="T2" fmla="*/ 5 w 94"/>
                <a:gd name="T3" fmla="*/ 10 h 13"/>
                <a:gd name="T4" fmla="*/ 94 w 94"/>
                <a:gd name="T5" fmla="*/ 0 h 13"/>
                <a:gd name="T6" fmla="*/ 33 w 94"/>
                <a:gd name="T7" fmla="*/ 10 h 13"/>
                <a:gd name="T8" fmla="*/ 0 w 94"/>
                <a:gd name="T9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13">
                  <a:moveTo>
                    <a:pt x="0" y="12"/>
                  </a:moveTo>
                  <a:cubicBezTo>
                    <a:pt x="2" y="11"/>
                    <a:pt x="3" y="10"/>
                    <a:pt x="5" y="10"/>
                  </a:cubicBezTo>
                  <a:cubicBezTo>
                    <a:pt x="35" y="9"/>
                    <a:pt x="63" y="1"/>
                    <a:pt x="94" y="0"/>
                  </a:cubicBezTo>
                  <a:cubicBezTo>
                    <a:pt x="76" y="8"/>
                    <a:pt x="54" y="9"/>
                    <a:pt x="33" y="10"/>
                  </a:cubicBezTo>
                  <a:cubicBezTo>
                    <a:pt x="23" y="11"/>
                    <a:pt x="12" y="13"/>
                    <a:pt x="0" y="12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249"/>
            <p:cNvSpPr>
              <a:spLocks/>
            </p:cNvSpPr>
            <p:nvPr userDrawn="1"/>
          </p:nvSpPr>
          <p:spPr bwMode="auto">
            <a:xfrm>
              <a:off x="6937375" y="2984500"/>
              <a:ext cx="82550" cy="36512"/>
            </a:xfrm>
            <a:custGeom>
              <a:avLst/>
              <a:gdLst>
                <a:gd name="T0" fmla="*/ 15 w 29"/>
                <a:gd name="T1" fmla="*/ 0 h 13"/>
                <a:gd name="T2" fmla="*/ 29 w 29"/>
                <a:gd name="T3" fmla="*/ 6 h 13"/>
                <a:gd name="T4" fmla="*/ 12 w 29"/>
                <a:gd name="T5" fmla="*/ 12 h 13"/>
                <a:gd name="T6" fmla="*/ 1 w 29"/>
                <a:gd name="T7" fmla="*/ 5 h 13"/>
                <a:gd name="T8" fmla="*/ 15 w 29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3">
                  <a:moveTo>
                    <a:pt x="15" y="0"/>
                  </a:moveTo>
                  <a:cubicBezTo>
                    <a:pt x="22" y="0"/>
                    <a:pt x="29" y="0"/>
                    <a:pt x="29" y="6"/>
                  </a:cubicBezTo>
                  <a:cubicBezTo>
                    <a:pt x="29" y="13"/>
                    <a:pt x="19" y="11"/>
                    <a:pt x="12" y="12"/>
                  </a:cubicBezTo>
                  <a:cubicBezTo>
                    <a:pt x="4" y="12"/>
                    <a:pt x="0" y="9"/>
                    <a:pt x="1" y="5"/>
                  </a:cubicBezTo>
                  <a:cubicBezTo>
                    <a:pt x="1" y="0"/>
                    <a:pt x="8" y="0"/>
                    <a:pt x="15" y="0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250"/>
            <p:cNvSpPr>
              <a:spLocks/>
            </p:cNvSpPr>
            <p:nvPr userDrawn="1"/>
          </p:nvSpPr>
          <p:spPr bwMode="auto">
            <a:xfrm>
              <a:off x="6597650" y="3160713"/>
              <a:ext cx="88900" cy="30162"/>
            </a:xfrm>
            <a:custGeom>
              <a:avLst/>
              <a:gdLst>
                <a:gd name="T0" fmla="*/ 14 w 32"/>
                <a:gd name="T1" fmla="*/ 11 h 11"/>
                <a:gd name="T2" fmla="*/ 1 w 32"/>
                <a:gd name="T3" fmla="*/ 6 h 11"/>
                <a:gd name="T4" fmla="*/ 19 w 32"/>
                <a:gd name="T5" fmla="*/ 1 h 11"/>
                <a:gd name="T6" fmla="*/ 31 w 32"/>
                <a:gd name="T7" fmla="*/ 4 h 11"/>
                <a:gd name="T8" fmla="*/ 14 w 32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1">
                  <a:moveTo>
                    <a:pt x="14" y="11"/>
                  </a:moveTo>
                  <a:cubicBezTo>
                    <a:pt x="8" y="10"/>
                    <a:pt x="0" y="11"/>
                    <a:pt x="1" y="6"/>
                  </a:cubicBezTo>
                  <a:cubicBezTo>
                    <a:pt x="3" y="0"/>
                    <a:pt x="12" y="1"/>
                    <a:pt x="19" y="1"/>
                  </a:cubicBezTo>
                  <a:cubicBezTo>
                    <a:pt x="25" y="0"/>
                    <a:pt x="32" y="1"/>
                    <a:pt x="31" y="4"/>
                  </a:cubicBezTo>
                  <a:cubicBezTo>
                    <a:pt x="30" y="10"/>
                    <a:pt x="22" y="11"/>
                    <a:pt x="14" y="11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251"/>
            <p:cNvSpPr>
              <a:spLocks/>
            </p:cNvSpPr>
            <p:nvPr userDrawn="1"/>
          </p:nvSpPr>
          <p:spPr bwMode="auto">
            <a:xfrm>
              <a:off x="6359525" y="2944813"/>
              <a:ext cx="71438" cy="25400"/>
            </a:xfrm>
            <a:custGeom>
              <a:avLst/>
              <a:gdLst>
                <a:gd name="T0" fmla="*/ 13 w 25"/>
                <a:gd name="T1" fmla="*/ 9 h 9"/>
                <a:gd name="T2" fmla="*/ 1 w 25"/>
                <a:gd name="T3" fmla="*/ 5 h 9"/>
                <a:gd name="T4" fmla="*/ 14 w 25"/>
                <a:gd name="T5" fmla="*/ 0 h 9"/>
                <a:gd name="T6" fmla="*/ 25 w 25"/>
                <a:gd name="T7" fmla="*/ 4 h 9"/>
                <a:gd name="T8" fmla="*/ 13 w 2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9">
                  <a:moveTo>
                    <a:pt x="13" y="9"/>
                  </a:moveTo>
                  <a:cubicBezTo>
                    <a:pt x="8" y="9"/>
                    <a:pt x="0" y="9"/>
                    <a:pt x="1" y="5"/>
                  </a:cubicBezTo>
                  <a:cubicBezTo>
                    <a:pt x="1" y="1"/>
                    <a:pt x="8" y="0"/>
                    <a:pt x="14" y="0"/>
                  </a:cubicBezTo>
                  <a:cubicBezTo>
                    <a:pt x="19" y="0"/>
                    <a:pt x="25" y="0"/>
                    <a:pt x="25" y="4"/>
                  </a:cubicBezTo>
                  <a:cubicBezTo>
                    <a:pt x="25" y="9"/>
                    <a:pt x="19" y="8"/>
                    <a:pt x="13" y="9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252"/>
            <p:cNvSpPr>
              <a:spLocks/>
            </p:cNvSpPr>
            <p:nvPr userDrawn="1"/>
          </p:nvSpPr>
          <p:spPr bwMode="auto">
            <a:xfrm>
              <a:off x="5965825" y="3016250"/>
              <a:ext cx="73025" cy="25400"/>
            </a:xfrm>
            <a:custGeom>
              <a:avLst/>
              <a:gdLst>
                <a:gd name="T0" fmla="*/ 14 w 26"/>
                <a:gd name="T1" fmla="*/ 9 h 9"/>
                <a:gd name="T2" fmla="*/ 1 w 26"/>
                <a:gd name="T3" fmla="*/ 4 h 9"/>
                <a:gd name="T4" fmla="*/ 17 w 26"/>
                <a:gd name="T5" fmla="*/ 0 h 9"/>
                <a:gd name="T6" fmla="*/ 26 w 26"/>
                <a:gd name="T7" fmla="*/ 5 h 9"/>
                <a:gd name="T8" fmla="*/ 14 w 26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9">
                  <a:moveTo>
                    <a:pt x="14" y="9"/>
                  </a:moveTo>
                  <a:cubicBezTo>
                    <a:pt x="11" y="6"/>
                    <a:pt x="0" y="9"/>
                    <a:pt x="1" y="4"/>
                  </a:cubicBezTo>
                  <a:cubicBezTo>
                    <a:pt x="2" y="0"/>
                    <a:pt x="11" y="0"/>
                    <a:pt x="17" y="0"/>
                  </a:cubicBezTo>
                  <a:cubicBezTo>
                    <a:pt x="22" y="0"/>
                    <a:pt x="26" y="1"/>
                    <a:pt x="26" y="5"/>
                  </a:cubicBezTo>
                  <a:cubicBezTo>
                    <a:pt x="25" y="8"/>
                    <a:pt x="20" y="8"/>
                    <a:pt x="14" y="9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253"/>
            <p:cNvSpPr>
              <a:spLocks/>
            </p:cNvSpPr>
            <p:nvPr userDrawn="1"/>
          </p:nvSpPr>
          <p:spPr bwMode="auto">
            <a:xfrm>
              <a:off x="5694363" y="2941638"/>
              <a:ext cx="46038" cy="28575"/>
            </a:xfrm>
            <a:custGeom>
              <a:avLst/>
              <a:gdLst>
                <a:gd name="T0" fmla="*/ 16 w 16"/>
                <a:gd name="T1" fmla="*/ 4 h 10"/>
                <a:gd name="T2" fmla="*/ 8 w 16"/>
                <a:gd name="T3" fmla="*/ 9 h 10"/>
                <a:gd name="T4" fmla="*/ 0 w 16"/>
                <a:gd name="T5" fmla="*/ 6 h 10"/>
                <a:gd name="T6" fmla="*/ 7 w 16"/>
                <a:gd name="T7" fmla="*/ 0 h 10"/>
                <a:gd name="T8" fmla="*/ 16 w 16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0">
                  <a:moveTo>
                    <a:pt x="16" y="4"/>
                  </a:moveTo>
                  <a:cubicBezTo>
                    <a:pt x="16" y="7"/>
                    <a:pt x="13" y="9"/>
                    <a:pt x="8" y="9"/>
                  </a:cubicBezTo>
                  <a:cubicBezTo>
                    <a:pt x="3" y="10"/>
                    <a:pt x="0" y="8"/>
                    <a:pt x="0" y="6"/>
                  </a:cubicBezTo>
                  <a:cubicBezTo>
                    <a:pt x="0" y="3"/>
                    <a:pt x="1" y="0"/>
                    <a:pt x="7" y="0"/>
                  </a:cubicBezTo>
                  <a:cubicBezTo>
                    <a:pt x="12" y="0"/>
                    <a:pt x="15" y="2"/>
                    <a:pt x="16" y="4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254"/>
            <p:cNvSpPr>
              <a:spLocks/>
            </p:cNvSpPr>
            <p:nvPr userDrawn="1"/>
          </p:nvSpPr>
          <p:spPr bwMode="auto">
            <a:xfrm>
              <a:off x="7099300" y="3041650"/>
              <a:ext cx="87313" cy="4762"/>
            </a:xfrm>
            <a:custGeom>
              <a:avLst/>
              <a:gdLst>
                <a:gd name="T0" fmla="*/ 31 w 31"/>
                <a:gd name="T1" fmla="*/ 2 h 2"/>
                <a:gd name="T2" fmla="*/ 0 w 31"/>
                <a:gd name="T3" fmla="*/ 2 h 2"/>
                <a:gd name="T4" fmla="*/ 31 w 3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">
                  <a:moveTo>
                    <a:pt x="31" y="2"/>
                  </a:moveTo>
                  <a:cubicBezTo>
                    <a:pt x="21" y="2"/>
                    <a:pt x="11" y="2"/>
                    <a:pt x="0" y="2"/>
                  </a:cubicBezTo>
                  <a:cubicBezTo>
                    <a:pt x="11" y="0"/>
                    <a:pt x="21" y="0"/>
                    <a:pt x="31" y="2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255"/>
            <p:cNvSpPr>
              <a:spLocks/>
            </p:cNvSpPr>
            <p:nvPr userDrawn="1"/>
          </p:nvSpPr>
          <p:spPr bwMode="auto">
            <a:xfrm>
              <a:off x="7005638" y="2930525"/>
              <a:ext cx="33338" cy="20637"/>
            </a:xfrm>
            <a:custGeom>
              <a:avLst/>
              <a:gdLst>
                <a:gd name="T0" fmla="*/ 7 w 12"/>
                <a:gd name="T1" fmla="*/ 0 h 7"/>
                <a:gd name="T2" fmla="*/ 12 w 12"/>
                <a:gd name="T3" fmla="*/ 7 h 7"/>
                <a:gd name="T4" fmla="*/ 0 w 12"/>
                <a:gd name="T5" fmla="*/ 3 h 7"/>
                <a:gd name="T6" fmla="*/ 7 w 12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7">
                  <a:moveTo>
                    <a:pt x="7" y="0"/>
                  </a:moveTo>
                  <a:cubicBezTo>
                    <a:pt x="10" y="2"/>
                    <a:pt x="11" y="4"/>
                    <a:pt x="12" y="7"/>
                  </a:cubicBezTo>
                  <a:cubicBezTo>
                    <a:pt x="7" y="6"/>
                    <a:pt x="6" y="2"/>
                    <a:pt x="0" y="3"/>
                  </a:cubicBezTo>
                  <a:cubicBezTo>
                    <a:pt x="2" y="1"/>
                    <a:pt x="5" y="0"/>
                    <a:pt x="7" y="0"/>
                  </a:cubicBezTo>
                  <a:close/>
                </a:path>
              </a:pathLst>
            </a:custGeom>
            <a:solidFill>
              <a:srgbClr val="785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256"/>
            <p:cNvSpPr>
              <a:spLocks/>
            </p:cNvSpPr>
            <p:nvPr userDrawn="1"/>
          </p:nvSpPr>
          <p:spPr bwMode="auto">
            <a:xfrm>
              <a:off x="7086600" y="2811463"/>
              <a:ext cx="39688" cy="20637"/>
            </a:xfrm>
            <a:custGeom>
              <a:avLst/>
              <a:gdLst>
                <a:gd name="T0" fmla="*/ 14 w 14"/>
                <a:gd name="T1" fmla="*/ 1 h 7"/>
                <a:gd name="T2" fmla="*/ 0 w 14"/>
                <a:gd name="T3" fmla="*/ 7 h 7"/>
                <a:gd name="T4" fmla="*/ 14 w 14"/>
                <a:gd name="T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7">
                  <a:moveTo>
                    <a:pt x="14" y="1"/>
                  </a:moveTo>
                  <a:cubicBezTo>
                    <a:pt x="9" y="3"/>
                    <a:pt x="6" y="6"/>
                    <a:pt x="0" y="7"/>
                  </a:cubicBezTo>
                  <a:cubicBezTo>
                    <a:pt x="3" y="4"/>
                    <a:pt x="6" y="0"/>
                    <a:pt x="14" y="1"/>
                  </a:cubicBezTo>
                  <a:close/>
                </a:path>
              </a:pathLst>
            </a:custGeom>
            <a:solidFill>
              <a:srgbClr val="785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257"/>
            <p:cNvSpPr>
              <a:spLocks/>
            </p:cNvSpPr>
            <p:nvPr userDrawn="1"/>
          </p:nvSpPr>
          <p:spPr bwMode="auto">
            <a:xfrm>
              <a:off x="2312988" y="3021013"/>
              <a:ext cx="512763" cy="161925"/>
            </a:xfrm>
            <a:custGeom>
              <a:avLst/>
              <a:gdLst>
                <a:gd name="T0" fmla="*/ 104 w 182"/>
                <a:gd name="T1" fmla="*/ 1 h 57"/>
                <a:gd name="T2" fmla="*/ 137 w 182"/>
                <a:gd name="T3" fmla="*/ 1 h 57"/>
                <a:gd name="T4" fmla="*/ 172 w 182"/>
                <a:gd name="T5" fmla="*/ 28 h 57"/>
                <a:gd name="T6" fmla="*/ 162 w 182"/>
                <a:gd name="T7" fmla="*/ 35 h 57"/>
                <a:gd name="T8" fmla="*/ 48 w 182"/>
                <a:gd name="T9" fmla="*/ 51 h 57"/>
                <a:gd name="T10" fmla="*/ 27 w 182"/>
                <a:gd name="T11" fmla="*/ 48 h 57"/>
                <a:gd name="T12" fmla="*/ 6 w 182"/>
                <a:gd name="T13" fmla="*/ 23 h 57"/>
                <a:gd name="T14" fmla="*/ 47 w 182"/>
                <a:gd name="T15" fmla="*/ 4 h 57"/>
                <a:gd name="T16" fmla="*/ 104 w 182"/>
                <a:gd name="T17" fmla="*/ 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2" h="57">
                  <a:moveTo>
                    <a:pt x="104" y="1"/>
                  </a:moveTo>
                  <a:cubicBezTo>
                    <a:pt x="115" y="1"/>
                    <a:pt x="126" y="0"/>
                    <a:pt x="137" y="1"/>
                  </a:cubicBezTo>
                  <a:cubicBezTo>
                    <a:pt x="158" y="3"/>
                    <a:pt x="182" y="14"/>
                    <a:pt x="172" y="28"/>
                  </a:cubicBezTo>
                  <a:cubicBezTo>
                    <a:pt x="170" y="31"/>
                    <a:pt x="166" y="33"/>
                    <a:pt x="162" y="35"/>
                  </a:cubicBezTo>
                  <a:cubicBezTo>
                    <a:pt x="127" y="50"/>
                    <a:pt x="90" y="57"/>
                    <a:pt x="48" y="51"/>
                  </a:cubicBezTo>
                  <a:cubicBezTo>
                    <a:pt x="41" y="50"/>
                    <a:pt x="33" y="49"/>
                    <a:pt x="27" y="48"/>
                  </a:cubicBezTo>
                  <a:cubicBezTo>
                    <a:pt x="2" y="45"/>
                    <a:pt x="0" y="37"/>
                    <a:pt x="6" y="23"/>
                  </a:cubicBezTo>
                  <a:cubicBezTo>
                    <a:pt x="12" y="12"/>
                    <a:pt x="28" y="7"/>
                    <a:pt x="47" y="4"/>
                  </a:cubicBezTo>
                  <a:cubicBezTo>
                    <a:pt x="65" y="0"/>
                    <a:pt x="85" y="1"/>
                    <a:pt x="104" y="1"/>
                  </a:cubicBezTo>
                  <a:close/>
                </a:path>
              </a:pathLst>
            </a:custGeom>
            <a:solidFill>
              <a:srgbClr val="936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258"/>
            <p:cNvSpPr>
              <a:spLocks/>
            </p:cNvSpPr>
            <p:nvPr userDrawn="1"/>
          </p:nvSpPr>
          <p:spPr bwMode="auto">
            <a:xfrm>
              <a:off x="3251200" y="3013075"/>
              <a:ext cx="484188" cy="125412"/>
            </a:xfrm>
            <a:custGeom>
              <a:avLst/>
              <a:gdLst>
                <a:gd name="T0" fmla="*/ 70 w 172"/>
                <a:gd name="T1" fmla="*/ 0 h 44"/>
                <a:gd name="T2" fmla="*/ 100 w 172"/>
                <a:gd name="T3" fmla="*/ 2 h 44"/>
                <a:gd name="T4" fmla="*/ 135 w 172"/>
                <a:gd name="T5" fmla="*/ 3 h 44"/>
                <a:gd name="T6" fmla="*/ 168 w 172"/>
                <a:gd name="T7" fmla="*/ 14 h 44"/>
                <a:gd name="T8" fmla="*/ 154 w 172"/>
                <a:gd name="T9" fmla="*/ 33 h 44"/>
                <a:gd name="T10" fmla="*/ 111 w 172"/>
                <a:gd name="T11" fmla="*/ 39 h 44"/>
                <a:gd name="T12" fmla="*/ 60 w 172"/>
                <a:gd name="T13" fmla="*/ 43 h 44"/>
                <a:gd name="T14" fmla="*/ 5 w 172"/>
                <a:gd name="T15" fmla="*/ 21 h 44"/>
                <a:gd name="T16" fmla="*/ 23 w 172"/>
                <a:gd name="T17" fmla="*/ 3 h 44"/>
                <a:gd name="T18" fmla="*/ 70 w 172"/>
                <a:gd name="T1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" h="44">
                  <a:moveTo>
                    <a:pt x="70" y="0"/>
                  </a:moveTo>
                  <a:cubicBezTo>
                    <a:pt x="80" y="0"/>
                    <a:pt x="90" y="1"/>
                    <a:pt x="100" y="2"/>
                  </a:cubicBezTo>
                  <a:cubicBezTo>
                    <a:pt x="111" y="3"/>
                    <a:pt x="122" y="5"/>
                    <a:pt x="135" y="3"/>
                  </a:cubicBezTo>
                  <a:cubicBezTo>
                    <a:pt x="148" y="1"/>
                    <a:pt x="164" y="7"/>
                    <a:pt x="168" y="14"/>
                  </a:cubicBezTo>
                  <a:cubicBezTo>
                    <a:pt x="172" y="21"/>
                    <a:pt x="167" y="28"/>
                    <a:pt x="154" y="33"/>
                  </a:cubicBezTo>
                  <a:cubicBezTo>
                    <a:pt x="141" y="38"/>
                    <a:pt x="126" y="38"/>
                    <a:pt x="111" y="39"/>
                  </a:cubicBezTo>
                  <a:cubicBezTo>
                    <a:pt x="94" y="41"/>
                    <a:pt x="77" y="42"/>
                    <a:pt x="60" y="43"/>
                  </a:cubicBezTo>
                  <a:cubicBezTo>
                    <a:pt x="39" y="44"/>
                    <a:pt x="12" y="32"/>
                    <a:pt x="5" y="21"/>
                  </a:cubicBezTo>
                  <a:cubicBezTo>
                    <a:pt x="0" y="13"/>
                    <a:pt x="8" y="4"/>
                    <a:pt x="23" y="3"/>
                  </a:cubicBezTo>
                  <a:cubicBezTo>
                    <a:pt x="38" y="1"/>
                    <a:pt x="54" y="1"/>
                    <a:pt x="70" y="0"/>
                  </a:cubicBezTo>
                  <a:close/>
                </a:path>
              </a:pathLst>
            </a:custGeom>
            <a:solidFill>
              <a:srgbClr val="936F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259"/>
            <p:cNvSpPr>
              <a:spLocks/>
            </p:cNvSpPr>
            <p:nvPr userDrawn="1"/>
          </p:nvSpPr>
          <p:spPr bwMode="auto">
            <a:xfrm>
              <a:off x="2041525" y="3128963"/>
              <a:ext cx="479425" cy="114300"/>
            </a:xfrm>
            <a:custGeom>
              <a:avLst/>
              <a:gdLst>
                <a:gd name="T0" fmla="*/ 82 w 170"/>
                <a:gd name="T1" fmla="*/ 40 h 40"/>
                <a:gd name="T2" fmla="*/ 29 w 170"/>
                <a:gd name="T3" fmla="*/ 39 h 40"/>
                <a:gd name="T4" fmla="*/ 3 w 170"/>
                <a:gd name="T5" fmla="*/ 27 h 40"/>
                <a:gd name="T6" fmla="*/ 18 w 170"/>
                <a:gd name="T7" fmla="*/ 11 h 40"/>
                <a:gd name="T8" fmla="*/ 87 w 170"/>
                <a:gd name="T9" fmla="*/ 5 h 40"/>
                <a:gd name="T10" fmla="*/ 150 w 170"/>
                <a:gd name="T11" fmla="*/ 21 h 40"/>
                <a:gd name="T12" fmla="*/ 155 w 170"/>
                <a:gd name="T13" fmla="*/ 23 h 40"/>
                <a:gd name="T14" fmla="*/ 169 w 170"/>
                <a:gd name="T15" fmla="*/ 31 h 40"/>
                <a:gd name="T16" fmla="*/ 152 w 170"/>
                <a:gd name="T17" fmla="*/ 38 h 40"/>
                <a:gd name="T18" fmla="*/ 82 w 170"/>
                <a:gd name="T1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0" h="40">
                  <a:moveTo>
                    <a:pt x="82" y="40"/>
                  </a:moveTo>
                  <a:cubicBezTo>
                    <a:pt x="67" y="39"/>
                    <a:pt x="48" y="40"/>
                    <a:pt x="29" y="39"/>
                  </a:cubicBezTo>
                  <a:cubicBezTo>
                    <a:pt x="15" y="37"/>
                    <a:pt x="6" y="33"/>
                    <a:pt x="3" y="27"/>
                  </a:cubicBezTo>
                  <a:cubicBezTo>
                    <a:pt x="0" y="20"/>
                    <a:pt x="9" y="14"/>
                    <a:pt x="18" y="11"/>
                  </a:cubicBezTo>
                  <a:cubicBezTo>
                    <a:pt x="40" y="5"/>
                    <a:pt x="64" y="0"/>
                    <a:pt x="87" y="5"/>
                  </a:cubicBezTo>
                  <a:cubicBezTo>
                    <a:pt x="108" y="10"/>
                    <a:pt x="129" y="16"/>
                    <a:pt x="150" y="21"/>
                  </a:cubicBezTo>
                  <a:cubicBezTo>
                    <a:pt x="152" y="22"/>
                    <a:pt x="154" y="22"/>
                    <a:pt x="155" y="23"/>
                  </a:cubicBezTo>
                  <a:cubicBezTo>
                    <a:pt x="164" y="24"/>
                    <a:pt x="170" y="26"/>
                    <a:pt x="169" y="31"/>
                  </a:cubicBezTo>
                  <a:cubicBezTo>
                    <a:pt x="168" y="37"/>
                    <a:pt x="159" y="37"/>
                    <a:pt x="152" y="38"/>
                  </a:cubicBezTo>
                  <a:cubicBezTo>
                    <a:pt x="130" y="40"/>
                    <a:pt x="107" y="39"/>
                    <a:pt x="82" y="40"/>
                  </a:cubicBezTo>
                  <a:close/>
                </a:path>
              </a:pathLst>
            </a:custGeom>
            <a:solidFill>
              <a:srgbClr val="856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260"/>
            <p:cNvSpPr>
              <a:spLocks/>
            </p:cNvSpPr>
            <p:nvPr userDrawn="1"/>
          </p:nvSpPr>
          <p:spPr bwMode="auto">
            <a:xfrm>
              <a:off x="2222500" y="2976563"/>
              <a:ext cx="254000" cy="55562"/>
            </a:xfrm>
            <a:custGeom>
              <a:avLst/>
              <a:gdLst>
                <a:gd name="T0" fmla="*/ 2 w 90"/>
                <a:gd name="T1" fmla="*/ 7 h 20"/>
                <a:gd name="T2" fmla="*/ 16 w 90"/>
                <a:gd name="T3" fmla="*/ 2 h 20"/>
                <a:gd name="T4" fmla="*/ 60 w 90"/>
                <a:gd name="T5" fmla="*/ 0 h 20"/>
                <a:gd name="T6" fmla="*/ 82 w 90"/>
                <a:gd name="T7" fmla="*/ 3 h 20"/>
                <a:gd name="T8" fmla="*/ 90 w 90"/>
                <a:gd name="T9" fmla="*/ 9 h 20"/>
                <a:gd name="T10" fmla="*/ 82 w 90"/>
                <a:gd name="T11" fmla="*/ 16 h 20"/>
                <a:gd name="T12" fmla="*/ 17 w 90"/>
                <a:gd name="T13" fmla="*/ 18 h 20"/>
                <a:gd name="T14" fmla="*/ 2 w 90"/>
                <a:gd name="T15" fmla="*/ 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0" h="20">
                  <a:moveTo>
                    <a:pt x="2" y="7"/>
                  </a:moveTo>
                  <a:cubicBezTo>
                    <a:pt x="4" y="3"/>
                    <a:pt x="10" y="2"/>
                    <a:pt x="16" y="2"/>
                  </a:cubicBezTo>
                  <a:cubicBezTo>
                    <a:pt x="31" y="2"/>
                    <a:pt x="45" y="0"/>
                    <a:pt x="60" y="0"/>
                  </a:cubicBezTo>
                  <a:cubicBezTo>
                    <a:pt x="68" y="0"/>
                    <a:pt x="75" y="1"/>
                    <a:pt x="82" y="3"/>
                  </a:cubicBezTo>
                  <a:cubicBezTo>
                    <a:pt x="87" y="4"/>
                    <a:pt x="89" y="6"/>
                    <a:pt x="90" y="9"/>
                  </a:cubicBezTo>
                  <a:cubicBezTo>
                    <a:pt x="90" y="13"/>
                    <a:pt x="87" y="15"/>
                    <a:pt x="82" y="16"/>
                  </a:cubicBezTo>
                  <a:cubicBezTo>
                    <a:pt x="60" y="20"/>
                    <a:pt x="38" y="19"/>
                    <a:pt x="17" y="18"/>
                  </a:cubicBezTo>
                  <a:cubicBezTo>
                    <a:pt x="9" y="17"/>
                    <a:pt x="0" y="14"/>
                    <a:pt x="2" y="7"/>
                  </a:cubicBezTo>
                  <a:close/>
                </a:path>
              </a:pathLst>
            </a:custGeom>
            <a:solidFill>
              <a:srgbClr val="856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261"/>
            <p:cNvSpPr>
              <a:spLocks/>
            </p:cNvSpPr>
            <p:nvPr userDrawn="1"/>
          </p:nvSpPr>
          <p:spPr bwMode="auto">
            <a:xfrm>
              <a:off x="2952750" y="3016250"/>
              <a:ext cx="214313" cy="76200"/>
            </a:xfrm>
            <a:custGeom>
              <a:avLst/>
              <a:gdLst>
                <a:gd name="T0" fmla="*/ 76 w 76"/>
                <a:gd name="T1" fmla="*/ 9 h 27"/>
                <a:gd name="T2" fmla="*/ 72 w 76"/>
                <a:gd name="T3" fmla="*/ 12 h 27"/>
                <a:gd name="T4" fmla="*/ 61 w 76"/>
                <a:gd name="T5" fmla="*/ 18 h 27"/>
                <a:gd name="T6" fmla="*/ 48 w 76"/>
                <a:gd name="T7" fmla="*/ 24 h 27"/>
                <a:gd name="T8" fmla="*/ 10 w 76"/>
                <a:gd name="T9" fmla="*/ 20 h 27"/>
                <a:gd name="T10" fmla="*/ 0 w 76"/>
                <a:gd name="T11" fmla="*/ 9 h 27"/>
                <a:gd name="T12" fmla="*/ 14 w 76"/>
                <a:gd name="T13" fmla="*/ 3 h 27"/>
                <a:gd name="T14" fmla="*/ 61 w 76"/>
                <a:gd name="T15" fmla="*/ 2 h 27"/>
                <a:gd name="T16" fmla="*/ 76 w 76"/>
                <a:gd name="T17" fmla="*/ 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27">
                  <a:moveTo>
                    <a:pt x="76" y="9"/>
                  </a:moveTo>
                  <a:cubicBezTo>
                    <a:pt x="75" y="10"/>
                    <a:pt x="74" y="11"/>
                    <a:pt x="72" y="12"/>
                  </a:cubicBezTo>
                  <a:cubicBezTo>
                    <a:pt x="69" y="14"/>
                    <a:pt x="65" y="16"/>
                    <a:pt x="61" y="18"/>
                  </a:cubicBezTo>
                  <a:cubicBezTo>
                    <a:pt x="57" y="20"/>
                    <a:pt x="51" y="25"/>
                    <a:pt x="48" y="24"/>
                  </a:cubicBezTo>
                  <a:cubicBezTo>
                    <a:pt x="36" y="22"/>
                    <a:pt x="22" y="27"/>
                    <a:pt x="10" y="20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5"/>
                    <a:pt x="9" y="4"/>
                    <a:pt x="14" y="3"/>
                  </a:cubicBezTo>
                  <a:cubicBezTo>
                    <a:pt x="29" y="0"/>
                    <a:pt x="46" y="2"/>
                    <a:pt x="61" y="2"/>
                  </a:cubicBezTo>
                  <a:cubicBezTo>
                    <a:pt x="67" y="2"/>
                    <a:pt x="72" y="6"/>
                    <a:pt x="76" y="9"/>
                  </a:cubicBezTo>
                  <a:close/>
                </a:path>
              </a:pathLst>
            </a:custGeom>
            <a:solidFill>
              <a:srgbClr val="936F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262"/>
            <p:cNvSpPr>
              <a:spLocks/>
            </p:cNvSpPr>
            <p:nvPr userDrawn="1"/>
          </p:nvSpPr>
          <p:spPr bwMode="auto">
            <a:xfrm>
              <a:off x="3636963" y="3179763"/>
              <a:ext cx="119063" cy="36512"/>
            </a:xfrm>
            <a:custGeom>
              <a:avLst/>
              <a:gdLst>
                <a:gd name="T0" fmla="*/ 19 w 42"/>
                <a:gd name="T1" fmla="*/ 12 h 13"/>
                <a:gd name="T2" fmla="*/ 13 w 42"/>
                <a:gd name="T3" fmla="*/ 12 h 13"/>
                <a:gd name="T4" fmla="*/ 2 w 42"/>
                <a:gd name="T5" fmla="*/ 10 h 13"/>
                <a:gd name="T6" fmla="*/ 10 w 42"/>
                <a:gd name="T7" fmla="*/ 4 h 13"/>
                <a:gd name="T8" fmla="*/ 34 w 42"/>
                <a:gd name="T9" fmla="*/ 2 h 13"/>
                <a:gd name="T10" fmla="*/ 42 w 42"/>
                <a:gd name="T11" fmla="*/ 6 h 13"/>
                <a:gd name="T12" fmla="*/ 34 w 42"/>
                <a:gd name="T13" fmla="*/ 12 h 13"/>
                <a:gd name="T14" fmla="*/ 19 w 42"/>
                <a:gd name="T15" fmla="*/ 12 h 13"/>
                <a:gd name="T16" fmla="*/ 19 w 42"/>
                <a:gd name="T17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13">
                  <a:moveTo>
                    <a:pt x="19" y="12"/>
                  </a:moveTo>
                  <a:cubicBezTo>
                    <a:pt x="17" y="12"/>
                    <a:pt x="15" y="12"/>
                    <a:pt x="13" y="12"/>
                  </a:cubicBezTo>
                  <a:cubicBezTo>
                    <a:pt x="9" y="11"/>
                    <a:pt x="4" y="13"/>
                    <a:pt x="2" y="10"/>
                  </a:cubicBezTo>
                  <a:cubicBezTo>
                    <a:pt x="0" y="7"/>
                    <a:pt x="6" y="5"/>
                    <a:pt x="10" y="4"/>
                  </a:cubicBezTo>
                  <a:cubicBezTo>
                    <a:pt x="17" y="2"/>
                    <a:pt x="25" y="0"/>
                    <a:pt x="34" y="2"/>
                  </a:cubicBezTo>
                  <a:cubicBezTo>
                    <a:pt x="38" y="3"/>
                    <a:pt x="42" y="3"/>
                    <a:pt x="42" y="6"/>
                  </a:cubicBezTo>
                  <a:cubicBezTo>
                    <a:pt x="42" y="9"/>
                    <a:pt x="39" y="11"/>
                    <a:pt x="34" y="12"/>
                  </a:cubicBezTo>
                  <a:cubicBezTo>
                    <a:pt x="29" y="12"/>
                    <a:pt x="24" y="12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lose/>
                </a:path>
              </a:pathLst>
            </a:custGeom>
            <a:solidFill>
              <a:srgbClr val="846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263"/>
            <p:cNvSpPr>
              <a:spLocks/>
            </p:cNvSpPr>
            <p:nvPr userDrawn="1"/>
          </p:nvSpPr>
          <p:spPr bwMode="auto">
            <a:xfrm>
              <a:off x="3352800" y="3143250"/>
              <a:ext cx="61913" cy="22225"/>
            </a:xfrm>
            <a:custGeom>
              <a:avLst/>
              <a:gdLst>
                <a:gd name="T0" fmla="*/ 10 w 22"/>
                <a:gd name="T1" fmla="*/ 1 h 8"/>
                <a:gd name="T2" fmla="*/ 21 w 22"/>
                <a:gd name="T3" fmla="*/ 5 h 8"/>
                <a:gd name="T4" fmla="*/ 10 w 22"/>
                <a:gd name="T5" fmla="*/ 8 h 8"/>
                <a:gd name="T6" fmla="*/ 0 w 22"/>
                <a:gd name="T7" fmla="*/ 5 h 8"/>
                <a:gd name="T8" fmla="*/ 10 w 22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8">
                  <a:moveTo>
                    <a:pt x="10" y="1"/>
                  </a:moveTo>
                  <a:cubicBezTo>
                    <a:pt x="16" y="1"/>
                    <a:pt x="22" y="1"/>
                    <a:pt x="21" y="5"/>
                  </a:cubicBezTo>
                  <a:cubicBezTo>
                    <a:pt x="21" y="8"/>
                    <a:pt x="15" y="8"/>
                    <a:pt x="10" y="8"/>
                  </a:cubicBezTo>
                  <a:cubicBezTo>
                    <a:pt x="6" y="8"/>
                    <a:pt x="0" y="8"/>
                    <a:pt x="0" y="5"/>
                  </a:cubicBezTo>
                  <a:cubicBezTo>
                    <a:pt x="0" y="0"/>
                    <a:pt x="7" y="2"/>
                    <a:pt x="10" y="1"/>
                  </a:cubicBezTo>
                  <a:close/>
                </a:path>
              </a:pathLst>
            </a:custGeom>
            <a:solidFill>
              <a:srgbClr val="846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264"/>
            <p:cNvSpPr>
              <a:spLocks/>
            </p:cNvSpPr>
            <p:nvPr userDrawn="1"/>
          </p:nvSpPr>
          <p:spPr bwMode="auto">
            <a:xfrm>
              <a:off x="7388225" y="3149600"/>
              <a:ext cx="174625" cy="50800"/>
            </a:xfrm>
            <a:custGeom>
              <a:avLst/>
              <a:gdLst>
                <a:gd name="T0" fmla="*/ 32 w 62"/>
                <a:gd name="T1" fmla="*/ 0 h 18"/>
                <a:gd name="T2" fmla="*/ 52 w 62"/>
                <a:gd name="T3" fmla="*/ 1 h 18"/>
                <a:gd name="T4" fmla="*/ 62 w 62"/>
                <a:gd name="T5" fmla="*/ 8 h 18"/>
                <a:gd name="T6" fmla="*/ 53 w 62"/>
                <a:gd name="T7" fmla="*/ 15 h 18"/>
                <a:gd name="T8" fmla="*/ 4 w 62"/>
                <a:gd name="T9" fmla="*/ 9 h 18"/>
                <a:gd name="T10" fmla="*/ 10 w 62"/>
                <a:gd name="T11" fmla="*/ 2 h 18"/>
                <a:gd name="T12" fmla="*/ 32 w 62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18">
                  <a:moveTo>
                    <a:pt x="32" y="0"/>
                  </a:moveTo>
                  <a:cubicBezTo>
                    <a:pt x="41" y="1"/>
                    <a:pt x="46" y="1"/>
                    <a:pt x="52" y="1"/>
                  </a:cubicBezTo>
                  <a:cubicBezTo>
                    <a:pt x="59" y="2"/>
                    <a:pt x="61" y="5"/>
                    <a:pt x="62" y="8"/>
                  </a:cubicBezTo>
                  <a:cubicBezTo>
                    <a:pt x="62" y="12"/>
                    <a:pt x="59" y="14"/>
                    <a:pt x="53" y="15"/>
                  </a:cubicBezTo>
                  <a:cubicBezTo>
                    <a:pt x="42" y="18"/>
                    <a:pt x="13" y="14"/>
                    <a:pt x="4" y="9"/>
                  </a:cubicBezTo>
                  <a:cubicBezTo>
                    <a:pt x="0" y="7"/>
                    <a:pt x="3" y="3"/>
                    <a:pt x="10" y="2"/>
                  </a:cubicBezTo>
                  <a:cubicBezTo>
                    <a:pt x="18" y="1"/>
                    <a:pt x="26" y="0"/>
                    <a:pt x="32" y="0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265"/>
            <p:cNvSpPr>
              <a:spLocks/>
            </p:cNvSpPr>
            <p:nvPr userDrawn="1"/>
          </p:nvSpPr>
          <p:spPr bwMode="auto">
            <a:xfrm>
              <a:off x="7324725" y="3189288"/>
              <a:ext cx="88900" cy="33337"/>
            </a:xfrm>
            <a:custGeom>
              <a:avLst/>
              <a:gdLst>
                <a:gd name="T0" fmla="*/ 17 w 32"/>
                <a:gd name="T1" fmla="*/ 12 h 12"/>
                <a:gd name="T2" fmla="*/ 0 w 32"/>
                <a:gd name="T3" fmla="*/ 5 h 12"/>
                <a:gd name="T4" fmla="*/ 17 w 32"/>
                <a:gd name="T5" fmla="*/ 1 h 12"/>
                <a:gd name="T6" fmla="*/ 32 w 32"/>
                <a:gd name="T7" fmla="*/ 8 h 12"/>
                <a:gd name="T8" fmla="*/ 17 w 3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2">
                  <a:moveTo>
                    <a:pt x="17" y="12"/>
                  </a:moveTo>
                  <a:cubicBezTo>
                    <a:pt x="10" y="11"/>
                    <a:pt x="0" y="11"/>
                    <a:pt x="0" y="5"/>
                  </a:cubicBezTo>
                  <a:cubicBezTo>
                    <a:pt x="1" y="0"/>
                    <a:pt x="11" y="1"/>
                    <a:pt x="17" y="1"/>
                  </a:cubicBezTo>
                  <a:cubicBezTo>
                    <a:pt x="26" y="0"/>
                    <a:pt x="32" y="4"/>
                    <a:pt x="32" y="8"/>
                  </a:cubicBezTo>
                  <a:cubicBezTo>
                    <a:pt x="31" y="12"/>
                    <a:pt x="23" y="12"/>
                    <a:pt x="17" y="12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266"/>
            <p:cNvSpPr>
              <a:spLocks/>
            </p:cNvSpPr>
            <p:nvPr userDrawn="1"/>
          </p:nvSpPr>
          <p:spPr bwMode="auto">
            <a:xfrm>
              <a:off x="7518400" y="3046413"/>
              <a:ext cx="61913" cy="28575"/>
            </a:xfrm>
            <a:custGeom>
              <a:avLst/>
              <a:gdLst>
                <a:gd name="T0" fmla="*/ 13 w 22"/>
                <a:gd name="T1" fmla="*/ 9 h 10"/>
                <a:gd name="T2" fmla="*/ 0 w 22"/>
                <a:gd name="T3" fmla="*/ 5 h 10"/>
                <a:gd name="T4" fmla="*/ 7 w 22"/>
                <a:gd name="T5" fmla="*/ 1 h 10"/>
                <a:gd name="T6" fmla="*/ 21 w 22"/>
                <a:gd name="T7" fmla="*/ 6 h 10"/>
                <a:gd name="T8" fmla="*/ 13 w 22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0">
                  <a:moveTo>
                    <a:pt x="13" y="9"/>
                  </a:moveTo>
                  <a:cubicBezTo>
                    <a:pt x="7" y="9"/>
                    <a:pt x="1" y="9"/>
                    <a:pt x="0" y="5"/>
                  </a:cubicBezTo>
                  <a:cubicBezTo>
                    <a:pt x="0" y="2"/>
                    <a:pt x="2" y="0"/>
                    <a:pt x="7" y="1"/>
                  </a:cubicBezTo>
                  <a:cubicBezTo>
                    <a:pt x="13" y="1"/>
                    <a:pt x="20" y="2"/>
                    <a:pt x="21" y="6"/>
                  </a:cubicBezTo>
                  <a:cubicBezTo>
                    <a:pt x="22" y="10"/>
                    <a:pt x="15" y="8"/>
                    <a:pt x="13" y="9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267"/>
            <p:cNvSpPr>
              <a:spLocks/>
            </p:cNvSpPr>
            <p:nvPr userDrawn="1"/>
          </p:nvSpPr>
          <p:spPr bwMode="auto">
            <a:xfrm>
              <a:off x="7310438" y="2681288"/>
              <a:ext cx="261938" cy="104775"/>
            </a:xfrm>
            <a:custGeom>
              <a:avLst/>
              <a:gdLst>
                <a:gd name="T0" fmla="*/ 14 w 93"/>
                <a:gd name="T1" fmla="*/ 0 h 37"/>
                <a:gd name="T2" fmla="*/ 56 w 93"/>
                <a:gd name="T3" fmla="*/ 0 h 37"/>
                <a:gd name="T4" fmla="*/ 93 w 93"/>
                <a:gd name="T5" fmla="*/ 22 h 37"/>
                <a:gd name="T6" fmla="*/ 80 w 93"/>
                <a:gd name="T7" fmla="*/ 34 h 37"/>
                <a:gd name="T8" fmla="*/ 52 w 93"/>
                <a:gd name="T9" fmla="*/ 37 h 37"/>
                <a:gd name="T10" fmla="*/ 50 w 93"/>
                <a:gd name="T11" fmla="*/ 34 h 37"/>
                <a:gd name="T12" fmla="*/ 35 w 93"/>
                <a:gd name="T13" fmla="*/ 25 h 37"/>
                <a:gd name="T14" fmla="*/ 12 w 93"/>
                <a:gd name="T15" fmla="*/ 11 h 37"/>
                <a:gd name="T16" fmla="*/ 6 w 93"/>
                <a:gd name="T17" fmla="*/ 11 h 37"/>
                <a:gd name="T18" fmla="*/ 0 w 93"/>
                <a:gd name="T19" fmla="*/ 7 h 37"/>
                <a:gd name="T20" fmla="*/ 7 w 93"/>
                <a:gd name="T21" fmla="*/ 5 h 37"/>
                <a:gd name="T22" fmla="*/ 26 w 93"/>
                <a:gd name="T23" fmla="*/ 5 h 37"/>
                <a:gd name="T24" fmla="*/ 14 w 93"/>
                <a:gd name="T2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" h="37">
                  <a:moveTo>
                    <a:pt x="14" y="0"/>
                  </a:moveTo>
                  <a:cubicBezTo>
                    <a:pt x="28" y="0"/>
                    <a:pt x="42" y="0"/>
                    <a:pt x="56" y="0"/>
                  </a:cubicBezTo>
                  <a:cubicBezTo>
                    <a:pt x="77" y="0"/>
                    <a:pt x="93" y="10"/>
                    <a:pt x="93" y="22"/>
                  </a:cubicBezTo>
                  <a:cubicBezTo>
                    <a:pt x="93" y="28"/>
                    <a:pt x="90" y="32"/>
                    <a:pt x="80" y="34"/>
                  </a:cubicBezTo>
                  <a:cubicBezTo>
                    <a:pt x="71" y="36"/>
                    <a:pt x="62" y="37"/>
                    <a:pt x="52" y="37"/>
                  </a:cubicBezTo>
                  <a:cubicBezTo>
                    <a:pt x="52" y="36"/>
                    <a:pt x="51" y="35"/>
                    <a:pt x="50" y="34"/>
                  </a:cubicBezTo>
                  <a:cubicBezTo>
                    <a:pt x="41" y="33"/>
                    <a:pt x="33" y="31"/>
                    <a:pt x="35" y="25"/>
                  </a:cubicBezTo>
                  <a:cubicBezTo>
                    <a:pt x="23" y="23"/>
                    <a:pt x="16" y="18"/>
                    <a:pt x="12" y="11"/>
                  </a:cubicBezTo>
                  <a:cubicBezTo>
                    <a:pt x="11" y="11"/>
                    <a:pt x="8" y="11"/>
                    <a:pt x="6" y="11"/>
                  </a:cubicBezTo>
                  <a:cubicBezTo>
                    <a:pt x="2" y="11"/>
                    <a:pt x="0" y="10"/>
                    <a:pt x="0" y="7"/>
                  </a:cubicBezTo>
                  <a:cubicBezTo>
                    <a:pt x="1" y="5"/>
                    <a:pt x="5" y="6"/>
                    <a:pt x="7" y="5"/>
                  </a:cubicBezTo>
                  <a:cubicBezTo>
                    <a:pt x="13" y="5"/>
                    <a:pt x="20" y="5"/>
                    <a:pt x="26" y="5"/>
                  </a:cubicBezTo>
                  <a:cubicBezTo>
                    <a:pt x="21" y="4"/>
                    <a:pt x="14" y="4"/>
                    <a:pt x="14" y="0"/>
                  </a:cubicBezTo>
                  <a:close/>
                </a:path>
              </a:pathLst>
            </a:custGeom>
            <a:solidFill>
              <a:srgbClr val="A884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268"/>
            <p:cNvSpPr>
              <a:spLocks/>
            </p:cNvSpPr>
            <p:nvPr userDrawn="1"/>
          </p:nvSpPr>
          <p:spPr bwMode="auto">
            <a:xfrm>
              <a:off x="7223125" y="2689225"/>
              <a:ext cx="33338" cy="17462"/>
            </a:xfrm>
            <a:custGeom>
              <a:avLst/>
              <a:gdLst>
                <a:gd name="T0" fmla="*/ 0 w 12"/>
                <a:gd name="T1" fmla="*/ 2 h 6"/>
                <a:gd name="T2" fmla="*/ 12 w 12"/>
                <a:gd name="T3" fmla="*/ 0 h 6"/>
                <a:gd name="T4" fmla="*/ 0 w 12"/>
                <a:gd name="T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6">
                  <a:moveTo>
                    <a:pt x="0" y="2"/>
                  </a:moveTo>
                  <a:cubicBezTo>
                    <a:pt x="4" y="2"/>
                    <a:pt x="8" y="1"/>
                    <a:pt x="12" y="0"/>
                  </a:cubicBezTo>
                  <a:cubicBezTo>
                    <a:pt x="11" y="6"/>
                    <a:pt x="7" y="6"/>
                    <a:pt x="0" y="2"/>
                  </a:cubicBezTo>
                  <a:close/>
                </a:path>
              </a:pathLst>
            </a:custGeom>
            <a:solidFill>
              <a:srgbClr val="A884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269"/>
            <p:cNvSpPr>
              <a:spLocks/>
            </p:cNvSpPr>
            <p:nvPr userDrawn="1"/>
          </p:nvSpPr>
          <p:spPr bwMode="auto">
            <a:xfrm>
              <a:off x="1408113" y="2820988"/>
              <a:ext cx="450850" cy="146050"/>
            </a:xfrm>
            <a:custGeom>
              <a:avLst/>
              <a:gdLst>
                <a:gd name="T0" fmla="*/ 27 w 160"/>
                <a:gd name="T1" fmla="*/ 47 h 52"/>
                <a:gd name="T2" fmla="*/ 23 w 160"/>
                <a:gd name="T3" fmla="*/ 46 h 52"/>
                <a:gd name="T4" fmla="*/ 1 w 160"/>
                <a:gd name="T5" fmla="*/ 26 h 52"/>
                <a:gd name="T6" fmla="*/ 42 w 160"/>
                <a:gd name="T7" fmla="*/ 2 h 52"/>
                <a:gd name="T8" fmla="*/ 126 w 160"/>
                <a:gd name="T9" fmla="*/ 5 h 52"/>
                <a:gd name="T10" fmla="*/ 152 w 160"/>
                <a:gd name="T11" fmla="*/ 28 h 52"/>
                <a:gd name="T12" fmla="*/ 137 w 160"/>
                <a:gd name="T13" fmla="*/ 35 h 52"/>
                <a:gd name="T14" fmla="*/ 65 w 160"/>
                <a:gd name="T15" fmla="*/ 51 h 52"/>
                <a:gd name="T16" fmla="*/ 38 w 160"/>
                <a:gd name="T17" fmla="*/ 48 h 52"/>
                <a:gd name="T18" fmla="*/ 27 w 160"/>
                <a:gd name="T19" fmla="*/ 4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0" h="52">
                  <a:moveTo>
                    <a:pt x="27" y="47"/>
                  </a:moveTo>
                  <a:cubicBezTo>
                    <a:pt x="26" y="46"/>
                    <a:pt x="24" y="46"/>
                    <a:pt x="23" y="46"/>
                  </a:cubicBezTo>
                  <a:cubicBezTo>
                    <a:pt x="9" y="41"/>
                    <a:pt x="0" y="36"/>
                    <a:pt x="1" y="26"/>
                  </a:cubicBezTo>
                  <a:cubicBezTo>
                    <a:pt x="2" y="15"/>
                    <a:pt x="23" y="4"/>
                    <a:pt x="42" y="2"/>
                  </a:cubicBezTo>
                  <a:cubicBezTo>
                    <a:pt x="71" y="0"/>
                    <a:pt x="98" y="3"/>
                    <a:pt x="126" y="5"/>
                  </a:cubicBezTo>
                  <a:cubicBezTo>
                    <a:pt x="149" y="7"/>
                    <a:pt x="160" y="17"/>
                    <a:pt x="152" y="28"/>
                  </a:cubicBezTo>
                  <a:cubicBezTo>
                    <a:pt x="149" y="32"/>
                    <a:pt x="143" y="33"/>
                    <a:pt x="137" y="35"/>
                  </a:cubicBezTo>
                  <a:cubicBezTo>
                    <a:pt x="114" y="43"/>
                    <a:pt x="91" y="49"/>
                    <a:pt x="65" y="51"/>
                  </a:cubicBezTo>
                  <a:cubicBezTo>
                    <a:pt x="57" y="52"/>
                    <a:pt x="47" y="49"/>
                    <a:pt x="38" y="48"/>
                  </a:cubicBezTo>
                  <a:cubicBezTo>
                    <a:pt x="35" y="47"/>
                    <a:pt x="31" y="47"/>
                    <a:pt x="27" y="47"/>
                  </a:cubicBezTo>
                  <a:close/>
                </a:path>
              </a:pathLst>
            </a:custGeom>
            <a:solidFill>
              <a:srgbClr val="BC99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270"/>
            <p:cNvSpPr>
              <a:spLocks/>
            </p:cNvSpPr>
            <p:nvPr userDrawn="1"/>
          </p:nvSpPr>
          <p:spPr bwMode="auto">
            <a:xfrm>
              <a:off x="1216025" y="2652713"/>
              <a:ext cx="490538" cy="100012"/>
            </a:xfrm>
            <a:custGeom>
              <a:avLst/>
              <a:gdLst>
                <a:gd name="T0" fmla="*/ 76 w 174"/>
                <a:gd name="T1" fmla="*/ 35 h 35"/>
                <a:gd name="T2" fmla="*/ 14 w 174"/>
                <a:gd name="T3" fmla="*/ 30 h 35"/>
                <a:gd name="T4" fmla="*/ 0 w 174"/>
                <a:gd name="T5" fmla="*/ 22 h 35"/>
                <a:gd name="T6" fmla="*/ 13 w 174"/>
                <a:gd name="T7" fmla="*/ 14 h 35"/>
                <a:gd name="T8" fmla="*/ 137 w 174"/>
                <a:gd name="T9" fmla="*/ 0 h 35"/>
                <a:gd name="T10" fmla="*/ 160 w 174"/>
                <a:gd name="T11" fmla="*/ 2 h 35"/>
                <a:gd name="T12" fmla="*/ 160 w 174"/>
                <a:gd name="T13" fmla="*/ 20 h 35"/>
                <a:gd name="T14" fmla="*/ 76 w 174"/>
                <a:gd name="T1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4" h="35">
                  <a:moveTo>
                    <a:pt x="76" y="35"/>
                  </a:moveTo>
                  <a:cubicBezTo>
                    <a:pt x="55" y="34"/>
                    <a:pt x="34" y="32"/>
                    <a:pt x="14" y="30"/>
                  </a:cubicBezTo>
                  <a:cubicBezTo>
                    <a:pt x="7" y="29"/>
                    <a:pt x="0" y="27"/>
                    <a:pt x="0" y="22"/>
                  </a:cubicBezTo>
                  <a:cubicBezTo>
                    <a:pt x="0" y="17"/>
                    <a:pt x="6" y="15"/>
                    <a:pt x="13" y="14"/>
                  </a:cubicBezTo>
                  <a:cubicBezTo>
                    <a:pt x="54" y="7"/>
                    <a:pt x="95" y="1"/>
                    <a:pt x="137" y="0"/>
                  </a:cubicBezTo>
                  <a:cubicBezTo>
                    <a:pt x="145" y="0"/>
                    <a:pt x="153" y="0"/>
                    <a:pt x="160" y="2"/>
                  </a:cubicBezTo>
                  <a:cubicBezTo>
                    <a:pt x="173" y="7"/>
                    <a:pt x="174" y="17"/>
                    <a:pt x="160" y="20"/>
                  </a:cubicBezTo>
                  <a:cubicBezTo>
                    <a:pt x="133" y="27"/>
                    <a:pt x="106" y="35"/>
                    <a:pt x="76" y="35"/>
                  </a:cubicBezTo>
                  <a:close/>
                </a:path>
              </a:pathLst>
            </a:custGeom>
            <a:solidFill>
              <a:srgbClr val="D4BE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271"/>
            <p:cNvSpPr>
              <a:spLocks/>
            </p:cNvSpPr>
            <p:nvPr userDrawn="1"/>
          </p:nvSpPr>
          <p:spPr bwMode="auto">
            <a:xfrm>
              <a:off x="1706563" y="2608263"/>
              <a:ext cx="552450" cy="112712"/>
            </a:xfrm>
            <a:custGeom>
              <a:avLst/>
              <a:gdLst>
                <a:gd name="T0" fmla="*/ 56 w 196"/>
                <a:gd name="T1" fmla="*/ 1 h 40"/>
                <a:gd name="T2" fmla="*/ 58 w 196"/>
                <a:gd name="T3" fmla="*/ 1 h 40"/>
                <a:gd name="T4" fmla="*/ 58 w 196"/>
                <a:gd name="T5" fmla="*/ 6 h 40"/>
                <a:gd name="T6" fmla="*/ 100 w 196"/>
                <a:gd name="T7" fmla="*/ 4 h 40"/>
                <a:gd name="T8" fmla="*/ 122 w 196"/>
                <a:gd name="T9" fmla="*/ 10 h 40"/>
                <a:gd name="T10" fmla="*/ 144 w 196"/>
                <a:gd name="T11" fmla="*/ 13 h 40"/>
                <a:gd name="T12" fmla="*/ 189 w 196"/>
                <a:gd name="T13" fmla="*/ 18 h 40"/>
                <a:gd name="T14" fmla="*/ 194 w 196"/>
                <a:gd name="T15" fmla="*/ 31 h 40"/>
                <a:gd name="T16" fmla="*/ 179 w 196"/>
                <a:gd name="T17" fmla="*/ 36 h 40"/>
                <a:gd name="T18" fmla="*/ 136 w 196"/>
                <a:gd name="T19" fmla="*/ 29 h 40"/>
                <a:gd name="T20" fmla="*/ 129 w 196"/>
                <a:gd name="T21" fmla="*/ 18 h 40"/>
                <a:gd name="T22" fmla="*/ 48 w 196"/>
                <a:gd name="T23" fmla="*/ 28 h 40"/>
                <a:gd name="T24" fmla="*/ 22 w 196"/>
                <a:gd name="T25" fmla="*/ 26 h 40"/>
                <a:gd name="T26" fmla="*/ 4 w 196"/>
                <a:gd name="T27" fmla="*/ 20 h 40"/>
                <a:gd name="T28" fmla="*/ 10 w 196"/>
                <a:gd name="T29" fmla="*/ 11 h 40"/>
                <a:gd name="T30" fmla="*/ 34 w 196"/>
                <a:gd name="T31" fmla="*/ 8 h 40"/>
                <a:gd name="T32" fmla="*/ 56 w 196"/>
                <a:gd name="T33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6" h="40">
                  <a:moveTo>
                    <a:pt x="56" y="1"/>
                  </a:moveTo>
                  <a:cubicBezTo>
                    <a:pt x="56" y="1"/>
                    <a:pt x="57" y="1"/>
                    <a:pt x="58" y="1"/>
                  </a:cubicBezTo>
                  <a:cubicBezTo>
                    <a:pt x="66" y="3"/>
                    <a:pt x="56" y="4"/>
                    <a:pt x="58" y="6"/>
                  </a:cubicBezTo>
                  <a:cubicBezTo>
                    <a:pt x="72" y="7"/>
                    <a:pt x="89" y="7"/>
                    <a:pt x="100" y="4"/>
                  </a:cubicBezTo>
                  <a:cubicBezTo>
                    <a:pt x="115" y="0"/>
                    <a:pt x="116" y="7"/>
                    <a:pt x="122" y="10"/>
                  </a:cubicBezTo>
                  <a:cubicBezTo>
                    <a:pt x="129" y="13"/>
                    <a:pt x="133" y="15"/>
                    <a:pt x="144" y="13"/>
                  </a:cubicBezTo>
                  <a:cubicBezTo>
                    <a:pt x="159" y="10"/>
                    <a:pt x="176" y="12"/>
                    <a:pt x="189" y="18"/>
                  </a:cubicBezTo>
                  <a:cubicBezTo>
                    <a:pt x="196" y="20"/>
                    <a:pt x="196" y="26"/>
                    <a:pt x="194" y="31"/>
                  </a:cubicBezTo>
                  <a:cubicBezTo>
                    <a:pt x="192" y="36"/>
                    <a:pt x="185" y="35"/>
                    <a:pt x="179" y="36"/>
                  </a:cubicBezTo>
                  <a:cubicBezTo>
                    <a:pt x="162" y="40"/>
                    <a:pt x="151" y="31"/>
                    <a:pt x="136" y="29"/>
                  </a:cubicBezTo>
                  <a:cubicBezTo>
                    <a:pt x="128" y="28"/>
                    <a:pt x="131" y="22"/>
                    <a:pt x="129" y="18"/>
                  </a:cubicBezTo>
                  <a:cubicBezTo>
                    <a:pt x="107" y="35"/>
                    <a:pt x="75" y="27"/>
                    <a:pt x="48" y="28"/>
                  </a:cubicBezTo>
                  <a:cubicBezTo>
                    <a:pt x="39" y="28"/>
                    <a:pt x="30" y="26"/>
                    <a:pt x="22" y="26"/>
                  </a:cubicBezTo>
                  <a:cubicBezTo>
                    <a:pt x="12" y="27"/>
                    <a:pt x="8" y="23"/>
                    <a:pt x="4" y="20"/>
                  </a:cubicBezTo>
                  <a:cubicBezTo>
                    <a:pt x="0" y="16"/>
                    <a:pt x="3" y="12"/>
                    <a:pt x="10" y="11"/>
                  </a:cubicBezTo>
                  <a:cubicBezTo>
                    <a:pt x="18" y="9"/>
                    <a:pt x="26" y="7"/>
                    <a:pt x="34" y="8"/>
                  </a:cubicBezTo>
                  <a:cubicBezTo>
                    <a:pt x="44" y="8"/>
                    <a:pt x="51" y="6"/>
                    <a:pt x="56" y="1"/>
                  </a:cubicBezTo>
                  <a:close/>
                </a:path>
              </a:pathLst>
            </a:custGeom>
            <a:solidFill>
              <a:srgbClr val="A885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272"/>
            <p:cNvSpPr>
              <a:spLocks/>
            </p:cNvSpPr>
            <p:nvPr userDrawn="1"/>
          </p:nvSpPr>
          <p:spPr bwMode="auto">
            <a:xfrm>
              <a:off x="1878013" y="2706688"/>
              <a:ext cx="276225" cy="60325"/>
            </a:xfrm>
            <a:custGeom>
              <a:avLst/>
              <a:gdLst>
                <a:gd name="T0" fmla="*/ 16 w 98"/>
                <a:gd name="T1" fmla="*/ 20 h 21"/>
                <a:gd name="T2" fmla="*/ 3 w 98"/>
                <a:gd name="T3" fmla="*/ 9 h 21"/>
                <a:gd name="T4" fmla="*/ 24 w 98"/>
                <a:gd name="T5" fmla="*/ 1 h 21"/>
                <a:gd name="T6" fmla="*/ 89 w 98"/>
                <a:gd name="T7" fmla="*/ 6 h 21"/>
                <a:gd name="T8" fmla="*/ 97 w 98"/>
                <a:gd name="T9" fmla="*/ 12 h 21"/>
                <a:gd name="T10" fmla="*/ 88 w 98"/>
                <a:gd name="T11" fmla="*/ 17 h 21"/>
                <a:gd name="T12" fmla="*/ 43 w 98"/>
                <a:gd name="T13" fmla="*/ 20 h 21"/>
                <a:gd name="T14" fmla="*/ 16 w 98"/>
                <a:gd name="T15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" h="21">
                  <a:moveTo>
                    <a:pt x="16" y="20"/>
                  </a:moveTo>
                  <a:cubicBezTo>
                    <a:pt x="8" y="18"/>
                    <a:pt x="0" y="15"/>
                    <a:pt x="3" y="9"/>
                  </a:cubicBezTo>
                  <a:cubicBezTo>
                    <a:pt x="5" y="3"/>
                    <a:pt x="14" y="1"/>
                    <a:pt x="24" y="1"/>
                  </a:cubicBezTo>
                  <a:cubicBezTo>
                    <a:pt x="46" y="0"/>
                    <a:pt x="68" y="2"/>
                    <a:pt x="89" y="6"/>
                  </a:cubicBezTo>
                  <a:cubicBezTo>
                    <a:pt x="94" y="7"/>
                    <a:pt x="98" y="8"/>
                    <a:pt x="97" y="12"/>
                  </a:cubicBezTo>
                  <a:cubicBezTo>
                    <a:pt x="96" y="15"/>
                    <a:pt x="93" y="17"/>
                    <a:pt x="88" y="17"/>
                  </a:cubicBezTo>
                  <a:cubicBezTo>
                    <a:pt x="73" y="19"/>
                    <a:pt x="58" y="20"/>
                    <a:pt x="43" y="20"/>
                  </a:cubicBezTo>
                  <a:cubicBezTo>
                    <a:pt x="34" y="21"/>
                    <a:pt x="25" y="21"/>
                    <a:pt x="16" y="20"/>
                  </a:cubicBezTo>
                  <a:close/>
                </a:path>
              </a:pathLst>
            </a:custGeom>
            <a:solidFill>
              <a:srgbClr val="BC98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273"/>
            <p:cNvSpPr>
              <a:spLocks/>
            </p:cNvSpPr>
            <p:nvPr userDrawn="1"/>
          </p:nvSpPr>
          <p:spPr bwMode="auto">
            <a:xfrm>
              <a:off x="655638" y="2768600"/>
              <a:ext cx="230188" cy="68262"/>
            </a:xfrm>
            <a:custGeom>
              <a:avLst/>
              <a:gdLst>
                <a:gd name="T0" fmla="*/ 46 w 82"/>
                <a:gd name="T1" fmla="*/ 1 h 24"/>
                <a:gd name="T2" fmla="*/ 70 w 82"/>
                <a:gd name="T3" fmla="*/ 2 h 24"/>
                <a:gd name="T4" fmla="*/ 82 w 82"/>
                <a:gd name="T5" fmla="*/ 12 h 24"/>
                <a:gd name="T6" fmla="*/ 69 w 82"/>
                <a:gd name="T7" fmla="*/ 21 h 24"/>
                <a:gd name="T8" fmla="*/ 8 w 82"/>
                <a:gd name="T9" fmla="*/ 17 h 24"/>
                <a:gd name="T10" fmla="*/ 1 w 82"/>
                <a:gd name="T11" fmla="*/ 10 h 24"/>
                <a:gd name="T12" fmla="*/ 11 w 82"/>
                <a:gd name="T13" fmla="*/ 4 h 24"/>
                <a:gd name="T14" fmla="*/ 46 w 82"/>
                <a:gd name="T15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24">
                  <a:moveTo>
                    <a:pt x="46" y="1"/>
                  </a:moveTo>
                  <a:cubicBezTo>
                    <a:pt x="54" y="1"/>
                    <a:pt x="62" y="0"/>
                    <a:pt x="70" y="2"/>
                  </a:cubicBezTo>
                  <a:cubicBezTo>
                    <a:pt x="77" y="4"/>
                    <a:pt x="82" y="7"/>
                    <a:pt x="82" y="12"/>
                  </a:cubicBezTo>
                  <a:cubicBezTo>
                    <a:pt x="81" y="17"/>
                    <a:pt x="77" y="20"/>
                    <a:pt x="69" y="21"/>
                  </a:cubicBezTo>
                  <a:cubicBezTo>
                    <a:pt x="48" y="24"/>
                    <a:pt x="27" y="24"/>
                    <a:pt x="8" y="17"/>
                  </a:cubicBezTo>
                  <a:cubicBezTo>
                    <a:pt x="4" y="15"/>
                    <a:pt x="0" y="13"/>
                    <a:pt x="1" y="10"/>
                  </a:cubicBezTo>
                  <a:cubicBezTo>
                    <a:pt x="2" y="7"/>
                    <a:pt x="6" y="5"/>
                    <a:pt x="11" y="4"/>
                  </a:cubicBezTo>
                  <a:cubicBezTo>
                    <a:pt x="22" y="2"/>
                    <a:pt x="34" y="0"/>
                    <a:pt x="46" y="1"/>
                  </a:cubicBezTo>
                  <a:close/>
                </a:path>
              </a:pathLst>
            </a:custGeom>
            <a:solidFill>
              <a:srgbClr val="A784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274"/>
            <p:cNvSpPr>
              <a:spLocks/>
            </p:cNvSpPr>
            <p:nvPr userDrawn="1"/>
          </p:nvSpPr>
          <p:spPr bwMode="auto">
            <a:xfrm>
              <a:off x="1193800" y="2865438"/>
              <a:ext cx="214313" cy="79375"/>
            </a:xfrm>
            <a:custGeom>
              <a:avLst/>
              <a:gdLst>
                <a:gd name="T0" fmla="*/ 48 w 76"/>
                <a:gd name="T1" fmla="*/ 27 h 28"/>
                <a:gd name="T2" fmla="*/ 15 w 76"/>
                <a:gd name="T3" fmla="*/ 27 h 28"/>
                <a:gd name="T4" fmla="*/ 1 w 76"/>
                <a:gd name="T5" fmla="*/ 19 h 28"/>
                <a:gd name="T6" fmla="*/ 17 w 76"/>
                <a:gd name="T7" fmla="*/ 7 h 28"/>
                <a:gd name="T8" fmla="*/ 62 w 76"/>
                <a:gd name="T9" fmla="*/ 9 h 28"/>
                <a:gd name="T10" fmla="*/ 76 w 76"/>
                <a:gd name="T11" fmla="*/ 7 h 28"/>
                <a:gd name="T12" fmla="*/ 48 w 76"/>
                <a:gd name="T13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28">
                  <a:moveTo>
                    <a:pt x="48" y="27"/>
                  </a:moveTo>
                  <a:cubicBezTo>
                    <a:pt x="37" y="28"/>
                    <a:pt x="26" y="26"/>
                    <a:pt x="15" y="27"/>
                  </a:cubicBezTo>
                  <a:cubicBezTo>
                    <a:pt x="6" y="27"/>
                    <a:pt x="1" y="23"/>
                    <a:pt x="1" y="19"/>
                  </a:cubicBezTo>
                  <a:cubicBezTo>
                    <a:pt x="0" y="13"/>
                    <a:pt x="8" y="8"/>
                    <a:pt x="17" y="7"/>
                  </a:cubicBezTo>
                  <a:cubicBezTo>
                    <a:pt x="32" y="5"/>
                    <a:pt x="48" y="0"/>
                    <a:pt x="62" y="9"/>
                  </a:cubicBezTo>
                  <a:cubicBezTo>
                    <a:pt x="67" y="12"/>
                    <a:pt x="69" y="7"/>
                    <a:pt x="76" y="7"/>
                  </a:cubicBezTo>
                  <a:cubicBezTo>
                    <a:pt x="66" y="14"/>
                    <a:pt x="67" y="25"/>
                    <a:pt x="48" y="27"/>
                  </a:cubicBezTo>
                  <a:close/>
                </a:path>
              </a:pathLst>
            </a:custGeom>
            <a:solidFill>
              <a:srgbClr val="A884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275"/>
            <p:cNvSpPr>
              <a:spLocks/>
            </p:cNvSpPr>
            <p:nvPr userDrawn="1"/>
          </p:nvSpPr>
          <p:spPr bwMode="auto">
            <a:xfrm>
              <a:off x="1539875" y="2743200"/>
              <a:ext cx="147638" cy="46037"/>
            </a:xfrm>
            <a:custGeom>
              <a:avLst/>
              <a:gdLst>
                <a:gd name="T0" fmla="*/ 23 w 52"/>
                <a:gd name="T1" fmla="*/ 16 h 16"/>
                <a:gd name="T2" fmla="*/ 9 w 52"/>
                <a:gd name="T3" fmla="*/ 15 h 16"/>
                <a:gd name="T4" fmla="*/ 1 w 52"/>
                <a:gd name="T5" fmla="*/ 10 h 16"/>
                <a:gd name="T6" fmla="*/ 8 w 52"/>
                <a:gd name="T7" fmla="*/ 4 h 16"/>
                <a:gd name="T8" fmla="*/ 43 w 52"/>
                <a:gd name="T9" fmla="*/ 3 h 16"/>
                <a:gd name="T10" fmla="*/ 52 w 52"/>
                <a:gd name="T11" fmla="*/ 9 h 16"/>
                <a:gd name="T12" fmla="*/ 42 w 52"/>
                <a:gd name="T13" fmla="*/ 14 h 16"/>
                <a:gd name="T14" fmla="*/ 23 w 52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16">
                  <a:moveTo>
                    <a:pt x="23" y="16"/>
                  </a:moveTo>
                  <a:cubicBezTo>
                    <a:pt x="18" y="15"/>
                    <a:pt x="14" y="16"/>
                    <a:pt x="9" y="15"/>
                  </a:cubicBezTo>
                  <a:cubicBezTo>
                    <a:pt x="5" y="14"/>
                    <a:pt x="0" y="13"/>
                    <a:pt x="1" y="10"/>
                  </a:cubicBezTo>
                  <a:cubicBezTo>
                    <a:pt x="1" y="7"/>
                    <a:pt x="4" y="4"/>
                    <a:pt x="8" y="4"/>
                  </a:cubicBezTo>
                  <a:cubicBezTo>
                    <a:pt x="20" y="3"/>
                    <a:pt x="31" y="0"/>
                    <a:pt x="43" y="3"/>
                  </a:cubicBezTo>
                  <a:cubicBezTo>
                    <a:pt x="48" y="4"/>
                    <a:pt x="52" y="5"/>
                    <a:pt x="52" y="9"/>
                  </a:cubicBezTo>
                  <a:cubicBezTo>
                    <a:pt x="52" y="12"/>
                    <a:pt x="47" y="13"/>
                    <a:pt x="42" y="14"/>
                  </a:cubicBezTo>
                  <a:cubicBezTo>
                    <a:pt x="36" y="16"/>
                    <a:pt x="30" y="15"/>
                    <a:pt x="23" y="16"/>
                  </a:cubicBezTo>
                  <a:close/>
                </a:path>
              </a:pathLst>
            </a:custGeom>
            <a:solidFill>
              <a:srgbClr val="BE9A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Freeform 276"/>
            <p:cNvSpPr>
              <a:spLocks/>
            </p:cNvSpPr>
            <p:nvPr userDrawn="1"/>
          </p:nvSpPr>
          <p:spPr bwMode="auto">
            <a:xfrm>
              <a:off x="993775" y="2720975"/>
              <a:ext cx="117475" cy="36512"/>
            </a:xfrm>
            <a:custGeom>
              <a:avLst/>
              <a:gdLst>
                <a:gd name="T0" fmla="*/ 17 w 42"/>
                <a:gd name="T1" fmla="*/ 13 h 13"/>
                <a:gd name="T2" fmla="*/ 8 w 42"/>
                <a:gd name="T3" fmla="*/ 12 h 13"/>
                <a:gd name="T4" fmla="*/ 3 w 42"/>
                <a:gd name="T5" fmla="*/ 3 h 13"/>
                <a:gd name="T6" fmla="*/ 39 w 42"/>
                <a:gd name="T7" fmla="*/ 4 h 13"/>
                <a:gd name="T8" fmla="*/ 33 w 42"/>
                <a:gd name="T9" fmla="*/ 10 h 13"/>
                <a:gd name="T10" fmla="*/ 17 w 42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3">
                  <a:moveTo>
                    <a:pt x="17" y="13"/>
                  </a:moveTo>
                  <a:cubicBezTo>
                    <a:pt x="14" y="12"/>
                    <a:pt x="11" y="12"/>
                    <a:pt x="8" y="12"/>
                  </a:cubicBezTo>
                  <a:cubicBezTo>
                    <a:pt x="1" y="10"/>
                    <a:pt x="0" y="7"/>
                    <a:pt x="3" y="3"/>
                  </a:cubicBezTo>
                  <a:cubicBezTo>
                    <a:pt x="7" y="0"/>
                    <a:pt x="35" y="1"/>
                    <a:pt x="39" y="4"/>
                  </a:cubicBezTo>
                  <a:cubicBezTo>
                    <a:pt x="42" y="8"/>
                    <a:pt x="38" y="10"/>
                    <a:pt x="33" y="10"/>
                  </a:cubicBezTo>
                  <a:cubicBezTo>
                    <a:pt x="28" y="12"/>
                    <a:pt x="23" y="13"/>
                    <a:pt x="17" y="13"/>
                  </a:cubicBezTo>
                  <a:close/>
                </a:path>
              </a:pathLst>
            </a:custGeom>
            <a:solidFill>
              <a:srgbClr val="BD99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" name="Freeform 277"/>
            <p:cNvSpPr>
              <a:spLocks/>
            </p:cNvSpPr>
            <p:nvPr userDrawn="1"/>
          </p:nvSpPr>
          <p:spPr bwMode="auto">
            <a:xfrm>
              <a:off x="1884363" y="2559050"/>
              <a:ext cx="101600" cy="46037"/>
            </a:xfrm>
            <a:custGeom>
              <a:avLst/>
              <a:gdLst>
                <a:gd name="T0" fmla="*/ 0 w 36"/>
                <a:gd name="T1" fmla="*/ 16 h 16"/>
                <a:gd name="T2" fmla="*/ 7 w 36"/>
                <a:gd name="T3" fmla="*/ 10 h 16"/>
                <a:gd name="T4" fmla="*/ 7 w 36"/>
                <a:gd name="T5" fmla="*/ 0 h 16"/>
                <a:gd name="T6" fmla="*/ 31 w 36"/>
                <a:gd name="T7" fmla="*/ 0 h 16"/>
                <a:gd name="T8" fmla="*/ 36 w 36"/>
                <a:gd name="T9" fmla="*/ 14 h 16"/>
                <a:gd name="T10" fmla="*/ 31 w 36"/>
                <a:gd name="T11" fmla="*/ 14 h 16"/>
                <a:gd name="T12" fmla="*/ 2 w 36"/>
                <a:gd name="T13" fmla="*/ 16 h 16"/>
                <a:gd name="T14" fmla="*/ 0 w 36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16">
                  <a:moveTo>
                    <a:pt x="0" y="16"/>
                  </a:moveTo>
                  <a:cubicBezTo>
                    <a:pt x="0" y="14"/>
                    <a:pt x="4" y="12"/>
                    <a:pt x="7" y="10"/>
                  </a:cubicBezTo>
                  <a:cubicBezTo>
                    <a:pt x="13" y="7"/>
                    <a:pt x="17" y="4"/>
                    <a:pt x="7" y="0"/>
                  </a:cubicBezTo>
                  <a:cubicBezTo>
                    <a:pt x="14" y="1"/>
                    <a:pt x="25" y="1"/>
                    <a:pt x="31" y="0"/>
                  </a:cubicBezTo>
                  <a:cubicBezTo>
                    <a:pt x="17" y="7"/>
                    <a:pt x="32" y="9"/>
                    <a:pt x="36" y="14"/>
                  </a:cubicBezTo>
                  <a:cubicBezTo>
                    <a:pt x="34" y="14"/>
                    <a:pt x="33" y="14"/>
                    <a:pt x="31" y="14"/>
                  </a:cubicBezTo>
                  <a:cubicBezTo>
                    <a:pt x="20" y="8"/>
                    <a:pt x="12" y="14"/>
                    <a:pt x="2" y="16"/>
                  </a:cubicBezTo>
                  <a:cubicBezTo>
                    <a:pt x="1" y="16"/>
                    <a:pt x="1" y="16"/>
                    <a:pt x="0" y="16"/>
                  </a:cubicBezTo>
                  <a:close/>
                </a:path>
              </a:pathLst>
            </a:custGeom>
            <a:solidFill>
              <a:srgbClr val="8571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Freeform 278"/>
            <p:cNvSpPr>
              <a:spLocks/>
            </p:cNvSpPr>
            <p:nvPr userDrawn="1"/>
          </p:nvSpPr>
          <p:spPr bwMode="auto">
            <a:xfrm>
              <a:off x="1890713" y="2579688"/>
              <a:ext cx="80963" cy="30162"/>
            </a:xfrm>
            <a:custGeom>
              <a:avLst/>
              <a:gdLst>
                <a:gd name="T0" fmla="*/ 0 w 29"/>
                <a:gd name="T1" fmla="*/ 9 h 11"/>
                <a:gd name="T2" fmla="*/ 7 w 29"/>
                <a:gd name="T3" fmla="*/ 6 h 11"/>
                <a:gd name="T4" fmla="*/ 29 w 29"/>
                <a:gd name="T5" fmla="*/ 7 h 11"/>
                <a:gd name="T6" fmla="*/ 0 w 29"/>
                <a:gd name="T7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1">
                  <a:moveTo>
                    <a:pt x="0" y="9"/>
                  </a:moveTo>
                  <a:cubicBezTo>
                    <a:pt x="2" y="8"/>
                    <a:pt x="5" y="7"/>
                    <a:pt x="7" y="6"/>
                  </a:cubicBezTo>
                  <a:cubicBezTo>
                    <a:pt x="15" y="0"/>
                    <a:pt x="22" y="1"/>
                    <a:pt x="29" y="7"/>
                  </a:cubicBezTo>
                  <a:cubicBezTo>
                    <a:pt x="20" y="11"/>
                    <a:pt x="10" y="11"/>
                    <a:pt x="0" y="9"/>
                  </a:cubicBezTo>
                  <a:close/>
                </a:path>
              </a:pathLst>
            </a:custGeom>
            <a:solidFill>
              <a:srgbClr val="695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" name="Freeform 279"/>
            <p:cNvSpPr>
              <a:spLocks/>
            </p:cNvSpPr>
            <p:nvPr userDrawn="1"/>
          </p:nvSpPr>
          <p:spPr bwMode="auto">
            <a:xfrm>
              <a:off x="2743200" y="2613025"/>
              <a:ext cx="50800" cy="20637"/>
            </a:xfrm>
            <a:custGeom>
              <a:avLst/>
              <a:gdLst>
                <a:gd name="T0" fmla="*/ 10 w 18"/>
                <a:gd name="T1" fmla="*/ 7 h 7"/>
                <a:gd name="T2" fmla="*/ 0 w 18"/>
                <a:gd name="T3" fmla="*/ 3 h 7"/>
                <a:gd name="T4" fmla="*/ 8 w 18"/>
                <a:gd name="T5" fmla="*/ 0 h 7"/>
                <a:gd name="T6" fmla="*/ 17 w 18"/>
                <a:gd name="T7" fmla="*/ 4 h 7"/>
                <a:gd name="T8" fmla="*/ 10 w 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">
                  <a:moveTo>
                    <a:pt x="10" y="7"/>
                  </a:moveTo>
                  <a:cubicBezTo>
                    <a:pt x="4" y="7"/>
                    <a:pt x="0" y="7"/>
                    <a:pt x="0" y="3"/>
                  </a:cubicBezTo>
                  <a:cubicBezTo>
                    <a:pt x="0" y="1"/>
                    <a:pt x="4" y="0"/>
                    <a:pt x="8" y="0"/>
                  </a:cubicBezTo>
                  <a:cubicBezTo>
                    <a:pt x="12" y="0"/>
                    <a:pt x="17" y="1"/>
                    <a:pt x="17" y="4"/>
                  </a:cubicBezTo>
                  <a:cubicBezTo>
                    <a:pt x="18" y="7"/>
                    <a:pt x="13" y="7"/>
                    <a:pt x="10" y="7"/>
                  </a:cubicBezTo>
                  <a:close/>
                </a:path>
              </a:pathLst>
            </a:custGeom>
            <a:solidFill>
              <a:srgbClr val="A884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" name="Freeform 280"/>
            <p:cNvSpPr>
              <a:spLocks/>
            </p:cNvSpPr>
            <p:nvPr userDrawn="1"/>
          </p:nvSpPr>
          <p:spPr bwMode="auto">
            <a:xfrm>
              <a:off x="1924050" y="2763838"/>
              <a:ext cx="76200" cy="4762"/>
            </a:xfrm>
            <a:custGeom>
              <a:avLst/>
              <a:gdLst>
                <a:gd name="T0" fmla="*/ 0 w 27"/>
                <a:gd name="T1" fmla="*/ 0 h 2"/>
                <a:gd name="T2" fmla="*/ 27 w 27"/>
                <a:gd name="T3" fmla="*/ 0 h 2"/>
                <a:gd name="T4" fmla="*/ 0 w 27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">
                  <a:moveTo>
                    <a:pt x="0" y="0"/>
                  </a:moveTo>
                  <a:cubicBezTo>
                    <a:pt x="9" y="0"/>
                    <a:pt x="18" y="0"/>
                    <a:pt x="27" y="0"/>
                  </a:cubicBezTo>
                  <a:cubicBezTo>
                    <a:pt x="18" y="2"/>
                    <a:pt x="9" y="2"/>
                    <a:pt x="0" y="0"/>
                  </a:cubicBezTo>
                  <a:close/>
                </a:path>
              </a:pathLst>
            </a:custGeom>
            <a:solidFill>
              <a:srgbClr val="A884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" name="Freeform 281"/>
            <p:cNvSpPr>
              <a:spLocks/>
            </p:cNvSpPr>
            <p:nvPr userDrawn="1"/>
          </p:nvSpPr>
          <p:spPr bwMode="auto">
            <a:xfrm>
              <a:off x="7391400" y="2579688"/>
              <a:ext cx="403225" cy="98425"/>
            </a:xfrm>
            <a:custGeom>
              <a:avLst/>
              <a:gdLst>
                <a:gd name="T0" fmla="*/ 89 w 143"/>
                <a:gd name="T1" fmla="*/ 34 h 35"/>
                <a:gd name="T2" fmla="*/ 24 w 143"/>
                <a:gd name="T3" fmla="*/ 30 h 35"/>
                <a:gd name="T4" fmla="*/ 4 w 143"/>
                <a:gd name="T5" fmla="*/ 21 h 35"/>
                <a:gd name="T6" fmla="*/ 13 w 143"/>
                <a:gd name="T7" fmla="*/ 8 h 35"/>
                <a:gd name="T8" fmla="*/ 110 w 143"/>
                <a:gd name="T9" fmla="*/ 8 h 35"/>
                <a:gd name="T10" fmla="*/ 134 w 143"/>
                <a:gd name="T11" fmla="*/ 19 h 35"/>
                <a:gd name="T12" fmla="*/ 122 w 143"/>
                <a:gd name="T13" fmla="*/ 34 h 35"/>
                <a:gd name="T14" fmla="*/ 89 w 143"/>
                <a:gd name="T15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3" h="35">
                  <a:moveTo>
                    <a:pt x="89" y="34"/>
                  </a:moveTo>
                  <a:cubicBezTo>
                    <a:pt x="67" y="35"/>
                    <a:pt x="46" y="34"/>
                    <a:pt x="24" y="30"/>
                  </a:cubicBezTo>
                  <a:cubicBezTo>
                    <a:pt x="16" y="29"/>
                    <a:pt x="7" y="26"/>
                    <a:pt x="4" y="21"/>
                  </a:cubicBezTo>
                  <a:cubicBezTo>
                    <a:pt x="0" y="15"/>
                    <a:pt x="3" y="10"/>
                    <a:pt x="13" y="8"/>
                  </a:cubicBezTo>
                  <a:cubicBezTo>
                    <a:pt x="45" y="5"/>
                    <a:pt x="78" y="0"/>
                    <a:pt x="110" y="8"/>
                  </a:cubicBezTo>
                  <a:cubicBezTo>
                    <a:pt x="120" y="10"/>
                    <a:pt x="128" y="14"/>
                    <a:pt x="134" y="19"/>
                  </a:cubicBezTo>
                  <a:cubicBezTo>
                    <a:pt x="143" y="27"/>
                    <a:pt x="138" y="34"/>
                    <a:pt x="122" y="34"/>
                  </a:cubicBezTo>
                  <a:cubicBezTo>
                    <a:pt x="111" y="35"/>
                    <a:pt x="100" y="34"/>
                    <a:pt x="89" y="34"/>
                  </a:cubicBezTo>
                  <a:close/>
                </a:path>
              </a:pathLst>
            </a:custGeom>
            <a:solidFill>
              <a:srgbClr val="D3BE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" name="Freeform 282"/>
            <p:cNvSpPr>
              <a:spLocks/>
            </p:cNvSpPr>
            <p:nvPr userDrawn="1"/>
          </p:nvSpPr>
          <p:spPr bwMode="auto">
            <a:xfrm>
              <a:off x="7165975" y="2636838"/>
              <a:ext cx="93663" cy="33337"/>
            </a:xfrm>
            <a:custGeom>
              <a:avLst/>
              <a:gdLst>
                <a:gd name="T0" fmla="*/ 17 w 33"/>
                <a:gd name="T1" fmla="*/ 10 h 12"/>
                <a:gd name="T2" fmla="*/ 0 w 33"/>
                <a:gd name="T3" fmla="*/ 5 h 12"/>
                <a:gd name="T4" fmla="*/ 17 w 33"/>
                <a:gd name="T5" fmla="*/ 1 h 12"/>
                <a:gd name="T6" fmla="*/ 26 w 33"/>
                <a:gd name="T7" fmla="*/ 2 h 12"/>
                <a:gd name="T8" fmla="*/ 31 w 33"/>
                <a:gd name="T9" fmla="*/ 8 h 12"/>
                <a:gd name="T10" fmla="*/ 17 w 33"/>
                <a:gd name="T11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12">
                  <a:moveTo>
                    <a:pt x="17" y="10"/>
                  </a:moveTo>
                  <a:cubicBezTo>
                    <a:pt x="9" y="11"/>
                    <a:pt x="0" y="10"/>
                    <a:pt x="0" y="5"/>
                  </a:cubicBezTo>
                  <a:cubicBezTo>
                    <a:pt x="0" y="1"/>
                    <a:pt x="10" y="1"/>
                    <a:pt x="17" y="1"/>
                  </a:cubicBezTo>
                  <a:cubicBezTo>
                    <a:pt x="20" y="1"/>
                    <a:pt x="24" y="0"/>
                    <a:pt x="26" y="2"/>
                  </a:cubicBezTo>
                  <a:cubicBezTo>
                    <a:pt x="28" y="3"/>
                    <a:pt x="33" y="5"/>
                    <a:pt x="31" y="8"/>
                  </a:cubicBezTo>
                  <a:cubicBezTo>
                    <a:pt x="28" y="12"/>
                    <a:pt x="21" y="10"/>
                    <a:pt x="17" y="10"/>
                  </a:cubicBezTo>
                  <a:close/>
                </a:path>
              </a:pathLst>
            </a:custGeom>
            <a:solidFill>
              <a:srgbClr val="A884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" name="Freeform 283"/>
            <p:cNvSpPr>
              <a:spLocks/>
            </p:cNvSpPr>
            <p:nvPr userDrawn="1"/>
          </p:nvSpPr>
          <p:spPr bwMode="auto">
            <a:xfrm>
              <a:off x="371475" y="2913063"/>
              <a:ext cx="112713" cy="39687"/>
            </a:xfrm>
            <a:custGeom>
              <a:avLst/>
              <a:gdLst>
                <a:gd name="T0" fmla="*/ 36 w 40"/>
                <a:gd name="T1" fmla="*/ 14 h 14"/>
                <a:gd name="T2" fmla="*/ 12 w 40"/>
                <a:gd name="T3" fmla="*/ 14 h 14"/>
                <a:gd name="T4" fmla="*/ 3 w 40"/>
                <a:gd name="T5" fmla="*/ 5 h 14"/>
                <a:gd name="T6" fmla="*/ 31 w 40"/>
                <a:gd name="T7" fmla="*/ 2 h 14"/>
                <a:gd name="T8" fmla="*/ 36 w 40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4">
                  <a:moveTo>
                    <a:pt x="36" y="14"/>
                  </a:moveTo>
                  <a:cubicBezTo>
                    <a:pt x="28" y="14"/>
                    <a:pt x="20" y="14"/>
                    <a:pt x="12" y="14"/>
                  </a:cubicBezTo>
                  <a:cubicBezTo>
                    <a:pt x="8" y="11"/>
                    <a:pt x="0" y="10"/>
                    <a:pt x="3" y="5"/>
                  </a:cubicBezTo>
                  <a:cubicBezTo>
                    <a:pt x="6" y="2"/>
                    <a:pt x="23" y="0"/>
                    <a:pt x="31" y="2"/>
                  </a:cubicBezTo>
                  <a:cubicBezTo>
                    <a:pt x="40" y="5"/>
                    <a:pt x="39" y="9"/>
                    <a:pt x="36" y="14"/>
                  </a:cubicBezTo>
                  <a:close/>
                </a:path>
              </a:pathLst>
            </a:custGeom>
            <a:solidFill>
              <a:srgbClr val="BC99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286" name="Título 28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7462324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Título 28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ctr"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smtClean="0"/>
              <a:t>Haga clic para modificar el estilo de</a:t>
            </a:r>
            <a:endParaRPr lang="es-PE" dirty="0"/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996481"/>
            <a:ext cx="9721850" cy="140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7542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432690"/>
            <a:ext cx="10005323" cy="98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1652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92409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893" y="4022508"/>
            <a:ext cx="9675001" cy="138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1247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 userDrawn="1"/>
        </p:nvSpPr>
        <p:spPr bwMode="auto">
          <a:xfrm>
            <a:off x="1" y="0"/>
            <a:ext cx="9721850" cy="5400675"/>
          </a:xfrm>
          <a:custGeom>
            <a:avLst/>
            <a:gdLst>
              <a:gd name="T0" fmla="*/ 30 w 3840"/>
              <a:gd name="T1" fmla="*/ 1817 h 2079"/>
              <a:gd name="T2" fmla="*/ 79 w 3840"/>
              <a:gd name="T3" fmla="*/ 1704 h 2079"/>
              <a:gd name="T4" fmla="*/ 151 w 3840"/>
              <a:gd name="T5" fmla="*/ 1916 h 2079"/>
              <a:gd name="T6" fmla="*/ 143 w 3840"/>
              <a:gd name="T7" fmla="*/ 1840 h 2079"/>
              <a:gd name="T8" fmla="*/ 201 w 3840"/>
              <a:gd name="T9" fmla="*/ 1957 h 2079"/>
              <a:gd name="T10" fmla="*/ 243 w 3840"/>
              <a:gd name="T11" fmla="*/ 1996 h 2079"/>
              <a:gd name="T12" fmla="*/ 299 w 3840"/>
              <a:gd name="T13" fmla="*/ 1859 h 2079"/>
              <a:gd name="T14" fmla="*/ 354 w 3840"/>
              <a:gd name="T15" fmla="*/ 1858 h 2079"/>
              <a:gd name="T16" fmla="*/ 360 w 3840"/>
              <a:gd name="T17" fmla="*/ 1845 h 2079"/>
              <a:gd name="T18" fmla="*/ 428 w 3840"/>
              <a:gd name="T19" fmla="*/ 1764 h 2079"/>
              <a:gd name="T20" fmla="*/ 467 w 3840"/>
              <a:gd name="T21" fmla="*/ 1779 h 2079"/>
              <a:gd name="T22" fmla="*/ 493 w 3840"/>
              <a:gd name="T23" fmla="*/ 1904 h 2079"/>
              <a:gd name="T24" fmla="*/ 567 w 3840"/>
              <a:gd name="T25" fmla="*/ 1997 h 2079"/>
              <a:gd name="T26" fmla="*/ 607 w 3840"/>
              <a:gd name="T27" fmla="*/ 1981 h 2079"/>
              <a:gd name="T28" fmla="*/ 824 w 3840"/>
              <a:gd name="T29" fmla="*/ 1760 h 2079"/>
              <a:gd name="T30" fmla="*/ 862 w 3840"/>
              <a:gd name="T31" fmla="*/ 1971 h 2079"/>
              <a:gd name="T32" fmla="*/ 926 w 3840"/>
              <a:gd name="T33" fmla="*/ 2000 h 2079"/>
              <a:gd name="T34" fmla="*/ 1038 w 3840"/>
              <a:gd name="T35" fmla="*/ 1861 h 2079"/>
              <a:gd name="T36" fmla="*/ 1177 w 3840"/>
              <a:gd name="T37" fmla="*/ 1760 h 2079"/>
              <a:gd name="T38" fmla="*/ 1176 w 3840"/>
              <a:gd name="T39" fmla="*/ 1969 h 2079"/>
              <a:gd name="T40" fmla="*/ 1175 w 3840"/>
              <a:gd name="T41" fmla="*/ 1922 h 2079"/>
              <a:gd name="T42" fmla="*/ 1231 w 3840"/>
              <a:gd name="T43" fmla="*/ 2008 h 2079"/>
              <a:gd name="T44" fmla="*/ 1253 w 3840"/>
              <a:gd name="T45" fmla="*/ 2016 h 2079"/>
              <a:gd name="T46" fmla="*/ 1477 w 3840"/>
              <a:gd name="T47" fmla="*/ 1761 h 2079"/>
              <a:gd name="T48" fmla="*/ 1531 w 3840"/>
              <a:gd name="T49" fmla="*/ 2009 h 2079"/>
              <a:gd name="T50" fmla="*/ 1615 w 3840"/>
              <a:gd name="T51" fmla="*/ 2020 h 2079"/>
              <a:gd name="T52" fmla="*/ 1721 w 3840"/>
              <a:gd name="T53" fmla="*/ 1862 h 2079"/>
              <a:gd name="T54" fmla="*/ 1846 w 3840"/>
              <a:gd name="T55" fmla="*/ 1920 h 2079"/>
              <a:gd name="T56" fmla="*/ 1920 w 3840"/>
              <a:gd name="T57" fmla="*/ 2051 h 2079"/>
              <a:gd name="T58" fmla="*/ 1931 w 3840"/>
              <a:gd name="T59" fmla="*/ 2015 h 2079"/>
              <a:gd name="T60" fmla="*/ 1970 w 3840"/>
              <a:gd name="T61" fmla="*/ 2013 h 2079"/>
              <a:gd name="T62" fmla="*/ 2187 w 3840"/>
              <a:gd name="T63" fmla="*/ 1962 h 2079"/>
              <a:gd name="T64" fmla="*/ 2228 w 3840"/>
              <a:gd name="T65" fmla="*/ 2010 h 2079"/>
              <a:gd name="T66" fmla="*/ 2398 w 3840"/>
              <a:gd name="T67" fmla="*/ 1832 h 2079"/>
              <a:gd name="T68" fmla="*/ 2415 w 3840"/>
              <a:gd name="T69" fmla="*/ 1846 h 2079"/>
              <a:gd name="T70" fmla="*/ 2510 w 3840"/>
              <a:gd name="T71" fmla="*/ 1810 h 2079"/>
              <a:gd name="T72" fmla="*/ 2508 w 3840"/>
              <a:gd name="T73" fmla="*/ 1822 h 2079"/>
              <a:gd name="T74" fmla="*/ 2540 w 3840"/>
              <a:gd name="T75" fmla="*/ 1982 h 2079"/>
              <a:gd name="T76" fmla="*/ 2608 w 3840"/>
              <a:gd name="T77" fmla="*/ 2048 h 2079"/>
              <a:gd name="T78" fmla="*/ 2634 w 3840"/>
              <a:gd name="T79" fmla="*/ 2030 h 2079"/>
              <a:gd name="T80" fmla="*/ 2729 w 3840"/>
              <a:gd name="T81" fmla="*/ 1814 h 2079"/>
              <a:gd name="T82" fmla="*/ 2876 w 3840"/>
              <a:gd name="T83" fmla="*/ 1987 h 2079"/>
              <a:gd name="T84" fmla="*/ 2986 w 3840"/>
              <a:gd name="T85" fmla="*/ 1996 h 2079"/>
              <a:gd name="T86" fmla="*/ 3068 w 3840"/>
              <a:gd name="T87" fmla="*/ 1819 h 2079"/>
              <a:gd name="T88" fmla="*/ 3186 w 3840"/>
              <a:gd name="T89" fmla="*/ 1871 h 2079"/>
              <a:gd name="T90" fmla="*/ 3260 w 3840"/>
              <a:gd name="T91" fmla="*/ 1980 h 2079"/>
              <a:gd name="T92" fmla="*/ 3315 w 3840"/>
              <a:gd name="T93" fmla="*/ 1999 h 2079"/>
              <a:gd name="T94" fmla="*/ 3529 w 3840"/>
              <a:gd name="T95" fmla="*/ 1753 h 2079"/>
              <a:gd name="T96" fmla="*/ 3559 w 3840"/>
              <a:gd name="T97" fmla="*/ 1896 h 2079"/>
              <a:gd name="T98" fmla="*/ 3656 w 3840"/>
              <a:gd name="T99" fmla="*/ 1902 h 2079"/>
              <a:gd name="T100" fmla="*/ 3640 w 3840"/>
              <a:gd name="T101" fmla="*/ 1764 h 2079"/>
              <a:gd name="T102" fmla="*/ 3783 w 3840"/>
              <a:gd name="T103" fmla="*/ 1875 h 2079"/>
              <a:gd name="T104" fmla="*/ 3825 w 3840"/>
              <a:gd name="T105" fmla="*/ 1936 h 2079"/>
              <a:gd name="T106" fmla="*/ 3802 w 3840"/>
              <a:gd name="T107" fmla="*/ 1776 h 2079"/>
              <a:gd name="T108" fmla="*/ 0 w 3840"/>
              <a:gd name="T109" fmla="*/ 0 h 20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840" h="2079">
                <a:moveTo>
                  <a:pt x="12" y="1827"/>
                </a:moveTo>
                <a:cubicBezTo>
                  <a:pt x="15" y="1831"/>
                  <a:pt x="20" y="1835"/>
                  <a:pt x="25" y="1833"/>
                </a:cubicBezTo>
                <a:cubicBezTo>
                  <a:pt x="33" y="1830"/>
                  <a:pt x="31" y="1823"/>
                  <a:pt x="30" y="1817"/>
                </a:cubicBezTo>
                <a:cubicBezTo>
                  <a:pt x="28" y="1775"/>
                  <a:pt x="30" y="1735"/>
                  <a:pt x="54" y="1699"/>
                </a:cubicBezTo>
                <a:cubicBezTo>
                  <a:pt x="59" y="1692"/>
                  <a:pt x="63" y="1683"/>
                  <a:pt x="73" y="1686"/>
                </a:cubicBezTo>
                <a:cubicBezTo>
                  <a:pt x="82" y="1688"/>
                  <a:pt x="78" y="1698"/>
                  <a:pt x="79" y="1704"/>
                </a:cubicBezTo>
                <a:cubicBezTo>
                  <a:pt x="85" y="1737"/>
                  <a:pt x="85" y="1770"/>
                  <a:pt x="93" y="1802"/>
                </a:cubicBezTo>
                <a:cubicBezTo>
                  <a:pt x="103" y="1848"/>
                  <a:pt x="126" y="1888"/>
                  <a:pt x="142" y="1932"/>
                </a:cubicBezTo>
                <a:cubicBezTo>
                  <a:pt x="151" y="1928"/>
                  <a:pt x="147" y="1921"/>
                  <a:pt x="151" y="1916"/>
                </a:cubicBezTo>
                <a:cubicBezTo>
                  <a:pt x="152" y="1913"/>
                  <a:pt x="153" y="1911"/>
                  <a:pt x="154" y="1909"/>
                </a:cubicBezTo>
                <a:cubicBezTo>
                  <a:pt x="147" y="1887"/>
                  <a:pt x="139" y="1865"/>
                  <a:pt x="134" y="1842"/>
                </a:cubicBezTo>
                <a:cubicBezTo>
                  <a:pt x="131" y="1828"/>
                  <a:pt x="140" y="1843"/>
                  <a:pt x="143" y="1840"/>
                </a:cubicBezTo>
                <a:cubicBezTo>
                  <a:pt x="166" y="1875"/>
                  <a:pt x="182" y="1914"/>
                  <a:pt x="199" y="1952"/>
                </a:cubicBezTo>
                <a:cubicBezTo>
                  <a:pt x="202" y="1954"/>
                  <a:pt x="202" y="1956"/>
                  <a:pt x="201" y="1957"/>
                </a:cubicBezTo>
                <a:cubicBezTo>
                  <a:pt x="201" y="1957"/>
                  <a:pt x="201" y="1957"/>
                  <a:pt x="201" y="1957"/>
                </a:cubicBezTo>
                <a:cubicBezTo>
                  <a:pt x="210" y="1981"/>
                  <a:pt x="224" y="2002"/>
                  <a:pt x="228" y="2028"/>
                </a:cubicBezTo>
                <a:cubicBezTo>
                  <a:pt x="231" y="2015"/>
                  <a:pt x="224" y="2000"/>
                  <a:pt x="242" y="1995"/>
                </a:cubicBezTo>
                <a:cubicBezTo>
                  <a:pt x="243" y="1996"/>
                  <a:pt x="243" y="1996"/>
                  <a:pt x="243" y="1996"/>
                </a:cubicBezTo>
                <a:cubicBezTo>
                  <a:pt x="272" y="2009"/>
                  <a:pt x="274" y="2007"/>
                  <a:pt x="270" y="1977"/>
                </a:cubicBezTo>
                <a:cubicBezTo>
                  <a:pt x="269" y="1964"/>
                  <a:pt x="267" y="1952"/>
                  <a:pt x="274" y="1940"/>
                </a:cubicBezTo>
                <a:cubicBezTo>
                  <a:pt x="281" y="1912"/>
                  <a:pt x="284" y="1883"/>
                  <a:pt x="299" y="1859"/>
                </a:cubicBezTo>
                <a:cubicBezTo>
                  <a:pt x="313" y="1837"/>
                  <a:pt x="331" y="1819"/>
                  <a:pt x="357" y="1811"/>
                </a:cubicBezTo>
                <a:cubicBezTo>
                  <a:pt x="362" y="1819"/>
                  <a:pt x="353" y="1826"/>
                  <a:pt x="355" y="1834"/>
                </a:cubicBezTo>
                <a:cubicBezTo>
                  <a:pt x="350" y="1842"/>
                  <a:pt x="354" y="1851"/>
                  <a:pt x="354" y="1858"/>
                </a:cubicBezTo>
                <a:cubicBezTo>
                  <a:pt x="354" y="1857"/>
                  <a:pt x="355" y="1856"/>
                  <a:pt x="356" y="1855"/>
                </a:cubicBezTo>
                <a:cubicBezTo>
                  <a:pt x="357" y="1854"/>
                  <a:pt x="357" y="1854"/>
                  <a:pt x="358" y="1853"/>
                </a:cubicBezTo>
                <a:cubicBezTo>
                  <a:pt x="357" y="1850"/>
                  <a:pt x="358" y="1848"/>
                  <a:pt x="360" y="1845"/>
                </a:cubicBezTo>
                <a:cubicBezTo>
                  <a:pt x="376" y="1813"/>
                  <a:pt x="393" y="1781"/>
                  <a:pt x="428" y="1764"/>
                </a:cubicBezTo>
                <a:cubicBezTo>
                  <a:pt x="428" y="1764"/>
                  <a:pt x="428" y="1764"/>
                  <a:pt x="428" y="1764"/>
                </a:cubicBezTo>
                <a:cubicBezTo>
                  <a:pt x="428" y="1764"/>
                  <a:pt x="428" y="1764"/>
                  <a:pt x="428" y="1764"/>
                </a:cubicBezTo>
                <a:cubicBezTo>
                  <a:pt x="428" y="1764"/>
                  <a:pt x="428" y="1764"/>
                  <a:pt x="428" y="1764"/>
                </a:cubicBezTo>
                <a:cubicBezTo>
                  <a:pt x="446" y="1747"/>
                  <a:pt x="469" y="1744"/>
                  <a:pt x="497" y="1738"/>
                </a:cubicBezTo>
                <a:cubicBezTo>
                  <a:pt x="485" y="1755"/>
                  <a:pt x="476" y="1767"/>
                  <a:pt x="467" y="1779"/>
                </a:cubicBezTo>
                <a:cubicBezTo>
                  <a:pt x="453" y="1823"/>
                  <a:pt x="462" y="1864"/>
                  <a:pt x="483" y="1903"/>
                </a:cubicBezTo>
                <a:cubicBezTo>
                  <a:pt x="486" y="1907"/>
                  <a:pt x="488" y="1911"/>
                  <a:pt x="490" y="1914"/>
                </a:cubicBezTo>
                <a:cubicBezTo>
                  <a:pt x="490" y="1911"/>
                  <a:pt x="490" y="1907"/>
                  <a:pt x="493" y="1904"/>
                </a:cubicBezTo>
                <a:cubicBezTo>
                  <a:pt x="541" y="1923"/>
                  <a:pt x="545" y="1969"/>
                  <a:pt x="553" y="2010"/>
                </a:cubicBezTo>
                <a:cubicBezTo>
                  <a:pt x="557" y="2032"/>
                  <a:pt x="554" y="2056"/>
                  <a:pt x="556" y="2079"/>
                </a:cubicBezTo>
                <a:cubicBezTo>
                  <a:pt x="571" y="2053"/>
                  <a:pt x="566" y="2025"/>
                  <a:pt x="567" y="1997"/>
                </a:cubicBezTo>
                <a:cubicBezTo>
                  <a:pt x="569" y="1997"/>
                  <a:pt x="571" y="1996"/>
                  <a:pt x="572" y="1997"/>
                </a:cubicBezTo>
                <a:cubicBezTo>
                  <a:pt x="582" y="2004"/>
                  <a:pt x="591" y="2019"/>
                  <a:pt x="603" y="2012"/>
                </a:cubicBezTo>
                <a:cubicBezTo>
                  <a:pt x="614" y="2007"/>
                  <a:pt x="607" y="1992"/>
                  <a:pt x="607" y="1981"/>
                </a:cubicBezTo>
                <a:cubicBezTo>
                  <a:pt x="605" y="1858"/>
                  <a:pt x="667" y="1773"/>
                  <a:pt x="778" y="1744"/>
                </a:cubicBezTo>
                <a:cubicBezTo>
                  <a:pt x="787" y="1741"/>
                  <a:pt x="797" y="1741"/>
                  <a:pt x="806" y="1739"/>
                </a:cubicBezTo>
                <a:cubicBezTo>
                  <a:pt x="823" y="1736"/>
                  <a:pt x="829" y="1740"/>
                  <a:pt x="824" y="1760"/>
                </a:cubicBezTo>
                <a:cubicBezTo>
                  <a:pt x="807" y="1833"/>
                  <a:pt x="809" y="1905"/>
                  <a:pt x="833" y="1977"/>
                </a:cubicBezTo>
                <a:cubicBezTo>
                  <a:pt x="837" y="1990"/>
                  <a:pt x="841" y="2011"/>
                  <a:pt x="857" y="2007"/>
                </a:cubicBezTo>
                <a:cubicBezTo>
                  <a:pt x="870" y="2004"/>
                  <a:pt x="863" y="1983"/>
                  <a:pt x="862" y="1971"/>
                </a:cubicBezTo>
                <a:cubicBezTo>
                  <a:pt x="862" y="1959"/>
                  <a:pt x="858" y="1947"/>
                  <a:pt x="856" y="1933"/>
                </a:cubicBezTo>
                <a:cubicBezTo>
                  <a:pt x="883" y="1944"/>
                  <a:pt x="896" y="1965"/>
                  <a:pt x="912" y="1984"/>
                </a:cubicBezTo>
                <a:cubicBezTo>
                  <a:pt x="919" y="1988"/>
                  <a:pt x="924" y="1994"/>
                  <a:pt x="926" y="2000"/>
                </a:cubicBezTo>
                <a:cubicBezTo>
                  <a:pt x="925" y="1991"/>
                  <a:pt x="926" y="1981"/>
                  <a:pt x="931" y="1971"/>
                </a:cubicBezTo>
                <a:cubicBezTo>
                  <a:pt x="942" y="1908"/>
                  <a:pt x="970" y="1858"/>
                  <a:pt x="1033" y="1832"/>
                </a:cubicBezTo>
                <a:cubicBezTo>
                  <a:pt x="1046" y="1840"/>
                  <a:pt x="1041" y="1851"/>
                  <a:pt x="1038" y="1861"/>
                </a:cubicBezTo>
                <a:cubicBezTo>
                  <a:pt x="1037" y="1864"/>
                  <a:pt x="1037" y="1867"/>
                  <a:pt x="1036" y="1869"/>
                </a:cubicBezTo>
                <a:cubicBezTo>
                  <a:pt x="1039" y="1861"/>
                  <a:pt x="1042" y="1853"/>
                  <a:pt x="1050" y="1846"/>
                </a:cubicBezTo>
                <a:cubicBezTo>
                  <a:pt x="1078" y="1800"/>
                  <a:pt x="1116" y="1767"/>
                  <a:pt x="1177" y="1760"/>
                </a:cubicBezTo>
                <a:cubicBezTo>
                  <a:pt x="1133" y="1810"/>
                  <a:pt x="1132" y="1862"/>
                  <a:pt x="1161" y="1915"/>
                </a:cubicBezTo>
                <a:cubicBezTo>
                  <a:pt x="1176" y="1930"/>
                  <a:pt x="1178" y="1947"/>
                  <a:pt x="1177" y="1967"/>
                </a:cubicBezTo>
                <a:cubicBezTo>
                  <a:pt x="1177" y="1968"/>
                  <a:pt x="1177" y="1968"/>
                  <a:pt x="1176" y="1969"/>
                </a:cubicBezTo>
                <a:cubicBezTo>
                  <a:pt x="1179" y="1970"/>
                  <a:pt x="1178" y="1967"/>
                  <a:pt x="1179" y="1966"/>
                </a:cubicBezTo>
                <a:cubicBezTo>
                  <a:pt x="1179" y="1965"/>
                  <a:pt x="1180" y="1964"/>
                  <a:pt x="1180" y="1963"/>
                </a:cubicBezTo>
                <a:cubicBezTo>
                  <a:pt x="1178" y="1949"/>
                  <a:pt x="1177" y="1936"/>
                  <a:pt x="1175" y="1922"/>
                </a:cubicBezTo>
                <a:cubicBezTo>
                  <a:pt x="1195" y="1929"/>
                  <a:pt x="1206" y="1944"/>
                  <a:pt x="1213" y="1964"/>
                </a:cubicBezTo>
                <a:cubicBezTo>
                  <a:pt x="1213" y="1964"/>
                  <a:pt x="1213" y="1964"/>
                  <a:pt x="1213" y="1964"/>
                </a:cubicBezTo>
                <a:cubicBezTo>
                  <a:pt x="1224" y="1977"/>
                  <a:pt x="1225" y="1993"/>
                  <a:pt x="1231" y="2008"/>
                </a:cubicBezTo>
                <a:cubicBezTo>
                  <a:pt x="1238" y="2021"/>
                  <a:pt x="1241" y="2034"/>
                  <a:pt x="1242" y="2047"/>
                </a:cubicBezTo>
                <a:cubicBezTo>
                  <a:pt x="1242" y="2046"/>
                  <a:pt x="1242" y="2044"/>
                  <a:pt x="1243" y="2043"/>
                </a:cubicBezTo>
                <a:cubicBezTo>
                  <a:pt x="1243" y="2033"/>
                  <a:pt x="1237" y="2020"/>
                  <a:pt x="1253" y="2016"/>
                </a:cubicBezTo>
                <a:cubicBezTo>
                  <a:pt x="1260" y="2027"/>
                  <a:pt x="1271" y="2032"/>
                  <a:pt x="1283" y="2037"/>
                </a:cubicBezTo>
                <a:cubicBezTo>
                  <a:pt x="1294" y="2028"/>
                  <a:pt x="1287" y="2016"/>
                  <a:pt x="1286" y="2006"/>
                </a:cubicBezTo>
                <a:cubicBezTo>
                  <a:pt x="1282" y="1879"/>
                  <a:pt x="1360" y="1778"/>
                  <a:pt x="1477" y="1761"/>
                </a:cubicBezTo>
                <a:cubicBezTo>
                  <a:pt x="1487" y="1760"/>
                  <a:pt x="1504" y="1749"/>
                  <a:pt x="1509" y="1771"/>
                </a:cubicBezTo>
                <a:cubicBezTo>
                  <a:pt x="1502" y="1817"/>
                  <a:pt x="1496" y="1862"/>
                  <a:pt x="1499" y="1908"/>
                </a:cubicBezTo>
                <a:cubicBezTo>
                  <a:pt x="1501" y="1946"/>
                  <a:pt x="1519" y="1976"/>
                  <a:pt x="1531" y="2009"/>
                </a:cubicBezTo>
                <a:cubicBezTo>
                  <a:pt x="1538" y="1996"/>
                  <a:pt x="1532" y="1983"/>
                  <a:pt x="1531" y="1970"/>
                </a:cubicBezTo>
                <a:cubicBezTo>
                  <a:pt x="1530" y="1956"/>
                  <a:pt x="1523" y="1941"/>
                  <a:pt x="1535" y="1929"/>
                </a:cubicBezTo>
                <a:cubicBezTo>
                  <a:pt x="1573" y="1946"/>
                  <a:pt x="1592" y="1980"/>
                  <a:pt x="1615" y="2020"/>
                </a:cubicBezTo>
                <a:cubicBezTo>
                  <a:pt x="1612" y="1936"/>
                  <a:pt x="1636" y="1872"/>
                  <a:pt x="1709" y="1835"/>
                </a:cubicBezTo>
                <a:cubicBezTo>
                  <a:pt x="1726" y="1828"/>
                  <a:pt x="1725" y="1842"/>
                  <a:pt x="1724" y="1850"/>
                </a:cubicBezTo>
                <a:cubicBezTo>
                  <a:pt x="1723" y="1854"/>
                  <a:pt x="1722" y="1859"/>
                  <a:pt x="1721" y="1862"/>
                </a:cubicBezTo>
                <a:cubicBezTo>
                  <a:pt x="1723" y="1856"/>
                  <a:pt x="1726" y="1850"/>
                  <a:pt x="1732" y="1846"/>
                </a:cubicBezTo>
                <a:cubicBezTo>
                  <a:pt x="1761" y="1799"/>
                  <a:pt x="1800" y="1769"/>
                  <a:pt x="1862" y="1760"/>
                </a:cubicBezTo>
                <a:cubicBezTo>
                  <a:pt x="1813" y="1812"/>
                  <a:pt x="1817" y="1865"/>
                  <a:pt x="1846" y="1920"/>
                </a:cubicBezTo>
                <a:cubicBezTo>
                  <a:pt x="1852" y="1926"/>
                  <a:pt x="1855" y="1933"/>
                  <a:pt x="1857" y="1939"/>
                </a:cubicBezTo>
                <a:cubicBezTo>
                  <a:pt x="1857" y="1933"/>
                  <a:pt x="1860" y="1928"/>
                  <a:pt x="1870" y="1926"/>
                </a:cubicBezTo>
                <a:cubicBezTo>
                  <a:pt x="1907" y="1960"/>
                  <a:pt x="1915" y="2005"/>
                  <a:pt x="1920" y="2051"/>
                </a:cubicBezTo>
                <a:cubicBezTo>
                  <a:pt x="1923" y="2057"/>
                  <a:pt x="1925" y="2062"/>
                  <a:pt x="1925" y="2068"/>
                </a:cubicBezTo>
                <a:cubicBezTo>
                  <a:pt x="1926" y="2062"/>
                  <a:pt x="1927" y="2056"/>
                  <a:pt x="1931" y="2051"/>
                </a:cubicBezTo>
                <a:cubicBezTo>
                  <a:pt x="1931" y="2040"/>
                  <a:pt x="1931" y="2029"/>
                  <a:pt x="1931" y="2015"/>
                </a:cubicBezTo>
                <a:cubicBezTo>
                  <a:pt x="1938" y="2020"/>
                  <a:pt x="1942" y="2023"/>
                  <a:pt x="1946" y="2026"/>
                </a:cubicBezTo>
                <a:cubicBezTo>
                  <a:pt x="1952" y="2031"/>
                  <a:pt x="1960" y="2038"/>
                  <a:pt x="1967" y="2035"/>
                </a:cubicBezTo>
                <a:cubicBezTo>
                  <a:pt x="1977" y="2031"/>
                  <a:pt x="1970" y="2020"/>
                  <a:pt x="1970" y="2013"/>
                </a:cubicBezTo>
                <a:cubicBezTo>
                  <a:pt x="1964" y="1882"/>
                  <a:pt x="2036" y="1784"/>
                  <a:pt x="2156" y="1762"/>
                </a:cubicBezTo>
                <a:cubicBezTo>
                  <a:pt x="2167" y="1760"/>
                  <a:pt x="2178" y="1760"/>
                  <a:pt x="2193" y="1758"/>
                </a:cubicBezTo>
                <a:cubicBezTo>
                  <a:pt x="2174" y="1828"/>
                  <a:pt x="2172" y="1895"/>
                  <a:pt x="2187" y="1962"/>
                </a:cubicBezTo>
                <a:cubicBezTo>
                  <a:pt x="2190" y="1980"/>
                  <a:pt x="2198" y="1997"/>
                  <a:pt x="2204" y="2014"/>
                </a:cubicBezTo>
                <a:cubicBezTo>
                  <a:pt x="2207" y="2022"/>
                  <a:pt x="2212" y="2031"/>
                  <a:pt x="2222" y="2029"/>
                </a:cubicBezTo>
                <a:cubicBezTo>
                  <a:pt x="2230" y="2027"/>
                  <a:pt x="2228" y="2016"/>
                  <a:pt x="2228" y="2010"/>
                </a:cubicBezTo>
                <a:cubicBezTo>
                  <a:pt x="2225" y="1984"/>
                  <a:pt x="2222" y="1959"/>
                  <a:pt x="2218" y="1929"/>
                </a:cubicBezTo>
                <a:cubicBezTo>
                  <a:pt x="2257" y="1946"/>
                  <a:pt x="2275" y="1981"/>
                  <a:pt x="2297" y="2018"/>
                </a:cubicBezTo>
                <a:cubicBezTo>
                  <a:pt x="2297" y="1934"/>
                  <a:pt x="2319" y="1867"/>
                  <a:pt x="2398" y="1832"/>
                </a:cubicBezTo>
                <a:cubicBezTo>
                  <a:pt x="2412" y="1838"/>
                  <a:pt x="2407" y="1848"/>
                  <a:pt x="2405" y="1858"/>
                </a:cubicBezTo>
                <a:cubicBezTo>
                  <a:pt x="2404" y="1860"/>
                  <a:pt x="2404" y="1863"/>
                  <a:pt x="2403" y="1865"/>
                </a:cubicBezTo>
                <a:cubicBezTo>
                  <a:pt x="2406" y="1858"/>
                  <a:pt x="2410" y="1852"/>
                  <a:pt x="2415" y="1846"/>
                </a:cubicBezTo>
                <a:cubicBezTo>
                  <a:pt x="2418" y="1828"/>
                  <a:pt x="2434" y="1820"/>
                  <a:pt x="2446" y="1809"/>
                </a:cubicBezTo>
                <a:cubicBezTo>
                  <a:pt x="2469" y="1778"/>
                  <a:pt x="2502" y="1766"/>
                  <a:pt x="2542" y="1760"/>
                </a:cubicBezTo>
                <a:cubicBezTo>
                  <a:pt x="2530" y="1778"/>
                  <a:pt x="2520" y="1794"/>
                  <a:pt x="2510" y="1810"/>
                </a:cubicBezTo>
                <a:cubicBezTo>
                  <a:pt x="2510" y="1810"/>
                  <a:pt x="2510" y="1810"/>
                  <a:pt x="2510" y="1810"/>
                </a:cubicBezTo>
                <a:cubicBezTo>
                  <a:pt x="2510" y="1814"/>
                  <a:pt x="2509" y="1818"/>
                  <a:pt x="2508" y="1822"/>
                </a:cubicBezTo>
                <a:cubicBezTo>
                  <a:pt x="2508" y="1822"/>
                  <a:pt x="2508" y="1822"/>
                  <a:pt x="2508" y="1822"/>
                </a:cubicBezTo>
                <a:cubicBezTo>
                  <a:pt x="2508" y="1822"/>
                  <a:pt x="2508" y="1822"/>
                  <a:pt x="2508" y="1822"/>
                </a:cubicBezTo>
                <a:cubicBezTo>
                  <a:pt x="2506" y="1847"/>
                  <a:pt x="2509" y="1871"/>
                  <a:pt x="2516" y="1896"/>
                </a:cubicBezTo>
                <a:cubicBezTo>
                  <a:pt x="2530" y="1923"/>
                  <a:pt x="2544" y="1950"/>
                  <a:pt x="2540" y="1982"/>
                </a:cubicBezTo>
                <a:cubicBezTo>
                  <a:pt x="2550" y="1963"/>
                  <a:pt x="2544" y="1944"/>
                  <a:pt x="2542" y="1922"/>
                </a:cubicBezTo>
                <a:cubicBezTo>
                  <a:pt x="2585" y="1946"/>
                  <a:pt x="2590" y="1988"/>
                  <a:pt x="2600" y="2028"/>
                </a:cubicBezTo>
                <a:cubicBezTo>
                  <a:pt x="2605" y="2034"/>
                  <a:pt x="2607" y="2041"/>
                  <a:pt x="2608" y="2048"/>
                </a:cubicBezTo>
                <a:cubicBezTo>
                  <a:pt x="2608" y="2046"/>
                  <a:pt x="2608" y="2045"/>
                  <a:pt x="2609" y="2043"/>
                </a:cubicBezTo>
                <a:cubicBezTo>
                  <a:pt x="2609" y="2033"/>
                  <a:pt x="2606" y="2021"/>
                  <a:pt x="2619" y="2015"/>
                </a:cubicBezTo>
                <a:cubicBezTo>
                  <a:pt x="2624" y="2021"/>
                  <a:pt x="2629" y="2026"/>
                  <a:pt x="2634" y="2030"/>
                </a:cubicBezTo>
                <a:cubicBezTo>
                  <a:pt x="2639" y="2034"/>
                  <a:pt x="2645" y="2039"/>
                  <a:pt x="2651" y="2035"/>
                </a:cubicBezTo>
                <a:cubicBezTo>
                  <a:pt x="2659" y="2031"/>
                  <a:pt x="2653" y="2024"/>
                  <a:pt x="2653" y="2019"/>
                </a:cubicBezTo>
                <a:cubicBezTo>
                  <a:pt x="2649" y="1940"/>
                  <a:pt x="2668" y="1869"/>
                  <a:pt x="2729" y="1814"/>
                </a:cubicBezTo>
                <a:cubicBezTo>
                  <a:pt x="2764" y="1781"/>
                  <a:pt x="2807" y="1765"/>
                  <a:pt x="2854" y="1759"/>
                </a:cubicBezTo>
                <a:cubicBezTo>
                  <a:pt x="2870" y="1758"/>
                  <a:pt x="2876" y="1759"/>
                  <a:pt x="2871" y="1779"/>
                </a:cubicBezTo>
                <a:cubicBezTo>
                  <a:pt x="2853" y="1848"/>
                  <a:pt x="2856" y="1918"/>
                  <a:pt x="2876" y="1987"/>
                </a:cubicBezTo>
                <a:cubicBezTo>
                  <a:pt x="2880" y="2004"/>
                  <a:pt x="2886" y="2021"/>
                  <a:pt x="2904" y="2032"/>
                </a:cubicBezTo>
                <a:cubicBezTo>
                  <a:pt x="2919" y="1996"/>
                  <a:pt x="2901" y="1964"/>
                  <a:pt x="2900" y="1929"/>
                </a:cubicBezTo>
                <a:cubicBezTo>
                  <a:pt x="2935" y="1943"/>
                  <a:pt x="2952" y="1977"/>
                  <a:pt x="2986" y="1996"/>
                </a:cubicBezTo>
                <a:cubicBezTo>
                  <a:pt x="2983" y="1919"/>
                  <a:pt x="2978" y="1842"/>
                  <a:pt x="3056" y="1797"/>
                </a:cubicBezTo>
                <a:cubicBezTo>
                  <a:pt x="3072" y="1790"/>
                  <a:pt x="3070" y="1803"/>
                  <a:pt x="3069" y="1811"/>
                </a:cubicBezTo>
                <a:cubicBezTo>
                  <a:pt x="3069" y="1814"/>
                  <a:pt x="3068" y="1817"/>
                  <a:pt x="3068" y="1819"/>
                </a:cubicBezTo>
                <a:cubicBezTo>
                  <a:pt x="3070" y="1813"/>
                  <a:pt x="3074" y="1808"/>
                  <a:pt x="3080" y="1804"/>
                </a:cubicBezTo>
                <a:cubicBezTo>
                  <a:pt x="3108" y="1760"/>
                  <a:pt x="3146" y="1730"/>
                  <a:pt x="3205" y="1723"/>
                </a:cubicBezTo>
                <a:cubicBezTo>
                  <a:pt x="3163" y="1770"/>
                  <a:pt x="3157" y="1819"/>
                  <a:pt x="3186" y="1871"/>
                </a:cubicBezTo>
                <a:cubicBezTo>
                  <a:pt x="3193" y="1881"/>
                  <a:pt x="3198" y="1891"/>
                  <a:pt x="3201" y="1901"/>
                </a:cubicBezTo>
                <a:cubicBezTo>
                  <a:pt x="3201" y="1896"/>
                  <a:pt x="3201" y="1890"/>
                  <a:pt x="3205" y="1885"/>
                </a:cubicBezTo>
                <a:cubicBezTo>
                  <a:pt x="3243" y="1905"/>
                  <a:pt x="3252" y="1943"/>
                  <a:pt x="3260" y="1980"/>
                </a:cubicBezTo>
                <a:cubicBezTo>
                  <a:pt x="3265" y="2006"/>
                  <a:pt x="3267" y="2031"/>
                  <a:pt x="3268" y="2057"/>
                </a:cubicBezTo>
                <a:cubicBezTo>
                  <a:pt x="3275" y="2033"/>
                  <a:pt x="3281" y="2008"/>
                  <a:pt x="3274" y="1979"/>
                </a:cubicBezTo>
                <a:cubicBezTo>
                  <a:pt x="3289" y="1983"/>
                  <a:pt x="3297" y="1998"/>
                  <a:pt x="3315" y="1999"/>
                </a:cubicBezTo>
                <a:cubicBezTo>
                  <a:pt x="3315" y="1981"/>
                  <a:pt x="3315" y="1963"/>
                  <a:pt x="3315" y="1945"/>
                </a:cubicBezTo>
                <a:cubicBezTo>
                  <a:pt x="3317" y="1832"/>
                  <a:pt x="3388" y="1747"/>
                  <a:pt x="3499" y="1724"/>
                </a:cubicBezTo>
                <a:cubicBezTo>
                  <a:pt x="3535" y="1717"/>
                  <a:pt x="3536" y="1718"/>
                  <a:pt x="3529" y="1753"/>
                </a:cubicBezTo>
                <a:cubicBezTo>
                  <a:pt x="3516" y="1820"/>
                  <a:pt x="3519" y="1886"/>
                  <a:pt x="3538" y="1952"/>
                </a:cubicBezTo>
                <a:cubicBezTo>
                  <a:pt x="3543" y="1967"/>
                  <a:pt x="3548" y="1983"/>
                  <a:pt x="3566" y="1995"/>
                </a:cubicBezTo>
                <a:cubicBezTo>
                  <a:pt x="3578" y="1960"/>
                  <a:pt x="3564" y="1929"/>
                  <a:pt x="3559" y="1896"/>
                </a:cubicBezTo>
                <a:cubicBezTo>
                  <a:pt x="3581" y="1901"/>
                  <a:pt x="3586" y="1921"/>
                  <a:pt x="3599" y="1936"/>
                </a:cubicBezTo>
                <a:cubicBezTo>
                  <a:pt x="3613" y="1924"/>
                  <a:pt x="3624" y="1908"/>
                  <a:pt x="3642" y="1899"/>
                </a:cubicBezTo>
                <a:cubicBezTo>
                  <a:pt x="3646" y="1897"/>
                  <a:pt x="3654" y="1887"/>
                  <a:pt x="3656" y="1902"/>
                </a:cubicBezTo>
                <a:cubicBezTo>
                  <a:pt x="3652" y="1915"/>
                  <a:pt x="3650" y="1930"/>
                  <a:pt x="3651" y="1946"/>
                </a:cubicBezTo>
                <a:cubicBezTo>
                  <a:pt x="3672" y="1936"/>
                  <a:pt x="3679" y="1918"/>
                  <a:pt x="3682" y="1898"/>
                </a:cubicBezTo>
                <a:cubicBezTo>
                  <a:pt x="3690" y="1847"/>
                  <a:pt x="3678" y="1801"/>
                  <a:pt x="3640" y="1764"/>
                </a:cubicBezTo>
                <a:cubicBezTo>
                  <a:pt x="3634" y="1757"/>
                  <a:pt x="3618" y="1749"/>
                  <a:pt x="3642" y="1746"/>
                </a:cubicBezTo>
                <a:cubicBezTo>
                  <a:pt x="3672" y="1742"/>
                  <a:pt x="3697" y="1751"/>
                  <a:pt x="3718" y="1772"/>
                </a:cubicBezTo>
                <a:cubicBezTo>
                  <a:pt x="3748" y="1801"/>
                  <a:pt x="3769" y="1836"/>
                  <a:pt x="3783" y="1875"/>
                </a:cubicBezTo>
                <a:cubicBezTo>
                  <a:pt x="3783" y="1875"/>
                  <a:pt x="3783" y="1875"/>
                  <a:pt x="3783" y="1875"/>
                </a:cubicBezTo>
                <a:cubicBezTo>
                  <a:pt x="3792" y="1892"/>
                  <a:pt x="3801" y="1910"/>
                  <a:pt x="3811" y="1926"/>
                </a:cubicBezTo>
                <a:cubicBezTo>
                  <a:pt x="3814" y="1932"/>
                  <a:pt x="3817" y="1939"/>
                  <a:pt x="3825" y="1936"/>
                </a:cubicBezTo>
                <a:cubicBezTo>
                  <a:pt x="3832" y="1934"/>
                  <a:pt x="3830" y="1926"/>
                  <a:pt x="3830" y="1920"/>
                </a:cubicBezTo>
                <a:cubicBezTo>
                  <a:pt x="3828" y="1880"/>
                  <a:pt x="3821" y="1840"/>
                  <a:pt x="3807" y="1802"/>
                </a:cubicBezTo>
                <a:cubicBezTo>
                  <a:pt x="3804" y="1795"/>
                  <a:pt x="3797" y="1788"/>
                  <a:pt x="3802" y="1776"/>
                </a:cubicBezTo>
                <a:cubicBezTo>
                  <a:pt x="3818" y="1788"/>
                  <a:pt x="3830" y="1802"/>
                  <a:pt x="3840" y="1817"/>
                </a:cubicBezTo>
                <a:cubicBezTo>
                  <a:pt x="3840" y="0"/>
                  <a:pt x="3840" y="0"/>
                  <a:pt x="384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816"/>
                  <a:pt x="0" y="1816"/>
                  <a:pt x="0" y="1816"/>
                </a:cubicBezTo>
                <a:cubicBezTo>
                  <a:pt x="4" y="1819"/>
                  <a:pt x="9" y="1822"/>
                  <a:pt x="12" y="182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465042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>
            <a:spLocks noEditPoints="1"/>
          </p:cNvSpPr>
          <p:nvPr userDrawn="1"/>
        </p:nvSpPr>
        <p:spPr bwMode="auto">
          <a:xfrm>
            <a:off x="0" y="-1"/>
            <a:ext cx="9721850" cy="5459711"/>
          </a:xfrm>
          <a:custGeom>
            <a:avLst/>
            <a:gdLst>
              <a:gd name="T0" fmla="*/ 40 w 3840"/>
              <a:gd name="T1" fmla="*/ 2006 h 2155"/>
              <a:gd name="T2" fmla="*/ 108 w 3840"/>
              <a:gd name="T3" fmla="*/ 2063 h 2155"/>
              <a:gd name="T4" fmla="*/ 202 w 3840"/>
              <a:gd name="T5" fmla="*/ 2018 h 2155"/>
              <a:gd name="T6" fmla="*/ 299 w 3840"/>
              <a:gd name="T7" fmla="*/ 2046 h 2155"/>
              <a:gd name="T8" fmla="*/ 507 w 3840"/>
              <a:gd name="T9" fmla="*/ 1832 h 2155"/>
              <a:gd name="T10" fmla="*/ 473 w 3840"/>
              <a:gd name="T11" fmla="*/ 1922 h 2155"/>
              <a:gd name="T12" fmla="*/ 629 w 3840"/>
              <a:gd name="T13" fmla="*/ 1883 h 2155"/>
              <a:gd name="T14" fmla="*/ 760 w 3840"/>
              <a:gd name="T15" fmla="*/ 1851 h 2155"/>
              <a:gd name="T16" fmla="*/ 675 w 3840"/>
              <a:gd name="T17" fmla="*/ 2017 h 2155"/>
              <a:gd name="T18" fmla="*/ 862 w 3840"/>
              <a:gd name="T19" fmla="*/ 1952 h 2155"/>
              <a:gd name="T20" fmla="*/ 917 w 3840"/>
              <a:gd name="T21" fmla="*/ 1809 h 2155"/>
              <a:gd name="T22" fmla="*/ 951 w 3840"/>
              <a:gd name="T23" fmla="*/ 2044 h 2155"/>
              <a:gd name="T24" fmla="*/ 1099 w 3840"/>
              <a:gd name="T25" fmla="*/ 1961 h 2155"/>
              <a:gd name="T26" fmla="*/ 1385 w 3840"/>
              <a:gd name="T27" fmla="*/ 1737 h 2155"/>
              <a:gd name="T28" fmla="*/ 1401 w 3840"/>
              <a:gd name="T29" fmla="*/ 1885 h 2155"/>
              <a:gd name="T30" fmla="*/ 1513 w 3840"/>
              <a:gd name="T31" fmla="*/ 1857 h 2155"/>
              <a:gd name="T32" fmla="*/ 1655 w 3840"/>
              <a:gd name="T33" fmla="*/ 1813 h 2155"/>
              <a:gd name="T34" fmla="*/ 1702 w 3840"/>
              <a:gd name="T35" fmla="*/ 1932 h 2155"/>
              <a:gd name="T36" fmla="*/ 1993 w 3840"/>
              <a:gd name="T37" fmla="*/ 1619 h 2155"/>
              <a:gd name="T38" fmla="*/ 1975 w 3840"/>
              <a:gd name="T39" fmla="*/ 1849 h 2155"/>
              <a:gd name="T40" fmla="*/ 2193 w 3840"/>
              <a:gd name="T41" fmla="*/ 1595 h 2155"/>
              <a:gd name="T42" fmla="*/ 2482 w 3840"/>
              <a:gd name="T43" fmla="*/ 1407 h 2155"/>
              <a:gd name="T44" fmla="*/ 2547 w 3840"/>
              <a:gd name="T45" fmla="*/ 1632 h 2155"/>
              <a:gd name="T46" fmla="*/ 2791 w 3840"/>
              <a:gd name="T47" fmla="*/ 1557 h 2155"/>
              <a:gd name="T48" fmla="*/ 2724 w 3840"/>
              <a:gd name="T49" fmla="*/ 1761 h 2155"/>
              <a:gd name="T50" fmla="*/ 2853 w 3840"/>
              <a:gd name="T51" fmla="*/ 1715 h 2155"/>
              <a:gd name="T52" fmla="*/ 2819 w 3840"/>
              <a:gd name="T53" fmla="*/ 1894 h 2155"/>
              <a:gd name="T54" fmla="*/ 2843 w 3840"/>
              <a:gd name="T55" fmla="*/ 1975 h 2155"/>
              <a:gd name="T56" fmla="*/ 2954 w 3840"/>
              <a:gd name="T57" fmla="*/ 2012 h 2155"/>
              <a:gd name="T58" fmla="*/ 3129 w 3840"/>
              <a:gd name="T59" fmla="*/ 2007 h 2155"/>
              <a:gd name="T60" fmla="*/ 3272 w 3840"/>
              <a:gd name="T61" fmla="*/ 2046 h 2155"/>
              <a:gd name="T62" fmla="*/ 3352 w 3840"/>
              <a:gd name="T63" fmla="*/ 2034 h 2155"/>
              <a:gd name="T64" fmla="*/ 3452 w 3840"/>
              <a:gd name="T65" fmla="*/ 2089 h 2155"/>
              <a:gd name="T66" fmla="*/ 3572 w 3840"/>
              <a:gd name="T67" fmla="*/ 2056 h 2155"/>
              <a:gd name="T68" fmla="*/ 3673 w 3840"/>
              <a:gd name="T69" fmla="*/ 2063 h 2155"/>
              <a:gd name="T70" fmla="*/ 3768 w 3840"/>
              <a:gd name="T71" fmla="*/ 2062 h 2155"/>
              <a:gd name="T72" fmla="*/ 3836 w 3840"/>
              <a:gd name="T73" fmla="*/ 2130 h 2155"/>
              <a:gd name="T74" fmla="*/ 3840 w 3840"/>
              <a:gd name="T75" fmla="*/ 0 h 2155"/>
              <a:gd name="T76" fmla="*/ 359 w 3840"/>
              <a:gd name="T77" fmla="*/ 1814 h 2155"/>
              <a:gd name="T78" fmla="*/ 1152 w 3840"/>
              <a:gd name="T79" fmla="*/ 1698 h 2155"/>
              <a:gd name="T80" fmla="*/ 1493 w 3840"/>
              <a:gd name="T81" fmla="*/ 1737 h 2155"/>
              <a:gd name="T82" fmla="*/ 1619 w 3840"/>
              <a:gd name="T83" fmla="*/ 1635 h 2155"/>
              <a:gd name="T84" fmla="*/ 2368 w 3840"/>
              <a:gd name="T85" fmla="*/ 1425 h 2155"/>
              <a:gd name="T86" fmla="*/ 2691 w 3840"/>
              <a:gd name="T87" fmla="*/ 1459 h 2155"/>
              <a:gd name="T88" fmla="*/ 2906 w 3840"/>
              <a:gd name="T89" fmla="*/ 1677 h 2155"/>
              <a:gd name="T90" fmla="*/ 3035 w 3840"/>
              <a:gd name="T91" fmla="*/ 1365 h 2155"/>
              <a:gd name="T92" fmla="*/ 3021 w 3840"/>
              <a:gd name="T93" fmla="*/ 1482 h 2155"/>
              <a:gd name="T94" fmla="*/ 2823 w 3840"/>
              <a:gd name="T95" fmla="*/ 1599 h 2155"/>
              <a:gd name="T96" fmla="*/ 2879 w 3840"/>
              <a:gd name="T97" fmla="*/ 1432 h 2155"/>
              <a:gd name="T98" fmla="*/ 3035 w 3840"/>
              <a:gd name="T99" fmla="*/ 1365 h 2155"/>
              <a:gd name="T100" fmla="*/ 3205 w 3840"/>
              <a:gd name="T101" fmla="*/ 1856 h 2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840" h="2155">
                <a:moveTo>
                  <a:pt x="0" y="0"/>
                </a:moveTo>
                <a:cubicBezTo>
                  <a:pt x="0" y="2108"/>
                  <a:pt x="0" y="2108"/>
                  <a:pt x="0" y="2108"/>
                </a:cubicBezTo>
                <a:cubicBezTo>
                  <a:pt x="43" y="2076"/>
                  <a:pt x="47" y="2064"/>
                  <a:pt x="40" y="2006"/>
                </a:cubicBezTo>
                <a:cubicBezTo>
                  <a:pt x="64" y="2015"/>
                  <a:pt x="61" y="2037"/>
                  <a:pt x="63" y="2057"/>
                </a:cubicBezTo>
                <a:cubicBezTo>
                  <a:pt x="64" y="2072"/>
                  <a:pt x="63" y="2092"/>
                  <a:pt x="82" y="2095"/>
                </a:cubicBezTo>
                <a:cubicBezTo>
                  <a:pt x="101" y="2097"/>
                  <a:pt x="103" y="2078"/>
                  <a:pt x="108" y="2063"/>
                </a:cubicBezTo>
                <a:cubicBezTo>
                  <a:pt x="112" y="2048"/>
                  <a:pt x="116" y="2032"/>
                  <a:pt x="125" y="2020"/>
                </a:cubicBezTo>
                <a:cubicBezTo>
                  <a:pt x="132" y="2010"/>
                  <a:pt x="142" y="1971"/>
                  <a:pt x="156" y="2020"/>
                </a:cubicBezTo>
                <a:cubicBezTo>
                  <a:pt x="165" y="2053"/>
                  <a:pt x="188" y="2031"/>
                  <a:pt x="202" y="2018"/>
                </a:cubicBezTo>
                <a:cubicBezTo>
                  <a:pt x="235" y="1987"/>
                  <a:pt x="270" y="1962"/>
                  <a:pt x="317" y="1954"/>
                </a:cubicBezTo>
                <a:cubicBezTo>
                  <a:pt x="306" y="1971"/>
                  <a:pt x="295" y="1984"/>
                  <a:pt x="287" y="1999"/>
                </a:cubicBezTo>
                <a:cubicBezTo>
                  <a:pt x="278" y="2017"/>
                  <a:pt x="278" y="2034"/>
                  <a:pt x="299" y="2046"/>
                </a:cubicBezTo>
                <a:cubicBezTo>
                  <a:pt x="319" y="2058"/>
                  <a:pt x="334" y="2051"/>
                  <a:pt x="347" y="2034"/>
                </a:cubicBezTo>
                <a:cubicBezTo>
                  <a:pt x="362" y="2014"/>
                  <a:pt x="370" y="1989"/>
                  <a:pt x="372" y="1965"/>
                </a:cubicBezTo>
                <a:cubicBezTo>
                  <a:pt x="379" y="1879"/>
                  <a:pt x="433" y="1843"/>
                  <a:pt x="507" y="1832"/>
                </a:cubicBezTo>
                <a:cubicBezTo>
                  <a:pt x="548" y="1826"/>
                  <a:pt x="583" y="1814"/>
                  <a:pt x="617" y="1778"/>
                </a:cubicBezTo>
                <a:cubicBezTo>
                  <a:pt x="609" y="1827"/>
                  <a:pt x="582" y="1847"/>
                  <a:pt x="551" y="1866"/>
                </a:cubicBezTo>
                <a:cubicBezTo>
                  <a:pt x="523" y="1882"/>
                  <a:pt x="493" y="1894"/>
                  <a:pt x="473" y="1922"/>
                </a:cubicBezTo>
                <a:cubicBezTo>
                  <a:pt x="458" y="1945"/>
                  <a:pt x="450" y="1968"/>
                  <a:pt x="474" y="1989"/>
                </a:cubicBezTo>
                <a:cubicBezTo>
                  <a:pt x="499" y="2011"/>
                  <a:pt x="516" y="1990"/>
                  <a:pt x="532" y="1974"/>
                </a:cubicBezTo>
                <a:cubicBezTo>
                  <a:pt x="562" y="1944"/>
                  <a:pt x="580" y="1902"/>
                  <a:pt x="629" y="1883"/>
                </a:cubicBezTo>
                <a:cubicBezTo>
                  <a:pt x="624" y="1904"/>
                  <a:pt x="601" y="1920"/>
                  <a:pt x="618" y="1937"/>
                </a:cubicBezTo>
                <a:cubicBezTo>
                  <a:pt x="635" y="1953"/>
                  <a:pt x="653" y="1937"/>
                  <a:pt x="669" y="1930"/>
                </a:cubicBezTo>
                <a:cubicBezTo>
                  <a:pt x="710" y="1914"/>
                  <a:pt x="735" y="1890"/>
                  <a:pt x="760" y="1851"/>
                </a:cubicBezTo>
                <a:cubicBezTo>
                  <a:pt x="769" y="1881"/>
                  <a:pt x="750" y="1898"/>
                  <a:pt x="735" y="1916"/>
                </a:cubicBezTo>
                <a:cubicBezTo>
                  <a:pt x="718" y="1936"/>
                  <a:pt x="698" y="1954"/>
                  <a:pt x="682" y="1974"/>
                </a:cubicBezTo>
                <a:cubicBezTo>
                  <a:pt x="672" y="1986"/>
                  <a:pt x="664" y="2001"/>
                  <a:pt x="675" y="2017"/>
                </a:cubicBezTo>
                <a:cubicBezTo>
                  <a:pt x="685" y="2033"/>
                  <a:pt x="701" y="2031"/>
                  <a:pt x="717" y="2029"/>
                </a:cubicBezTo>
                <a:cubicBezTo>
                  <a:pt x="762" y="2023"/>
                  <a:pt x="793" y="1992"/>
                  <a:pt x="813" y="1928"/>
                </a:cubicBezTo>
                <a:cubicBezTo>
                  <a:pt x="826" y="1944"/>
                  <a:pt x="839" y="1959"/>
                  <a:pt x="862" y="1952"/>
                </a:cubicBezTo>
                <a:cubicBezTo>
                  <a:pt x="885" y="1944"/>
                  <a:pt x="882" y="1922"/>
                  <a:pt x="887" y="1905"/>
                </a:cubicBezTo>
                <a:cubicBezTo>
                  <a:pt x="894" y="1872"/>
                  <a:pt x="895" y="1837"/>
                  <a:pt x="917" y="1809"/>
                </a:cubicBezTo>
                <a:cubicBezTo>
                  <a:pt x="917" y="1809"/>
                  <a:pt x="917" y="1809"/>
                  <a:pt x="917" y="1809"/>
                </a:cubicBezTo>
                <a:cubicBezTo>
                  <a:pt x="928" y="1779"/>
                  <a:pt x="952" y="1765"/>
                  <a:pt x="982" y="1755"/>
                </a:cubicBezTo>
                <a:cubicBezTo>
                  <a:pt x="934" y="1802"/>
                  <a:pt x="938" y="1852"/>
                  <a:pt x="964" y="1907"/>
                </a:cubicBezTo>
                <a:cubicBezTo>
                  <a:pt x="987" y="1954"/>
                  <a:pt x="989" y="2001"/>
                  <a:pt x="951" y="2044"/>
                </a:cubicBezTo>
                <a:cubicBezTo>
                  <a:pt x="1037" y="2017"/>
                  <a:pt x="1024" y="1896"/>
                  <a:pt x="1112" y="1871"/>
                </a:cubicBezTo>
                <a:cubicBezTo>
                  <a:pt x="1112" y="1874"/>
                  <a:pt x="1112" y="1877"/>
                  <a:pt x="1111" y="1879"/>
                </a:cubicBezTo>
                <a:cubicBezTo>
                  <a:pt x="1092" y="1904"/>
                  <a:pt x="1068" y="1933"/>
                  <a:pt x="1099" y="1961"/>
                </a:cubicBezTo>
                <a:cubicBezTo>
                  <a:pt x="1128" y="1988"/>
                  <a:pt x="1160" y="1968"/>
                  <a:pt x="1186" y="1947"/>
                </a:cubicBezTo>
                <a:cubicBezTo>
                  <a:pt x="1224" y="1916"/>
                  <a:pt x="1243" y="1871"/>
                  <a:pt x="1265" y="1828"/>
                </a:cubicBezTo>
                <a:cubicBezTo>
                  <a:pt x="1291" y="1779"/>
                  <a:pt x="1332" y="1750"/>
                  <a:pt x="1385" y="1737"/>
                </a:cubicBezTo>
                <a:cubicBezTo>
                  <a:pt x="1353" y="1767"/>
                  <a:pt x="1323" y="1798"/>
                  <a:pt x="1317" y="1844"/>
                </a:cubicBezTo>
                <a:cubicBezTo>
                  <a:pt x="1314" y="1868"/>
                  <a:pt x="1308" y="1897"/>
                  <a:pt x="1337" y="1910"/>
                </a:cubicBezTo>
                <a:cubicBezTo>
                  <a:pt x="1363" y="1922"/>
                  <a:pt x="1383" y="1903"/>
                  <a:pt x="1401" y="1885"/>
                </a:cubicBezTo>
                <a:cubicBezTo>
                  <a:pt x="1419" y="1865"/>
                  <a:pt x="1432" y="1839"/>
                  <a:pt x="1463" y="1831"/>
                </a:cubicBezTo>
                <a:cubicBezTo>
                  <a:pt x="1468" y="1846"/>
                  <a:pt x="1445" y="1867"/>
                  <a:pt x="1469" y="1876"/>
                </a:cubicBezTo>
                <a:cubicBezTo>
                  <a:pt x="1488" y="1883"/>
                  <a:pt x="1502" y="1870"/>
                  <a:pt x="1513" y="1857"/>
                </a:cubicBezTo>
                <a:cubicBezTo>
                  <a:pt x="1534" y="1830"/>
                  <a:pt x="1554" y="1803"/>
                  <a:pt x="1573" y="1774"/>
                </a:cubicBezTo>
                <a:cubicBezTo>
                  <a:pt x="1599" y="1736"/>
                  <a:pt x="1632" y="1712"/>
                  <a:pt x="1687" y="1708"/>
                </a:cubicBezTo>
                <a:cubicBezTo>
                  <a:pt x="1648" y="1739"/>
                  <a:pt x="1647" y="1774"/>
                  <a:pt x="1655" y="1813"/>
                </a:cubicBezTo>
                <a:cubicBezTo>
                  <a:pt x="1660" y="1841"/>
                  <a:pt x="1655" y="1869"/>
                  <a:pt x="1650" y="1897"/>
                </a:cubicBezTo>
                <a:cubicBezTo>
                  <a:pt x="1647" y="1911"/>
                  <a:pt x="1642" y="1929"/>
                  <a:pt x="1659" y="1939"/>
                </a:cubicBezTo>
                <a:cubicBezTo>
                  <a:pt x="1674" y="1948"/>
                  <a:pt x="1689" y="1941"/>
                  <a:pt x="1702" y="1932"/>
                </a:cubicBezTo>
                <a:cubicBezTo>
                  <a:pt x="1754" y="1898"/>
                  <a:pt x="1783" y="1849"/>
                  <a:pt x="1788" y="1786"/>
                </a:cubicBezTo>
                <a:cubicBezTo>
                  <a:pt x="1791" y="1741"/>
                  <a:pt x="1791" y="1695"/>
                  <a:pt x="1827" y="1660"/>
                </a:cubicBezTo>
                <a:cubicBezTo>
                  <a:pt x="1867" y="1714"/>
                  <a:pt x="1938" y="1694"/>
                  <a:pt x="1993" y="1619"/>
                </a:cubicBezTo>
                <a:cubicBezTo>
                  <a:pt x="1990" y="1659"/>
                  <a:pt x="1991" y="1660"/>
                  <a:pt x="1948" y="1701"/>
                </a:cubicBezTo>
                <a:cubicBezTo>
                  <a:pt x="1917" y="1730"/>
                  <a:pt x="1896" y="1762"/>
                  <a:pt x="1898" y="1806"/>
                </a:cubicBezTo>
                <a:cubicBezTo>
                  <a:pt x="1900" y="1858"/>
                  <a:pt x="1931" y="1876"/>
                  <a:pt x="1975" y="1849"/>
                </a:cubicBezTo>
                <a:cubicBezTo>
                  <a:pt x="2018" y="1822"/>
                  <a:pt x="2038" y="1782"/>
                  <a:pt x="2038" y="1731"/>
                </a:cubicBezTo>
                <a:cubicBezTo>
                  <a:pt x="2071" y="1740"/>
                  <a:pt x="2061" y="1771"/>
                  <a:pt x="2070" y="1795"/>
                </a:cubicBezTo>
                <a:cubicBezTo>
                  <a:pt x="2161" y="1760"/>
                  <a:pt x="2114" y="1641"/>
                  <a:pt x="2193" y="1595"/>
                </a:cubicBezTo>
                <a:cubicBezTo>
                  <a:pt x="2180" y="1648"/>
                  <a:pt x="2175" y="1698"/>
                  <a:pt x="2227" y="1734"/>
                </a:cubicBezTo>
                <a:cubicBezTo>
                  <a:pt x="2250" y="1643"/>
                  <a:pt x="2317" y="1594"/>
                  <a:pt x="2388" y="1548"/>
                </a:cubicBezTo>
                <a:cubicBezTo>
                  <a:pt x="2436" y="1517"/>
                  <a:pt x="2486" y="1485"/>
                  <a:pt x="2482" y="1407"/>
                </a:cubicBezTo>
                <a:cubicBezTo>
                  <a:pt x="2535" y="1479"/>
                  <a:pt x="2477" y="1533"/>
                  <a:pt x="2466" y="1602"/>
                </a:cubicBezTo>
                <a:cubicBezTo>
                  <a:pt x="2505" y="1549"/>
                  <a:pt x="2548" y="1522"/>
                  <a:pt x="2611" y="1510"/>
                </a:cubicBezTo>
                <a:cubicBezTo>
                  <a:pt x="2568" y="1542"/>
                  <a:pt x="2541" y="1574"/>
                  <a:pt x="2547" y="1632"/>
                </a:cubicBezTo>
                <a:cubicBezTo>
                  <a:pt x="2599" y="1574"/>
                  <a:pt x="2668" y="1564"/>
                  <a:pt x="2731" y="1540"/>
                </a:cubicBezTo>
                <a:cubicBezTo>
                  <a:pt x="2768" y="1527"/>
                  <a:pt x="2800" y="1507"/>
                  <a:pt x="2817" y="1463"/>
                </a:cubicBezTo>
                <a:cubicBezTo>
                  <a:pt x="2828" y="1505"/>
                  <a:pt x="2814" y="1532"/>
                  <a:pt x="2791" y="1557"/>
                </a:cubicBezTo>
                <a:cubicBezTo>
                  <a:pt x="2773" y="1577"/>
                  <a:pt x="2752" y="1596"/>
                  <a:pt x="2735" y="1619"/>
                </a:cubicBezTo>
                <a:cubicBezTo>
                  <a:pt x="2699" y="1669"/>
                  <a:pt x="2714" y="1703"/>
                  <a:pt x="2775" y="1710"/>
                </a:cubicBezTo>
                <a:cubicBezTo>
                  <a:pt x="2769" y="1738"/>
                  <a:pt x="2742" y="1745"/>
                  <a:pt x="2724" y="1761"/>
                </a:cubicBezTo>
                <a:cubicBezTo>
                  <a:pt x="2708" y="1777"/>
                  <a:pt x="2691" y="1793"/>
                  <a:pt x="2707" y="1817"/>
                </a:cubicBezTo>
                <a:cubicBezTo>
                  <a:pt x="2723" y="1840"/>
                  <a:pt x="2745" y="1832"/>
                  <a:pt x="2765" y="1822"/>
                </a:cubicBezTo>
                <a:cubicBezTo>
                  <a:pt x="2808" y="1799"/>
                  <a:pt x="2843" y="1768"/>
                  <a:pt x="2853" y="1715"/>
                </a:cubicBezTo>
                <a:cubicBezTo>
                  <a:pt x="2876" y="1737"/>
                  <a:pt x="2861" y="1760"/>
                  <a:pt x="2854" y="1780"/>
                </a:cubicBezTo>
                <a:cubicBezTo>
                  <a:pt x="2846" y="1802"/>
                  <a:pt x="2833" y="1821"/>
                  <a:pt x="2822" y="1842"/>
                </a:cubicBezTo>
                <a:cubicBezTo>
                  <a:pt x="2813" y="1859"/>
                  <a:pt x="2803" y="1877"/>
                  <a:pt x="2819" y="1894"/>
                </a:cubicBezTo>
                <a:cubicBezTo>
                  <a:pt x="2840" y="1916"/>
                  <a:pt x="2846" y="1879"/>
                  <a:pt x="2864" y="1879"/>
                </a:cubicBezTo>
                <a:cubicBezTo>
                  <a:pt x="2867" y="1899"/>
                  <a:pt x="2857" y="1915"/>
                  <a:pt x="2847" y="1930"/>
                </a:cubicBezTo>
                <a:cubicBezTo>
                  <a:pt x="2836" y="1945"/>
                  <a:pt x="2825" y="1961"/>
                  <a:pt x="2843" y="1975"/>
                </a:cubicBezTo>
                <a:cubicBezTo>
                  <a:pt x="2861" y="1988"/>
                  <a:pt x="2880" y="1982"/>
                  <a:pt x="2895" y="1962"/>
                </a:cubicBezTo>
                <a:cubicBezTo>
                  <a:pt x="2907" y="1945"/>
                  <a:pt x="2917" y="1925"/>
                  <a:pt x="2939" y="1915"/>
                </a:cubicBezTo>
                <a:cubicBezTo>
                  <a:pt x="2933" y="1950"/>
                  <a:pt x="2912" y="1989"/>
                  <a:pt x="2954" y="2012"/>
                </a:cubicBezTo>
                <a:cubicBezTo>
                  <a:pt x="2993" y="2033"/>
                  <a:pt x="3028" y="2014"/>
                  <a:pt x="3058" y="1985"/>
                </a:cubicBezTo>
                <a:cubicBezTo>
                  <a:pt x="3095" y="1950"/>
                  <a:pt x="3128" y="1906"/>
                  <a:pt x="3195" y="1902"/>
                </a:cubicBezTo>
                <a:cubicBezTo>
                  <a:pt x="3157" y="1934"/>
                  <a:pt x="3113" y="1954"/>
                  <a:pt x="3129" y="2007"/>
                </a:cubicBezTo>
                <a:cubicBezTo>
                  <a:pt x="3137" y="2033"/>
                  <a:pt x="3161" y="2043"/>
                  <a:pt x="3184" y="2044"/>
                </a:cubicBezTo>
                <a:cubicBezTo>
                  <a:pt x="3231" y="2044"/>
                  <a:pt x="3259" y="2015"/>
                  <a:pt x="3275" y="1970"/>
                </a:cubicBezTo>
                <a:cubicBezTo>
                  <a:pt x="3286" y="2005"/>
                  <a:pt x="3286" y="2005"/>
                  <a:pt x="3272" y="2046"/>
                </a:cubicBezTo>
                <a:cubicBezTo>
                  <a:pt x="3265" y="2068"/>
                  <a:pt x="3250" y="2095"/>
                  <a:pt x="3279" y="2107"/>
                </a:cubicBezTo>
                <a:cubicBezTo>
                  <a:pt x="3306" y="2118"/>
                  <a:pt x="3325" y="2095"/>
                  <a:pt x="3337" y="2073"/>
                </a:cubicBezTo>
                <a:cubicBezTo>
                  <a:pt x="3344" y="2061"/>
                  <a:pt x="3347" y="2047"/>
                  <a:pt x="3352" y="2034"/>
                </a:cubicBezTo>
                <a:cubicBezTo>
                  <a:pt x="3369" y="2040"/>
                  <a:pt x="3364" y="2056"/>
                  <a:pt x="3368" y="2068"/>
                </a:cubicBezTo>
                <a:cubicBezTo>
                  <a:pt x="3373" y="2085"/>
                  <a:pt x="3371" y="2107"/>
                  <a:pt x="3395" y="2112"/>
                </a:cubicBezTo>
                <a:cubicBezTo>
                  <a:pt x="3419" y="2117"/>
                  <a:pt x="3438" y="2107"/>
                  <a:pt x="3452" y="2089"/>
                </a:cubicBezTo>
                <a:cubicBezTo>
                  <a:pt x="3470" y="2067"/>
                  <a:pt x="3482" y="2038"/>
                  <a:pt x="3517" y="2026"/>
                </a:cubicBezTo>
                <a:cubicBezTo>
                  <a:pt x="3511" y="2053"/>
                  <a:pt x="3505" y="2082"/>
                  <a:pt x="3538" y="2091"/>
                </a:cubicBezTo>
                <a:cubicBezTo>
                  <a:pt x="3562" y="2097"/>
                  <a:pt x="3567" y="2075"/>
                  <a:pt x="3572" y="2056"/>
                </a:cubicBezTo>
                <a:cubicBezTo>
                  <a:pt x="3598" y="2057"/>
                  <a:pt x="3600" y="2104"/>
                  <a:pt x="3631" y="2089"/>
                </a:cubicBezTo>
                <a:cubicBezTo>
                  <a:pt x="3652" y="2079"/>
                  <a:pt x="3653" y="2048"/>
                  <a:pt x="3676" y="2038"/>
                </a:cubicBezTo>
                <a:cubicBezTo>
                  <a:pt x="3685" y="2048"/>
                  <a:pt x="3675" y="2055"/>
                  <a:pt x="3673" y="2063"/>
                </a:cubicBezTo>
                <a:cubicBezTo>
                  <a:pt x="3669" y="2078"/>
                  <a:pt x="3672" y="2091"/>
                  <a:pt x="3683" y="2102"/>
                </a:cubicBezTo>
                <a:cubicBezTo>
                  <a:pt x="3697" y="2115"/>
                  <a:pt x="3710" y="2105"/>
                  <a:pt x="3722" y="2100"/>
                </a:cubicBezTo>
                <a:cubicBezTo>
                  <a:pt x="3741" y="2093"/>
                  <a:pt x="3754" y="2077"/>
                  <a:pt x="3768" y="2062"/>
                </a:cubicBezTo>
                <a:cubicBezTo>
                  <a:pt x="3780" y="2050"/>
                  <a:pt x="3790" y="2036"/>
                  <a:pt x="3816" y="2037"/>
                </a:cubicBezTo>
                <a:cubicBezTo>
                  <a:pt x="3788" y="2073"/>
                  <a:pt x="3792" y="2099"/>
                  <a:pt x="3836" y="2111"/>
                </a:cubicBezTo>
                <a:cubicBezTo>
                  <a:pt x="3836" y="2117"/>
                  <a:pt x="3836" y="2124"/>
                  <a:pt x="3836" y="2130"/>
                </a:cubicBezTo>
                <a:cubicBezTo>
                  <a:pt x="3836" y="2138"/>
                  <a:pt x="3836" y="2147"/>
                  <a:pt x="3836" y="2155"/>
                </a:cubicBezTo>
                <a:cubicBezTo>
                  <a:pt x="3840" y="2155"/>
                  <a:pt x="3840" y="2155"/>
                  <a:pt x="3840" y="2155"/>
                </a:cubicBezTo>
                <a:cubicBezTo>
                  <a:pt x="3840" y="0"/>
                  <a:pt x="3840" y="0"/>
                  <a:pt x="3840" y="0"/>
                </a:cubicBezTo>
                <a:lnTo>
                  <a:pt x="0" y="0"/>
                </a:lnTo>
                <a:close/>
                <a:moveTo>
                  <a:pt x="324" y="1896"/>
                </a:moveTo>
                <a:cubicBezTo>
                  <a:pt x="348" y="1869"/>
                  <a:pt x="359" y="1843"/>
                  <a:pt x="359" y="1814"/>
                </a:cubicBezTo>
                <a:cubicBezTo>
                  <a:pt x="384" y="1859"/>
                  <a:pt x="378" y="1872"/>
                  <a:pt x="324" y="1896"/>
                </a:cubicBezTo>
                <a:close/>
                <a:moveTo>
                  <a:pt x="1051" y="1738"/>
                </a:moveTo>
                <a:cubicBezTo>
                  <a:pt x="1084" y="1707"/>
                  <a:pt x="1125" y="1722"/>
                  <a:pt x="1152" y="1698"/>
                </a:cubicBezTo>
                <a:cubicBezTo>
                  <a:pt x="1140" y="1760"/>
                  <a:pt x="1093" y="1729"/>
                  <a:pt x="1051" y="1738"/>
                </a:cubicBezTo>
                <a:close/>
                <a:moveTo>
                  <a:pt x="1457" y="1762"/>
                </a:moveTo>
                <a:cubicBezTo>
                  <a:pt x="1465" y="1747"/>
                  <a:pt x="1481" y="1746"/>
                  <a:pt x="1493" y="1737"/>
                </a:cubicBezTo>
                <a:cubicBezTo>
                  <a:pt x="1505" y="1728"/>
                  <a:pt x="1521" y="1719"/>
                  <a:pt x="1516" y="1701"/>
                </a:cubicBezTo>
                <a:cubicBezTo>
                  <a:pt x="1511" y="1682"/>
                  <a:pt x="1492" y="1693"/>
                  <a:pt x="1476" y="1685"/>
                </a:cubicBezTo>
                <a:cubicBezTo>
                  <a:pt x="1521" y="1657"/>
                  <a:pt x="1578" y="1675"/>
                  <a:pt x="1619" y="1635"/>
                </a:cubicBezTo>
                <a:cubicBezTo>
                  <a:pt x="1608" y="1708"/>
                  <a:pt x="1556" y="1748"/>
                  <a:pt x="1457" y="1762"/>
                </a:cubicBezTo>
                <a:close/>
                <a:moveTo>
                  <a:pt x="2252" y="1521"/>
                </a:moveTo>
                <a:cubicBezTo>
                  <a:pt x="2275" y="1454"/>
                  <a:pt x="2341" y="1466"/>
                  <a:pt x="2368" y="1425"/>
                </a:cubicBezTo>
                <a:cubicBezTo>
                  <a:pt x="2363" y="1495"/>
                  <a:pt x="2297" y="1484"/>
                  <a:pt x="2252" y="1521"/>
                </a:cubicBezTo>
                <a:close/>
                <a:moveTo>
                  <a:pt x="2808" y="1411"/>
                </a:moveTo>
                <a:cubicBezTo>
                  <a:pt x="2781" y="1464"/>
                  <a:pt x="2759" y="1474"/>
                  <a:pt x="2691" y="1459"/>
                </a:cubicBezTo>
                <a:cubicBezTo>
                  <a:pt x="2779" y="1437"/>
                  <a:pt x="2775" y="1317"/>
                  <a:pt x="2878" y="1305"/>
                </a:cubicBezTo>
                <a:cubicBezTo>
                  <a:pt x="2839" y="1336"/>
                  <a:pt x="2827" y="1375"/>
                  <a:pt x="2808" y="1411"/>
                </a:cubicBezTo>
                <a:close/>
                <a:moveTo>
                  <a:pt x="2906" y="1677"/>
                </a:moveTo>
                <a:cubicBezTo>
                  <a:pt x="2917" y="1624"/>
                  <a:pt x="2969" y="1623"/>
                  <a:pt x="3012" y="1590"/>
                </a:cubicBezTo>
                <a:cubicBezTo>
                  <a:pt x="2986" y="1647"/>
                  <a:pt x="2934" y="1645"/>
                  <a:pt x="2906" y="1677"/>
                </a:cubicBezTo>
                <a:close/>
                <a:moveTo>
                  <a:pt x="3035" y="1365"/>
                </a:moveTo>
                <a:cubicBezTo>
                  <a:pt x="3015" y="1384"/>
                  <a:pt x="2991" y="1400"/>
                  <a:pt x="2980" y="1426"/>
                </a:cubicBezTo>
                <a:cubicBezTo>
                  <a:pt x="2975" y="1439"/>
                  <a:pt x="2962" y="1454"/>
                  <a:pt x="2974" y="1470"/>
                </a:cubicBezTo>
                <a:cubicBezTo>
                  <a:pt x="2987" y="1486"/>
                  <a:pt x="3004" y="1484"/>
                  <a:pt x="3021" y="1482"/>
                </a:cubicBezTo>
                <a:cubicBezTo>
                  <a:pt x="3028" y="1481"/>
                  <a:pt x="3034" y="1478"/>
                  <a:pt x="3041" y="1476"/>
                </a:cubicBezTo>
                <a:cubicBezTo>
                  <a:pt x="2989" y="1556"/>
                  <a:pt x="2885" y="1537"/>
                  <a:pt x="2831" y="1610"/>
                </a:cubicBezTo>
                <a:cubicBezTo>
                  <a:pt x="2828" y="1607"/>
                  <a:pt x="2826" y="1603"/>
                  <a:pt x="2823" y="1599"/>
                </a:cubicBezTo>
                <a:cubicBezTo>
                  <a:pt x="2844" y="1580"/>
                  <a:pt x="2864" y="1561"/>
                  <a:pt x="2885" y="1542"/>
                </a:cubicBezTo>
                <a:cubicBezTo>
                  <a:pt x="2902" y="1527"/>
                  <a:pt x="2919" y="1511"/>
                  <a:pt x="2928" y="1489"/>
                </a:cubicBezTo>
                <a:cubicBezTo>
                  <a:pt x="2945" y="1448"/>
                  <a:pt x="2926" y="1425"/>
                  <a:pt x="2879" y="1432"/>
                </a:cubicBezTo>
                <a:cubicBezTo>
                  <a:pt x="2890" y="1389"/>
                  <a:pt x="2922" y="1371"/>
                  <a:pt x="2957" y="1356"/>
                </a:cubicBezTo>
                <a:cubicBezTo>
                  <a:pt x="2991" y="1341"/>
                  <a:pt x="3028" y="1335"/>
                  <a:pt x="3056" y="1305"/>
                </a:cubicBezTo>
                <a:cubicBezTo>
                  <a:pt x="3068" y="1334"/>
                  <a:pt x="3052" y="1350"/>
                  <a:pt x="3035" y="1365"/>
                </a:cubicBezTo>
                <a:close/>
                <a:moveTo>
                  <a:pt x="3205" y="1856"/>
                </a:moveTo>
                <a:cubicBezTo>
                  <a:pt x="3244" y="1834"/>
                  <a:pt x="3272" y="1815"/>
                  <a:pt x="3283" y="1775"/>
                </a:cubicBezTo>
                <a:cubicBezTo>
                  <a:pt x="3298" y="1831"/>
                  <a:pt x="3283" y="1847"/>
                  <a:pt x="3205" y="1856"/>
                </a:cubicBezTo>
                <a:close/>
              </a:path>
            </a:pathLst>
          </a:custGeom>
          <a:solidFill>
            <a:srgbClr val="EA5B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70127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827884"/>
      </p:ext>
    </p:extLst>
  </p:cSld>
  <p:clrMapOvr>
    <a:masterClrMapping/>
  </p:clrMapOvr>
  <p:transition spd="med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>
            <a:spLocks noEditPoints="1"/>
          </p:cNvSpPr>
          <p:nvPr userDrawn="1"/>
        </p:nvSpPr>
        <p:spPr bwMode="auto">
          <a:xfrm>
            <a:off x="0" y="-1"/>
            <a:ext cx="9721850" cy="5459711"/>
          </a:xfrm>
          <a:custGeom>
            <a:avLst/>
            <a:gdLst>
              <a:gd name="T0" fmla="*/ 40 w 3840"/>
              <a:gd name="T1" fmla="*/ 2006 h 2155"/>
              <a:gd name="T2" fmla="*/ 108 w 3840"/>
              <a:gd name="T3" fmla="*/ 2063 h 2155"/>
              <a:gd name="T4" fmla="*/ 202 w 3840"/>
              <a:gd name="T5" fmla="*/ 2018 h 2155"/>
              <a:gd name="T6" fmla="*/ 299 w 3840"/>
              <a:gd name="T7" fmla="*/ 2046 h 2155"/>
              <a:gd name="T8" fmla="*/ 507 w 3840"/>
              <a:gd name="T9" fmla="*/ 1832 h 2155"/>
              <a:gd name="T10" fmla="*/ 473 w 3840"/>
              <a:gd name="T11" fmla="*/ 1922 h 2155"/>
              <a:gd name="T12" fmla="*/ 629 w 3840"/>
              <a:gd name="T13" fmla="*/ 1883 h 2155"/>
              <a:gd name="T14" fmla="*/ 760 w 3840"/>
              <a:gd name="T15" fmla="*/ 1851 h 2155"/>
              <a:gd name="T16" fmla="*/ 675 w 3840"/>
              <a:gd name="T17" fmla="*/ 2017 h 2155"/>
              <a:gd name="T18" fmla="*/ 862 w 3840"/>
              <a:gd name="T19" fmla="*/ 1952 h 2155"/>
              <a:gd name="T20" fmla="*/ 917 w 3840"/>
              <a:gd name="T21" fmla="*/ 1809 h 2155"/>
              <a:gd name="T22" fmla="*/ 951 w 3840"/>
              <a:gd name="T23" fmla="*/ 2044 h 2155"/>
              <a:gd name="T24" fmla="*/ 1099 w 3840"/>
              <a:gd name="T25" fmla="*/ 1961 h 2155"/>
              <a:gd name="T26" fmla="*/ 1385 w 3840"/>
              <a:gd name="T27" fmla="*/ 1737 h 2155"/>
              <a:gd name="T28" fmla="*/ 1401 w 3840"/>
              <a:gd name="T29" fmla="*/ 1885 h 2155"/>
              <a:gd name="T30" fmla="*/ 1513 w 3840"/>
              <a:gd name="T31" fmla="*/ 1857 h 2155"/>
              <a:gd name="T32" fmla="*/ 1655 w 3840"/>
              <a:gd name="T33" fmla="*/ 1813 h 2155"/>
              <a:gd name="T34" fmla="*/ 1702 w 3840"/>
              <a:gd name="T35" fmla="*/ 1932 h 2155"/>
              <a:gd name="T36" fmla="*/ 1993 w 3840"/>
              <a:gd name="T37" fmla="*/ 1619 h 2155"/>
              <a:gd name="T38" fmla="*/ 1975 w 3840"/>
              <a:gd name="T39" fmla="*/ 1849 h 2155"/>
              <a:gd name="T40" fmla="*/ 2193 w 3840"/>
              <a:gd name="T41" fmla="*/ 1595 h 2155"/>
              <a:gd name="T42" fmla="*/ 2482 w 3840"/>
              <a:gd name="T43" fmla="*/ 1407 h 2155"/>
              <a:gd name="T44" fmla="*/ 2547 w 3840"/>
              <a:gd name="T45" fmla="*/ 1632 h 2155"/>
              <a:gd name="T46" fmla="*/ 2791 w 3840"/>
              <a:gd name="T47" fmla="*/ 1557 h 2155"/>
              <a:gd name="T48" fmla="*/ 2724 w 3840"/>
              <a:gd name="T49" fmla="*/ 1761 h 2155"/>
              <a:gd name="T50" fmla="*/ 2853 w 3840"/>
              <a:gd name="T51" fmla="*/ 1715 h 2155"/>
              <a:gd name="T52" fmla="*/ 2819 w 3840"/>
              <a:gd name="T53" fmla="*/ 1894 h 2155"/>
              <a:gd name="T54" fmla="*/ 2843 w 3840"/>
              <a:gd name="T55" fmla="*/ 1975 h 2155"/>
              <a:gd name="T56" fmla="*/ 2954 w 3840"/>
              <a:gd name="T57" fmla="*/ 2012 h 2155"/>
              <a:gd name="T58" fmla="*/ 3129 w 3840"/>
              <a:gd name="T59" fmla="*/ 2007 h 2155"/>
              <a:gd name="T60" fmla="*/ 3272 w 3840"/>
              <a:gd name="T61" fmla="*/ 2046 h 2155"/>
              <a:gd name="T62" fmla="*/ 3352 w 3840"/>
              <a:gd name="T63" fmla="*/ 2034 h 2155"/>
              <a:gd name="T64" fmla="*/ 3452 w 3840"/>
              <a:gd name="T65" fmla="*/ 2089 h 2155"/>
              <a:gd name="T66" fmla="*/ 3572 w 3840"/>
              <a:gd name="T67" fmla="*/ 2056 h 2155"/>
              <a:gd name="T68" fmla="*/ 3673 w 3840"/>
              <a:gd name="T69" fmla="*/ 2063 h 2155"/>
              <a:gd name="T70" fmla="*/ 3768 w 3840"/>
              <a:gd name="T71" fmla="*/ 2062 h 2155"/>
              <a:gd name="T72" fmla="*/ 3836 w 3840"/>
              <a:gd name="T73" fmla="*/ 2130 h 2155"/>
              <a:gd name="T74" fmla="*/ 3840 w 3840"/>
              <a:gd name="T75" fmla="*/ 0 h 2155"/>
              <a:gd name="T76" fmla="*/ 359 w 3840"/>
              <a:gd name="T77" fmla="*/ 1814 h 2155"/>
              <a:gd name="T78" fmla="*/ 1152 w 3840"/>
              <a:gd name="T79" fmla="*/ 1698 h 2155"/>
              <a:gd name="T80" fmla="*/ 1493 w 3840"/>
              <a:gd name="T81" fmla="*/ 1737 h 2155"/>
              <a:gd name="T82" fmla="*/ 1619 w 3840"/>
              <a:gd name="T83" fmla="*/ 1635 h 2155"/>
              <a:gd name="T84" fmla="*/ 2368 w 3840"/>
              <a:gd name="T85" fmla="*/ 1425 h 2155"/>
              <a:gd name="T86" fmla="*/ 2691 w 3840"/>
              <a:gd name="T87" fmla="*/ 1459 h 2155"/>
              <a:gd name="T88" fmla="*/ 2906 w 3840"/>
              <a:gd name="T89" fmla="*/ 1677 h 2155"/>
              <a:gd name="T90" fmla="*/ 3035 w 3840"/>
              <a:gd name="T91" fmla="*/ 1365 h 2155"/>
              <a:gd name="T92" fmla="*/ 3021 w 3840"/>
              <a:gd name="T93" fmla="*/ 1482 h 2155"/>
              <a:gd name="T94" fmla="*/ 2823 w 3840"/>
              <a:gd name="T95" fmla="*/ 1599 h 2155"/>
              <a:gd name="T96" fmla="*/ 2879 w 3840"/>
              <a:gd name="T97" fmla="*/ 1432 h 2155"/>
              <a:gd name="T98" fmla="*/ 3035 w 3840"/>
              <a:gd name="T99" fmla="*/ 1365 h 2155"/>
              <a:gd name="T100" fmla="*/ 3205 w 3840"/>
              <a:gd name="T101" fmla="*/ 1856 h 2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840" h="2155">
                <a:moveTo>
                  <a:pt x="0" y="0"/>
                </a:moveTo>
                <a:cubicBezTo>
                  <a:pt x="0" y="2108"/>
                  <a:pt x="0" y="2108"/>
                  <a:pt x="0" y="2108"/>
                </a:cubicBezTo>
                <a:cubicBezTo>
                  <a:pt x="43" y="2076"/>
                  <a:pt x="47" y="2064"/>
                  <a:pt x="40" y="2006"/>
                </a:cubicBezTo>
                <a:cubicBezTo>
                  <a:pt x="64" y="2015"/>
                  <a:pt x="61" y="2037"/>
                  <a:pt x="63" y="2057"/>
                </a:cubicBezTo>
                <a:cubicBezTo>
                  <a:pt x="64" y="2072"/>
                  <a:pt x="63" y="2092"/>
                  <a:pt x="82" y="2095"/>
                </a:cubicBezTo>
                <a:cubicBezTo>
                  <a:pt x="101" y="2097"/>
                  <a:pt x="103" y="2078"/>
                  <a:pt x="108" y="2063"/>
                </a:cubicBezTo>
                <a:cubicBezTo>
                  <a:pt x="112" y="2048"/>
                  <a:pt x="116" y="2032"/>
                  <a:pt x="125" y="2020"/>
                </a:cubicBezTo>
                <a:cubicBezTo>
                  <a:pt x="132" y="2010"/>
                  <a:pt x="142" y="1971"/>
                  <a:pt x="156" y="2020"/>
                </a:cubicBezTo>
                <a:cubicBezTo>
                  <a:pt x="165" y="2053"/>
                  <a:pt x="188" y="2031"/>
                  <a:pt x="202" y="2018"/>
                </a:cubicBezTo>
                <a:cubicBezTo>
                  <a:pt x="235" y="1987"/>
                  <a:pt x="270" y="1962"/>
                  <a:pt x="317" y="1954"/>
                </a:cubicBezTo>
                <a:cubicBezTo>
                  <a:pt x="306" y="1971"/>
                  <a:pt x="295" y="1984"/>
                  <a:pt x="287" y="1999"/>
                </a:cubicBezTo>
                <a:cubicBezTo>
                  <a:pt x="278" y="2017"/>
                  <a:pt x="278" y="2034"/>
                  <a:pt x="299" y="2046"/>
                </a:cubicBezTo>
                <a:cubicBezTo>
                  <a:pt x="319" y="2058"/>
                  <a:pt x="334" y="2051"/>
                  <a:pt x="347" y="2034"/>
                </a:cubicBezTo>
                <a:cubicBezTo>
                  <a:pt x="362" y="2014"/>
                  <a:pt x="370" y="1989"/>
                  <a:pt x="372" y="1965"/>
                </a:cubicBezTo>
                <a:cubicBezTo>
                  <a:pt x="379" y="1879"/>
                  <a:pt x="433" y="1843"/>
                  <a:pt x="507" y="1832"/>
                </a:cubicBezTo>
                <a:cubicBezTo>
                  <a:pt x="548" y="1826"/>
                  <a:pt x="583" y="1814"/>
                  <a:pt x="617" y="1778"/>
                </a:cubicBezTo>
                <a:cubicBezTo>
                  <a:pt x="609" y="1827"/>
                  <a:pt x="582" y="1847"/>
                  <a:pt x="551" y="1866"/>
                </a:cubicBezTo>
                <a:cubicBezTo>
                  <a:pt x="523" y="1882"/>
                  <a:pt x="493" y="1894"/>
                  <a:pt x="473" y="1922"/>
                </a:cubicBezTo>
                <a:cubicBezTo>
                  <a:pt x="458" y="1945"/>
                  <a:pt x="450" y="1968"/>
                  <a:pt x="474" y="1989"/>
                </a:cubicBezTo>
                <a:cubicBezTo>
                  <a:pt x="499" y="2011"/>
                  <a:pt x="516" y="1990"/>
                  <a:pt x="532" y="1974"/>
                </a:cubicBezTo>
                <a:cubicBezTo>
                  <a:pt x="562" y="1944"/>
                  <a:pt x="580" y="1902"/>
                  <a:pt x="629" y="1883"/>
                </a:cubicBezTo>
                <a:cubicBezTo>
                  <a:pt x="624" y="1904"/>
                  <a:pt x="601" y="1920"/>
                  <a:pt x="618" y="1937"/>
                </a:cubicBezTo>
                <a:cubicBezTo>
                  <a:pt x="635" y="1953"/>
                  <a:pt x="653" y="1937"/>
                  <a:pt x="669" y="1930"/>
                </a:cubicBezTo>
                <a:cubicBezTo>
                  <a:pt x="710" y="1914"/>
                  <a:pt x="735" y="1890"/>
                  <a:pt x="760" y="1851"/>
                </a:cubicBezTo>
                <a:cubicBezTo>
                  <a:pt x="769" y="1881"/>
                  <a:pt x="750" y="1898"/>
                  <a:pt x="735" y="1916"/>
                </a:cubicBezTo>
                <a:cubicBezTo>
                  <a:pt x="718" y="1936"/>
                  <a:pt x="698" y="1954"/>
                  <a:pt x="682" y="1974"/>
                </a:cubicBezTo>
                <a:cubicBezTo>
                  <a:pt x="672" y="1986"/>
                  <a:pt x="664" y="2001"/>
                  <a:pt x="675" y="2017"/>
                </a:cubicBezTo>
                <a:cubicBezTo>
                  <a:pt x="685" y="2033"/>
                  <a:pt x="701" y="2031"/>
                  <a:pt x="717" y="2029"/>
                </a:cubicBezTo>
                <a:cubicBezTo>
                  <a:pt x="762" y="2023"/>
                  <a:pt x="793" y="1992"/>
                  <a:pt x="813" y="1928"/>
                </a:cubicBezTo>
                <a:cubicBezTo>
                  <a:pt x="826" y="1944"/>
                  <a:pt x="839" y="1959"/>
                  <a:pt x="862" y="1952"/>
                </a:cubicBezTo>
                <a:cubicBezTo>
                  <a:pt x="885" y="1944"/>
                  <a:pt x="882" y="1922"/>
                  <a:pt x="887" y="1905"/>
                </a:cubicBezTo>
                <a:cubicBezTo>
                  <a:pt x="894" y="1872"/>
                  <a:pt x="895" y="1837"/>
                  <a:pt x="917" y="1809"/>
                </a:cubicBezTo>
                <a:cubicBezTo>
                  <a:pt x="917" y="1809"/>
                  <a:pt x="917" y="1809"/>
                  <a:pt x="917" y="1809"/>
                </a:cubicBezTo>
                <a:cubicBezTo>
                  <a:pt x="928" y="1779"/>
                  <a:pt x="952" y="1765"/>
                  <a:pt x="982" y="1755"/>
                </a:cubicBezTo>
                <a:cubicBezTo>
                  <a:pt x="934" y="1802"/>
                  <a:pt x="938" y="1852"/>
                  <a:pt x="964" y="1907"/>
                </a:cubicBezTo>
                <a:cubicBezTo>
                  <a:pt x="987" y="1954"/>
                  <a:pt x="989" y="2001"/>
                  <a:pt x="951" y="2044"/>
                </a:cubicBezTo>
                <a:cubicBezTo>
                  <a:pt x="1037" y="2017"/>
                  <a:pt x="1024" y="1896"/>
                  <a:pt x="1112" y="1871"/>
                </a:cubicBezTo>
                <a:cubicBezTo>
                  <a:pt x="1112" y="1874"/>
                  <a:pt x="1112" y="1877"/>
                  <a:pt x="1111" y="1879"/>
                </a:cubicBezTo>
                <a:cubicBezTo>
                  <a:pt x="1092" y="1904"/>
                  <a:pt x="1068" y="1933"/>
                  <a:pt x="1099" y="1961"/>
                </a:cubicBezTo>
                <a:cubicBezTo>
                  <a:pt x="1128" y="1988"/>
                  <a:pt x="1160" y="1968"/>
                  <a:pt x="1186" y="1947"/>
                </a:cubicBezTo>
                <a:cubicBezTo>
                  <a:pt x="1224" y="1916"/>
                  <a:pt x="1243" y="1871"/>
                  <a:pt x="1265" y="1828"/>
                </a:cubicBezTo>
                <a:cubicBezTo>
                  <a:pt x="1291" y="1779"/>
                  <a:pt x="1332" y="1750"/>
                  <a:pt x="1385" y="1737"/>
                </a:cubicBezTo>
                <a:cubicBezTo>
                  <a:pt x="1353" y="1767"/>
                  <a:pt x="1323" y="1798"/>
                  <a:pt x="1317" y="1844"/>
                </a:cubicBezTo>
                <a:cubicBezTo>
                  <a:pt x="1314" y="1868"/>
                  <a:pt x="1308" y="1897"/>
                  <a:pt x="1337" y="1910"/>
                </a:cubicBezTo>
                <a:cubicBezTo>
                  <a:pt x="1363" y="1922"/>
                  <a:pt x="1383" y="1903"/>
                  <a:pt x="1401" y="1885"/>
                </a:cubicBezTo>
                <a:cubicBezTo>
                  <a:pt x="1419" y="1865"/>
                  <a:pt x="1432" y="1839"/>
                  <a:pt x="1463" y="1831"/>
                </a:cubicBezTo>
                <a:cubicBezTo>
                  <a:pt x="1468" y="1846"/>
                  <a:pt x="1445" y="1867"/>
                  <a:pt x="1469" y="1876"/>
                </a:cubicBezTo>
                <a:cubicBezTo>
                  <a:pt x="1488" y="1883"/>
                  <a:pt x="1502" y="1870"/>
                  <a:pt x="1513" y="1857"/>
                </a:cubicBezTo>
                <a:cubicBezTo>
                  <a:pt x="1534" y="1830"/>
                  <a:pt x="1554" y="1803"/>
                  <a:pt x="1573" y="1774"/>
                </a:cubicBezTo>
                <a:cubicBezTo>
                  <a:pt x="1599" y="1736"/>
                  <a:pt x="1632" y="1712"/>
                  <a:pt x="1687" y="1708"/>
                </a:cubicBezTo>
                <a:cubicBezTo>
                  <a:pt x="1648" y="1739"/>
                  <a:pt x="1647" y="1774"/>
                  <a:pt x="1655" y="1813"/>
                </a:cubicBezTo>
                <a:cubicBezTo>
                  <a:pt x="1660" y="1841"/>
                  <a:pt x="1655" y="1869"/>
                  <a:pt x="1650" y="1897"/>
                </a:cubicBezTo>
                <a:cubicBezTo>
                  <a:pt x="1647" y="1911"/>
                  <a:pt x="1642" y="1929"/>
                  <a:pt x="1659" y="1939"/>
                </a:cubicBezTo>
                <a:cubicBezTo>
                  <a:pt x="1674" y="1948"/>
                  <a:pt x="1689" y="1941"/>
                  <a:pt x="1702" y="1932"/>
                </a:cubicBezTo>
                <a:cubicBezTo>
                  <a:pt x="1754" y="1898"/>
                  <a:pt x="1783" y="1849"/>
                  <a:pt x="1788" y="1786"/>
                </a:cubicBezTo>
                <a:cubicBezTo>
                  <a:pt x="1791" y="1741"/>
                  <a:pt x="1791" y="1695"/>
                  <a:pt x="1827" y="1660"/>
                </a:cubicBezTo>
                <a:cubicBezTo>
                  <a:pt x="1867" y="1714"/>
                  <a:pt x="1938" y="1694"/>
                  <a:pt x="1993" y="1619"/>
                </a:cubicBezTo>
                <a:cubicBezTo>
                  <a:pt x="1990" y="1659"/>
                  <a:pt x="1991" y="1660"/>
                  <a:pt x="1948" y="1701"/>
                </a:cubicBezTo>
                <a:cubicBezTo>
                  <a:pt x="1917" y="1730"/>
                  <a:pt x="1896" y="1762"/>
                  <a:pt x="1898" y="1806"/>
                </a:cubicBezTo>
                <a:cubicBezTo>
                  <a:pt x="1900" y="1858"/>
                  <a:pt x="1931" y="1876"/>
                  <a:pt x="1975" y="1849"/>
                </a:cubicBezTo>
                <a:cubicBezTo>
                  <a:pt x="2018" y="1822"/>
                  <a:pt x="2038" y="1782"/>
                  <a:pt x="2038" y="1731"/>
                </a:cubicBezTo>
                <a:cubicBezTo>
                  <a:pt x="2071" y="1740"/>
                  <a:pt x="2061" y="1771"/>
                  <a:pt x="2070" y="1795"/>
                </a:cubicBezTo>
                <a:cubicBezTo>
                  <a:pt x="2161" y="1760"/>
                  <a:pt x="2114" y="1641"/>
                  <a:pt x="2193" y="1595"/>
                </a:cubicBezTo>
                <a:cubicBezTo>
                  <a:pt x="2180" y="1648"/>
                  <a:pt x="2175" y="1698"/>
                  <a:pt x="2227" y="1734"/>
                </a:cubicBezTo>
                <a:cubicBezTo>
                  <a:pt x="2250" y="1643"/>
                  <a:pt x="2317" y="1594"/>
                  <a:pt x="2388" y="1548"/>
                </a:cubicBezTo>
                <a:cubicBezTo>
                  <a:pt x="2436" y="1517"/>
                  <a:pt x="2486" y="1485"/>
                  <a:pt x="2482" y="1407"/>
                </a:cubicBezTo>
                <a:cubicBezTo>
                  <a:pt x="2535" y="1479"/>
                  <a:pt x="2477" y="1533"/>
                  <a:pt x="2466" y="1602"/>
                </a:cubicBezTo>
                <a:cubicBezTo>
                  <a:pt x="2505" y="1549"/>
                  <a:pt x="2548" y="1522"/>
                  <a:pt x="2611" y="1510"/>
                </a:cubicBezTo>
                <a:cubicBezTo>
                  <a:pt x="2568" y="1542"/>
                  <a:pt x="2541" y="1574"/>
                  <a:pt x="2547" y="1632"/>
                </a:cubicBezTo>
                <a:cubicBezTo>
                  <a:pt x="2599" y="1574"/>
                  <a:pt x="2668" y="1564"/>
                  <a:pt x="2731" y="1540"/>
                </a:cubicBezTo>
                <a:cubicBezTo>
                  <a:pt x="2768" y="1527"/>
                  <a:pt x="2800" y="1507"/>
                  <a:pt x="2817" y="1463"/>
                </a:cubicBezTo>
                <a:cubicBezTo>
                  <a:pt x="2828" y="1505"/>
                  <a:pt x="2814" y="1532"/>
                  <a:pt x="2791" y="1557"/>
                </a:cubicBezTo>
                <a:cubicBezTo>
                  <a:pt x="2773" y="1577"/>
                  <a:pt x="2752" y="1596"/>
                  <a:pt x="2735" y="1619"/>
                </a:cubicBezTo>
                <a:cubicBezTo>
                  <a:pt x="2699" y="1669"/>
                  <a:pt x="2714" y="1703"/>
                  <a:pt x="2775" y="1710"/>
                </a:cubicBezTo>
                <a:cubicBezTo>
                  <a:pt x="2769" y="1738"/>
                  <a:pt x="2742" y="1745"/>
                  <a:pt x="2724" y="1761"/>
                </a:cubicBezTo>
                <a:cubicBezTo>
                  <a:pt x="2708" y="1777"/>
                  <a:pt x="2691" y="1793"/>
                  <a:pt x="2707" y="1817"/>
                </a:cubicBezTo>
                <a:cubicBezTo>
                  <a:pt x="2723" y="1840"/>
                  <a:pt x="2745" y="1832"/>
                  <a:pt x="2765" y="1822"/>
                </a:cubicBezTo>
                <a:cubicBezTo>
                  <a:pt x="2808" y="1799"/>
                  <a:pt x="2843" y="1768"/>
                  <a:pt x="2853" y="1715"/>
                </a:cubicBezTo>
                <a:cubicBezTo>
                  <a:pt x="2876" y="1737"/>
                  <a:pt x="2861" y="1760"/>
                  <a:pt x="2854" y="1780"/>
                </a:cubicBezTo>
                <a:cubicBezTo>
                  <a:pt x="2846" y="1802"/>
                  <a:pt x="2833" y="1821"/>
                  <a:pt x="2822" y="1842"/>
                </a:cubicBezTo>
                <a:cubicBezTo>
                  <a:pt x="2813" y="1859"/>
                  <a:pt x="2803" y="1877"/>
                  <a:pt x="2819" y="1894"/>
                </a:cubicBezTo>
                <a:cubicBezTo>
                  <a:pt x="2840" y="1916"/>
                  <a:pt x="2846" y="1879"/>
                  <a:pt x="2864" y="1879"/>
                </a:cubicBezTo>
                <a:cubicBezTo>
                  <a:pt x="2867" y="1899"/>
                  <a:pt x="2857" y="1915"/>
                  <a:pt x="2847" y="1930"/>
                </a:cubicBezTo>
                <a:cubicBezTo>
                  <a:pt x="2836" y="1945"/>
                  <a:pt x="2825" y="1961"/>
                  <a:pt x="2843" y="1975"/>
                </a:cubicBezTo>
                <a:cubicBezTo>
                  <a:pt x="2861" y="1988"/>
                  <a:pt x="2880" y="1982"/>
                  <a:pt x="2895" y="1962"/>
                </a:cubicBezTo>
                <a:cubicBezTo>
                  <a:pt x="2907" y="1945"/>
                  <a:pt x="2917" y="1925"/>
                  <a:pt x="2939" y="1915"/>
                </a:cubicBezTo>
                <a:cubicBezTo>
                  <a:pt x="2933" y="1950"/>
                  <a:pt x="2912" y="1989"/>
                  <a:pt x="2954" y="2012"/>
                </a:cubicBezTo>
                <a:cubicBezTo>
                  <a:pt x="2993" y="2033"/>
                  <a:pt x="3028" y="2014"/>
                  <a:pt x="3058" y="1985"/>
                </a:cubicBezTo>
                <a:cubicBezTo>
                  <a:pt x="3095" y="1950"/>
                  <a:pt x="3128" y="1906"/>
                  <a:pt x="3195" y="1902"/>
                </a:cubicBezTo>
                <a:cubicBezTo>
                  <a:pt x="3157" y="1934"/>
                  <a:pt x="3113" y="1954"/>
                  <a:pt x="3129" y="2007"/>
                </a:cubicBezTo>
                <a:cubicBezTo>
                  <a:pt x="3137" y="2033"/>
                  <a:pt x="3161" y="2043"/>
                  <a:pt x="3184" y="2044"/>
                </a:cubicBezTo>
                <a:cubicBezTo>
                  <a:pt x="3231" y="2044"/>
                  <a:pt x="3259" y="2015"/>
                  <a:pt x="3275" y="1970"/>
                </a:cubicBezTo>
                <a:cubicBezTo>
                  <a:pt x="3286" y="2005"/>
                  <a:pt x="3286" y="2005"/>
                  <a:pt x="3272" y="2046"/>
                </a:cubicBezTo>
                <a:cubicBezTo>
                  <a:pt x="3265" y="2068"/>
                  <a:pt x="3250" y="2095"/>
                  <a:pt x="3279" y="2107"/>
                </a:cubicBezTo>
                <a:cubicBezTo>
                  <a:pt x="3306" y="2118"/>
                  <a:pt x="3325" y="2095"/>
                  <a:pt x="3337" y="2073"/>
                </a:cubicBezTo>
                <a:cubicBezTo>
                  <a:pt x="3344" y="2061"/>
                  <a:pt x="3347" y="2047"/>
                  <a:pt x="3352" y="2034"/>
                </a:cubicBezTo>
                <a:cubicBezTo>
                  <a:pt x="3369" y="2040"/>
                  <a:pt x="3364" y="2056"/>
                  <a:pt x="3368" y="2068"/>
                </a:cubicBezTo>
                <a:cubicBezTo>
                  <a:pt x="3373" y="2085"/>
                  <a:pt x="3371" y="2107"/>
                  <a:pt x="3395" y="2112"/>
                </a:cubicBezTo>
                <a:cubicBezTo>
                  <a:pt x="3419" y="2117"/>
                  <a:pt x="3438" y="2107"/>
                  <a:pt x="3452" y="2089"/>
                </a:cubicBezTo>
                <a:cubicBezTo>
                  <a:pt x="3470" y="2067"/>
                  <a:pt x="3482" y="2038"/>
                  <a:pt x="3517" y="2026"/>
                </a:cubicBezTo>
                <a:cubicBezTo>
                  <a:pt x="3511" y="2053"/>
                  <a:pt x="3505" y="2082"/>
                  <a:pt x="3538" y="2091"/>
                </a:cubicBezTo>
                <a:cubicBezTo>
                  <a:pt x="3562" y="2097"/>
                  <a:pt x="3567" y="2075"/>
                  <a:pt x="3572" y="2056"/>
                </a:cubicBezTo>
                <a:cubicBezTo>
                  <a:pt x="3598" y="2057"/>
                  <a:pt x="3600" y="2104"/>
                  <a:pt x="3631" y="2089"/>
                </a:cubicBezTo>
                <a:cubicBezTo>
                  <a:pt x="3652" y="2079"/>
                  <a:pt x="3653" y="2048"/>
                  <a:pt x="3676" y="2038"/>
                </a:cubicBezTo>
                <a:cubicBezTo>
                  <a:pt x="3685" y="2048"/>
                  <a:pt x="3675" y="2055"/>
                  <a:pt x="3673" y="2063"/>
                </a:cubicBezTo>
                <a:cubicBezTo>
                  <a:pt x="3669" y="2078"/>
                  <a:pt x="3672" y="2091"/>
                  <a:pt x="3683" y="2102"/>
                </a:cubicBezTo>
                <a:cubicBezTo>
                  <a:pt x="3697" y="2115"/>
                  <a:pt x="3710" y="2105"/>
                  <a:pt x="3722" y="2100"/>
                </a:cubicBezTo>
                <a:cubicBezTo>
                  <a:pt x="3741" y="2093"/>
                  <a:pt x="3754" y="2077"/>
                  <a:pt x="3768" y="2062"/>
                </a:cubicBezTo>
                <a:cubicBezTo>
                  <a:pt x="3780" y="2050"/>
                  <a:pt x="3790" y="2036"/>
                  <a:pt x="3816" y="2037"/>
                </a:cubicBezTo>
                <a:cubicBezTo>
                  <a:pt x="3788" y="2073"/>
                  <a:pt x="3792" y="2099"/>
                  <a:pt x="3836" y="2111"/>
                </a:cubicBezTo>
                <a:cubicBezTo>
                  <a:pt x="3836" y="2117"/>
                  <a:pt x="3836" y="2124"/>
                  <a:pt x="3836" y="2130"/>
                </a:cubicBezTo>
                <a:cubicBezTo>
                  <a:pt x="3836" y="2138"/>
                  <a:pt x="3836" y="2147"/>
                  <a:pt x="3836" y="2155"/>
                </a:cubicBezTo>
                <a:cubicBezTo>
                  <a:pt x="3840" y="2155"/>
                  <a:pt x="3840" y="2155"/>
                  <a:pt x="3840" y="2155"/>
                </a:cubicBezTo>
                <a:cubicBezTo>
                  <a:pt x="3840" y="0"/>
                  <a:pt x="3840" y="0"/>
                  <a:pt x="3840" y="0"/>
                </a:cubicBezTo>
                <a:lnTo>
                  <a:pt x="0" y="0"/>
                </a:lnTo>
                <a:close/>
                <a:moveTo>
                  <a:pt x="324" y="1896"/>
                </a:moveTo>
                <a:cubicBezTo>
                  <a:pt x="348" y="1869"/>
                  <a:pt x="359" y="1843"/>
                  <a:pt x="359" y="1814"/>
                </a:cubicBezTo>
                <a:cubicBezTo>
                  <a:pt x="384" y="1859"/>
                  <a:pt x="378" y="1872"/>
                  <a:pt x="324" y="1896"/>
                </a:cubicBezTo>
                <a:close/>
                <a:moveTo>
                  <a:pt x="1051" y="1738"/>
                </a:moveTo>
                <a:cubicBezTo>
                  <a:pt x="1084" y="1707"/>
                  <a:pt x="1125" y="1722"/>
                  <a:pt x="1152" y="1698"/>
                </a:cubicBezTo>
                <a:cubicBezTo>
                  <a:pt x="1140" y="1760"/>
                  <a:pt x="1093" y="1729"/>
                  <a:pt x="1051" y="1738"/>
                </a:cubicBezTo>
                <a:close/>
                <a:moveTo>
                  <a:pt x="1457" y="1762"/>
                </a:moveTo>
                <a:cubicBezTo>
                  <a:pt x="1465" y="1747"/>
                  <a:pt x="1481" y="1746"/>
                  <a:pt x="1493" y="1737"/>
                </a:cubicBezTo>
                <a:cubicBezTo>
                  <a:pt x="1505" y="1728"/>
                  <a:pt x="1521" y="1719"/>
                  <a:pt x="1516" y="1701"/>
                </a:cubicBezTo>
                <a:cubicBezTo>
                  <a:pt x="1511" y="1682"/>
                  <a:pt x="1492" y="1693"/>
                  <a:pt x="1476" y="1685"/>
                </a:cubicBezTo>
                <a:cubicBezTo>
                  <a:pt x="1521" y="1657"/>
                  <a:pt x="1578" y="1675"/>
                  <a:pt x="1619" y="1635"/>
                </a:cubicBezTo>
                <a:cubicBezTo>
                  <a:pt x="1608" y="1708"/>
                  <a:pt x="1556" y="1748"/>
                  <a:pt x="1457" y="1762"/>
                </a:cubicBezTo>
                <a:close/>
                <a:moveTo>
                  <a:pt x="2252" y="1521"/>
                </a:moveTo>
                <a:cubicBezTo>
                  <a:pt x="2275" y="1454"/>
                  <a:pt x="2341" y="1466"/>
                  <a:pt x="2368" y="1425"/>
                </a:cubicBezTo>
                <a:cubicBezTo>
                  <a:pt x="2363" y="1495"/>
                  <a:pt x="2297" y="1484"/>
                  <a:pt x="2252" y="1521"/>
                </a:cubicBezTo>
                <a:close/>
                <a:moveTo>
                  <a:pt x="2808" y="1411"/>
                </a:moveTo>
                <a:cubicBezTo>
                  <a:pt x="2781" y="1464"/>
                  <a:pt x="2759" y="1474"/>
                  <a:pt x="2691" y="1459"/>
                </a:cubicBezTo>
                <a:cubicBezTo>
                  <a:pt x="2779" y="1437"/>
                  <a:pt x="2775" y="1317"/>
                  <a:pt x="2878" y="1305"/>
                </a:cubicBezTo>
                <a:cubicBezTo>
                  <a:pt x="2839" y="1336"/>
                  <a:pt x="2827" y="1375"/>
                  <a:pt x="2808" y="1411"/>
                </a:cubicBezTo>
                <a:close/>
                <a:moveTo>
                  <a:pt x="2906" y="1677"/>
                </a:moveTo>
                <a:cubicBezTo>
                  <a:pt x="2917" y="1624"/>
                  <a:pt x="2969" y="1623"/>
                  <a:pt x="3012" y="1590"/>
                </a:cubicBezTo>
                <a:cubicBezTo>
                  <a:pt x="2986" y="1647"/>
                  <a:pt x="2934" y="1645"/>
                  <a:pt x="2906" y="1677"/>
                </a:cubicBezTo>
                <a:close/>
                <a:moveTo>
                  <a:pt x="3035" y="1365"/>
                </a:moveTo>
                <a:cubicBezTo>
                  <a:pt x="3015" y="1384"/>
                  <a:pt x="2991" y="1400"/>
                  <a:pt x="2980" y="1426"/>
                </a:cubicBezTo>
                <a:cubicBezTo>
                  <a:pt x="2975" y="1439"/>
                  <a:pt x="2962" y="1454"/>
                  <a:pt x="2974" y="1470"/>
                </a:cubicBezTo>
                <a:cubicBezTo>
                  <a:pt x="2987" y="1486"/>
                  <a:pt x="3004" y="1484"/>
                  <a:pt x="3021" y="1482"/>
                </a:cubicBezTo>
                <a:cubicBezTo>
                  <a:pt x="3028" y="1481"/>
                  <a:pt x="3034" y="1478"/>
                  <a:pt x="3041" y="1476"/>
                </a:cubicBezTo>
                <a:cubicBezTo>
                  <a:pt x="2989" y="1556"/>
                  <a:pt x="2885" y="1537"/>
                  <a:pt x="2831" y="1610"/>
                </a:cubicBezTo>
                <a:cubicBezTo>
                  <a:pt x="2828" y="1607"/>
                  <a:pt x="2826" y="1603"/>
                  <a:pt x="2823" y="1599"/>
                </a:cubicBezTo>
                <a:cubicBezTo>
                  <a:pt x="2844" y="1580"/>
                  <a:pt x="2864" y="1561"/>
                  <a:pt x="2885" y="1542"/>
                </a:cubicBezTo>
                <a:cubicBezTo>
                  <a:pt x="2902" y="1527"/>
                  <a:pt x="2919" y="1511"/>
                  <a:pt x="2928" y="1489"/>
                </a:cubicBezTo>
                <a:cubicBezTo>
                  <a:pt x="2945" y="1448"/>
                  <a:pt x="2926" y="1425"/>
                  <a:pt x="2879" y="1432"/>
                </a:cubicBezTo>
                <a:cubicBezTo>
                  <a:pt x="2890" y="1389"/>
                  <a:pt x="2922" y="1371"/>
                  <a:pt x="2957" y="1356"/>
                </a:cubicBezTo>
                <a:cubicBezTo>
                  <a:pt x="2991" y="1341"/>
                  <a:pt x="3028" y="1335"/>
                  <a:pt x="3056" y="1305"/>
                </a:cubicBezTo>
                <a:cubicBezTo>
                  <a:pt x="3068" y="1334"/>
                  <a:pt x="3052" y="1350"/>
                  <a:pt x="3035" y="1365"/>
                </a:cubicBezTo>
                <a:close/>
                <a:moveTo>
                  <a:pt x="3205" y="1856"/>
                </a:moveTo>
                <a:cubicBezTo>
                  <a:pt x="3244" y="1834"/>
                  <a:pt x="3272" y="1815"/>
                  <a:pt x="3283" y="1775"/>
                </a:cubicBezTo>
                <a:cubicBezTo>
                  <a:pt x="3298" y="1831"/>
                  <a:pt x="3283" y="1847"/>
                  <a:pt x="3205" y="1856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28262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/>
          </p:cNvSpPr>
          <p:nvPr userDrawn="1"/>
        </p:nvSpPr>
        <p:spPr bwMode="auto">
          <a:xfrm>
            <a:off x="6972" y="0"/>
            <a:ext cx="9714878" cy="5400675"/>
          </a:xfrm>
          <a:custGeom>
            <a:avLst/>
            <a:gdLst>
              <a:gd name="T0" fmla="*/ 0 w 3857"/>
              <a:gd name="T1" fmla="*/ 1546 h 2160"/>
              <a:gd name="T2" fmla="*/ 49 w 3857"/>
              <a:gd name="T3" fmla="*/ 1587 h 2160"/>
              <a:gd name="T4" fmla="*/ 101 w 3857"/>
              <a:gd name="T5" fmla="*/ 1681 h 2160"/>
              <a:gd name="T6" fmla="*/ 55 w 3857"/>
              <a:gd name="T7" fmla="*/ 1540 h 2160"/>
              <a:gd name="T8" fmla="*/ 108 w 3857"/>
              <a:gd name="T9" fmla="*/ 1468 h 2160"/>
              <a:gd name="T10" fmla="*/ 171 w 3857"/>
              <a:gd name="T11" fmla="*/ 1193 h 2160"/>
              <a:gd name="T12" fmla="*/ 224 w 3857"/>
              <a:gd name="T13" fmla="*/ 1182 h 2160"/>
              <a:gd name="T14" fmla="*/ 240 w 3857"/>
              <a:gd name="T15" fmla="*/ 1183 h 2160"/>
              <a:gd name="T16" fmla="*/ 413 w 3857"/>
              <a:gd name="T17" fmla="*/ 1284 h 2160"/>
              <a:gd name="T18" fmla="*/ 444 w 3857"/>
              <a:gd name="T19" fmla="*/ 1290 h 2160"/>
              <a:gd name="T20" fmla="*/ 559 w 3857"/>
              <a:gd name="T21" fmla="*/ 1480 h 2160"/>
              <a:gd name="T22" fmla="*/ 635 w 3857"/>
              <a:gd name="T23" fmla="*/ 1235 h 2160"/>
              <a:gd name="T24" fmla="*/ 788 w 3857"/>
              <a:gd name="T25" fmla="*/ 1410 h 2160"/>
              <a:gd name="T26" fmla="*/ 803 w 3857"/>
              <a:gd name="T27" fmla="*/ 1360 h 2160"/>
              <a:gd name="T28" fmla="*/ 852 w 3857"/>
              <a:gd name="T29" fmla="*/ 1669 h 2160"/>
              <a:gd name="T30" fmla="*/ 908 w 3857"/>
              <a:gd name="T31" fmla="*/ 1708 h 2160"/>
              <a:gd name="T32" fmla="*/ 1040 w 3857"/>
              <a:gd name="T33" fmla="*/ 1520 h 2160"/>
              <a:gd name="T34" fmla="*/ 1077 w 3857"/>
              <a:gd name="T35" fmla="*/ 1535 h 2160"/>
              <a:gd name="T36" fmla="*/ 1111 w 3857"/>
              <a:gd name="T37" fmla="*/ 1632 h 2160"/>
              <a:gd name="T38" fmla="*/ 1133 w 3857"/>
              <a:gd name="T39" fmla="*/ 1693 h 2160"/>
              <a:gd name="T40" fmla="*/ 1187 w 3857"/>
              <a:gd name="T41" fmla="*/ 1679 h 2160"/>
              <a:gd name="T42" fmla="*/ 1155 w 3857"/>
              <a:gd name="T43" fmla="*/ 1728 h 2160"/>
              <a:gd name="T44" fmla="*/ 1315 w 3857"/>
              <a:gd name="T45" fmla="*/ 1491 h 2160"/>
              <a:gd name="T46" fmla="*/ 1414 w 3857"/>
              <a:gd name="T47" fmla="*/ 1731 h 2160"/>
              <a:gd name="T48" fmla="*/ 1462 w 3857"/>
              <a:gd name="T49" fmla="*/ 1726 h 2160"/>
              <a:gd name="T50" fmla="*/ 1462 w 3857"/>
              <a:gd name="T51" fmla="*/ 1845 h 2160"/>
              <a:gd name="T52" fmla="*/ 1507 w 3857"/>
              <a:gd name="T53" fmla="*/ 1879 h 2160"/>
              <a:gd name="T54" fmla="*/ 1633 w 3857"/>
              <a:gd name="T55" fmla="*/ 1867 h 2160"/>
              <a:gd name="T56" fmla="*/ 1712 w 3857"/>
              <a:gd name="T57" fmla="*/ 1942 h 2160"/>
              <a:gd name="T58" fmla="*/ 1715 w 3857"/>
              <a:gd name="T59" fmla="*/ 2098 h 2160"/>
              <a:gd name="T60" fmla="*/ 1759 w 3857"/>
              <a:gd name="T61" fmla="*/ 1794 h 2160"/>
              <a:gd name="T62" fmla="*/ 1934 w 3857"/>
              <a:gd name="T63" fmla="*/ 1919 h 2160"/>
              <a:gd name="T64" fmla="*/ 1919 w 3857"/>
              <a:gd name="T65" fmla="*/ 2123 h 2160"/>
              <a:gd name="T66" fmla="*/ 1954 w 3857"/>
              <a:gd name="T67" fmla="*/ 2074 h 2160"/>
              <a:gd name="T68" fmla="*/ 2008 w 3857"/>
              <a:gd name="T69" fmla="*/ 2031 h 2160"/>
              <a:gd name="T70" fmla="*/ 2032 w 3857"/>
              <a:gd name="T71" fmla="*/ 2039 h 2160"/>
              <a:gd name="T72" fmla="*/ 2055 w 3857"/>
              <a:gd name="T73" fmla="*/ 1997 h 2160"/>
              <a:gd name="T74" fmla="*/ 2132 w 3857"/>
              <a:gd name="T75" fmla="*/ 1850 h 2160"/>
              <a:gd name="T76" fmla="*/ 2286 w 3857"/>
              <a:gd name="T77" fmla="*/ 2084 h 2160"/>
              <a:gd name="T78" fmla="*/ 2347 w 3857"/>
              <a:gd name="T79" fmla="*/ 1975 h 2160"/>
              <a:gd name="T80" fmla="*/ 2360 w 3857"/>
              <a:gd name="T81" fmla="*/ 2083 h 2160"/>
              <a:gd name="T82" fmla="*/ 2419 w 3857"/>
              <a:gd name="T83" fmla="*/ 1955 h 2160"/>
              <a:gd name="T84" fmla="*/ 2479 w 3857"/>
              <a:gd name="T85" fmla="*/ 1931 h 2160"/>
              <a:gd name="T86" fmla="*/ 2460 w 3857"/>
              <a:gd name="T87" fmla="*/ 2075 h 2160"/>
              <a:gd name="T88" fmla="*/ 2498 w 3857"/>
              <a:gd name="T89" fmla="*/ 2091 h 2160"/>
              <a:gd name="T90" fmla="*/ 2530 w 3857"/>
              <a:gd name="T91" fmla="*/ 2089 h 2160"/>
              <a:gd name="T92" fmla="*/ 2565 w 3857"/>
              <a:gd name="T93" fmla="*/ 2141 h 2160"/>
              <a:gd name="T94" fmla="*/ 3857 w 3857"/>
              <a:gd name="T95" fmla="*/ 2160 h 2160"/>
              <a:gd name="T96" fmla="*/ 0 w 3857"/>
              <a:gd name="T97" fmla="*/ 0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857" h="2160">
                <a:moveTo>
                  <a:pt x="0" y="0"/>
                </a:moveTo>
                <a:cubicBezTo>
                  <a:pt x="0" y="1546"/>
                  <a:pt x="0" y="1546"/>
                  <a:pt x="0" y="1546"/>
                </a:cubicBezTo>
                <a:cubicBezTo>
                  <a:pt x="4" y="1543"/>
                  <a:pt x="10" y="1541"/>
                  <a:pt x="16" y="1541"/>
                </a:cubicBezTo>
                <a:cubicBezTo>
                  <a:pt x="39" y="1540"/>
                  <a:pt x="40" y="1570"/>
                  <a:pt x="49" y="1587"/>
                </a:cubicBezTo>
                <a:cubicBezTo>
                  <a:pt x="56" y="1601"/>
                  <a:pt x="63" y="1615"/>
                  <a:pt x="70" y="1628"/>
                </a:cubicBezTo>
                <a:cubicBezTo>
                  <a:pt x="79" y="1647"/>
                  <a:pt x="89" y="1664"/>
                  <a:pt x="101" y="1681"/>
                </a:cubicBezTo>
                <a:cubicBezTo>
                  <a:pt x="86" y="1658"/>
                  <a:pt x="73" y="1633"/>
                  <a:pt x="63" y="1606"/>
                </a:cubicBezTo>
                <a:cubicBezTo>
                  <a:pt x="55" y="1585"/>
                  <a:pt x="47" y="1563"/>
                  <a:pt x="55" y="1540"/>
                </a:cubicBezTo>
                <a:cubicBezTo>
                  <a:pt x="38" y="1508"/>
                  <a:pt x="54" y="1475"/>
                  <a:pt x="48" y="1441"/>
                </a:cubicBezTo>
                <a:cubicBezTo>
                  <a:pt x="73" y="1448"/>
                  <a:pt x="88" y="1482"/>
                  <a:pt x="108" y="1468"/>
                </a:cubicBezTo>
                <a:cubicBezTo>
                  <a:pt x="126" y="1456"/>
                  <a:pt x="111" y="1427"/>
                  <a:pt x="110" y="1406"/>
                </a:cubicBezTo>
                <a:cubicBezTo>
                  <a:pt x="107" y="1328"/>
                  <a:pt x="114" y="1254"/>
                  <a:pt x="171" y="1193"/>
                </a:cubicBezTo>
                <a:cubicBezTo>
                  <a:pt x="182" y="1182"/>
                  <a:pt x="193" y="1172"/>
                  <a:pt x="208" y="1167"/>
                </a:cubicBezTo>
                <a:cubicBezTo>
                  <a:pt x="222" y="1163"/>
                  <a:pt x="226" y="1170"/>
                  <a:pt x="224" y="1182"/>
                </a:cubicBezTo>
                <a:cubicBezTo>
                  <a:pt x="224" y="1196"/>
                  <a:pt x="223" y="1209"/>
                  <a:pt x="221" y="1222"/>
                </a:cubicBezTo>
                <a:cubicBezTo>
                  <a:pt x="225" y="1208"/>
                  <a:pt x="231" y="1195"/>
                  <a:pt x="240" y="1183"/>
                </a:cubicBezTo>
                <a:cubicBezTo>
                  <a:pt x="280" y="1111"/>
                  <a:pt x="337" y="1062"/>
                  <a:pt x="429" y="1045"/>
                </a:cubicBezTo>
                <a:cubicBezTo>
                  <a:pt x="360" y="1126"/>
                  <a:pt x="366" y="1205"/>
                  <a:pt x="413" y="1284"/>
                </a:cubicBezTo>
                <a:cubicBezTo>
                  <a:pt x="423" y="1295"/>
                  <a:pt x="430" y="1307"/>
                  <a:pt x="433" y="1319"/>
                </a:cubicBezTo>
                <a:cubicBezTo>
                  <a:pt x="431" y="1306"/>
                  <a:pt x="428" y="1295"/>
                  <a:pt x="444" y="1290"/>
                </a:cubicBezTo>
                <a:cubicBezTo>
                  <a:pt x="491" y="1323"/>
                  <a:pt x="511" y="1371"/>
                  <a:pt x="528" y="1423"/>
                </a:cubicBezTo>
                <a:cubicBezTo>
                  <a:pt x="535" y="1442"/>
                  <a:pt x="512" y="1482"/>
                  <a:pt x="559" y="1480"/>
                </a:cubicBezTo>
                <a:cubicBezTo>
                  <a:pt x="556" y="1491"/>
                  <a:pt x="553" y="1502"/>
                  <a:pt x="550" y="1515"/>
                </a:cubicBezTo>
                <a:cubicBezTo>
                  <a:pt x="684" y="1398"/>
                  <a:pt x="698" y="1353"/>
                  <a:pt x="635" y="1235"/>
                </a:cubicBezTo>
                <a:cubicBezTo>
                  <a:pt x="709" y="1250"/>
                  <a:pt x="746" y="1301"/>
                  <a:pt x="775" y="1363"/>
                </a:cubicBezTo>
                <a:cubicBezTo>
                  <a:pt x="789" y="1378"/>
                  <a:pt x="789" y="1396"/>
                  <a:pt x="788" y="1410"/>
                </a:cubicBezTo>
                <a:cubicBezTo>
                  <a:pt x="794" y="1397"/>
                  <a:pt x="781" y="1379"/>
                  <a:pt x="786" y="1361"/>
                </a:cubicBezTo>
                <a:cubicBezTo>
                  <a:pt x="789" y="1331"/>
                  <a:pt x="799" y="1354"/>
                  <a:pt x="803" y="1360"/>
                </a:cubicBezTo>
                <a:cubicBezTo>
                  <a:pt x="840" y="1413"/>
                  <a:pt x="857" y="1474"/>
                  <a:pt x="861" y="1538"/>
                </a:cubicBezTo>
                <a:cubicBezTo>
                  <a:pt x="865" y="1583"/>
                  <a:pt x="864" y="1627"/>
                  <a:pt x="852" y="1669"/>
                </a:cubicBezTo>
                <a:cubicBezTo>
                  <a:pt x="878" y="1688"/>
                  <a:pt x="885" y="1631"/>
                  <a:pt x="911" y="1659"/>
                </a:cubicBezTo>
                <a:cubicBezTo>
                  <a:pt x="902" y="1675"/>
                  <a:pt x="912" y="1691"/>
                  <a:pt x="908" y="1708"/>
                </a:cubicBezTo>
                <a:cubicBezTo>
                  <a:pt x="920" y="1700"/>
                  <a:pt x="924" y="1687"/>
                  <a:pt x="927" y="1675"/>
                </a:cubicBezTo>
                <a:cubicBezTo>
                  <a:pt x="953" y="1614"/>
                  <a:pt x="986" y="1560"/>
                  <a:pt x="1040" y="1520"/>
                </a:cubicBezTo>
                <a:cubicBezTo>
                  <a:pt x="1049" y="1514"/>
                  <a:pt x="1057" y="1502"/>
                  <a:pt x="1069" y="1506"/>
                </a:cubicBezTo>
                <a:cubicBezTo>
                  <a:pt x="1082" y="1510"/>
                  <a:pt x="1076" y="1525"/>
                  <a:pt x="1077" y="1535"/>
                </a:cubicBezTo>
                <a:cubicBezTo>
                  <a:pt x="1080" y="1557"/>
                  <a:pt x="1080" y="1580"/>
                  <a:pt x="1084" y="1602"/>
                </a:cubicBezTo>
                <a:cubicBezTo>
                  <a:pt x="1087" y="1615"/>
                  <a:pt x="1086" y="1634"/>
                  <a:pt x="1111" y="1632"/>
                </a:cubicBezTo>
                <a:cubicBezTo>
                  <a:pt x="1129" y="1630"/>
                  <a:pt x="1123" y="1646"/>
                  <a:pt x="1125" y="1656"/>
                </a:cubicBezTo>
                <a:cubicBezTo>
                  <a:pt x="1128" y="1668"/>
                  <a:pt x="1117" y="1684"/>
                  <a:pt x="1133" y="1693"/>
                </a:cubicBezTo>
                <a:cubicBezTo>
                  <a:pt x="1147" y="1684"/>
                  <a:pt x="1160" y="1675"/>
                  <a:pt x="1174" y="1666"/>
                </a:cubicBezTo>
                <a:cubicBezTo>
                  <a:pt x="1180" y="1669"/>
                  <a:pt x="1198" y="1661"/>
                  <a:pt x="1187" y="1679"/>
                </a:cubicBezTo>
                <a:cubicBezTo>
                  <a:pt x="1177" y="1696"/>
                  <a:pt x="1166" y="1712"/>
                  <a:pt x="1155" y="1728"/>
                </a:cubicBezTo>
                <a:cubicBezTo>
                  <a:pt x="1155" y="1728"/>
                  <a:pt x="1155" y="1728"/>
                  <a:pt x="1155" y="1728"/>
                </a:cubicBezTo>
                <a:cubicBezTo>
                  <a:pt x="1182" y="1722"/>
                  <a:pt x="1189" y="1688"/>
                  <a:pt x="1219" y="1685"/>
                </a:cubicBezTo>
                <a:cubicBezTo>
                  <a:pt x="1283" y="1639"/>
                  <a:pt x="1297" y="1566"/>
                  <a:pt x="1315" y="1491"/>
                </a:cubicBezTo>
                <a:cubicBezTo>
                  <a:pt x="1375" y="1542"/>
                  <a:pt x="1388" y="1609"/>
                  <a:pt x="1402" y="1676"/>
                </a:cubicBezTo>
                <a:cubicBezTo>
                  <a:pt x="1415" y="1702"/>
                  <a:pt x="1415" y="1702"/>
                  <a:pt x="1414" y="1731"/>
                </a:cubicBezTo>
                <a:cubicBezTo>
                  <a:pt x="1419" y="1712"/>
                  <a:pt x="1411" y="1686"/>
                  <a:pt x="1436" y="1671"/>
                </a:cubicBezTo>
                <a:cubicBezTo>
                  <a:pt x="1445" y="1689"/>
                  <a:pt x="1453" y="1707"/>
                  <a:pt x="1462" y="1726"/>
                </a:cubicBezTo>
                <a:cubicBezTo>
                  <a:pt x="1470" y="1765"/>
                  <a:pt x="1469" y="1805"/>
                  <a:pt x="1463" y="1844"/>
                </a:cubicBezTo>
                <a:cubicBezTo>
                  <a:pt x="1462" y="1845"/>
                  <a:pt x="1462" y="1845"/>
                  <a:pt x="1462" y="1845"/>
                </a:cubicBezTo>
                <a:cubicBezTo>
                  <a:pt x="1457" y="1861"/>
                  <a:pt x="1451" y="1879"/>
                  <a:pt x="1466" y="1890"/>
                </a:cubicBezTo>
                <a:cubicBezTo>
                  <a:pt x="1479" y="1900"/>
                  <a:pt x="1493" y="1883"/>
                  <a:pt x="1507" y="1879"/>
                </a:cubicBezTo>
                <a:cubicBezTo>
                  <a:pt x="1538" y="1862"/>
                  <a:pt x="1570" y="1848"/>
                  <a:pt x="1605" y="1840"/>
                </a:cubicBezTo>
                <a:cubicBezTo>
                  <a:pt x="1632" y="1834"/>
                  <a:pt x="1641" y="1837"/>
                  <a:pt x="1633" y="1867"/>
                </a:cubicBezTo>
                <a:cubicBezTo>
                  <a:pt x="1620" y="1909"/>
                  <a:pt x="1620" y="1953"/>
                  <a:pt x="1627" y="2001"/>
                </a:cubicBezTo>
                <a:cubicBezTo>
                  <a:pt x="1653" y="1976"/>
                  <a:pt x="1671" y="1944"/>
                  <a:pt x="1712" y="1942"/>
                </a:cubicBezTo>
                <a:cubicBezTo>
                  <a:pt x="1696" y="1995"/>
                  <a:pt x="1694" y="2047"/>
                  <a:pt x="1708" y="2100"/>
                </a:cubicBezTo>
                <a:cubicBezTo>
                  <a:pt x="1712" y="2099"/>
                  <a:pt x="1715" y="2099"/>
                  <a:pt x="1715" y="2098"/>
                </a:cubicBezTo>
                <a:cubicBezTo>
                  <a:pt x="1729" y="2052"/>
                  <a:pt x="1749" y="2007"/>
                  <a:pt x="1764" y="1962"/>
                </a:cubicBezTo>
                <a:cubicBezTo>
                  <a:pt x="1780" y="1912"/>
                  <a:pt x="1773" y="1857"/>
                  <a:pt x="1759" y="1794"/>
                </a:cubicBezTo>
                <a:cubicBezTo>
                  <a:pt x="1823" y="1848"/>
                  <a:pt x="1832" y="1913"/>
                  <a:pt x="1829" y="1989"/>
                </a:cubicBezTo>
                <a:cubicBezTo>
                  <a:pt x="1863" y="1958"/>
                  <a:pt x="1885" y="1920"/>
                  <a:pt x="1934" y="1919"/>
                </a:cubicBezTo>
                <a:cubicBezTo>
                  <a:pt x="1912" y="1974"/>
                  <a:pt x="1894" y="2025"/>
                  <a:pt x="1901" y="2081"/>
                </a:cubicBezTo>
                <a:cubicBezTo>
                  <a:pt x="1903" y="2097"/>
                  <a:pt x="1897" y="2121"/>
                  <a:pt x="1919" y="2123"/>
                </a:cubicBezTo>
                <a:cubicBezTo>
                  <a:pt x="1937" y="2125"/>
                  <a:pt x="1940" y="2103"/>
                  <a:pt x="1946" y="2090"/>
                </a:cubicBezTo>
                <a:cubicBezTo>
                  <a:pt x="1948" y="2085"/>
                  <a:pt x="1951" y="2080"/>
                  <a:pt x="1954" y="2074"/>
                </a:cubicBezTo>
                <a:cubicBezTo>
                  <a:pt x="1973" y="2078"/>
                  <a:pt x="1960" y="2116"/>
                  <a:pt x="1989" y="2106"/>
                </a:cubicBezTo>
                <a:cubicBezTo>
                  <a:pt x="1987" y="2079"/>
                  <a:pt x="1998" y="2055"/>
                  <a:pt x="2008" y="2031"/>
                </a:cubicBezTo>
                <a:cubicBezTo>
                  <a:pt x="2011" y="2024"/>
                  <a:pt x="2015" y="2013"/>
                  <a:pt x="2025" y="2017"/>
                </a:cubicBezTo>
                <a:cubicBezTo>
                  <a:pt x="2029" y="2019"/>
                  <a:pt x="2029" y="2031"/>
                  <a:pt x="2032" y="2039"/>
                </a:cubicBezTo>
                <a:cubicBezTo>
                  <a:pt x="2037" y="2047"/>
                  <a:pt x="2043" y="2056"/>
                  <a:pt x="2044" y="2065"/>
                </a:cubicBezTo>
                <a:cubicBezTo>
                  <a:pt x="2053" y="2043"/>
                  <a:pt x="2049" y="2019"/>
                  <a:pt x="2055" y="1997"/>
                </a:cubicBezTo>
                <a:cubicBezTo>
                  <a:pt x="2066" y="1940"/>
                  <a:pt x="2080" y="1885"/>
                  <a:pt x="2121" y="1844"/>
                </a:cubicBezTo>
                <a:cubicBezTo>
                  <a:pt x="2130" y="1841"/>
                  <a:pt x="2131" y="1846"/>
                  <a:pt x="2132" y="1850"/>
                </a:cubicBezTo>
                <a:cubicBezTo>
                  <a:pt x="2147" y="1929"/>
                  <a:pt x="2184" y="1995"/>
                  <a:pt x="2250" y="2043"/>
                </a:cubicBezTo>
                <a:cubicBezTo>
                  <a:pt x="2264" y="2054"/>
                  <a:pt x="2278" y="2067"/>
                  <a:pt x="2286" y="2084"/>
                </a:cubicBezTo>
                <a:cubicBezTo>
                  <a:pt x="2308" y="2068"/>
                  <a:pt x="2299" y="2040"/>
                  <a:pt x="2312" y="2020"/>
                </a:cubicBezTo>
                <a:cubicBezTo>
                  <a:pt x="2321" y="2006"/>
                  <a:pt x="2326" y="1990"/>
                  <a:pt x="2347" y="1975"/>
                </a:cubicBezTo>
                <a:cubicBezTo>
                  <a:pt x="2334" y="2020"/>
                  <a:pt x="2338" y="2059"/>
                  <a:pt x="2336" y="2098"/>
                </a:cubicBezTo>
                <a:cubicBezTo>
                  <a:pt x="2359" y="2117"/>
                  <a:pt x="2357" y="2093"/>
                  <a:pt x="2360" y="2083"/>
                </a:cubicBezTo>
                <a:cubicBezTo>
                  <a:pt x="2375" y="2038"/>
                  <a:pt x="2383" y="1990"/>
                  <a:pt x="2419" y="1955"/>
                </a:cubicBezTo>
                <a:cubicBezTo>
                  <a:pt x="2419" y="1955"/>
                  <a:pt x="2419" y="1955"/>
                  <a:pt x="2419" y="1955"/>
                </a:cubicBezTo>
                <a:cubicBezTo>
                  <a:pt x="2419" y="1955"/>
                  <a:pt x="2419" y="1955"/>
                  <a:pt x="2419" y="1955"/>
                </a:cubicBezTo>
                <a:cubicBezTo>
                  <a:pt x="2434" y="1934"/>
                  <a:pt x="2453" y="1928"/>
                  <a:pt x="2479" y="1931"/>
                </a:cubicBezTo>
                <a:cubicBezTo>
                  <a:pt x="2476" y="1949"/>
                  <a:pt x="2464" y="1956"/>
                  <a:pt x="2456" y="1967"/>
                </a:cubicBezTo>
                <a:cubicBezTo>
                  <a:pt x="2441" y="2003"/>
                  <a:pt x="2438" y="2040"/>
                  <a:pt x="2460" y="2075"/>
                </a:cubicBezTo>
                <a:cubicBezTo>
                  <a:pt x="2476" y="2072"/>
                  <a:pt x="2478" y="2104"/>
                  <a:pt x="2498" y="2091"/>
                </a:cubicBezTo>
                <a:cubicBezTo>
                  <a:pt x="2498" y="2091"/>
                  <a:pt x="2498" y="2091"/>
                  <a:pt x="2498" y="2091"/>
                </a:cubicBezTo>
                <a:cubicBezTo>
                  <a:pt x="2494" y="2079"/>
                  <a:pt x="2478" y="2070"/>
                  <a:pt x="2488" y="2055"/>
                </a:cubicBezTo>
                <a:cubicBezTo>
                  <a:pt x="2504" y="2064"/>
                  <a:pt x="2523" y="2069"/>
                  <a:pt x="2530" y="2089"/>
                </a:cubicBezTo>
                <a:cubicBezTo>
                  <a:pt x="2530" y="2089"/>
                  <a:pt x="2530" y="2089"/>
                  <a:pt x="2530" y="2089"/>
                </a:cubicBezTo>
                <a:cubicBezTo>
                  <a:pt x="2547" y="2103"/>
                  <a:pt x="2552" y="2125"/>
                  <a:pt x="2565" y="2141"/>
                </a:cubicBezTo>
                <a:cubicBezTo>
                  <a:pt x="2565" y="2148"/>
                  <a:pt x="2565" y="2154"/>
                  <a:pt x="2565" y="2160"/>
                </a:cubicBezTo>
                <a:cubicBezTo>
                  <a:pt x="3857" y="2160"/>
                  <a:pt x="3857" y="2160"/>
                  <a:pt x="3857" y="2160"/>
                </a:cubicBezTo>
                <a:cubicBezTo>
                  <a:pt x="3857" y="0"/>
                  <a:pt x="3857" y="0"/>
                  <a:pt x="3857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F39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399384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9635" y="3245978"/>
            <a:ext cx="9992500" cy="219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6341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65" y="3348409"/>
            <a:ext cx="9892920" cy="213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8808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Título 285"/>
          <p:cNvSpPr txBox="1">
            <a:spLocks/>
          </p:cNvSpPr>
          <p:nvPr userDrawn="1"/>
        </p:nvSpPr>
        <p:spPr>
          <a:xfrm>
            <a:off x="820738" y="439738"/>
            <a:ext cx="8385175" cy="10445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s-ES" dirty="0" smtClean="0"/>
              <a:t>Haga clic para modificar el estilo</a:t>
            </a:r>
            <a:endParaRPr lang="es-PE" dirty="0" smtClean="0"/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 flipV="1">
            <a:off x="-1846750" y="1562036"/>
            <a:ext cx="5505754" cy="217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3490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6073253" y="1560017"/>
            <a:ext cx="5508650" cy="217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6636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-1" y="4371300"/>
            <a:ext cx="9719295" cy="1029375"/>
          </a:xfrm>
          <a:prstGeom prst="rect">
            <a:avLst/>
          </a:prstGeom>
          <a:solidFill>
            <a:srgbClr val="6D5F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341925"/>
            <a:ext cx="4792501" cy="20587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99295" y="3274425"/>
            <a:ext cx="3420000" cy="212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5570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65" y="3348409"/>
            <a:ext cx="9892920" cy="213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7912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680370"/>
            <a:ext cx="9738637" cy="175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4538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upo 84"/>
          <p:cNvGrpSpPr/>
          <p:nvPr userDrawn="1"/>
        </p:nvGrpSpPr>
        <p:grpSpPr>
          <a:xfrm>
            <a:off x="-35619" y="2598385"/>
            <a:ext cx="9829477" cy="2838256"/>
            <a:chOff x="603250" y="2909888"/>
            <a:chExt cx="8755063" cy="2566987"/>
          </a:xfrm>
        </p:grpSpPr>
        <p:sp>
          <p:nvSpPr>
            <p:cNvPr id="6" name="Freeform 5"/>
            <p:cNvSpPr>
              <a:spLocks/>
            </p:cNvSpPr>
            <p:nvPr userDrawn="1"/>
          </p:nvSpPr>
          <p:spPr bwMode="auto">
            <a:xfrm>
              <a:off x="7337425" y="3536950"/>
              <a:ext cx="2001838" cy="1428750"/>
            </a:xfrm>
            <a:custGeom>
              <a:avLst/>
              <a:gdLst>
                <a:gd name="T0" fmla="*/ 189 w 218"/>
                <a:gd name="T1" fmla="*/ 49 h 223"/>
                <a:gd name="T2" fmla="*/ 203 w 218"/>
                <a:gd name="T3" fmla="*/ 0 h 223"/>
                <a:gd name="T4" fmla="*/ 209 w 218"/>
                <a:gd name="T5" fmla="*/ 37 h 223"/>
                <a:gd name="T6" fmla="*/ 218 w 218"/>
                <a:gd name="T7" fmla="*/ 58 h 223"/>
                <a:gd name="T8" fmla="*/ 218 w 218"/>
                <a:gd name="T9" fmla="*/ 112 h 223"/>
                <a:gd name="T10" fmla="*/ 215 w 218"/>
                <a:gd name="T11" fmla="*/ 114 h 223"/>
                <a:gd name="T12" fmla="*/ 208 w 218"/>
                <a:gd name="T13" fmla="*/ 109 h 223"/>
                <a:gd name="T14" fmla="*/ 198 w 218"/>
                <a:gd name="T15" fmla="*/ 110 h 223"/>
                <a:gd name="T16" fmla="*/ 187 w 218"/>
                <a:gd name="T17" fmla="*/ 125 h 223"/>
                <a:gd name="T18" fmla="*/ 181 w 218"/>
                <a:gd name="T19" fmla="*/ 129 h 223"/>
                <a:gd name="T20" fmla="*/ 178 w 218"/>
                <a:gd name="T21" fmla="*/ 123 h 223"/>
                <a:gd name="T22" fmla="*/ 176 w 218"/>
                <a:gd name="T23" fmla="*/ 120 h 223"/>
                <a:gd name="T24" fmla="*/ 152 w 218"/>
                <a:gd name="T25" fmla="*/ 144 h 223"/>
                <a:gd name="T26" fmla="*/ 123 w 218"/>
                <a:gd name="T27" fmla="*/ 157 h 223"/>
                <a:gd name="T28" fmla="*/ 94 w 218"/>
                <a:gd name="T29" fmla="*/ 172 h 223"/>
                <a:gd name="T30" fmla="*/ 81 w 218"/>
                <a:gd name="T31" fmla="*/ 189 h 223"/>
                <a:gd name="T32" fmla="*/ 77 w 218"/>
                <a:gd name="T33" fmla="*/ 194 h 223"/>
                <a:gd name="T34" fmla="*/ 71 w 218"/>
                <a:gd name="T35" fmla="*/ 190 h 223"/>
                <a:gd name="T36" fmla="*/ 63 w 218"/>
                <a:gd name="T37" fmla="*/ 177 h 223"/>
                <a:gd name="T38" fmla="*/ 58 w 218"/>
                <a:gd name="T39" fmla="*/ 192 h 223"/>
                <a:gd name="T40" fmla="*/ 45 w 218"/>
                <a:gd name="T41" fmla="*/ 220 h 223"/>
                <a:gd name="T42" fmla="*/ 40 w 218"/>
                <a:gd name="T43" fmla="*/ 223 h 223"/>
                <a:gd name="T44" fmla="*/ 37 w 218"/>
                <a:gd name="T45" fmla="*/ 218 h 223"/>
                <a:gd name="T46" fmla="*/ 30 w 218"/>
                <a:gd name="T47" fmla="*/ 199 h 223"/>
                <a:gd name="T48" fmla="*/ 25 w 218"/>
                <a:gd name="T49" fmla="*/ 194 h 223"/>
                <a:gd name="T50" fmla="*/ 23 w 218"/>
                <a:gd name="T51" fmla="*/ 200 h 223"/>
                <a:gd name="T52" fmla="*/ 14 w 218"/>
                <a:gd name="T53" fmla="*/ 206 h 223"/>
                <a:gd name="T54" fmla="*/ 6 w 218"/>
                <a:gd name="T55" fmla="*/ 211 h 223"/>
                <a:gd name="T56" fmla="*/ 2 w 218"/>
                <a:gd name="T57" fmla="*/ 211 h 223"/>
                <a:gd name="T58" fmla="*/ 3 w 218"/>
                <a:gd name="T59" fmla="*/ 207 h 223"/>
                <a:gd name="T60" fmla="*/ 15 w 218"/>
                <a:gd name="T61" fmla="*/ 155 h 223"/>
                <a:gd name="T62" fmla="*/ 42 w 218"/>
                <a:gd name="T63" fmla="*/ 183 h 223"/>
                <a:gd name="T64" fmla="*/ 47 w 218"/>
                <a:gd name="T65" fmla="*/ 136 h 223"/>
                <a:gd name="T66" fmla="*/ 22 w 218"/>
                <a:gd name="T67" fmla="*/ 92 h 223"/>
                <a:gd name="T68" fmla="*/ 62 w 218"/>
                <a:gd name="T69" fmla="*/ 144 h 223"/>
                <a:gd name="T70" fmla="*/ 91 w 218"/>
                <a:gd name="T71" fmla="*/ 98 h 223"/>
                <a:gd name="T72" fmla="*/ 84 w 218"/>
                <a:gd name="T73" fmla="*/ 139 h 223"/>
                <a:gd name="T74" fmla="*/ 112 w 218"/>
                <a:gd name="T75" fmla="*/ 124 h 223"/>
                <a:gd name="T76" fmla="*/ 142 w 218"/>
                <a:gd name="T77" fmla="*/ 62 h 223"/>
                <a:gd name="T78" fmla="*/ 138 w 218"/>
                <a:gd name="T79" fmla="*/ 54 h 223"/>
                <a:gd name="T80" fmla="*/ 162 w 218"/>
                <a:gd name="T81" fmla="*/ 109 h 223"/>
                <a:gd name="T82" fmla="*/ 168 w 218"/>
                <a:gd name="T83" fmla="*/ 57 h 223"/>
                <a:gd name="T84" fmla="*/ 145 w 218"/>
                <a:gd name="T85" fmla="*/ 14 h 223"/>
                <a:gd name="T86" fmla="*/ 148 w 218"/>
                <a:gd name="T87" fmla="*/ 11 h 223"/>
                <a:gd name="T88" fmla="*/ 187 w 218"/>
                <a:gd name="T89" fmla="*/ 52 h 223"/>
                <a:gd name="T90" fmla="*/ 190 w 218"/>
                <a:gd name="T91" fmla="*/ 59 h 223"/>
                <a:gd name="T92" fmla="*/ 191 w 218"/>
                <a:gd name="T93" fmla="*/ 59 h 223"/>
                <a:gd name="T94" fmla="*/ 191 w 218"/>
                <a:gd name="T95" fmla="*/ 59 h 223"/>
                <a:gd name="T96" fmla="*/ 189 w 218"/>
                <a:gd name="T97" fmla="*/ 49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8" h="223">
                  <a:moveTo>
                    <a:pt x="189" y="49"/>
                  </a:moveTo>
                  <a:cubicBezTo>
                    <a:pt x="187" y="31"/>
                    <a:pt x="193" y="15"/>
                    <a:pt x="203" y="0"/>
                  </a:cubicBezTo>
                  <a:cubicBezTo>
                    <a:pt x="200" y="13"/>
                    <a:pt x="203" y="25"/>
                    <a:pt x="209" y="37"/>
                  </a:cubicBezTo>
                  <a:cubicBezTo>
                    <a:pt x="212" y="44"/>
                    <a:pt x="215" y="51"/>
                    <a:pt x="218" y="58"/>
                  </a:cubicBezTo>
                  <a:cubicBezTo>
                    <a:pt x="218" y="76"/>
                    <a:pt x="218" y="94"/>
                    <a:pt x="218" y="112"/>
                  </a:cubicBezTo>
                  <a:cubicBezTo>
                    <a:pt x="218" y="114"/>
                    <a:pt x="217" y="115"/>
                    <a:pt x="215" y="114"/>
                  </a:cubicBezTo>
                  <a:cubicBezTo>
                    <a:pt x="212" y="113"/>
                    <a:pt x="210" y="111"/>
                    <a:pt x="208" y="109"/>
                  </a:cubicBezTo>
                  <a:cubicBezTo>
                    <a:pt x="203" y="104"/>
                    <a:pt x="202" y="104"/>
                    <a:pt x="198" y="110"/>
                  </a:cubicBezTo>
                  <a:cubicBezTo>
                    <a:pt x="195" y="115"/>
                    <a:pt x="191" y="121"/>
                    <a:pt x="187" y="125"/>
                  </a:cubicBezTo>
                  <a:cubicBezTo>
                    <a:pt x="186" y="127"/>
                    <a:pt x="184" y="129"/>
                    <a:pt x="181" y="129"/>
                  </a:cubicBezTo>
                  <a:cubicBezTo>
                    <a:pt x="178" y="129"/>
                    <a:pt x="179" y="125"/>
                    <a:pt x="178" y="123"/>
                  </a:cubicBezTo>
                  <a:cubicBezTo>
                    <a:pt x="178" y="122"/>
                    <a:pt x="178" y="121"/>
                    <a:pt x="176" y="120"/>
                  </a:cubicBezTo>
                  <a:cubicBezTo>
                    <a:pt x="171" y="131"/>
                    <a:pt x="162" y="139"/>
                    <a:pt x="152" y="144"/>
                  </a:cubicBezTo>
                  <a:cubicBezTo>
                    <a:pt x="142" y="149"/>
                    <a:pt x="133" y="153"/>
                    <a:pt x="123" y="157"/>
                  </a:cubicBezTo>
                  <a:cubicBezTo>
                    <a:pt x="113" y="161"/>
                    <a:pt x="103" y="166"/>
                    <a:pt x="94" y="172"/>
                  </a:cubicBezTo>
                  <a:cubicBezTo>
                    <a:pt x="87" y="176"/>
                    <a:pt x="83" y="181"/>
                    <a:pt x="81" y="189"/>
                  </a:cubicBezTo>
                  <a:cubicBezTo>
                    <a:pt x="80" y="191"/>
                    <a:pt x="80" y="193"/>
                    <a:pt x="77" y="194"/>
                  </a:cubicBezTo>
                  <a:cubicBezTo>
                    <a:pt x="74" y="194"/>
                    <a:pt x="73" y="192"/>
                    <a:pt x="71" y="190"/>
                  </a:cubicBezTo>
                  <a:cubicBezTo>
                    <a:pt x="68" y="186"/>
                    <a:pt x="66" y="182"/>
                    <a:pt x="63" y="177"/>
                  </a:cubicBezTo>
                  <a:cubicBezTo>
                    <a:pt x="61" y="182"/>
                    <a:pt x="59" y="187"/>
                    <a:pt x="58" y="192"/>
                  </a:cubicBezTo>
                  <a:cubicBezTo>
                    <a:pt x="55" y="202"/>
                    <a:pt x="51" y="211"/>
                    <a:pt x="45" y="220"/>
                  </a:cubicBezTo>
                  <a:cubicBezTo>
                    <a:pt x="44" y="221"/>
                    <a:pt x="42" y="223"/>
                    <a:pt x="40" y="223"/>
                  </a:cubicBezTo>
                  <a:cubicBezTo>
                    <a:pt x="38" y="222"/>
                    <a:pt x="38" y="220"/>
                    <a:pt x="37" y="218"/>
                  </a:cubicBezTo>
                  <a:cubicBezTo>
                    <a:pt x="36" y="211"/>
                    <a:pt x="33" y="205"/>
                    <a:pt x="30" y="199"/>
                  </a:cubicBezTo>
                  <a:cubicBezTo>
                    <a:pt x="29" y="197"/>
                    <a:pt x="28" y="194"/>
                    <a:pt x="25" y="194"/>
                  </a:cubicBezTo>
                  <a:cubicBezTo>
                    <a:pt x="23" y="195"/>
                    <a:pt x="24" y="198"/>
                    <a:pt x="23" y="200"/>
                  </a:cubicBezTo>
                  <a:cubicBezTo>
                    <a:pt x="21" y="204"/>
                    <a:pt x="19" y="206"/>
                    <a:pt x="14" y="206"/>
                  </a:cubicBezTo>
                  <a:cubicBezTo>
                    <a:pt x="10" y="206"/>
                    <a:pt x="9" y="210"/>
                    <a:pt x="6" y="211"/>
                  </a:cubicBezTo>
                  <a:cubicBezTo>
                    <a:pt x="4" y="211"/>
                    <a:pt x="3" y="212"/>
                    <a:pt x="2" y="211"/>
                  </a:cubicBezTo>
                  <a:cubicBezTo>
                    <a:pt x="0" y="209"/>
                    <a:pt x="2" y="208"/>
                    <a:pt x="3" y="207"/>
                  </a:cubicBezTo>
                  <a:cubicBezTo>
                    <a:pt x="12" y="191"/>
                    <a:pt x="18" y="175"/>
                    <a:pt x="15" y="155"/>
                  </a:cubicBezTo>
                  <a:cubicBezTo>
                    <a:pt x="28" y="162"/>
                    <a:pt x="38" y="170"/>
                    <a:pt x="42" y="183"/>
                  </a:cubicBezTo>
                  <a:cubicBezTo>
                    <a:pt x="47" y="179"/>
                    <a:pt x="50" y="155"/>
                    <a:pt x="47" y="136"/>
                  </a:cubicBezTo>
                  <a:cubicBezTo>
                    <a:pt x="45" y="119"/>
                    <a:pt x="35" y="106"/>
                    <a:pt x="22" y="92"/>
                  </a:cubicBezTo>
                  <a:cubicBezTo>
                    <a:pt x="48" y="102"/>
                    <a:pt x="57" y="121"/>
                    <a:pt x="62" y="144"/>
                  </a:cubicBezTo>
                  <a:cubicBezTo>
                    <a:pt x="65" y="125"/>
                    <a:pt x="71" y="108"/>
                    <a:pt x="91" y="98"/>
                  </a:cubicBezTo>
                  <a:cubicBezTo>
                    <a:pt x="87" y="112"/>
                    <a:pt x="83" y="124"/>
                    <a:pt x="84" y="139"/>
                  </a:cubicBezTo>
                  <a:cubicBezTo>
                    <a:pt x="92" y="129"/>
                    <a:pt x="102" y="126"/>
                    <a:pt x="112" y="124"/>
                  </a:cubicBezTo>
                  <a:cubicBezTo>
                    <a:pt x="148" y="118"/>
                    <a:pt x="153" y="85"/>
                    <a:pt x="142" y="62"/>
                  </a:cubicBezTo>
                  <a:cubicBezTo>
                    <a:pt x="140" y="59"/>
                    <a:pt x="139" y="57"/>
                    <a:pt x="138" y="54"/>
                  </a:cubicBezTo>
                  <a:cubicBezTo>
                    <a:pt x="156" y="63"/>
                    <a:pt x="163" y="78"/>
                    <a:pt x="162" y="109"/>
                  </a:cubicBezTo>
                  <a:cubicBezTo>
                    <a:pt x="170" y="91"/>
                    <a:pt x="172" y="74"/>
                    <a:pt x="168" y="57"/>
                  </a:cubicBezTo>
                  <a:cubicBezTo>
                    <a:pt x="164" y="41"/>
                    <a:pt x="156" y="26"/>
                    <a:pt x="145" y="14"/>
                  </a:cubicBezTo>
                  <a:cubicBezTo>
                    <a:pt x="144" y="12"/>
                    <a:pt x="144" y="10"/>
                    <a:pt x="148" y="11"/>
                  </a:cubicBezTo>
                  <a:cubicBezTo>
                    <a:pt x="166" y="19"/>
                    <a:pt x="179" y="34"/>
                    <a:pt x="187" y="52"/>
                  </a:cubicBezTo>
                  <a:cubicBezTo>
                    <a:pt x="189" y="54"/>
                    <a:pt x="189" y="57"/>
                    <a:pt x="190" y="59"/>
                  </a:cubicBezTo>
                  <a:cubicBezTo>
                    <a:pt x="191" y="60"/>
                    <a:pt x="192" y="58"/>
                    <a:pt x="191" y="59"/>
                  </a:cubicBezTo>
                  <a:cubicBezTo>
                    <a:pt x="191" y="59"/>
                    <a:pt x="191" y="59"/>
                    <a:pt x="191" y="59"/>
                  </a:cubicBezTo>
                  <a:cubicBezTo>
                    <a:pt x="188" y="56"/>
                    <a:pt x="190" y="52"/>
                    <a:pt x="189" y="49"/>
                  </a:cubicBezTo>
                  <a:close/>
                </a:path>
              </a:pathLst>
            </a:custGeom>
            <a:solidFill>
              <a:srgbClr val="E630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622300" y="3171825"/>
              <a:ext cx="1174750" cy="1428750"/>
            </a:xfrm>
            <a:custGeom>
              <a:avLst/>
              <a:gdLst>
                <a:gd name="T0" fmla="*/ 0 w 128"/>
                <a:gd name="T1" fmla="*/ 132 h 223"/>
                <a:gd name="T2" fmla="*/ 0 w 128"/>
                <a:gd name="T3" fmla="*/ 52 h 223"/>
                <a:gd name="T4" fmla="*/ 17 w 128"/>
                <a:gd name="T5" fmla="*/ 78 h 223"/>
                <a:gd name="T6" fmla="*/ 26 w 128"/>
                <a:gd name="T7" fmla="*/ 40 h 223"/>
                <a:gd name="T8" fmla="*/ 6 w 128"/>
                <a:gd name="T9" fmla="*/ 10 h 223"/>
                <a:gd name="T10" fmla="*/ 33 w 128"/>
                <a:gd name="T11" fmla="*/ 21 h 223"/>
                <a:gd name="T12" fmla="*/ 47 w 128"/>
                <a:gd name="T13" fmla="*/ 0 h 223"/>
                <a:gd name="T14" fmla="*/ 43 w 128"/>
                <a:gd name="T15" fmla="*/ 34 h 223"/>
                <a:gd name="T16" fmla="*/ 43 w 128"/>
                <a:gd name="T17" fmla="*/ 58 h 223"/>
                <a:gd name="T18" fmla="*/ 56 w 128"/>
                <a:gd name="T19" fmla="*/ 41 h 223"/>
                <a:gd name="T20" fmla="*/ 66 w 128"/>
                <a:gd name="T21" fmla="*/ 24 h 223"/>
                <a:gd name="T22" fmla="*/ 62 w 128"/>
                <a:gd name="T23" fmla="*/ 55 h 223"/>
                <a:gd name="T24" fmla="*/ 96 w 128"/>
                <a:gd name="T25" fmla="*/ 30 h 223"/>
                <a:gd name="T26" fmla="*/ 57 w 128"/>
                <a:gd name="T27" fmla="*/ 116 h 223"/>
                <a:gd name="T28" fmla="*/ 77 w 128"/>
                <a:gd name="T29" fmla="*/ 90 h 223"/>
                <a:gd name="T30" fmla="*/ 105 w 128"/>
                <a:gd name="T31" fmla="*/ 72 h 223"/>
                <a:gd name="T32" fmla="*/ 97 w 128"/>
                <a:gd name="T33" fmla="*/ 94 h 223"/>
                <a:gd name="T34" fmla="*/ 101 w 128"/>
                <a:gd name="T35" fmla="*/ 138 h 223"/>
                <a:gd name="T36" fmla="*/ 100 w 128"/>
                <a:gd name="T37" fmla="*/ 171 h 223"/>
                <a:gd name="T38" fmla="*/ 98 w 128"/>
                <a:gd name="T39" fmla="*/ 180 h 223"/>
                <a:gd name="T40" fmla="*/ 103 w 128"/>
                <a:gd name="T41" fmla="*/ 176 h 223"/>
                <a:gd name="T42" fmla="*/ 121 w 128"/>
                <a:gd name="T43" fmla="*/ 133 h 223"/>
                <a:gd name="T44" fmla="*/ 123 w 128"/>
                <a:gd name="T45" fmla="*/ 194 h 223"/>
                <a:gd name="T46" fmla="*/ 119 w 128"/>
                <a:gd name="T47" fmla="*/ 216 h 223"/>
                <a:gd name="T48" fmla="*/ 116 w 128"/>
                <a:gd name="T49" fmla="*/ 219 h 223"/>
                <a:gd name="T50" fmla="*/ 109 w 128"/>
                <a:gd name="T51" fmla="*/ 221 h 223"/>
                <a:gd name="T52" fmla="*/ 103 w 128"/>
                <a:gd name="T53" fmla="*/ 217 h 223"/>
                <a:gd name="T54" fmla="*/ 103 w 128"/>
                <a:gd name="T55" fmla="*/ 214 h 223"/>
                <a:gd name="T56" fmla="*/ 103 w 128"/>
                <a:gd name="T57" fmla="*/ 211 h 223"/>
                <a:gd name="T58" fmla="*/ 104 w 128"/>
                <a:gd name="T59" fmla="*/ 199 h 223"/>
                <a:gd name="T60" fmla="*/ 104 w 128"/>
                <a:gd name="T61" fmla="*/ 195 h 223"/>
                <a:gd name="T62" fmla="*/ 84 w 128"/>
                <a:gd name="T63" fmla="*/ 207 h 223"/>
                <a:gd name="T64" fmla="*/ 80 w 128"/>
                <a:gd name="T65" fmla="*/ 208 h 223"/>
                <a:gd name="T66" fmla="*/ 74 w 128"/>
                <a:gd name="T67" fmla="*/ 201 h 223"/>
                <a:gd name="T68" fmla="*/ 81 w 128"/>
                <a:gd name="T69" fmla="*/ 180 h 223"/>
                <a:gd name="T70" fmla="*/ 82 w 128"/>
                <a:gd name="T71" fmla="*/ 147 h 223"/>
                <a:gd name="T72" fmla="*/ 81 w 128"/>
                <a:gd name="T73" fmla="*/ 116 h 223"/>
                <a:gd name="T74" fmla="*/ 75 w 128"/>
                <a:gd name="T75" fmla="*/ 131 h 223"/>
                <a:gd name="T76" fmla="*/ 68 w 128"/>
                <a:gd name="T77" fmla="*/ 148 h 223"/>
                <a:gd name="T78" fmla="*/ 57 w 128"/>
                <a:gd name="T79" fmla="*/ 147 h 223"/>
                <a:gd name="T80" fmla="*/ 44 w 128"/>
                <a:gd name="T81" fmla="*/ 113 h 223"/>
                <a:gd name="T82" fmla="*/ 42 w 128"/>
                <a:gd name="T83" fmla="*/ 121 h 223"/>
                <a:gd name="T84" fmla="*/ 38 w 128"/>
                <a:gd name="T85" fmla="*/ 131 h 223"/>
                <a:gd name="T86" fmla="*/ 26 w 128"/>
                <a:gd name="T87" fmla="*/ 95 h 223"/>
                <a:gd name="T88" fmla="*/ 20 w 128"/>
                <a:gd name="T89" fmla="*/ 103 h 223"/>
                <a:gd name="T90" fmla="*/ 8 w 128"/>
                <a:gd name="T91" fmla="*/ 126 h 223"/>
                <a:gd name="T92" fmla="*/ 0 w 128"/>
                <a:gd name="T93" fmla="*/ 132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8" h="223">
                  <a:moveTo>
                    <a:pt x="0" y="132"/>
                  </a:moveTo>
                  <a:cubicBezTo>
                    <a:pt x="0" y="106"/>
                    <a:pt x="0" y="79"/>
                    <a:pt x="0" y="52"/>
                  </a:cubicBezTo>
                  <a:cubicBezTo>
                    <a:pt x="10" y="58"/>
                    <a:pt x="14" y="68"/>
                    <a:pt x="17" y="78"/>
                  </a:cubicBezTo>
                  <a:cubicBezTo>
                    <a:pt x="24" y="66"/>
                    <a:pt x="26" y="53"/>
                    <a:pt x="26" y="40"/>
                  </a:cubicBezTo>
                  <a:cubicBezTo>
                    <a:pt x="25" y="27"/>
                    <a:pt x="19" y="16"/>
                    <a:pt x="6" y="10"/>
                  </a:cubicBezTo>
                  <a:cubicBezTo>
                    <a:pt x="16" y="6"/>
                    <a:pt x="21" y="8"/>
                    <a:pt x="33" y="21"/>
                  </a:cubicBezTo>
                  <a:cubicBezTo>
                    <a:pt x="35" y="12"/>
                    <a:pt x="36" y="4"/>
                    <a:pt x="47" y="0"/>
                  </a:cubicBezTo>
                  <a:cubicBezTo>
                    <a:pt x="39" y="11"/>
                    <a:pt x="42" y="23"/>
                    <a:pt x="43" y="34"/>
                  </a:cubicBezTo>
                  <a:cubicBezTo>
                    <a:pt x="44" y="42"/>
                    <a:pt x="44" y="49"/>
                    <a:pt x="43" y="58"/>
                  </a:cubicBezTo>
                  <a:cubicBezTo>
                    <a:pt x="48" y="52"/>
                    <a:pt x="52" y="47"/>
                    <a:pt x="56" y="41"/>
                  </a:cubicBezTo>
                  <a:cubicBezTo>
                    <a:pt x="60" y="36"/>
                    <a:pt x="62" y="30"/>
                    <a:pt x="66" y="24"/>
                  </a:cubicBezTo>
                  <a:cubicBezTo>
                    <a:pt x="65" y="34"/>
                    <a:pt x="65" y="44"/>
                    <a:pt x="62" y="55"/>
                  </a:cubicBezTo>
                  <a:cubicBezTo>
                    <a:pt x="71" y="43"/>
                    <a:pt x="81" y="34"/>
                    <a:pt x="96" y="30"/>
                  </a:cubicBezTo>
                  <a:cubicBezTo>
                    <a:pt x="69" y="53"/>
                    <a:pt x="55" y="81"/>
                    <a:pt x="57" y="116"/>
                  </a:cubicBezTo>
                  <a:cubicBezTo>
                    <a:pt x="63" y="107"/>
                    <a:pt x="69" y="98"/>
                    <a:pt x="77" y="90"/>
                  </a:cubicBezTo>
                  <a:cubicBezTo>
                    <a:pt x="85" y="82"/>
                    <a:pt x="94" y="76"/>
                    <a:pt x="105" y="72"/>
                  </a:cubicBezTo>
                  <a:cubicBezTo>
                    <a:pt x="102" y="80"/>
                    <a:pt x="99" y="86"/>
                    <a:pt x="97" y="94"/>
                  </a:cubicBezTo>
                  <a:cubicBezTo>
                    <a:pt x="95" y="109"/>
                    <a:pt x="98" y="124"/>
                    <a:pt x="101" y="138"/>
                  </a:cubicBezTo>
                  <a:cubicBezTo>
                    <a:pt x="102" y="149"/>
                    <a:pt x="103" y="160"/>
                    <a:pt x="100" y="171"/>
                  </a:cubicBezTo>
                  <a:cubicBezTo>
                    <a:pt x="99" y="174"/>
                    <a:pt x="100" y="177"/>
                    <a:pt x="98" y="180"/>
                  </a:cubicBezTo>
                  <a:cubicBezTo>
                    <a:pt x="100" y="178"/>
                    <a:pt x="101" y="176"/>
                    <a:pt x="103" y="176"/>
                  </a:cubicBezTo>
                  <a:cubicBezTo>
                    <a:pt x="114" y="163"/>
                    <a:pt x="118" y="148"/>
                    <a:pt x="121" y="133"/>
                  </a:cubicBezTo>
                  <a:cubicBezTo>
                    <a:pt x="127" y="153"/>
                    <a:pt x="128" y="174"/>
                    <a:pt x="123" y="194"/>
                  </a:cubicBezTo>
                  <a:cubicBezTo>
                    <a:pt x="121" y="201"/>
                    <a:pt x="120" y="208"/>
                    <a:pt x="119" y="216"/>
                  </a:cubicBezTo>
                  <a:cubicBezTo>
                    <a:pt x="120" y="218"/>
                    <a:pt x="121" y="222"/>
                    <a:pt x="116" y="219"/>
                  </a:cubicBezTo>
                  <a:cubicBezTo>
                    <a:pt x="114" y="218"/>
                    <a:pt x="111" y="220"/>
                    <a:pt x="109" y="221"/>
                  </a:cubicBezTo>
                  <a:cubicBezTo>
                    <a:pt x="104" y="223"/>
                    <a:pt x="103" y="223"/>
                    <a:pt x="103" y="217"/>
                  </a:cubicBezTo>
                  <a:cubicBezTo>
                    <a:pt x="103" y="216"/>
                    <a:pt x="103" y="215"/>
                    <a:pt x="103" y="214"/>
                  </a:cubicBezTo>
                  <a:cubicBezTo>
                    <a:pt x="103" y="213"/>
                    <a:pt x="103" y="212"/>
                    <a:pt x="103" y="211"/>
                  </a:cubicBezTo>
                  <a:cubicBezTo>
                    <a:pt x="106" y="207"/>
                    <a:pt x="104" y="203"/>
                    <a:pt x="104" y="199"/>
                  </a:cubicBezTo>
                  <a:cubicBezTo>
                    <a:pt x="104" y="198"/>
                    <a:pt x="104" y="197"/>
                    <a:pt x="104" y="195"/>
                  </a:cubicBezTo>
                  <a:cubicBezTo>
                    <a:pt x="98" y="200"/>
                    <a:pt x="92" y="205"/>
                    <a:pt x="84" y="207"/>
                  </a:cubicBezTo>
                  <a:cubicBezTo>
                    <a:pt x="83" y="207"/>
                    <a:pt x="81" y="208"/>
                    <a:pt x="80" y="208"/>
                  </a:cubicBezTo>
                  <a:cubicBezTo>
                    <a:pt x="73" y="209"/>
                    <a:pt x="71" y="206"/>
                    <a:pt x="74" y="201"/>
                  </a:cubicBezTo>
                  <a:cubicBezTo>
                    <a:pt x="77" y="194"/>
                    <a:pt x="80" y="187"/>
                    <a:pt x="81" y="180"/>
                  </a:cubicBezTo>
                  <a:cubicBezTo>
                    <a:pt x="82" y="169"/>
                    <a:pt x="84" y="158"/>
                    <a:pt x="82" y="147"/>
                  </a:cubicBezTo>
                  <a:cubicBezTo>
                    <a:pt x="81" y="137"/>
                    <a:pt x="81" y="127"/>
                    <a:pt x="81" y="116"/>
                  </a:cubicBezTo>
                  <a:cubicBezTo>
                    <a:pt x="77" y="121"/>
                    <a:pt x="76" y="126"/>
                    <a:pt x="75" y="131"/>
                  </a:cubicBezTo>
                  <a:cubicBezTo>
                    <a:pt x="74" y="137"/>
                    <a:pt x="72" y="143"/>
                    <a:pt x="68" y="148"/>
                  </a:cubicBezTo>
                  <a:cubicBezTo>
                    <a:pt x="64" y="153"/>
                    <a:pt x="60" y="153"/>
                    <a:pt x="57" y="147"/>
                  </a:cubicBezTo>
                  <a:cubicBezTo>
                    <a:pt x="51" y="136"/>
                    <a:pt x="46" y="125"/>
                    <a:pt x="44" y="113"/>
                  </a:cubicBezTo>
                  <a:cubicBezTo>
                    <a:pt x="43" y="115"/>
                    <a:pt x="43" y="118"/>
                    <a:pt x="42" y="121"/>
                  </a:cubicBezTo>
                  <a:cubicBezTo>
                    <a:pt x="41" y="124"/>
                    <a:pt x="41" y="127"/>
                    <a:pt x="38" y="131"/>
                  </a:cubicBezTo>
                  <a:cubicBezTo>
                    <a:pt x="34" y="118"/>
                    <a:pt x="29" y="107"/>
                    <a:pt x="26" y="95"/>
                  </a:cubicBezTo>
                  <a:cubicBezTo>
                    <a:pt x="22" y="97"/>
                    <a:pt x="21" y="100"/>
                    <a:pt x="20" y="103"/>
                  </a:cubicBezTo>
                  <a:cubicBezTo>
                    <a:pt x="16" y="111"/>
                    <a:pt x="12" y="119"/>
                    <a:pt x="8" y="126"/>
                  </a:cubicBezTo>
                  <a:cubicBezTo>
                    <a:pt x="6" y="129"/>
                    <a:pt x="5" y="133"/>
                    <a:pt x="0" y="132"/>
                  </a:cubicBezTo>
                  <a:close/>
                </a:path>
              </a:pathLst>
            </a:custGeom>
            <a:solidFill>
              <a:srgbClr val="E528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2900363" y="3902075"/>
              <a:ext cx="1055688" cy="966787"/>
            </a:xfrm>
            <a:custGeom>
              <a:avLst/>
              <a:gdLst>
                <a:gd name="T0" fmla="*/ 9 w 115"/>
                <a:gd name="T1" fmla="*/ 140 h 151"/>
                <a:gd name="T2" fmla="*/ 0 w 115"/>
                <a:gd name="T3" fmla="*/ 71 h 151"/>
                <a:gd name="T4" fmla="*/ 20 w 115"/>
                <a:gd name="T5" fmla="*/ 89 h 151"/>
                <a:gd name="T6" fmla="*/ 34 w 115"/>
                <a:gd name="T7" fmla="*/ 109 h 151"/>
                <a:gd name="T8" fmla="*/ 34 w 115"/>
                <a:gd name="T9" fmla="*/ 72 h 151"/>
                <a:gd name="T10" fmla="*/ 52 w 115"/>
                <a:gd name="T11" fmla="*/ 18 h 151"/>
                <a:gd name="T12" fmla="*/ 71 w 115"/>
                <a:gd name="T13" fmla="*/ 0 h 151"/>
                <a:gd name="T14" fmla="*/ 63 w 115"/>
                <a:gd name="T15" fmla="*/ 51 h 151"/>
                <a:gd name="T16" fmla="*/ 88 w 115"/>
                <a:gd name="T17" fmla="*/ 29 h 151"/>
                <a:gd name="T18" fmla="*/ 85 w 115"/>
                <a:gd name="T19" fmla="*/ 33 h 151"/>
                <a:gd name="T20" fmla="*/ 78 w 115"/>
                <a:gd name="T21" fmla="*/ 63 h 151"/>
                <a:gd name="T22" fmla="*/ 80 w 115"/>
                <a:gd name="T23" fmla="*/ 68 h 151"/>
                <a:gd name="T24" fmla="*/ 84 w 115"/>
                <a:gd name="T25" fmla="*/ 115 h 151"/>
                <a:gd name="T26" fmla="*/ 88 w 115"/>
                <a:gd name="T27" fmla="*/ 113 h 151"/>
                <a:gd name="T28" fmla="*/ 109 w 115"/>
                <a:gd name="T29" fmla="*/ 97 h 151"/>
                <a:gd name="T30" fmla="*/ 114 w 115"/>
                <a:gd name="T31" fmla="*/ 97 h 151"/>
                <a:gd name="T32" fmla="*/ 112 w 115"/>
                <a:gd name="T33" fmla="*/ 101 h 151"/>
                <a:gd name="T34" fmla="*/ 106 w 115"/>
                <a:gd name="T35" fmla="*/ 113 h 151"/>
                <a:gd name="T36" fmla="*/ 105 w 115"/>
                <a:gd name="T37" fmla="*/ 127 h 151"/>
                <a:gd name="T38" fmla="*/ 95 w 115"/>
                <a:gd name="T39" fmla="*/ 126 h 151"/>
                <a:gd name="T40" fmla="*/ 71 w 115"/>
                <a:gd name="T41" fmla="*/ 119 h 151"/>
                <a:gd name="T42" fmla="*/ 51 w 115"/>
                <a:gd name="T43" fmla="*/ 73 h 151"/>
                <a:gd name="T44" fmla="*/ 47 w 115"/>
                <a:gd name="T45" fmla="*/ 97 h 151"/>
                <a:gd name="T46" fmla="*/ 44 w 115"/>
                <a:gd name="T47" fmla="*/ 132 h 151"/>
                <a:gd name="T48" fmla="*/ 42 w 115"/>
                <a:gd name="T49" fmla="*/ 139 h 151"/>
                <a:gd name="T50" fmla="*/ 16 w 115"/>
                <a:gd name="T51" fmla="*/ 148 h 151"/>
                <a:gd name="T52" fmla="*/ 9 w 115"/>
                <a:gd name="T53" fmla="*/ 14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5" h="151">
                  <a:moveTo>
                    <a:pt x="9" y="140"/>
                  </a:moveTo>
                  <a:cubicBezTo>
                    <a:pt x="16" y="116"/>
                    <a:pt x="12" y="94"/>
                    <a:pt x="0" y="71"/>
                  </a:cubicBezTo>
                  <a:cubicBezTo>
                    <a:pt x="9" y="77"/>
                    <a:pt x="15" y="82"/>
                    <a:pt x="20" y="89"/>
                  </a:cubicBezTo>
                  <a:cubicBezTo>
                    <a:pt x="26" y="95"/>
                    <a:pt x="29" y="102"/>
                    <a:pt x="34" y="109"/>
                  </a:cubicBezTo>
                  <a:cubicBezTo>
                    <a:pt x="34" y="97"/>
                    <a:pt x="34" y="84"/>
                    <a:pt x="34" y="72"/>
                  </a:cubicBezTo>
                  <a:cubicBezTo>
                    <a:pt x="34" y="52"/>
                    <a:pt x="39" y="34"/>
                    <a:pt x="52" y="18"/>
                  </a:cubicBezTo>
                  <a:cubicBezTo>
                    <a:pt x="57" y="11"/>
                    <a:pt x="63" y="5"/>
                    <a:pt x="71" y="0"/>
                  </a:cubicBezTo>
                  <a:cubicBezTo>
                    <a:pt x="62" y="16"/>
                    <a:pt x="56" y="32"/>
                    <a:pt x="63" y="51"/>
                  </a:cubicBezTo>
                  <a:cubicBezTo>
                    <a:pt x="66" y="36"/>
                    <a:pt x="72" y="31"/>
                    <a:pt x="88" y="29"/>
                  </a:cubicBezTo>
                  <a:cubicBezTo>
                    <a:pt x="88" y="32"/>
                    <a:pt x="86" y="32"/>
                    <a:pt x="85" y="33"/>
                  </a:cubicBezTo>
                  <a:cubicBezTo>
                    <a:pt x="75" y="41"/>
                    <a:pt x="73" y="51"/>
                    <a:pt x="78" y="63"/>
                  </a:cubicBezTo>
                  <a:cubicBezTo>
                    <a:pt x="79" y="65"/>
                    <a:pt x="79" y="67"/>
                    <a:pt x="80" y="68"/>
                  </a:cubicBezTo>
                  <a:cubicBezTo>
                    <a:pt x="89" y="83"/>
                    <a:pt x="92" y="99"/>
                    <a:pt x="84" y="115"/>
                  </a:cubicBezTo>
                  <a:cubicBezTo>
                    <a:pt x="87" y="116"/>
                    <a:pt x="87" y="114"/>
                    <a:pt x="88" y="113"/>
                  </a:cubicBezTo>
                  <a:cubicBezTo>
                    <a:pt x="94" y="106"/>
                    <a:pt x="100" y="100"/>
                    <a:pt x="109" y="97"/>
                  </a:cubicBezTo>
                  <a:cubicBezTo>
                    <a:pt x="110" y="96"/>
                    <a:pt x="113" y="96"/>
                    <a:pt x="114" y="97"/>
                  </a:cubicBezTo>
                  <a:cubicBezTo>
                    <a:pt x="115" y="99"/>
                    <a:pt x="113" y="100"/>
                    <a:pt x="112" y="101"/>
                  </a:cubicBezTo>
                  <a:cubicBezTo>
                    <a:pt x="109" y="105"/>
                    <a:pt x="107" y="109"/>
                    <a:pt x="106" y="113"/>
                  </a:cubicBezTo>
                  <a:cubicBezTo>
                    <a:pt x="104" y="117"/>
                    <a:pt x="106" y="122"/>
                    <a:pt x="105" y="127"/>
                  </a:cubicBezTo>
                  <a:cubicBezTo>
                    <a:pt x="101" y="124"/>
                    <a:pt x="99" y="124"/>
                    <a:pt x="95" y="126"/>
                  </a:cubicBezTo>
                  <a:cubicBezTo>
                    <a:pt x="88" y="130"/>
                    <a:pt x="78" y="126"/>
                    <a:pt x="71" y="119"/>
                  </a:cubicBezTo>
                  <a:cubicBezTo>
                    <a:pt x="64" y="104"/>
                    <a:pt x="56" y="90"/>
                    <a:pt x="51" y="73"/>
                  </a:cubicBezTo>
                  <a:cubicBezTo>
                    <a:pt x="48" y="81"/>
                    <a:pt x="47" y="89"/>
                    <a:pt x="47" y="97"/>
                  </a:cubicBezTo>
                  <a:cubicBezTo>
                    <a:pt x="47" y="109"/>
                    <a:pt x="47" y="121"/>
                    <a:pt x="44" y="132"/>
                  </a:cubicBezTo>
                  <a:cubicBezTo>
                    <a:pt x="44" y="135"/>
                    <a:pt x="43" y="137"/>
                    <a:pt x="42" y="139"/>
                  </a:cubicBezTo>
                  <a:cubicBezTo>
                    <a:pt x="36" y="147"/>
                    <a:pt x="25" y="151"/>
                    <a:pt x="16" y="148"/>
                  </a:cubicBezTo>
                  <a:cubicBezTo>
                    <a:pt x="13" y="147"/>
                    <a:pt x="9" y="144"/>
                    <a:pt x="9" y="140"/>
                  </a:cubicBezTo>
                  <a:close/>
                </a:path>
              </a:pathLst>
            </a:custGeom>
            <a:solidFill>
              <a:srgbClr val="E631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1549400" y="4370388"/>
              <a:ext cx="1120775" cy="747712"/>
            </a:xfrm>
            <a:custGeom>
              <a:avLst/>
              <a:gdLst>
                <a:gd name="T0" fmla="*/ 3 w 122"/>
                <a:gd name="T1" fmla="*/ 26 h 117"/>
                <a:gd name="T2" fmla="*/ 3 w 122"/>
                <a:gd name="T3" fmla="*/ 34 h 117"/>
                <a:gd name="T4" fmla="*/ 17 w 122"/>
                <a:gd name="T5" fmla="*/ 31 h 117"/>
                <a:gd name="T6" fmla="*/ 18 w 122"/>
                <a:gd name="T7" fmla="*/ 29 h 117"/>
                <a:gd name="T8" fmla="*/ 21 w 122"/>
                <a:gd name="T9" fmla="*/ 40 h 117"/>
                <a:gd name="T10" fmla="*/ 24 w 122"/>
                <a:gd name="T11" fmla="*/ 42 h 117"/>
                <a:gd name="T12" fmla="*/ 25 w 122"/>
                <a:gd name="T13" fmla="*/ 39 h 117"/>
                <a:gd name="T14" fmla="*/ 49 w 122"/>
                <a:gd name="T15" fmla="*/ 0 h 117"/>
                <a:gd name="T16" fmla="*/ 49 w 122"/>
                <a:gd name="T17" fmla="*/ 9 h 117"/>
                <a:gd name="T18" fmla="*/ 61 w 122"/>
                <a:gd name="T19" fmla="*/ 47 h 117"/>
                <a:gd name="T20" fmla="*/ 70 w 122"/>
                <a:gd name="T21" fmla="*/ 48 h 117"/>
                <a:gd name="T22" fmla="*/ 122 w 122"/>
                <a:gd name="T23" fmla="*/ 45 h 117"/>
                <a:gd name="T24" fmla="*/ 110 w 122"/>
                <a:gd name="T25" fmla="*/ 79 h 117"/>
                <a:gd name="T26" fmla="*/ 91 w 122"/>
                <a:gd name="T27" fmla="*/ 82 h 117"/>
                <a:gd name="T28" fmla="*/ 87 w 122"/>
                <a:gd name="T29" fmla="*/ 78 h 117"/>
                <a:gd name="T30" fmla="*/ 79 w 122"/>
                <a:gd name="T31" fmla="*/ 77 h 117"/>
                <a:gd name="T32" fmla="*/ 74 w 122"/>
                <a:gd name="T33" fmla="*/ 94 h 117"/>
                <a:gd name="T34" fmla="*/ 72 w 122"/>
                <a:gd name="T35" fmla="*/ 100 h 117"/>
                <a:gd name="T36" fmla="*/ 66 w 122"/>
                <a:gd name="T37" fmla="*/ 97 h 117"/>
                <a:gd name="T38" fmla="*/ 47 w 122"/>
                <a:gd name="T39" fmla="*/ 68 h 117"/>
                <a:gd name="T40" fmla="*/ 40 w 122"/>
                <a:gd name="T41" fmla="*/ 98 h 117"/>
                <a:gd name="T42" fmla="*/ 41 w 122"/>
                <a:gd name="T43" fmla="*/ 110 h 117"/>
                <a:gd name="T44" fmla="*/ 39 w 122"/>
                <a:gd name="T45" fmla="*/ 116 h 117"/>
                <a:gd name="T46" fmla="*/ 34 w 122"/>
                <a:gd name="T47" fmla="*/ 113 h 117"/>
                <a:gd name="T48" fmla="*/ 32 w 122"/>
                <a:gd name="T49" fmla="*/ 111 h 117"/>
                <a:gd name="T50" fmla="*/ 10 w 122"/>
                <a:gd name="T51" fmla="*/ 76 h 117"/>
                <a:gd name="T52" fmla="*/ 0 w 122"/>
                <a:gd name="T53" fmla="*/ 35 h 117"/>
                <a:gd name="T54" fmla="*/ 1 w 122"/>
                <a:gd name="T55" fmla="*/ 27 h 117"/>
                <a:gd name="T56" fmla="*/ 3 w 122"/>
                <a:gd name="T57" fmla="*/ 2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2" h="117">
                  <a:moveTo>
                    <a:pt x="3" y="26"/>
                  </a:moveTo>
                  <a:cubicBezTo>
                    <a:pt x="3" y="29"/>
                    <a:pt x="3" y="32"/>
                    <a:pt x="3" y="34"/>
                  </a:cubicBezTo>
                  <a:cubicBezTo>
                    <a:pt x="8" y="33"/>
                    <a:pt x="11" y="26"/>
                    <a:pt x="17" y="31"/>
                  </a:cubicBezTo>
                  <a:cubicBezTo>
                    <a:pt x="18" y="32"/>
                    <a:pt x="18" y="29"/>
                    <a:pt x="18" y="29"/>
                  </a:cubicBezTo>
                  <a:cubicBezTo>
                    <a:pt x="19" y="32"/>
                    <a:pt x="20" y="36"/>
                    <a:pt x="21" y="40"/>
                  </a:cubicBezTo>
                  <a:cubicBezTo>
                    <a:pt x="21" y="41"/>
                    <a:pt x="21" y="43"/>
                    <a:pt x="24" y="42"/>
                  </a:cubicBezTo>
                  <a:cubicBezTo>
                    <a:pt x="26" y="42"/>
                    <a:pt x="25" y="40"/>
                    <a:pt x="25" y="39"/>
                  </a:cubicBezTo>
                  <a:cubicBezTo>
                    <a:pt x="27" y="23"/>
                    <a:pt x="36" y="11"/>
                    <a:pt x="49" y="0"/>
                  </a:cubicBezTo>
                  <a:cubicBezTo>
                    <a:pt x="49" y="4"/>
                    <a:pt x="49" y="7"/>
                    <a:pt x="49" y="9"/>
                  </a:cubicBezTo>
                  <a:cubicBezTo>
                    <a:pt x="49" y="23"/>
                    <a:pt x="53" y="36"/>
                    <a:pt x="61" y="47"/>
                  </a:cubicBezTo>
                  <a:cubicBezTo>
                    <a:pt x="64" y="52"/>
                    <a:pt x="66" y="53"/>
                    <a:pt x="70" y="48"/>
                  </a:cubicBezTo>
                  <a:cubicBezTo>
                    <a:pt x="83" y="34"/>
                    <a:pt x="105" y="33"/>
                    <a:pt x="122" y="45"/>
                  </a:cubicBezTo>
                  <a:cubicBezTo>
                    <a:pt x="106" y="52"/>
                    <a:pt x="101" y="63"/>
                    <a:pt x="110" y="79"/>
                  </a:cubicBezTo>
                  <a:cubicBezTo>
                    <a:pt x="106" y="86"/>
                    <a:pt x="97" y="87"/>
                    <a:pt x="91" y="82"/>
                  </a:cubicBezTo>
                  <a:cubicBezTo>
                    <a:pt x="89" y="81"/>
                    <a:pt x="88" y="79"/>
                    <a:pt x="87" y="78"/>
                  </a:cubicBezTo>
                  <a:cubicBezTo>
                    <a:pt x="85" y="73"/>
                    <a:pt x="83" y="73"/>
                    <a:pt x="79" y="77"/>
                  </a:cubicBezTo>
                  <a:cubicBezTo>
                    <a:pt x="75" y="82"/>
                    <a:pt x="73" y="88"/>
                    <a:pt x="74" y="94"/>
                  </a:cubicBezTo>
                  <a:cubicBezTo>
                    <a:pt x="74" y="96"/>
                    <a:pt x="74" y="99"/>
                    <a:pt x="72" y="100"/>
                  </a:cubicBezTo>
                  <a:cubicBezTo>
                    <a:pt x="69" y="101"/>
                    <a:pt x="67" y="99"/>
                    <a:pt x="66" y="97"/>
                  </a:cubicBezTo>
                  <a:cubicBezTo>
                    <a:pt x="58" y="89"/>
                    <a:pt x="52" y="80"/>
                    <a:pt x="47" y="68"/>
                  </a:cubicBezTo>
                  <a:cubicBezTo>
                    <a:pt x="42" y="78"/>
                    <a:pt x="39" y="88"/>
                    <a:pt x="40" y="98"/>
                  </a:cubicBezTo>
                  <a:cubicBezTo>
                    <a:pt x="40" y="102"/>
                    <a:pt x="41" y="106"/>
                    <a:pt x="41" y="110"/>
                  </a:cubicBezTo>
                  <a:cubicBezTo>
                    <a:pt x="42" y="112"/>
                    <a:pt x="42" y="115"/>
                    <a:pt x="39" y="116"/>
                  </a:cubicBezTo>
                  <a:cubicBezTo>
                    <a:pt x="36" y="117"/>
                    <a:pt x="35" y="115"/>
                    <a:pt x="34" y="113"/>
                  </a:cubicBezTo>
                  <a:cubicBezTo>
                    <a:pt x="33" y="112"/>
                    <a:pt x="32" y="112"/>
                    <a:pt x="32" y="111"/>
                  </a:cubicBezTo>
                  <a:cubicBezTo>
                    <a:pt x="24" y="100"/>
                    <a:pt x="16" y="88"/>
                    <a:pt x="10" y="76"/>
                  </a:cubicBezTo>
                  <a:cubicBezTo>
                    <a:pt x="4" y="63"/>
                    <a:pt x="2" y="49"/>
                    <a:pt x="0" y="35"/>
                  </a:cubicBezTo>
                  <a:cubicBezTo>
                    <a:pt x="0" y="32"/>
                    <a:pt x="0" y="29"/>
                    <a:pt x="1" y="27"/>
                  </a:cubicBezTo>
                  <a:cubicBezTo>
                    <a:pt x="2" y="26"/>
                    <a:pt x="3" y="26"/>
                    <a:pt x="3" y="26"/>
                  </a:cubicBezTo>
                  <a:close/>
                </a:path>
              </a:pathLst>
            </a:custGeom>
            <a:solidFill>
              <a:srgbClr val="E73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auto">
            <a:xfrm>
              <a:off x="4902200" y="5067300"/>
              <a:ext cx="2452688" cy="307975"/>
            </a:xfrm>
            <a:custGeom>
              <a:avLst/>
              <a:gdLst>
                <a:gd name="T0" fmla="*/ 64 w 267"/>
                <a:gd name="T1" fmla="*/ 6 h 48"/>
                <a:gd name="T2" fmla="*/ 117 w 267"/>
                <a:gd name="T3" fmla="*/ 20 h 48"/>
                <a:gd name="T4" fmla="*/ 151 w 267"/>
                <a:gd name="T5" fmla="*/ 0 h 48"/>
                <a:gd name="T6" fmla="*/ 158 w 267"/>
                <a:gd name="T7" fmla="*/ 16 h 48"/>
                <a:gd name="T8" fmla="*/ 178 w 267"/>
                <a:gd name="T9" fmla="*/ 17 h 48"/>
                <a:gd name="T10" fmla="*/ 198 w 267"/>
                <a:gd name="T11" fmla="*/ 10 h 48"/>
                <a:gd name="T12" fmla="*/ 224 w 267"/>
                <a:gd name="T13" fmla="*/ 15 h 48"/>
                <a:gd name="T14" fmla="*/ 228 w 267"/>
                <a:gd name="T15" fmla="*/ 14 h 48"/>
                <a:gd name="T16" fmla="*/ 232 w 267"/>
                <a:gd name="T17" fmla="*/ 10 h 48"/>
                <a:gd name="T18" fmla="*/ 239 w 267"/>
                <a:gd name="T19" fmla="*/ 12 h 48"/>
                <a:gd name="T20" fmla="*/ 264 w 267"/>
                <a:gd name="T21" fmla="*/ 7 h 48"/>
                <a:gd name="T22" fmla="*/ 265 w 267"/>
                <a:gd name="T23" fmla="*/ 7 h 48"/>
                <a:gd name="T24" fmla="*/ 262 w 267"/>
                <a:gd name="T25" fmla="*/ 17 h 48"/>
                <a:gd name="T26" fmla="*/ 253 w 267"/>
                <a:gd name="T27" fmla="*/ 19 h 48"/>
                <a:gd name="T28" fmla="*/ 248 w 267"/>
                <a:gd name="T29" fmla="*/ 21 h 48"/>
                <a:gd name="T30" fmla="*/ 240 w 267"/>
                <a:gd name="T31" fmla="*/ 33 h 48"/>
                <a:gd name="T32" fmla="*/ 222 w 267"/>
                <a:gd name="T33" fmla="*/ 37 h 48"/>
                <a:gd name="T34" fmla="*/ 184 w 267"/>
                <a:gd name="T35" fmla="*/ 34 h 48"/>
                <a:gd name="T36" fmla="*/ 160 w 267"/>
                <a:gd name="T37" fmla="*/ 39 h 48"/>
                <a:gd name="T38" fmla="*/ 143 w 267"/>
                <a:gd name="T39" fmla="*/ 34 h 48"/>
                <a:gd name="T40" fmla="*/ 135 w 267"/>
                <a:gd name="T41" fmla="*/ 36 h 48"/>
                <a:gd name="T42" fmla="*/ 122 w 267"/>
                <a:gd name="T43" fmla="*/ 46 h 48"/>
                <a:gd name="T44" fmla="*/ 117 w 267"/>
                <a:gd name="T45" fmla="*/ 47 h 48"/>
                <a:gd name="T46" fmla="*/ 90 w 267"/>
                <a:gd name="T47" fmla="*/ 47 h 48"/>
                <a:gd name="T48" fmla="*/ 67 w 267"/>
                <a:gd name="T49" fmla="*/ 40 h 48"/>
                <a:gd name="T50" fmla="*/ 55 w 267"/>
                <a:gd name="T51" fmla="*/ 36 h 48"/>
                <a:gd name="T52" fmla="*/ 29 w 267"/>
                <a:gd name="T53" fmla="*/ 32 h 48"/>
                <a:gd name="T54" fmla="*/ 3 w 267"/>
                <a:gd name="T55" fmla="*/ 13 h 48"/>
                <a:gd name="T56" fmla="*/ 1 w 267"/>
                <a:gd name="T57" fmla="*/ 9 h 48"/>
                <a:gd name="T58" fmla="*/ 5 w 267"/>
                <a:gd name="T59" fmla="*/ 7 h 48"/>
                <a:gd name="T60" fmla="*/ 22 w 267"/>
                <a:gd name="T61" fmla="*/ 7 h 48"/>
                <a:gd name="T62" fmla="*/ 37 w 267"/>
                <a:gd name="T63" fmla="*/ 8 h 48"/>
                <a:gd name="T64" fmla="*/ 64 w 267"/>
                <a:gd name="T65" fmla="*/ 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67" h="48">
                  <a:moveTo>
                    <a:pt x="64" y="6"/>
                  </a:moveTo>
                  <a:cubicBezTo>
                    <a:pt x="77" y="27"/>
                    <a:pt x="101" y="27"/>
                    <a:pt x="117" y="20"/>
                  </a:cubicBezTo>
                  <a:cubicBezTo>
                    <a:pt x="129" y="15"/>
                    <a:pt x="140" y="9"/>
                    <a:pt x="151" y="0"/>
                  </a:cubicBezTo>
                  <a:cubicBezTo>
                    <a:pt x="151" y="7"/>
                    <a:pt x="152" y="13"/>
                    <a:pt x="158" y="16"/>
                  </a:cubicBezTo>
                  <a:cubicBezTo>
                    <a:pt x="165" y="19"/>
                    <a:pt x="172" y="19"/>
                    <a:pt x="178" y="17"/>
                  </a:cubicBezTo>
                  <a:cubicBezTo>
                    <a:pt x="185" y="15"/>
                    <a:pt x="191" y="12"/>
                    <a:pt x="198" y="10"/>
                  </a:cubicBezTo>
                  <a:cubicBezTo>
                    <a:pt x="207" y="7"/>
                    <a:pt x="216" y="5"/>
                    <a:pt x="224" y="15"/>
                  </a:cubicBezTo>
                  <a:cubicBezTo>
                    <a:pt x="225" y="17"/>
                    <a:pt x="227" y="16"/>
                    <a:pt x="228" y="14"/>
                  </a:cubicBezTo>
                  <a:cubicBezTo>
                    <a:pt x="230" y="13"/>
                    <a:pt x="231" y="12"/>
                    <a:pt x="232" y="10"/>
                  </a:cubicBezTo>
                  <a:cubicBezTo>
                    <a:pt x="234" y="14"/>
                    <a:pt x="238" y="13"/>
                    <a:pt x="239" y="12"/>
                  </a:cubicBezTo>
                  <a:cubicBezTo>
                    <a:pt x="247" y="7"/>
                    <a:pt x="256" y="10"/>
                    <a:pt x="264" y="7"/>
                  </a:cubicBezTo>
                  <a:cubicBezTo>
                    <a:pt x="264" y="6"/>
                    <a:pt x="265" y="7"/>
                    <a:pt x="265" y="7"/>
                  </a:cubicBezTo>
                  <a:cubicBezTo>
                    <a:pt x="267" y="11"/>
                    <a:pt x="263" y="14"/>
                    <a:pt x="262" y="17"/>
                  </a:cubicBezTo>
                  <a:cubicBezTo>
                    <a:pt x="260" y="21"/>
                    <a:pt x="257" y="23"/>
                    <a:pt x="253" y="19"/>
                  </a:cubicBezTo>
                  <a:cubicBezTo>
                    <a:pt x="251" y="17"/>
                    <a:pt x="249" y="18"/>
                    <a:pt x="248" y="21"/>
                  </a:cubicBezTo>
                  <a:cubicBezTo>
                    <a:pt x="246" y="25"/>
                    <a:pt x="243" y="29"/>
                    <a:pt x="240" y="33"/>
                  </a:cubicBezTo>
                  <a:cubicBezTo>
                    <a:pt x="235" y="39"/>
                    <a:pt x="229" y="41"/>
                    <a:pt x="222" y="37"/>
                  </a:cubicBezTo>
                  <a:cubicBezTo>
                    <a:pt x="210" y="30"/>
                    <a:pt x="197" y="31"/>
                    <a:pt x="184" y="34"/>
                  </a:cubicBezTo>
                  <a:cubicBezTo>
                    <a:pt x="176" y="36"/>
                    <a:pt x="168" y="39"/>
                    <a:pt x="160" y="39"/>
                  </a:cubicBezTo>
                  <a:cubicBezTo>
                    <a:pt x="154" y="38"/>
                    <a:pt x="148" y="37"/>
                    <a:pt x="143" y="34"/>
                  </a:cubicBezTo>
                  <a:cubicBezTo>
                    <a:pt x="139" y="32"/>
                    <a:pt x="137" y="32"/>
                    <a:pt x="135" y="36"/>
                  </a:cubicBezTo>
                  <a:cubicBezTo>
                    <a:pt x="132" y="41"/>
                    <a:pt x="127" y="43"/>
                    <a:pt x="122" y="46"/>
                  </a:cubicBezTo>
                  <a:cubicBezTo>
                    <a:pt x="121" y="47"/>
                    <a:pt x="119" y="48"/>
                    <a:pt x="117" y="47"/>
                  </a:cubicBezTo>
                  <a:cubicBezTo>
                    <a:pt x="108" y="45"/>
                    <a:pt x="99" y="47"/>
                    <a:pt x="90" y="47"/>
                  </a:cubicBezTo>
                  <a:cubicBezTo>
                    <a:pt x="82" y="47"/>
                    <a:pt x="74" y="45"/>
                    <a:pt x="67" y="40"/>
                  </a:cubicBezTo>
                  <a:cubicBezTo>
                    <a:pt x="64" y="38"/>
                    <a:pt x="60" y="36"/>
                    <a:pt x="55" y="36"/>
                  </a:cubicBezTo>
                  <a:cubicBezTo>
                    <a:pt x="47" y="34"/>
                    <a:pt x="38" y="33"/>
                    <a:pt x="29" y="32"/>
                  </a:cubicBezTo>
                  <a:cubicBezTo>
                    <a:pt x="16" y="30"/>
                    <a:pt x="7" y="25"/>
                    <a:pt x="3" y="13"/>
                  </a:cubicBezTo>
                  <a:cubicBezTo>
                    <a:pt x="2" y="12"/>
                    <a:pt x="1" y="11"/>
                    <a:pt x="1" y="9"/>
                  </a:cubicBezTo>
                  <a:cubicBezTo>
                    <a:pt x="0" y="5"/>
                    <a:pt x="3" y="6"/>
                    <a:pt x="5" y="7"/>
                  </a:cubicBezTo>
                  <a:cubicBezTo>
                    <a:pt x="11" y="9"/>
                    <a:pt x="17" y="7"/>
                    <a:pt x="22" y="7"/>
                  </a:cubicBezTo>
                  <a:cubicBezTo>
                    <a:pt x="27" y="9"/>
                    <a:pt x="32" y="11"/>
                    <a:pt x="37" y="8"/>
                  </a:cubicBezTo>
                  <a:cubicBezTo>
                    <a:pt x="46" y="9"/>
                    <a:pt x="55" y="9"/>
                    <a:pt x="64" y="6"/>
                  </a:cubicBezTo>
                  <a:close/>
                </a:path>
              </a:pathLst>
            </a:custGeom>
            <a:solidFill>
              <a:srgbClr val="EE7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622300" y="3754438"/>
              <a:ext cx="982663" cy="781050"/>
            </a:xfrm>
            <a:custGeom>
              <a:avLst/>
              <a:gdLst>
                <a:gd name="T0" fmla="*/ 104 w 107"/>
                <a:gd name="T1" fmla="*/ 122 h 122"/>
                <a:gd name="T2" fmla="*/ 103 w 107"/>
                <a:gd name="T3" fmla="*/ 122 h 122"/>
                <a:gd name="T4" fmla="*/ 102 w 107"/>
                <a:gd name="T5" fmla="*/ 121 h 122"/>
                <a:gd name="T6" fmla="*/ 91 w 107"/>
                <a:gd name="T7" fmla="*/ 116 h 122"/>
                <a:gd name="T8" fmla="*/ 75 w 107"/>
                <a:gd name="T9" fmla="*/ 119 h 122"/>
                <a:gd name="T10" fmla="*/ 69 w 107"/>
                <a:gd name="T11" fmla="*/ 110 h 122"/>
                <a:gd name="T12" fmla="*/ 71 w 107"/>
                <a:gd name="T13" fmla="*/ 97 h 122"/>
                <a:gd name="T14" fmla="*/ 70 w 107"/>
                <a:gd name="T15" fmla="*/ 85 h 122"/>
                <a:gd name="T16" fmla="*/ 64 w 107"/>
                <a:gd name="T17" fmla="*/ 82 h 122"/>
                <a:gd name="T18" fmla="*/ 52 w 107"/>
                <a:gd name="T19" fmla="*/ 80 h 122"/>
                <a:gd name="T20" fmla="*/ 40 w 107"/>
                <a:gd name="T21" fmla="*/ 80 h 122"/>
                <a:gd name="T22" fmla="*/ 27 w 107"/>
                <a:gd name="T23" fmla="*/ 80 h 122"/>
                <a:gd name="T24" fmla="*/ 23 w 107"/>
                <a:gd name="T25" fmla="*/ 77 h 122"/>
                <a:gd name="T26" fmla="*/ 13 w 107"/>
                <a:gd name="T27" fmla="*/ 78 h 122"/>
                <a:gd name="T28" fmla="*/ 7 w 107"/>
                <a:gd name="T29" fmla="*/ 89 h 122"/>
                <a:gd name="T30" fmla="*/ 2 w 107"/>
                <a:gd name="T31" fmla="*/ 91 h 122"/>
                <a:gd name="T32" fmla="*/ 1 w 107"/>
                <a:gd name="T33" fmla="*/ 87 h 122"/>
                <a:gd name="T34" fmla="*/ 0 w 107"/>
                <a:gd name="T35" fmla="*/ 45 h 122"/>
                <a:gd name="T36" fmla="*/ 0 w 107"/>
                <a:gd name="T37" fmla="*/ 41 h 122"/>
                <a:gd name="T38" fmla="*/ 14 w 107"/>
                <a:gd name="T39" fmla="*/ 21 h 122"/>
                <a:gd name="T40" fmla="*/ 23 w 107"/>
                <a:gd name="T41" fmla="*/ 3 h 122"/>
                <a:gd name="T42" fmla="*/ 27 w 107"/>
                <a:gd name="T43" fmla="*/ 1 h 122"/>
                <a:gd name="T44" fmla="*/ 28 w 107"/>
                <a:gd name="T45" fmla="*/ 5 h 122"/>
                <a:gd name="T46" fmla="*/ 31 w 107"/>
                <a:gd name="T47" fmla="*/ 16 h 122"/>
                <a:gd name="T48" fmla="*/ 38 w 107"/>
                <a:gd name="T49" fmla="*/ 39 h 122"/>
                <a:gd name="T50" fmla="*/ 44 w 107"/>
                <a:gd name="T51" fmla="*/ 17 h 122"/>
                <a:gd name="T52" fmla="*/ 59 w 107"/>
                <a:gd name="T53" fmla="*/ 56 h 122"/>
                <a:gd name="T54" fmla="*/ 66 w 107"/>
                <a:gd name="T55" fmla="*/ 56 h 122"/>
                <a:gd name="T56" fmla="*/ 74 w 107"/>
                <a:gd name="T57" fmla="*/ 36 h 122"/>
                <a:gd name="T58" fmla="*/ 81 w 107"/>
                <a:gd name="T59" fmla="*/ 21 h 122"/>
                <a:gd name="T60" fmla="*/ 83 w 107"/>
                <a:gd name="T61" fmla="*/ 25 h 122"/>
                <a:gd name="T62" fmla="*/ 85 w 107"/>
                <a:gd name="T63" fmla="*/ 64 h 122"/>
                <a:gd name="T64" fmla="*/ 78 w 107"/>
                <a:gd name="T65" fmla="*/ 106 h 122"/>
                <a:gd name="T66" fmla="*/ 73 w 107"/>
                <a:gd name="T67" fmla="*/ 115 h 122"/>
                <a:gd name="T68" fmla="*/ 107 w 107"/>
                <a:gd name="T69" fmla="*/ 99 h 122"/>
                <a:gd name="T70" fmla="*/ 106 w 107"/>
                <a:gd name="T71" fmla="*/ 109 h 122"/>
                <a:gd name="T72" fmla="*/ 104 w 107"/>
                <a:gd name="T73" fmla="*/ 120 h 122"/>
                <a:gd name="T74" fmla="*/ 104 w 107"/>
                <a:gd name="T75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7" h="122">
                  <a:moveTo>
                    <a:pt x="104" y="122"/>
                  </a:moveTo>
                  <a:cubicBezTo>
                    <a:pt x="104" y="122"/>
                    <a:pt x="103" y="122"/>
                    <a:pt x="103" y="122"/>
                  </a:cubicBezTo>
                  <a:cubicBezTo>
                    <a:pt x="103" y="122"/>
                    <a:pt x="102" y="122"/>
                    <a:pt x="102" y="121"/>
                  </a:cubicBezTo>
                  <a:cubicBezTo>
                    <a:pt x="99" y="113"/>
                    <a:pt x="99" y="113"/>
                    <a:pt x="91" y="116"/>
                  </a:cubicBezTo>
                  <a:cubicBezTo>
                    <a:pt x="86" y="118"/>
                    <a:pt x="81" y="119"/>
                    <a:pt x="75" y="119"/>
                  </a:cubicBezTo>
                  <a:cubicBezTo>
                    <a:pt x="70" y="119"/>
                    <a:pt x="67" y="115"/>
                    <a:pt x="69" y="110"/>
                  </a:cubicBezTo>
                  <a:cubicBezTo>
                    <a:pt x="72" y="105"/>
                    <a:pt x="72" y="101"/>
                    <a:pt x="71" y="97"/>
                  </a:cubicBezTo>
                  <a:cubicBezTo>
                    <a:pt x="69" y="93"/>
                    <a:pt x="70" y="89"/>
                    <a:pt x="70" y="85"/>
                  </a:cubicBezTo>
                  <a:cubicBezTo>
                    <a:pt x="70" y="81"/>
                    <a:pt x="68" y="79"/>
                    <a:pt x="64" y="82"/>
                  </a:cubicBezTo>
                  <a:cubicBezTo>
                    <a:pt x="59" y="85"/>
                    <a:pt x="56" y="83"/>
                    <a:pt x="52" y="80"/>
                  </a:cubicBezTo>
                  <a:cubicBezTo>
                    <a:pt x="46" y="75"/>
                    <a:pt x="44" y="75"/>
                    <a:pt x="40" y="80"/>
                  </a:cubicBezTo>
                  <a:cubicBezTo>
                    <a:pt x="35" y="84"/>
                    <a:pt x="31" y="83"/>
                    <a:pt x="27" y="80"/>
                  </a:cubicBezTo>
                  <a:cubicBezTo>
                    <a:pt x="26" y="79"/>
                    <a:pt x="24" y="78"/>
                    <a:pt x="23" y="77"/>
                  </a:cubicBezTo>
                  <a:cubicBezTo>
                    <a:pt x="19" y="74"/>
                    <a:pt x="16" y="74"/>
                    <a:pt x="13" y="78"/>
                  </a:cubicBezTo>
                  <a:cubicBezTo>
                    <a:pt x="11" y="82"/>
                    <a:pt x="9" y="86"/>
                    <a:pt x="7" y="89"/>
                  </a:cubicBezTo>
                  <a:cubicBezTo>
                    <a:pt x="5" y="91"/>
                    <a:pt x="4" y="92"/>
                    <a:pt x="2" y="91"/>
                  </a:cubicBezTo>
                  <a:cubicBezTo>
                    <a:pt x="0" y="91"/>
                    <a:pt x="1" y="89"/>
                    <a:pt x="1" y="87"/>
                  </a:cubicBezTo>
                  <a:cubicBezTo>
                    <a:pt x="0" y="73"/>
                    <a:pt x="1" y="59"/>
                    <a:pt x="0" y="45"/>
                  </a:cubicBezTo>
                  <a:cubicBezTo>
                    <a:pt x="0" y="44"/>
                    <a:pt x="0" y="42"/>
                    <a:pt x="0" y="41"/>
                  </a:cubicBezTo>
                  <a:cubicBezTo>
                    <a:pt x="8" y="36"/>
                    <a:pt x="9" y="28"/>
                    <a:pt x="14" y="21"/>
                  </a:cubicBezTo>
                  <a:cubicBezTo>
                    <a:pt x="17" y="15"/>
                    <a:pt x="19" y="9"/>
                    <a:pt x="23" y="3"/>
                  </a:cubicBezTo>
                  <a:cubicBezTo>
                    <a:pt x="24" y="2"/>
                    <a:pt x="25" y="0"/>
                    <a:pt x="27" y="1"/>
                  </a:cubicBezTo>
                  <a:cubicBezTo>
                    <a:pt x="29" y="1"/>
                    <a:pt x="28" y="3"/>
                    <a:pt x="28" y="5"/>
                  </a:cubicBezTo>
                  <a:cubicBezTo>
                    <a:pt x="28" y="9"/>
                    <a:pt x="29" y="13"/>
                    <a:pt x="31" y="16"/>
                  </a:cubicBezTo>
                  <a:cubicBezTo>
                    <a:pt x="35" y="23"/>
                    <a:pt x="37" y="30"/>
                    <a:pt x="38" y="39"/>
                  </a:cubicBezTo>
                  <a:cubicBezTo>
                    <a:pt x="41" y="31"/>
                    <a:pt x="40" y="24"/>
                    <a:pt x="44" y="17"/>
                  </a:cubicBezTo>
                  <a:cubicBezTo>
                    <a:pt x="47" y="31"/>
                    <a:pt x="52" y="44"/>
                    <a:pt x="59" y="56"/>
                  </a:cubicBezTo>
                  <a:cubicBezTo>
                    <a:pt x="61" y="61"/>
                    <a:pt x="64" y="60"/>
                    <a:pt x="66" y="56"/>
                  </a:cubicBezTo>
                  <a:cubicBezTo>
                    <a:pt x="71" y="50"/>
                    <a:pt x="73" y="43"/>
                    <a:pt x="74" y="36"/>
                  </a:cubicBezTo>
                  <a:cubicBezTo>
                    <a:pt x="76" y="30"/>
                    <a:pt x="77" y="25"/>
                    <a:pt x="81" y="21"/>
                  </a:cubicBezTo>
                  <a:cubicBezTo>
                    <a:pt x="83" y="23"/>
                    <a:pt x="83" y="24"/>
                    <a:pt x="83" y="25"/>
                  </a:cubicBezTo>
                  <a:cubicBezTo>
                    <a:pt x="82" y="38"/>
                    <a:pt x="84" y="51"/>
                    <a:pt x="85" y="64"/>
                  </a:cubicBezTo>
                  <a:cubicBezTo>
                    <a:pt x="85" y="78"/>
                    <a:pt x="84" y="92"/>
                    <a:pt x="78" y="106"/>
                  </a:cubicBezTo>
                  <a:cubicBezTo>
                    <a:pt x="77" y="109"/>
                    <a:pt x="75" y="112"/>
                    <a:pt x="73" y="115"/>
                  </a:cubicBezTo>
                  <a:cubicBezTo>
                    <a:pt x="88" y="116"/>
                    <a:pt x="97" y="108"/>
                    <a:pt x="107" y="99"/>
                  </a:cubicBezTo>
                  <a:cubicBezTo>
                    <a:pt x="106" y="103"/>
                    <a:pt x="106" y="106"/>
                    <a:pt x="106" y="109"/>
                  </a:cubicBezTo>
                  <a:cubicBezTo>
                    <a:pt x="104" y="112"/>
                    <a:pt x="107" y="116"/>
                    <a:pt x="104" y="120"/>
                  </a:cubicBezTo>
                  <a:cubicBezTo>
                    <a:pt x="104" y="121"/>
                    <a:pt x="104" y="121"/>
                    <a:pt x="104" y="122"/>
                  </a:cubicBezTo>
                  <a:close/>
                </a:path>
              </a:pathLst>
            </a:custGeom>
            <a:solidFill>
              <a:srgbClr val="ED6F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auto">
            <a:xfrm>
              <a:off x="612775" y="4043363"/>
              <a:ext cx="1239838" cy="1042987"/>
            </a:xfrm>
            <a:custGeom>
              <a:avLst/>
              <a:gdLst>
                <a:gd name="T0" fmla="*/ 1 w 135"/>
                <a:gd name="T1" fmla="*/ 0 h 163"/>
                <a:gd name="T2" fmla="*/ 2 w 135"/>
                <a:gd name="T3" fmla="*/ 34 h 163"/>
                <a:gd name="T4" fmla="*/ 4 w 135"/>
                <a:gd name="T5" fmla="*/ 45 h 163"/>
                <a:gd name="T6" fmla="*/ 11 w 135"/>
                <a:gd name="T7" fmla="*/ 36 h 163"/>
                <a:gd name="T8" fmla="*/ 14 w 135"/>
                <a:gd name="T9" fmla="*/ 30 h 163"/>
                <a:gd name="T10" fmla="*/ 24 w 135"/>
                <a:gd name="T11" fmla="*/ 30 h 163"/>
                <a:gd name="T12" fmla="*/ 29 w 135"/>
                <a:gd name="T13" fmla="*/ 34 h 163"/>
                <a:gd name="T14" fmla="*/ 39 w 135"/>
                <a:gd name="T15" fmla="*/ 33 h 163"/>
                <a:gd name="T16" fmla="*/ 53 w 135"/>
                <a:gd name="T17" fmla="*/ 33 h 163"/>
                <a:gd name="T18" fmla="*/ 65 w 135"/>
                <a:gd name="T19" fmla="*/ 34 h 163"/>
                <a:gd name="T20" fmla="*/ 73 w 135"/>
                <a:gd name="T21" fmla="*/ 37 h 163"/>
                <a:gd name="T22" fmla="*/ 75 w 135"/>
                <a:gd name="T23" fmla="*/ 59 h 163"/>
                <a:gd name="T24" fmla="*/ 72 w 135"/>
                <a:gd name="T25" fmla="*/ 64 h 163"/>
                <a:gd name="T26" fmla="*/ 72 w 135"/>
                <a:gd name="T27" fmla="*/ 70 h 163"/>
                <a:gd name="T28" fmla="*/ 77 w 135"/>
                <a:gd name="T29" fmla="*/ 72 h 163"/>
                <a:gd name="T30" fmla="*/ 99 w 135"/>
                <a:gd name="T31" fmla="*/ 67 h 163"/>
                <a:gd name="T32" fmla="*/ 104 w 135"/>
                <a:gd name="T33" fmla="*/ 71 h 163"/>
                <a:gd name="T34" fmla="*/ 104 w 135"/>
                <a:gd name="T35" fmla="*/ 77 h 163"/>
                <a:gd name="T36" fmla="*/ 124 w 135"/>
                <a:gd name="T37" fmla="*/ 145 h 163"/>
                <a:gd name="T38" fmla="*/ 135 w 135"/>
                <a:gd name="T39" fmla="*/ 161 h 163"/>
                <a:gd name="T40" fmla="*/ 129 w 135"/>
                <a:gd name="T41" fmla="*/ 159 h 163"/>
                <a:gd name="T42" fmla="*/ 121 w 135"/>
                <a:gd name="T43" fmla="*/ 149 h 163"/>
                <a:gd name="T44" fmla="*/ 114 w 135"/>
                <a:gd name="T45" fmla="*/ 145 h 163"/>
                <a:gd name="T46" fmla="*/ 112 w 135"/>
                <a:gd name="T47" fmla="*/ 143 h 163"/>
                <a:gd name="T48" fmla="*/ 107 w 135"/>
                <a:gd name="T49" fmla="*/ 134 h 163"/>
                <a:gd name="T50" fmla="*/ 108 w 135"/>
                <a:gd name="T51" fmla="*/ 124 h 163"/>
                <a:gd name="T52" fmla="*/ 100 w 135"/>
                <a:gd name="T53" fmla="*/ 126 h 163"/>
                <a:gd name="T54" fmla="*/ 93 w 135"/>
                <a:gd name="T55" fmla="*/ 108 h 163"/>
                <a:gd name="T56" fmla="*/ 85 w 135"/>
                <a:gd name="T57" fmla="*/ 101 h 163"/>
                <a:gd name="T58" fmla="*/ 60 w 135"/>
                <a:gd name="T59" fmla="*/ 76 h 163"/>
                <a:gd name="T60" fmla="*/ 49 w 135"/>
                <a:gd name="T61" fmla="*/ 67 h 163"/>
                <a:gd name="T62" fmla="*/ 39 w 135"/>
                <a:gd name="T63" fmla="*/ 67 h 163"/>
                <a:gd name="T64" fmla="*/ 16 w 135"/>
                <a:gd name="T65" fmla="*/ 66 h 163"/>
                <a:gd name="T66" fmla="*/ 2 w 135"/>
                <a:gd name="T67" fmla="*/ 64 h 163"/>
                <a:gd name="T68" fmla="*/ 1 w 135"/>
                <a:gd name="T69" fmla="*/ 56 h 163"/>
                <a:gd name="T70" fmla="*/ 1 w 135"/>
                <a:gd name="T7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5" h="163">
                  <a:moveTo>
                    <a:pt x="1" y="0"/>
                  </a:moveTo>
                  <a:cubicBezTo>
                    <a:pt x="3" y="12"/>
                    <a:pt x="2" y="23"/>
                    <a:pt x="2" y="34"/>
                  </a:cubicBezTo>
                  <a:cubicBezTo>
                    <a:pt x="3" y="38"/>
                    <a:pt x="0" y="44"/>
                    <a:pt x="4" y="45"/>
                  </a:cubicBezTo>
                  <a:cubicBezTo>
                    <a:pt x="7" y="46"/>
                    <a:pt x="9" y="40"/>
                    <a:pt x="11" y="36"/>
                  </a:cubicBezTo>
                  <a:cubicBezTo>
                    <a:pt x="12" y="34"/>
                    <a:pt x="13" y="31"/>
                    <a:pt x="14" y="30"/>
                  </a:cubicBezTo>
                  <a:cubicBezTo>
                    <a:pt x="17" y="27"/>
                    <a:pt x="21" y="26"/>
                    <a:pt x="24" y="30"/>
                  </a:cubicBezTo>
                  <a:cubicBezTo>
                    <a:pt x="26" y="31"/>
                    <a:pt x="28" y="32"/>
                    <a:pt x="29" y="34"/>
                  </a:cubicBezTo>
                  <a:cubicBezTo>
                    <a:pt x="33" y="37"/>
                    <a:pt x="36" y="38"/>
                    <a:pt x="39" y="33"/>
                  </a:cubicBezTo>
                  <a:cubicBezTo>
                    <a:pt x="44" y="27"/>
                    <a:pt x="48" y="27"/>
                    <a:pt x="53" y="33"/>
                  </a:cubicBezTo>
                  <a:cubicBezTo>
                    <a:pt x="57" y="37"/>
                    <a:pt x="61" y="39"/>
                    <a:pt x="65" y="34"/>
                  </a:cubicBezTo>
                  <a:cubicBezTo>
                    <a:pt x="69" y="31"/>
                    <a:pt x="72" y="33"/>
                    <a:pt x="73" y="37"/>
                  </a:cubicBezTo>
                  <a:cubicBezTo>
                    <a:pt x="73" y="45"/>
                    <a:pt x="72" y="52"/>
                    <a:pt x="75" y="59"/>
                  </a:cubicBezTo>
                  <a:cubicBezTo>
                    <a:pt x="76" y="61"/>
                    <a:pt x="74" y="63"/>
                    <a:pt x="72" y="64"/>
                  </a:cubicBezTo>
                  <a:cubicBezTo>
                    <a:pt x="71" y="66"/>
                    <a:pt x="70" y="68"/>
                    <a:pt x="72" y="70"/>
                  </a:cubicBezTo>
                  <a:cubicBezTo>
                    <a:pt x="73" y="72"/>
                    <a:pt x="75" y="72"/>
                    <a:pt x="77" y="72"/>
                  </a:cubicBezTo>
                  <a:cubicBezTo>
                    <a:pt x="85" y="73"/>
                    <a:pt x="92" y="69"/>
                    <a:pt x="99" y="67"/>
                  </a:cubicBezTo>
                  <a:cubicBezTo>
                    <a:pt x="104" y="65"/>
                    <a:pt x="104" y="66"/>
                    <a:pt x="104" y="71"/>
                  </a:cubicBezTo>
                  <a:cubicBezTo>
                    <a:pt x="104" y="73"/>
                    <a:pt x="104" y="75"/>
                    <a:pt x="104" y="77"/>
                  </a:cubicBezTo>
                  <a:cubicBezTo>
                    <a:pt x="104" y="102"/>
                    <a:pt x="111" y="124"/>
                    <a:pt x="124" y="145"/>
                  </a:cubicBezTo>
                  <a:cubicBezTo>
                    <a:pt x="128" y="150"/>
                    <a:pt x="132" y="155"/>
                    <a:pt x="135" y="161"/>
                  </a:cubicBezTo>
                  <a:cubicBezTo>
                    <a:pt x="132" y="163"/>
                    <a:pt x="130" y="161"/>
                    <a:pt x="129" y="159"/>
                  </a:cubicBezTo>
                  <a:cubicBezTo>
                    <a:pt x="126" y="155"/>
                    <a:pt x="124" y="152"/>
                    <a:pt x="121" y="149"/>
                  </a:cubicBezTo>
                  <a:cubicBezTo>
                    <a:pt x="120" y="146"/>
                    <a:pt x="119" y="143"/>
                    <a:pt x="114" y="145"/>
                  </a:cubicBezTo>
                  <a:cubicBezTo>
                    <a:pt x="113" y="145"/>
                    <a:pt x="112" y="144"/>
                    <a:pt x="112" y="143"/>
                  </a:cubicBezTo>
                  <a:cubicBezTo>
                    <a:pt x="114" y="138"/>
                    <a:pt x="109" y="137"/>
                    <a:pt x="107" y="134"/>
                  </a:cubicBezTo>
                  <a:cubicBezTo>
                    <a:pt x="105" y="131"/>
                    <a:pt x="109" y="128"/>
                    <a:pt x="108" y="124"/>
                  </a:cubicBezTo>
                  <a:cubicBezTo>
                    <a:pt x="106" y="129"/>
                    <a:pt x="103" y="128"/>
                    <a:pt x="100" y="126"/>
                  </a:cubicBezTo>
                  <a:cubicBezTo>
                    <a:pt x="96" y="120"/>
                    <a:pt x="95" y="113"/>
                    <a:pt x="93" y="108"/>
                  </a:cubicBezTo>
                  <a:cubicBezTo>
                    <a:pt x="92" y="103"/>
                    <a:pt x="90" y="101"/>
                    <a:pt x="85" y="101"/>
                  </a:cubicBezTo>
                  <a:cubicBezTo>
                    <a:pt x="70" y="101"/>
                    <a:pt x="61" y="90"/>
                    <a:pt x="60" y="76"/>
                  </a:cubicBezTo>
                  <a:cubicBezTo>
                    <a:pt x="60" y="67"/>
                    <a:pt x="58" y="65"/>
                    <a:pt x="49" y="67"/>
                  </a:cubicBezTo>
                  <a:cubicBezTo>
                    <a:pt x="46" y="68"/>
                    <a:pt x="43" y="68"/>
                    <a:pt x="39" y="67"/>
                  </a:cubicBezTo>
                  <a:cubicBezTo>
                    <a:pt x="32" y="63"/>
                    <a:pt x="24" y="64"/>
                    <a:pt x="16" y="66"/>
                  </a:cubicBezTo>
                  <a:cubicBezTo>
                    <a:pt x="11" y="68"/>
                    <a:pt x="6" y="68"/>
                    <a:pt x="2" y="64"/>
                  </a:cubicBezTo>
                  <a:cubicBezTo>
                    <a:pt x="1" y="61"/>
                    <a:pt x="2" y="58"/>
                    <a:pt x="1" y="56"/>
                  </a:cubicBezTo>
                  <a:cubicBezTo>
                    <a:pt x="1" y="37"/>
                    <a:pt x="1" y="19"/>
                    <a:pt x="1" y="0"/>
                  </a:cubicBezTo>
                  <a:close/>
                </a:path>
              </a:pathLst>
            </a:custGeom>
            <a:solidFill>
              <a:srgbClr val="F395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>
              <a:off x="787400" y="4849813"/>
              <a:ext cx="1138238" cy="608012"/>
            </a:xfrm>
            <a:custGeom>
              <a:avLst/>
              <a:gdLst>
                <a:gd name="T0" fmla="*/ 123 w 124"/>
                <a:gd name="T1" fmla="*/ 95 h 95"/>
                <a:gd name="T2" fmla="*/ 70 w 124"/>
                <a:gd name="T3" fmla="*/ 95 h 95"/>
                <a:gd name="T4" fmla="*/ 56 w 124"/>
                <a:gd name="T5" fmla="*/ 68 h 95"/>
                <a:gd name="T6" fmla="*/ 51 w 124"/>
                <a:gd name="T7" fmla="*/ 57 h 95"/>
                <a:gd name="T8" fmla="*/ 47 w 124"/>
                <a:gd name="T9" fmla="*/ 42 h 95"/>
                <a:gd name="T10" fmla="*/ 39 w 124"/>
                <a:gd name="T11" fmla="*/ 28 h 95"/>
                <a:gd name="T12" fmla="*/ 33 w 124"/>
                <a:gd name="T13" fmla="*/ 29 h 95"/>
                <a:gd name="T14" fmla="*/ 17 w 124"/>
                <a:gd name="T15" fmla="*/ 28 h 95"/>
                <a:gd name="T16" fmla="*/ 11 w 124"/>
                <a:gd name="T17" fmla="*/ 20 h 95"/>
                <a:gd name="T18" fmla="*/ 7 w 124"/>
                <a:gd name="T19" fmla="*/ 34 h 95"/>
                <a:gd name="T20" fmla="*/ 4 w 124"/>
                <a:gd name="T21" fmla="*/ 41 h 95"/>
                <a:gd name="T22" fmla="*/ 8 w 124"/>
                <a:gd name="T23" fmla="*/ 4 h 95"/>
                <a:gd name="T24" fmla="*/ 15 w 124"/>
                <a:gd name="T25" fmla="*/ 1 h 95"/>
                <a:gd name="T26" fmla="*/ 18 w 124"/>
                <a:gd name="T27" fmla="*/ 7 h 95"/>
                <a:gd name="T28" fmla="*/ 21 w 124"/>
                <a:gd name="T29" fmla="*/ 19 h 95"/>
                <a:gd name="T30" fmla="*/ 27 w 124"/>
                <a:gd name="T31" fmla="*/ 20 h 95"/>
                <a:gd name="T32" fmla="*/ 34 w 124"/>
                <a:gd name="T33" fmla="*/ 13 h 95"/>
                <a:gd name="T34" fmla="*/ 48 w 124"/>
                <a:gd name="T35" fmla="*/ 17 h 95"/>
                <a:gd name="T36" fmla="*/ 55 w 124"/>
                <a:gd name="T37" fmla="*/ 33 h 95"/>
                <a:gd name="T38" fmla="*/ 60 w 124"/>
                <a:gd name="T39" fmla="*/ 35 h 95"/>
                <a:gd name="T40" fmla="*/ 67 w 124"/>
                <a:gd name="T41" fmla="*/ 33 h 95"/>
                <a:gd name="T42" fmla="*/ 67 w 124"/>
                <a:gd name="T43" fmla="*/ 40 h 95"/>
                <a:gd name="T44" fmla="*/ 67 w 124"/>
                <a:gd name="T45" fmla="*/ 51 h 95"/>
                <a:gd name="T46" fmla="*/ 82 w 124"/>
                <a:gd name="T47" fmla="*/ 45 h 95"/>
                <a:gd name="T48" fmla="*/ 88 w 124"/>
                <a:gd name="T49" fmla="*/ 47 h 95"/>
                <a:gd name="T50" fmla="*/ 85 w 124"/>
                <a:gd name="T51" fmla="*/ 52 h 95"/>
                <a:gd name="T52" fmla="*/ 82 w 124"/>
                <a:gd name="T53" fmla="*/ 58 h 95"/>
                <a:gd name="T54" fmla="*/ 80 w 124"/>
                <a:gd name="T55" fmla="*/ 70 h 95"/>
                <a:gd name="T56" fmla="*/ 85 w 124"/>
                <a:gd name="T57" fmla="*/ 74 h 95"/>
                <a:gd name="T58" fmla="*/ 114 w 124"/>
                <a:gd name="T59" fmla="*/ 81 h 95"/>
                <a:gd name="T60" fmla="*/ 121 w 124"/>
                <a:gd name="T61" fmla="*/ 86 h 95"/>
                <a:gd name="T62" fmla="*/ 124 w 124"/>
                <a:gd name="T63" fmla="*/ 93 h 95"/>
                <a:gd name="T64" fmla="*/ 123 w 124"/>
                <a:gd name="T65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4" h="95">
                  <a:moveTo>
                    <a:pt x="123" y="95"/>
                  </a:moveTo>
                  <a:cubicBezTo>
                    <a:pt x="105" y="95"/>
                    <a:pt x="88" y="95"/>
                    <a:pt x="70" y="95"/>
                  </a:cubicBezTo>
                  <a:cubicBezTo>
                    <a:pt x="65" y="86"/>
                    <a:pt x="55" y="80"/>
                    <a:pt x="56" y="68"/>
                  </a:cubicBezTo>
                  <a:cubicBezTo>
                    <a:pt x="57" y="64"/>
                    <a:pt x="55" y="60"/>
                    <a:pt x="51" y="57"/>
                  </a:cubicBezTo>
                  <a:cubicBezTo>
                    <a:pt x="44" y="54"/>
                    <a:pt x="46" y="48"/>
                    <a:pt x="47" y="42"/>
                  </a:cubicBezTo>
                  <a:cubicBezTo>
                    <a:pt x="48" y="35"/>
                    <a:pt x="45" y="31"/>
                    <a:pt x="39" y="28"/>
                  </a:cubicBezTo>
                  <a:cubicBezTo>
                    <a:pt x="37" y="28"/>
                    <a:pt x="35" y="28"/>
                    <a:pt x="33" y="29"/>
                  </a:cubicBezTo>
                  <a:cubicBezTo>
                    <a:pt x="25" y="34"/>
                    <a:pt x="23" y="34"/>
                    <a:pt x="17" y="28"/>
                  </a:cubicBezTo>
                  <a:cubicBezTo>
                    <a:pt x="15" y="25"/>
                    <a:pt x="14" y="22"/>
                    <a:pt x="11" y="20"/>
                  </a:cubicBezTo>
                  <a:cubicBezTo>
                    <a:pt x="7" y="24"/>
                    <a:pt x="7" y="29"/>
                    <a:pt x="7" y="34"/>
                  </a:cubicBezTo>
                  <a:cubicBezTo>
                    <a:pt x="6" y="36"/>
                    <a:pt x="8" y="40"/>
                    <a:pt x="4" y="41"/>
                  </a:cubicBezTo>
                  <a:cubicBezTo>
                    <a:pt x="0" y="28"/>
                    <a:pt x="1" y="16"/>
                    <a:pt x="8" y="4"/>
                  </a:cubicBezTo>
                  <a:cubicBezTo>
                    <a:pt x="9" y="2"/>
                    <a:pt x="12" y="0"/>
                    <a:pt x="15" y="1"/>
                  </a:cubicBezTo>
                  <a:cubicBezTo>
                    <a:pt x="18" y="2"/>
                    <a:pt x="17" y="5"/>
                    <a:pt x="18" y="7"/>
                  </a:cubicBezTo>
                  <a:cubicBezTo>
                    <a:pt x="19" y="11"/>
                    <a:pt x="19" y="15"/>
                    <a:pt x="21" y="19"/>
                  </a:cubicBezTo>
                  <a:cubicBezTo>
                    <a:pt x="23" y="22"/>
                    <a:pt x="24" y="24"/>
                    <a:pt x="27" y="20"/>
                  </a:cubicBezTo>
                  <a:cubicBezTo>
                    <a:pt x="29" y="17"/>
                    <a:pt x="32" y="15"/>
                    <a:pt x="34" y="13"/>
                  </a:cubicBezTo>
                  <a:cubicBezTo>
                    <a:pt x="40" y="9"/>
                    <a:pt x="45" y="10"/>
                    <a:pt x="48" y="17"/>
                  </a:cubicBezTo>
                  <a:cubicBezTo>
                    <a:pt x="50" y="22"/>
                    <a:pt x="53" y="28"/>
                    <a:pt x="55" y="33"/>
                  </a:cubicBezTo>
                  <a:cubicBezTo>
                    <a:pt x="56" y="37"/>
                    <a:pt x="58" y="37"/>
                    <a:pt x="60" y="35"/>
                  </a:cubicBezTo>
                  <a:cubicBezTo>
                    <a:pt x="62" y="33"/>
                    <a:pt x="64" y="31"/>
                    <a:pt x="67" y="33"/>
                  </a:cubicBezTo>
                  <a:cubicBezTo>
                    <a:pt x="69" y="35"/>
                    <a:pt x="68" y="38"/>
                    <a:pt x="67" y="40"/>
                  </a:cubicBezTo>
                  <a:cubicBezTo>
                    <a:pt x="64" y="44"/>
                    <a:pt x="68" y="47"/>
                    <a:pt x="67" y="51"/>
                  </a:cubicBezTo>
                  <a:cubicBezTo>
                    <a:pt x="73" y="48"/>
                    <a:pt x="76" y="45"/>
                    <a:pt x="82" y="45"/>
                  </a:cubicBezTo>
                  <a:cubicBezTo>
                    <a:pt x="84" y="45"/>
                    <a:pt x="87" y="44"/>
                    <a:pt x="88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83" y="53"/>
                    <a:pt x="83" y="55"/>
                    <a:pt x="82" y="58"/>
                  </a:cubicBezTo>
                  <a:cubicBezTo>
                    <a:pt x="81" y="62"/>
                    <a:pt x="81" y="66"/>
                    <a:pt x="80" y="70"/>
                  </a:cubicBezTo>
                  <a:cubicBezTo>
                    <a:pt x="80" y="74"/>
                    <a:pt x="81" y="76"/>
                    <a:pt x="85" y="74"/>
                  </a:cubicBezTo>
                  <a:cubicBezTo>
                    <a:pt x="96" y="71"/>
                    <a:pt x="105" y="74"/>
                    <a:pt x="114" y="81"/>
                  </a:cubicBezTo>
                  <a:cubicBezTo>
                    <a:pt x="116" y="83"/>
                    <a:pt x="118" y="84"/>
                    <a:pt x="121" y="86"/>
                  </a:cubicBezTo>
                  <a:cubicBezTo>
                    <a:pt x="124" y="87"/>
                    <a:pt x="124" y="90"/>
                    <a:pt x="124" y="93"/>
                  </a:cubicBezTo>
                  <a:cubicBezTo>
                    <a:pt x="124" y="94"/>
                    <a:pt x="123" y="95"/>
                    <a:pt x="123" y="95"/>
                  </a:cubicBezTo>
                  <a:close/>
                </a:path>
              </a:pathLst>
            </a:custGeom>
            <a:solidFill>
              <a:srgbClr val="F8F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3"/>
            <p:cNvSpPr>
              <a:spLocks/>
            </p:cNvSpPr>
            <p:nvPr userDrawn="1"/>
          </p:nvSpPr>
          <p:spPr bwMode="auto">
            <a:xfrm>
              <a:off x="3606800" y="5265738"/>
              <a:ext cx="2995613" cy="198437"/>
            </a:xfrm>
            <a:custGeom>
              <a:avLst/>
              <a:gdLst>
                <a:gd name="T0" fmla="*/ 326 w 326"/>
                <a:gd name="T1" fmla="*/ 25 h 31"/>
                <a:gd name="T2" fmla="*/ 323 w 326"/>
                <a:gd name="T3" fmla="*/ 27 h 31"/>
                <a:gd name="T4" fmla="*/ 306 w 326"/>
                <a:gd name="T5" fmla="*/ 28 h 31"/>
                <a:gd name="T6" fmla="*/ 256 w 326"/>
                <a:gd name="T7" fmla="*/ 30 h 31"/>
                <a:gd name="T8" fmla="*/ 206 w 326"/>
                <a:gd name="T9" fmla="*/ 30 h 31"/>
                <a:gd name="T10" fmla="*/ 181 w 326"/>
                <a:gd name="T11" fmla="*/ 30 h 31"/>
                <a:gd name="T12" fmla="*/ 167 w 326"/>
                <a:gd name="T13" fmla="*/ 29 h 31"/>
                <a:gd name="T14" fmla="*/ 143 w 326"/>
                <a:gd name="T15" fmla="*/ 24 h 31"/>
                <a:gd name="T16" fmla="*/ 135 w 326"/>
                <a:gd name="T17" fmla="*/ 23 h 31"/>
                <a:gd name="T18" fmla="*/ 115 w 326"/>
                <a:gd name="T19" fmla="*/ 26 h 31"/>
                <a:gd name="T20" fmla="*/ 108 w 326"/>
                <a:gd name="T21" fmla="*/ 29 h 31"/>
                <a:gd name="T22" fmla="*/ 41 w 326"/>
                <a:gd name="T23" fmla="*/ 30 h 31"/>
                <a:gd name="T24" fmla="*/ 29 w 326"/>
                <a:gd name="T25" fmla="*/ 25 h 31"/>
                <a:gd name="T26" fmla="*/ 22 w 326"/>
                <a:gd name="T27" fmla="*/ 17 h 31"/>
                <a:gd name="T28" fmla="*/ 1 w 326"/>
                <a:gd name="T29" fmla="*/ 5 h 31"/>
                <a:gd name="T30" fmla="*/ 0 w 326"/>
                <a:gd name="T31" fmla="*/ 3 h 31"/>
                <a:gd name="T32" fmla="*/ 16 w 326"/>
                <a:gd name="T33" fmla="*/ 4 h 31"/>
                <a:gd name="T34" fmla="*/ 32 w 326"/>
                <a:gd name="T35" fmla="*/ 5 h 31"/>
                <a:gd name="T36" fmla="*/ 57 w 326"/>
                <a:gd name="T37" fmla="*/ 10 h 31"/>
                <a:gd name="T38" fmla="*/ 70 w 326"/>
                <a:gd name="T39" fmla="*/ 21 h 31"/>
                <a:gd name="T40" fmla="*/ 98 w 326"/>
                <a:gd name="T41" fmla="*/ 21 h 31"/>
                <a:gd name="T42" fmla="*/ 110 w 326"/>
                <a:gd name="T43" fmla="*/ 11 h 31"/>
                <a:gd name="T44" fmla="*/ 115 w 326"/>
                <a:gd name="T45" fmla="*/ 6 h 31"/>
                <a:gd name="T46" fmla="*/ 137 w 326"/>
                <a:gd name="T47" fmla="*/ 3 h 31"/>
                <a:gd name="T48" fmla="*/ 149 w 326"/>
                <a:gd name="T49" fmla="*/ 4 h 31"/>
                <a:gd name="T50" fmla="*/ 162 w 326"/>
                <a:gd name="T51" fmla="*/ 8 h 31"/>
                <a:gd name="T52" fmla="*/ 183 w 326"/>
                <a:gd name="T53" fmla="*/ 22 h 31"/>
                <a:gd name="T54" fmla="*/ 198 w 326"/>
                <a:gd name="T55" fmla="*/ 27 h 31"/>
                <a:gd name="T56" fmla="*/ 257 w 326"/>
                <a:gd name="T57" fmla="*/ 27 h 31"/>
                <a:gd name="T58" fmla="*/ 278 w 326"/>
                <a:gd name="T59" fmla="*/ 22 h 31"/>
                <a:gd name="T60" fmla="*/ 307 w 326"/>
                <a:gd name="T61" fmla="*/ 21 h 31"/>
                <a:gd name="T62" fmla="*/ 319 w 326"/>
                <a:gd name="T63" fmla="*/ 22 h 31"/>
                <a:gd name="T64" fmla="*/ 326 w 326"/>
                <a:gd name="T65" fmla="*/ 2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6" h="31">
                  <a:moveTo>
                    <a:pt x="326" y="25"/>
                  </a:moveTo>
                  <a:cubicBezTo>
                    <a:pt x="326" y="27"/>
                    <a:pt x="324" y="27"/>
                    <a:pt x="323" y="27"/>
                  </a:cubicBezTo>
                  <a:cubicBezTo>
                    <a:pt x="317" y="26"/>
                    <a:pt x="311" y="29"/>
                    <a:pt x="306" y="28"/>
                  </a:cubicBezTo>
                  <a:cubicBezTo>
                    <a:pt x="289" y="27"/>
                    <a:pt x="273" y="31"/>
                    <a:pt x="256" y="30"/>
                  </a:cubicBezTo>
                  <a:cubicBezTo>
                    <a:pt x="239" y="29"/>
                    <a:pt x="223" y="30"/>
                    <a:pt x="206" y="30"/>
                  </a:cubicBezTo>
                  <a:cubicBezTo>
                    <a:pt x="198" y="30"/>
                    <a:pt x="189" y="30"/>
                    <a:pt x="181" y="30"/>
                  </a:cubicBezTo>
                  <a:cubicBezTo>
                    <a:pt x="176" y="31"/>
                    <a:pt x="172" y="29"/>
                    <a:pt x="167" y="29"/>
                  </a:cubicBezTo>
                  <a:cubicBezTo>
                    <a:pt x="160" y="23"/>
                    <a:pt x="152" y="21"/>
                    <a:pt x="143" y="24"/>
                  </a:cubicBezTo>
                  <a:cubicBezTo>
                    <a:pt x="140" y="25"/>
                    <a:pt x="137" y="24"/>
                    <a:pt x="135" y="23"/>
                  </a:cubicBezTo>
                  <a:cubicBezTo>
                    <a:pt x="128" y="20"/>
                    <a:pt x="121" y="21"/>
                    <a:pt x="115" y="26"/>
                  </a:cubicBezTo>
                  <a:cubicBezTo>
                    <a:pt x="113" y="28"/>
                    <a:pt x="111" y="30"/>
                    <a:pt x="108" y="29"/>
                  </a:cubicBezTo>
                  <a:cubicBezTo>
                    <a:pt x="85" y="30"/>
                    <a:pt x="63" y="29"/>
                    <a:pt x="41" y="30"/>
                  </a:cubicBezTo>
                  <a:cubicBezTo>
                    <a:pt x="36" y="30"/>
                    <a:pt x="32" y="28"/>
                    <a:pt x="29" y="25"/>
                  </a:cubicBezTo>
                  <a:cubicBezTo>
                    <a:pt x="27" y="22"/>
                    <a:pt x="24" y="20"/>
                    <a:pt x="22" y="17"/>
                  </a:cubicBezTo>
                  <a:cubicBezTo>
                    <a:pt x="16" y="11"/>
                    <a:pt x="8" y="8"/>
                    <a:pt x="1" y="5"/>
                  </a:cubicBezTo>
                  <a:cubicBezTo>
                    <a:pt x="0" y="5"/>
                    <a:pt x="0" y="4"/>
                    <a:pt x="0" y="3"/>
                  </a:cubicBezTo>
                  <a:cubicBezTo>
                    <a:pt x="5" y="0"/>
                    <a:pt x="11" y="2"/>
                    <a:pt x="16" y="4"/>
                  </a:cubicBezTo>
                  <a:cubicBezTo>
                    <a:pt x="21" y="6"/>
                    <a:pt x="27" y="7"/>
                    <a:pt x="32" y="5"/>
                  </a:cubicBezTo>
                  <a:cubicBezTo>
                    <a:pt x="42" y="2"/>
                    <a:pt x="49" y="7"/>
                    <a:pt x="57" y="10"/>
                  </a:cubicBezTo>
                  <a:cubicBezTo>
                    <a:pt x="61" y="14"/>
                    <a:pt x="65" y="18"/>
                    <a:pt x="70" y="21"/>
                  </a:cubicBezTo>
                  <a:cubicBezTo>
                    <a:pt x="79" y="26"/>
                    <a:pt x="88" y="27"/>
                    <a:pt x="98" y="21"/>
                  </a:cubicBezTo>
                  <a:cubicBezTo>
                    <a:pt x="102" y="18"/>
                    <a:pt x="107" y="15"/>
                    <a:pt x="110" y="11"/>
                  </a:cubicBezTo>
                  <a:cubicBezTo>
                    <a:pt x="112" y="9"/>
                    <a:pt x="113" y="7"/>
                    <a:pt x="115" y="6"/>
                  </a:cubicBezTo>
                  <a:cubicBezTo>
                    <a:pt x="122" y="4"/>
                    <a:pt x="130" y="4"/>
                    <a:pt x="137" y="3"/>
                  </a:cubicBezTo>
                  <a:cubicBezTo>
                    <a:pt x="141" y="3"/>
                    <a:pt x="145" y="5"/>
                    <a:pt x="149" y="4"/>
                  </a:cubicBezTo>
                  <a:cubicBezTo>
                    <a:pt x="154" y="4"/>
                    <a:pt x="158" y="6"/>
                    <a:pt x="162" y="8"/>
                  </a:cubicBezTo>
                  <a:cubicBezTo>
                    <a:pt x="170" y="11"/>
                    <a:pt x="177" y="16"/>
                    <a:pt x="183" y="22"/>
                  </a:cubicBezTo>
                  <a:cubicBezTo>
                    <a:pt x="187" y="26"/>
                    <a:pt x="192" y="27"/>
                    <a:pt x="198" y="27"/>
                  </a:cubicBezTo>
                  <a:cubicBezTo>
                    <a:pt x="217" y="27"/>
                    <a:pt x="237" y="27"/>
                    <a:pt x="257" y="27"/>
                  </a:cubicBezTo>
                  <a:cubicBezTo>
                    <a:pt x="264" y="27"/>
                    <a:pt x="272" y="27"/>
                    <a:pt x="278" y="22"/>
                  </a:cubicBezTo>
                  <a:cubicBezTo>
                    <a:pt x="288" y="17"/>
                    <a:pt x="297" y="21"/>
                    <a:pt x="307" y="21"/>
                  </a:cubicBezTo>
                  <a:cubicBezTo>
                    <a:pt x="311" y="21"/>
                    <a:pt x="315" y="21"/>
                    <a:pt x="319" y="22"/>
                  </a:cubicBezTo>
                  <a:cubicBezTo>
                    <a:pt x="322" y="22"/>
                    <a:pt x="325" y="22"/>
                    <a:pt x="326" y="25"/>
                  </a:cubicBezTo>
                  <a:close/>
                </a:path>
              </a:pathLst>
            </a:custGeom>
            <a:solidFill>
              <a:srgbClr val="F6DA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4"/>
            <p:cNvSpPr>
              <a:spLocks/>
            </p:cNvSpPr>
            <p:nvPr userDrawn="1"/>
          </p:nvSpPr>
          <p:spPr bwMode="auto">
            <a:xfrm>
              <a:off x="4470400" y="4708525"/>
              <a:ext cx="688975" cy="493712"/>
            </a:xfrm>
            <a:custGeom>
              <a:avLst/>
              <a:gdLst>
                <a:gd name="T0" fmla="*/ 69 w 75"/>
                <a:gd name="T1" fmla="*/ 63 h 77"/>
                <a:gd name="T2" fmla="*/ 66 w 75"/>
                <a:gd name="T3" fmla="*/ 66 h 77"/>
                <a:gd name="T4" fmla="*/ 57 w 75"/>
                <a:gd name="T5" fmla="*/ 66 h 77"/>
                <a:gd name="T6" fmla="*/ 52 w 75"/>
                <a:gd name="T7" fmla="*/ 65 h 77"/>
                <a:gd name="T8" fmla="*/ 48 w 75"/>
                <a:gd name="T9" fmla="*/ 64 h 77"/>
                <a:gd name="T10" fmla="*/ 38 w 75"/>
                <a:gd name="T11" fmla="*/ 75 h 77"/>
                <a:gd name="T12" fmla="*/ 33 w 75"/>
                <a:gd name="T13" fmla="*/ 73 h 77"/>
                <a:gd name="T14" fmla="*/ 32 w 75"/>
                <a:gd name="T15" fmla="*/ 66 h 77"/>
                <a:gd name="T16" fmla="*/ 29 w 75"/>
                <a:gd name="T17" fmla="*/ 62 h 77"/>
                <a:gd name="T18" fmla="*/ 9 w 75"/>
                <a:gd name="T19" fmla="*/ 62 h 77"/>
                <a:gd name="T20" fmla="*/ 4 w 75"/>
                <a:gd name="T21" fmla="*/ 61 h 77"/>
                <a:gd name="T22" fmla="*/ 5 w 75"/>
                <a:gd name="T23" fmla="*/ 57 h 77"/>
                <a:gd name="T24" fmla="*/ 10 w 75"/>
                <a:gd name="T25" fmla="*/ 36 h 77"/>
                <a:gd name="T26" fmla="*/ 0 w 75"/>
                <a:gd name="T27" fmla="*/ 21 h 77"/>
                <a:gd name="T28" fmla="*/ 22 w 75"/>
                <a:gd name="T29" fmla="*/ 39 h 77"/>
                <a:gd name="T30" fmla="*/ 24 w 75"/>
                <a:gd name="T31" fmla="*/ 0 h 77"/>
                <a:gd name="T32" fmla="*/ 49 w 75"/>
                <a:gd name="T33" fmla="*/ 44 h 77"/>
                <a:gd name="T34" fmla="*/ 75 w 75"/>
                <a:gd name="T35" fmla="*/ 24 h 77"/>
                <a:gd name="T36" fmla="*/ 69 w 75"/>
                <a:gd name="T37" fmla="*/ 63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5" h="77">
                  <a:moveTo>
                    <a:pt x="69" y="63"/>
                  </a:moveTo>
                  <a:cubicBezTo>
                    <a:pt x="71" y="67"/>
                    <a:pt x="68" y="67"/>
                    <a:pt x="66" y="66"/>
                  </a:cubicBezTo>
                  <a:cubicBezTo>
                    <a:pt x="63" y="64"/>
                    <a:pt x="60" y="65"/>
                    <a:pt x="57" y="66"/>
                  </a:cubicBezTo>
                  <a:cubicBezTo>
                    <a:pt x="55" y="67"/>
                    <a:pt x="53" y="66"/>
                    <a:pt x="52" y="65"/>
                  </a:cubicBezTo>
                  <a:cubicBezTo>
                    <a:pt x="50" y="63"/>
                    <a:pt x="49" y="62"/>
                    <a:pt x="48" y="64"/>
                  </a:cubicBezTo>
                  <a:cubicBezTo>
                    <a:pt x="47" y="70"/>
                    <a:pt x="42" y="73"/>
                    <a:pt x="38" y="75"/>
                  </a:cubicBezTo>
                  <a:cubicBezTo>
                    <a:pt x="35" y="77"/>
                    <a:pt x="34" y="75"/>
                    <a:pt x="33" y="73"/>
                  </a:cubicBezTo>
                  <a:cubicBezTo>
                    <a:pt x="32" y="70"/>
                    <a:pt x="32" y="68"/>
                    <a:pt x="32" y="66"/>
                  </a:cubicBezTo>
                  <a:cubicBezTo>
                    <a:pt x="32" y="64"/>
                    <a:pt x="32" y="62"/>
                    <a:pt x="29" y="62"/>
                  </a:cubicBezTo>
                  <a:cubicBezTo>
                    <a:pt x="22" y="61"/>
                    <a:pt x="15" y="62"/>
                    <a:pt x="9" y="62"/>
                  </a:cubicBezTo>
                  <a:cubicBezTo>
                    <a:pt x="7" y="62"/>
                    <a:pt x="5" y="63"/>
                    <a:pt x="4" y="61"/>
                  </a:cubicBezTo>
                  <a:cubicBezTo>
                    <a:pt x="3" y="59"/>
                    <a:pt x="4" y="58"/>
                    <a:pt x="5" y="57"/>
                  </a:cubicBezTo>
                  <a:cubicBezTo>
                    <a:pt x="10" y="51"/>
                    <a:pt x="11" y="43"/>
                    <a:pt x="10" y="36"/>
                  </a:cubicBezTo>
                  <a:cubicBezTo>
                    <a:pt x="9" y="30"/>
                    <a:pt x="4" y="26"/>
                    <a:pt x="0" y="21"/>
                  </a:cubicBezTo>
                  <a:cubicBezTo>
                    <a:pt x="12" y="23"/>
                    <a:pt x="19" y="26"/>
                    <a:pt x="22" y="39"/>
                  </a:cubicBezTo>
                  <a:cubicBezTo>
                    <a:pt x="34" y="33"/>
                    <a:pt x="35" y="17"/>
                    <a:pt x="24" y="0"/>
                  </a:cubicBezTo>
                  <a:cubicBezTo>
                    <a:pt x="45" y="6"/>
                    <a:pt x="52" y="18"/>
                    <a:pt x="49" y="44"/>
                  </a:cubicBezTo>
                  <a:cubicBezTo>
                    <a:pt x="57" y="37"/>
                    <a:pt x="63" y="29"/>
                    <a:pt x="75" y="24"/>
                  </a:cubicBezTo>
                  <a:cubicBezTo>
                    <a:pt x="65" y="37"/>
                    <a:pt x="59" y="49"/>
                    <a:pt x="69" y="63"/>
                  </a:cubicBezTo>
                  <a:close/>
                </a:path>
              </a:pathLst>
            </a:custGeom>
            <a:solidFill>
              <a:srgbClr val="EA5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5"/>
            <p:cNvSpPr>
              <a:spLocks/>
            </p:cNvSpPr>
            <p:nvPr userDrawn="1"/>
          </p:nvSpPr>
          <p:spPr bwMode="auto">
            <a:xfrm>
              <a:off x="2339975" y="4792663"/>
              <a:ext cx="955675" cy="338137"/>
            </a:xfrm>
            <a:custGeom>
              <a:avLst/>
              <a:gdLst>
                <a:gd name="T0" fmla="*/ 1 w 104"/>
                <a:gd name="T1" fmla="*/ 11 h 53"/>
                <a:gd name="T2" fmla="*/ 24 w 104"/>
                <a:gd name="T3" fmla="*/ 13 h 53"/>
                <a:gd name="T4" fmla="*/ 60 w 104"/>
                <a:gd name="T5" fmla="*/ 19 h 53"/>
                <a:gd name="T6" fmla="*/ 70 w 104"/>
                <a:gd name="T7" fmla="*/ 1 h 53"/>
                <a:gd name="T8" fmla="*/ 85 w 104"/>
                <a:gd name="T9" fmla="*/ 7 h 53"/>
                <a:gd name="T10" fmla="*/ 86 w 104"/>
                <a:gd name="T11" fmla="*/ 6 h 53"/>
                <a:gd name="T12" fmla="*/ 102 w 104"/>
                <a:gd name="T13" fmla="*/ 0 h 53"/>
                <a:gd name="T14" fmla="*/ 102 w 104"/>
                <a:gd name="T15" fmla="*/ 8 h 53"/>
                <a:gd name="T16" fmla="*/ 95 w 104"/>
                <a:gd name="T17" fmla="*/ 24 h 53"/>
                <a:gd name="T18" fmla="*/ 90 w 104"/>
                <a:gd name="T19" fmla="*/ 29 h 53"/>
                <a:gd name="T20" fmla="*/ 87 w 104"/>
                <a:gd name="T21" fmla="*/ 23 h 53"/>
                <a:gd name="T22" fmla="*/ 86 w 104"/>
                <a:gd name="T23" fmla="*/ 21 h 53"/>
                <a:gd name="T24" fmla="*/ 51 w 104"/>
                <a:gd name="T25" fmla="*/ 48 h 53"/>
                <a:gd name="T26" fmla="*/ 1 w 104"/>
                <a:gd name="T27" fmla="*/ 16 h 53"/>
                <a:gd name="T28" fmla="*/ 1 w 104"/>
                <a:gd name="T29" fmla="*/ 1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4" h="53">
                  <a:moveTo>
                    <a:pt x="1" y="11"/>
                  </a:moveTo>
                  <a:cubicBezTo>
                    <a:pt x="11" y="19"/>
                    <a:pt x="16" y="19"/>
                    <a:pt x="24" y="13"/>
                  </a:cubicBezTo>
                  <a:cubicBezTo>
                    <a:pt x="36" y="26"/>
                    <a:pt x="49" y="28"/>
                    <a:pt x="60" y="19"/>
                  </a:cubicBezTo>
                  <a:cubicBezTo>
                    <a:pt x="65" y="14"/>
                    <a:pt x="68" y="7"/>
                    <a:pt x="70" y="1"/>
                  </a:cubicBezTo>
                  <a:cubicBezTo>
                    <a:pt x="74" y="6"/>
                    <a:pt x="78" y="9"/>
                    <a:pt x="85" y="7"/>
                  </a:cubicBezTo>
                  <a:cubicBezTo>
                    <a:pt x="85" y="6"/>
                    <a:pt x="86" y="6"/>
                    <a:pt x="86" y="6"/>
                  </a:cubicBezTo>
                  <a:cubicBezTo>
                    <a:pt x="94" y="10"/>
                    <a:pt x="98" y="5"/>
                    <a:pt x="102" y="0"/>
                  </a:cubicBezTo>
                  <a:cubicBezTo>
                    <a:pt x="104" y="2"/>
                    <a:pt x="103" y="5"/>
                    <a:pt x="102" y="8"/>
                  </a:cubicBezTo>
                  <a:cubicBezTo>
                    <a:pt x="100" y="14"/>
                    <a:pt x="97" y="19"/>
                    <a:pt x="95" y="24"/>
                  </a:cubicBezTo>
                  <a:cubicBezTo>
                    <a:pt x="94" y="26"/>
                    <a:pt x="93" y="29"/>
                    <a:pt x="90" y="29"/>
                  </a:cubicBezTo>
                  <a:cubicBezTo>
                    <a:pt x="87" y="28"/>
                    <a:pt x="87" y="26"/>
                    <a:pt x="87" y="23"/>
                  </a:cubicBezTo>
                  <a:cubicBezTo>
                    <a:pt x="86" y="22"/>
                    <a:pt x="86" y="22"/>
                    <a:pt x="86" y="21"/>
                  </a:cubicBezTo>
                  <a:cubicBezTo>
                    <a:pt x="79" y="37"/>
                    <a:pt x="67" y="44"/>
                    <a:pt x="51" y="48"/>
                  </a:cubicBezTo>
                  <a:cubicBezTo>
                    <a:pt x="29" y="53"/>
                    <a:pt x="7" y="34"/>
                    <a:pt x="1" y="16"/>
                  </a:cubicBezTo>
                  <a:cubicBezTo>
                    <a:pt x="0" y="14"/>
                    <a:pt x="0" y="12"/>
                    <a:pt x="1" y="11"/>
                  </a:cubicBezTo>
                  <a:close/>
                </a:path>
              </a:pathLst>
            </a:custGeom>
            <a:solidFill>
              <a:srgbClr val="EA58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6"/>
            <p:cNvSpPr>
              <a:spLocks/>
            </p:cNvSpPr>
            <p:nvPr userDrawn="1"/>
          </p:nvSpPr>
          <p:spPr bwMode="auto">
            <a:xfrm>
              <a:off x="603250" y="4959350"/>
              <a:ext cx="725488" cy="511175"/>
            </a:xfrm>
            <a:custGeom>
              <a:avLst/>
              <a:gdLst>
                <a:gd name="T0" fmla="*/ 25 w 79"/>
                <a:gd name="T1" fmla="*/ 24 h 80"/>
                <a:gd name="T2" fmla="*/ 27 w 79"/>
                <a:gd name="T3" fmla="*/ 5 h 80"/>
                <a:gd name="T4" fmla="*/ 32 w 79"/>
                <a:gd name="T5" fmla="*/ 0 h 80"/>
                <a:gd name="T6" fmla="*/ 35 w 79"/>
                <a:gd name="T7" fmla="*/ 4 h 80"/>
                <a:gd name="T8" fmla="*/ 53 w 79"/>
                <a:gd name="T9" fmla="*/ 9 h 80"/>
                <a:gd name="T10" fmla="*/ 60 w 79"/>
                <a:gd name="T11" fmla="*/ 10 h 80"/>
                <a:gd name="T12" fmla="*/ 68 w 79"/>
                <a:gd name="T13" fmla="*/ 26 h 80"/>
                <a:gd name="T14" fmla="*/ 74 w 79"/>
                <a:gd name="T15" fmla="*/ 41 h 80"/>
                <a:gd name="T16" fmla="*/ 78 w 79"/>
                <a:gd name="T17" fmla="*/ 51 h 80"/>
                <a:gd name="T18" fmla="*/ 57 w 79"/>
                <a:gd name="T19" fmla="*/ 49 h 80"/>
                <a:gd name="T20" fmla="*/ 50 w 79"/>
                <a:gd name="T21" fmla="*/ 51 h 80"/>
                <a:gd name="T22" fmla="*/ 34 w 79"/>
                <a:gd name="T23" fmla="*/ 51 h 80"/>
                <a:gd name="T24" fmla="*/ 25 w 79"/>
                <a:gd name="T25" fmla="*/ 63 h 80"/>
                <a:gd name="T26" fmla="*/ 23 w 79"/>
                <a:gd name="T27" fmla="*/ 70 h 80"/>
                <a:gd name="T28" fmla="*/ 21 w 79"/>
                <a:gd name="T29" fmla="*/ 78 h 80"/>
                <a:gd name="T30" fmla="*/ 8 w 79"/>
                <a:gd name="T31" fmla="*/ 79 h 80"/>
                <a:gd name="T32" fmla="*/ 1 w 79"/>
                <a:gd name="T33" fmla="*/ 74 h 80"/>
                <a:gd name="T34" fmla="*/ 1 w 79"/>
                <a:gd name="T35" fmla="*/ 17 h 80"/>
                <a:gd name="T36" fmla="*/ 2 w 79"/>
                <a:gd name="T37" fmla="*/ 13 h 80"/>
                <a:gd name="T38" fmla="*/ 4 w 79"/>
                <a:gd name="T39" fmla="*/ 17 h 80"/>
                <a:gd name="T40" fmla="*/ 4 w 79"/>
                <a:gd name="T41" fmla="*/ 68 h 80"/>
                <a:gd name="T42" fmla="*/ 8 w 79"/>
                <a:gd name="T43" fmla="*/ 75 h 80"/>
                <a:gd name="T44" fmla="*/ 10 w 79"/>
                <a:gd name="T45" fmla="*/ 70 h 80"/>
                <a:gd name="T46" fmla="*/ 18 w 79"/>
                <a:gd name="T47" fmla="*/ 64 h 80"/>
                <a:gd name="T48" fmla="*/ 18 w 79"/>
                <a:gd name="T49" fmla="*/ 59 h 80"/>
                <a:gd name="T50" fmla="*/ 23 w 79"/>
                <a:gd name="T51" fmla="*/ 49 h 80"/>
                <a:gd name="T52" fmla="*/ 28 w 79"/>
                <a:gd name="T53" fmla="*/ 33 h 80"/>
                <a:gd name="T54" fmla="*/ 25 w 79"/>
                <a:gd name="T55" fmla="*/ 2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9" h="80">
                  <a:moveTo>
                    <a:pt x="25" y="24"/>
                  </a:moveTo>
                  <a:cubicBezTo>
                    <a:pt x="25" y="17"/>
                    <a:pt x="25" y="11"/>
                    <a:pt x="27" y="5"/>
                  </a:cubicBezTo>
                  <a:cubicBezTo>
                    <a:pt x="28" y="3"/>
                    <a:pt x="29" y="0"/>
                    <a:pt x="32" y="0"/>
                  </a:cubicBezTo>
                  <a:cubicBezTo>
                    <a:pt x="34" y="0"/>
                    <a:pt x="34" y="3"/>
                    <a:pt x="35" y="4"/>
                  </a:cubicBezTo>
                  <a:cubicBezTo>
                    <a:pt x="38" y="14"/>
                    <a:pt x="46" y="16"/>
                    <a:pt x="53" y="9"/>
                  </a:cubicBezTo>
                  <a:cubicBezTo>
                    <a:pt x="56" y="6"/>
                    <a:pt x="57" y="9"/>
                    <a:pt x="60" y="10"/>
                  </a:cubicBezTo>
                  <a:cubicBezTo>
                    <a:pt x="68" y="13"/>
                    <a:pt x="70" y="17"/>
                    <a:pt x="68" y="26"/>
                  </a:cubicBezTo>
                  <a:cubicBezTo>
                    <a:pt x="67" y="31"/>
                    <a:pt x="66" y="38"/>
                    <a:pt x="74" y="41"/>
                  </a:cubicBezTo>
                  <a:cubicBezTo>
                    <a:pt x="79" y="42"/>
                    <a:pt x="78" y="47"/>
                    <a:pt x="78" y="51"/>
                  </a:cubicBezTo>
                  <a:cubicBezTo>
                    <a:pt x="71" y="51"/>
                    <a:pt x="64" y="50"/>
                    <a:pt x="57" y="49"/>
                  </a:cubicBezTo>
                  <a:cubicBezTo>
                    <a:pt x="54" y="48"/>
                    <a:pt x="52" y="48"/>
                    <a:pt x="50" y="51"/>
                  </a:cubicBezTo>
                  <a:cubicBezTo>
                    <a:pt x="43" y="60"/>
                    <a:pt x="41" y="60"/>
                    <a:pt x="34" y="51"/>
                  </a:cubicBezTo>
                  <a:cubicBezTo>
                    <a:pt x="32" y="56"/>
                    <a:pt x="29" y="60"/>
                    <a:pt x="25" y="63"/>
                  </a:cubicBezTo>
                  <a:cubicBezTo>
                    <a:pt x="23" y="65"/>
                    <a:pt x="23" y="67"/>
                    <a:pt x="23" y="70"/>
                  </a:cubicBezTo>
                  <a:cubicBezTo>
                    <a:pt x="24" y="73"/>
                    <a:pt x="24" y="76"/>
                    <a:pt x="21" y="78"/>
                  </a:cubicBezTo>
                  <a:cubicBezTo>
                    <a:pt x="17" y="78"/>
                    <a:pt x="12" y="78"/>
                    <a:pt x="8" y="79"/>
                  </a:cubicBezTo>
                  <a:cubicBezTo>
                    <a:pt x="4" y="80"/>
                    <a:pt x="0" y="80"/>
                    <a:pt x="1" y="74"/>
                  </a:cubicBezTo>
                  <a:cubicBezTo>
                    <a:pt x="1" y="55"/>
                    <a:pt x="1" y="36"/>
                    <a:pt x="1" y="17"/>
                  </a:cubicBezTo>
                  <a:cubicBezTo>
                    <a:pt x="1" y="15"/>
                    <a:pt x="1" y="14"/>
                    <a:pt x="2" y="13"/>
                  </a:cubicBezTo>
                  <a:cubicBezTo>
                    <a:pt x="3" y="14"/>
                    <a:pt x="4" y="16"/>
                    <a:pt x="4" y="17"/>
                  </a:cubicBezTo>
                  <a:cubicBezTo>
                    <a:pt x="4" y="34"/>
                    <a:pt x="4" y="51"/>
                    <a:pt x="4" y="68"/>
                  </a:cubicBezTo>
                  <a:cubicBezTo>
                    <a:pt x="4" y="70"/>
                    <a:pt x="3" y="74"/>
                    <a:pt x="8" y="75"/>
                  </a:cubicBezTo>
                  <a:cubicBezTo>
                    <a:pt x="10" y="74"/>
                    <a:pt x="9" y="72"/>
                    <a:pt x="10" y="70"/>
                  </a:cubicBezTo>
                  <a:cubicBezTo>
                    <a:pt x="10" y="62"/>
                    <a:pt x="11" y="61"/>
                    <a:pt x="18" y="64"/>
                  </a:cubicBezTo>
                  <a:cubicBezTo>
                    <a:pt x="19" y="62"/>
                    <a:pt x="19" y="60"/>
                    <a:pt x="18" y="59"/>
                  </a:cubicBezTo>
                  <a:cubicBezTo>
                    <a:pt x="16" y="54"/>
                    <a:pt x="17" y="51"/>
                    <a:pt x="23" y="49"/>
                  </a:cubicBezTo>
                  <a:cubicBezTo>
                    <a:pt x="30" y="47"/>
                    <a:pt x="33" y="38"/>
                    <a:pt x="28" y="33"/>
                  </a:cubicBezTo>
                  <a:cubicBezTo>
                    <a:pt x="26" y="30"/>
                    <a:pt x="25" y="27"/>
                    <a:pt x="25" y="24"/>
                  </a:cubicBezTo>
                  <a:close/>
                </a:path>
              </a:pathLst>
            </a:custGeom>
            <a:solidFill>
              <a:srgbClr val="F9F6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auto">
            <a:xfrm>
              <a:off x="6969125" y="5202238"/>
              <a:ext cx="2012950" cy="268287"/>
            </a:xfrm>
            <a:custGeom>
              <a:avLst/>
              <a:gdLst>
                <a:gd name="T0" fmla="*/ 81 w 219"/>
                <a:gd name="T1" fmla="*/ 40 h 42"/>
                <a:gd name="T2" fmla="*/ 23 w 219"/>
                <a:gd name="T3" fmla="*/ 41 h 42"/>
                <a:gd name="T4" fmla="*/ 1 w 219"/>
                <a:gd name="T5" fmla="*/ 40 h 42"/>
                <a:gd name="T6" fmla="*/ 1 w 219"/>
                <a:gd name="T7" fmla="*/ 38 h 42"/>
                <a:gd name="T8" fmla="*/ 26 w 219"/>
                <a:gd name="T9" fmla="*/ 37 h 42"/>
                <a:gd name="T10" fmla="*/ 68 w 219"/>
                <a:gd name="T11" fmla="*/ 38 h 42"/>
                <a:gd name="T12" fmla="*/ 72 w 219"/>
                <a:gd name="T13" fmla="*/ 32 h 42"/>
                <a:gd name="T14" fmla="*/ 79 w 219"/>
                <a:gd name="T15" fmla="*/ 24 h 42"/>
                <a:gd name="T16" fmla="*/ 110 w 219"/>
                <a:gd name="T17" fmla="*/ 21 h 42"/>
                <a:gd name="T18" fmla="*/ 112 w 219"/>
                <a:gd name="T19" fmla="*/ 13 h 42"/>
                <a:gd name="T20" fmla="*/ 118 w 219"/>
                <a:gd name="T21" fmla="*/ 8 h 42"/>
                <a:gd name="T22" fmla="*/ 150 w 219"/>
                <a:gd name="T23" fmla="*/ 7 h 42"/>
                <a:gd name="T24" fmla="*/ 159 w 219"/>
                <a:gd name="T25" fmla="*/ 6 h 42"/>
                <a:gd name="T26" fmla="*/ 166 w 219"/>
                <a:gd name="T27" fmla="*/ 3 h 42"/>
                <a:gd name="T28" fmla="*/ 173 w 219"/>
                <a:gd name="T29" fmla="*/ 1 h 42"/>
                <a:gd name="T30" fmla="*/ 205 w 219"/>
                <a:gd name="T31" fmla="*/ 6 h 42"/>
                <a:gd name="T32" fmla="*/ 217 w 219"/>
                <a:gd name="T33" fmla="*/ 7 h 42"/>
                <a:gd name="T34" fmla="*/ 213 w 219"/>
                <a:gd name="T35" fmla="*/ 13 h 42"/>
                <a:gd name="T36" fmla="*/ 201 w 219"/>
                <a:gd name="T37" fmla="*/ 20 h 42"/>
                <a:gd name="T38" fmla="*/ 187 w 219"/>
                <a:gd name="T39" fmla="*/ 19 h 42"/>
                <a:gd name="T40" fmla="*/ 179 w 219"/>
                <a:gd name="T41" fmla="*/ 12 h 42"/>
                <a:gd name="T42" fmla="*/ 171 w 219"/>
                <a:gd name="T43" fmla="*/ 15 h 42"/>
                <a:gd name="T44" fmla="*/ 168 w 219"/>
                <a:gd name="T45" fmla="*/ 24 h 42"/>
                <a:gd name="T46" fmla="*/ 156 w 219"/>
                <a:gd name="T47" fmla="*/ 26 h 42"/>
                <a:gd name="T48" fmla="*/ 146 w 219"/>
                <a:gd name="T49" fmla="*/ 25 h 42"/>
                <a:gd name="T50" fmla="*/ 135 w 219"/>
                <a:gd name="T51" fmla="*/ 33 h 42"/>
                <a:gd name="T52" fmla="*/ 116 w 219"/>
                <a:gd name="T53" fmla="*/ 40 h 42"/>
                <a:gd name="T54" fmla="*/ 81 w 219"/>
                <a:gd name="T55" fmla="*/ 4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19" h="42">
                  <a:moveTo>
                    <a:pt x="81" y="40"/>
                  </a:moveTo>
                  <a:cubicBezTo>
                    <a:pt x="61" y="42"/>
                    <a:pt x="42" y="42"/>
                    <a:pt x="23" y="41"/>
                  </a:cubicBezTo>
                  <a:cubicBezTo>
                    <a:pt x="15" y="40"/>
                    <a:pt x="8" y="40"/>
                    <a:pt x="1" y="40"/>
                  </a:cubicBezTo>
                  <a:cubicBezTo>
                    <a:pt x="0" y="39"/>
                    <a:pt x="1" y="38"/>
                    <a:pt x="1" y="38"/>
                  </a:cubicBezTo>
                  <a:cubicBezTo>
                    <a:pt x="10" y="36"/>
                    <a:pt x="18" y="37"/>
                    <a:pt x="26" y="37"/>
                  </a:cubicBezTo>
                  <a:cubicBezTo>
                    <a:pt x="40" y="39"/>
                    <a:pt x="54" y="38"/>
                    <a:pt x="68" y="38"/>
                  </a:cubicBezTo>
                  <a:cubicBezTo>
                    <a:pt x="72" y="38"/>
                    <a:pt x="75" y="37"/>
                    <a:pt x="72" y="32"/>
                  </a:cubicBezTo>
                  <a:cubicBezTo>
                    <a:pt x="70" y="25"/>
                    <a:pt x="72" y="23"/>
                    <a:pt x="79" y="24"/>
                  </a:cubicBezTo>
                  <a:cubicBezTo>
                    <a:pt x="90" y="25"/>
                    <a:pt x="100" y="26"/>
                    <a:pt x="110" y="21"/>
                  </a:cubicBezTo>
                  <a:cubicBezTo>
                    <a:pt x="112" y="19"/>
                    <a:pt x="111" y="15"/>
                    <a:pt x="112" y="13"/>
                  </a:cubicBezTo>
                  <a:cubicBezTo>
                    <a:pt x="112" y="9"/>
                    <a:pt x="115" y="6"/>
                    <a:pt x="118" y="8"/>
                  </a:cubicBezTo>
                  <a:cubicBezTo>
                    <a:pt x="129" y="13"/>
                    <a:pt x="139" y="9"/>
                    <a:pt x="150" y="7"/>
                  </a:cubicBezTo>
                  <a:cubicBezTo>
                    <a:pt x="153" y="7"/>
                    <a:pt x="156" y="6"/>
                    <a:pt x="159" y="6"/>
                  </a:cubicBezTo>
                  <a:cubicBezTo>
                    <a:pt x="162" y="6"/>
                    <a:pt x="164" y="5"/>
                    <a:pt x="166" y="3"/>
                  </a:cubicBezTo>
                  <a:cubicBezTo>
                    <a:pt x="168" y="0"/>
                    <a:pt x="170" y="0"/>
                    <a:pt x="173" y="1"/>
                  </a:cubicBezTo>
                  <a:cubicBezTo>
                    <a:pt x="183" y="9"/>
                    <a:pt x="194" y="8"/>
                    <a:pt x="205" y="6"/>
                  </a:cubicBezTo>
                  <a:cubicBezTo>
                    <a:pt x="209" y="6"/>
                    <a:pt x="213" y="5"/>
                    <a:pt x="217" y="7"/>
                  </a:cubicBezTo>
                  <a:cubicBezTo>
                    <a:pt x="219" y="11"/>
                    <a:pt x="216" y="12"/>
                    <a:pt x="213" y="13"/>
                  </a:cubicBezTo>
                  <a:cubicBezTo>
                    <a:pt x="209" y="15"/>
                    <a:pt x="205" y="17"/>
                    <a:pt x="201" y="20"/>
                  </a:cubicBezTo>
                  <a:cubicBezTo>
                    <a:pt x="196" y="23"/>
                    <a:pt x="192" y="23"/>
                    <a:pt x="187" y="19"/>
                  </a:cubicBezTo>
                  <a:cubicBezTo>
                    <a:pt x="185" y="17"/>
                    <a:pt x="182" y="14"/>
                    <a:pt x="179" y="12"/>
                  </a:cubicBezTo>
                  <a:cubicBezTo>
                    <a:pt x="176" y="10"/>
                    <a:pt x="173" y="10"/>
                    <a:pt x="171" y="15"/>
                  </a:cubicBezTo>
                  <a:cubicBezTo>
                    <a:pt x="170" y="18"/>
                    <a:pt x="168" y="21"/>
                    <a:pt x="168" y="24"/>
                  </a:cubicBezTo>
                  <a:cubicBezTo>
                    <a:pt x="164" y="32"/>
                    <a:pt x="161" y="33"/>
                    <a:pt x="156" y="26"/>
                  </a:cubicBezTo>
                  <a:cubicBezTo>
                    <a:pt x="153" y="22"/>
                    <a:pt x="150" y="23"/>
                    <a:pt x="146" y="25"/>
                  </a:cubicBezTo>
                  <a:cubicBezTo>
                    <a:pt x="142" y="27"/>
                    <a:pt x="138" y="30"/>
                    <a:pt x="135" y="33"/>
                  </a:cubicBezTo>
                  <a:cubicBezTo>
                    <a:pt x="130" y="38"/>
                    <a:pt x="124" y="40"/>
                    <a:pt x="116" y="40"/>
                  </a:cubicBezTo>
                  <a:cubicBezTo>
                    <a:pt x="105" y="40"/>
                    <a:pt x="93" y="39"/>
                    <a:pt x="81" y="40"/>
                  </a:cubicBezTo>
                  <a:close/>
                </a:path>
              </a:pathLst>
            </a:custGeom>
            <a:solidFill>
              <a:srgbClr val="F9F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8"/>
            <p:cNvSpPr>
              <a:spLocks/>
            </p:cNvSpPr>
            <p:nvPr userDrawn="1"/>
          </p:nvSpPr>
          <p:spPr bwMode="auto">
            <a:xfrm>
              <a:off x="1917700" y="5214938"/>
              <a:ext cx="2700338" cy="261937"/>
            </a:xfrm>
            <a:custGeom>
              <a:avLst/>
              <a:gdLst>
                <a:gd name="T0" fmla="*/ 184 w 294"/>
                <a:gd name="T1" fmla="*/ 12 h 41"/>
                <a:gd name="T2" fmla="*/ 210 w 294"/>
                <a:gd name="T3" fmla="*/ 26 h 41"/>
                <a:gd name="T4" fmla="*/ 236 w 294"/>
                <a:gd name="T5" fmla="*/ 37 h 41"/>
                <a:gd name="T6" fmla="*/ 293 w 294"/>
                <a:gd name="T7" fmla="*/ 37 h 41"/>
                <a:gd name="T8" fmla="*/ 293 w 294"/>
                <a:gd name="T9" fmla="*/ 38 h 41"/>
                <a:gd name="T10" fmla="*/ 293 w 294"/>
                <a:gd name="T11" fmla="*/ 38 h 41"/>
                <a:gd name="T12" fmla="*/ 218 w 294"/>
                <a:gd name="T13" fmla="*/ 38 h 41"/>
                <a:gd name="T14" fmla="*/ 202 w 294"/>
                <a:gd name="T15" fmla="*/ 37 h 41"/>
                <a:gd name="T16" fmla="*/ 193 w 294"/>
                <a:gd name="T17" fmla="*/ 35 h 41"/>
                <a:gd name="T18" fmla="*/ 181 w 294"/>
                <a:gd name="T19" fmla="*/ 28 h 41"/>
                <a:gd name="T20" fmla="*/ 152 w 294"/>
                <a:gd name="T21" fmla="*/ 28 h 41"/>
                <a:gd name="T22" fmla="*/ 143 w 294"/>
                <a:gd name="T23" fmla="*/ 28 h 41"/>
                <a:gd name="T24" fmla="*/ 133 w 294"/>
                <a:gd name="T25" fmla="*/ 31 h 41"/>
                <a:gd name="T26" fmla="*/ 119 w 294"/>
                <a:gd name="T27" fmla="*/ 37 h 41"/>
                <a:gd name="T28" fmla="*/ 104 w 294"/>
                <a:gd name="T29" fmla="*/ 38 h 41"/>
                <a:gd name="T30" fmla="*/ 22 w 294"/>
                <a:gd name="T31" fmla="*/ 38 h 41"/>
                <a:gd name="T32" fmla="*/ 0 w 294"/>
                <a:gd name="T33" fmla="*/ 38 h 41"/>
                <a:gd name="T34" fmla="*/ 0 w 294"/>
                <a:gd name="T35" fmla="*/ 37 h 41"/>
                <a:gd name="T36" fmla="*/ 14 w 294"/>
                <a:gd name="T37" fmla="*/ 35 h 41"/>
                <a:gd name="T38" fmla="*/ 73 w 294"/>
                <a:gd name="T39" fmla="*/ 35 h 41"/>
                <a:gd name="T40" fmla="*/ 92 w 294"/>
                <a:gd name="T41" fmla="*/ 35 h 41"/>
                <a:gd name="T42" fmla="*/ 95 w 294"/>
                <a:gd name="T43" fmla="*/ 31 h 41"/>
                <a:gd name="T44" fmla="*/ 93 w 294"/>
                <a:gd name="T45" fmla="*/ 24 h 41"/>
                <a:gd name="T46" fmla="*/ 101 w 294"/>
                <a:gd name="T47" fmla="*/ 23 h 41"/>
                <a:gd name="T48" fmla="*/ 124 w 294"/>
                <a:gd name="T49" fmla="*/ 19 h 41"/>
                <a:gd name="T50" fmla="*/ 131 w 294"/>
                <a:gd name="T51" fmla="*/ 9 h 41"/>
                <a:gd name="T52" fmla="*/ 137 w 294"/>
                <a:gd name="T53" fmla="*/ 2 h 41"/>
                <a:gd name="T54" fmla="*/ 145 w 294"/>
                <a:gd name="T55" fmla="*/ 7 h 41"/>
                <a:gd name="T56" fmla="*/ 152 w 294"/>
                <a:gd name="T57" fmla="*/ 9 h 41"/>
                <a:gd name="T58" fmla="*/ 154 w 294"/>
                <a:gd name="T59" fmla="*/ 6 h 41"/>
                <a:gd name="T60" fmla="*/ 167 w 294"/>
                <a:gd name="T61" fmla="*/ 6 h 41"/>
                <a:gd name="T62" fmla="*/ 177 w 294"/>
                <a:gd name="T63" fmla="*/ 11 h 41"/>
                <a:gd name="T64" fmla="*/ 184 w 294"/>
                <a:gd name="T65" fmla="*/ 1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94" h="41">
                  <a:moveTo>
                    <a:pt x="184" y="12"/>
                  </a:moveTo>
                  <a:cubicBezTo>
                    <a:pt x="195" y="12"/>
                    <a:pt x="203" y="19"/>
                    <a:pt x="210" y="26"/>
                  </a:cubicBezTo>
                  <a:cubicBezTo>
                    <a:pt x="217" y="35"/>
                    <a:pt x="225" y="38"/>
                    <a:pt x="236" y="37"/>
                  </a:cubicBezTo>
                  <a:cubicBezTo>
                    <a:pt x="255" y="36"/>
                    <a:pt x="274" y="37"/>
                    <a:pt x="293" y="37"/>
                  </a:cubicBezTo>
                  <a:cubicBezTo>
                    <a:pt x="293" y="37"/>
                    <a:pt x="294" y="37"/>
                    <a:pt x="293" y="38"/>
                  </a:cubicBezTo>
                  <a:cubicBezTo>
                    <a:pt x="293" y="38"/>
                    <a:pt x="293" y="38"/>
                    <a:pt x="293" y="38"/>
                  </a:cubicBezTo>
                  <a:cubicBezTo>
                    <a:pt x="268" y="39"/>
                    <a:pt x="243" y="39"/>
                    <a:pt x="218" y="38"/>
                  </a:cubicBezTo>
                  <a:cubicBezTo>
                    <a:pt x="213" y="37"/>
                    <a:pt x="208" y="35"/>
                    <a:pt x="202" y="37"/>
                  </a:cubicBezTo>
                  <a:cubicBezTo>
                    <a:pt x="199" y="38"/>
                    <a:pt x="196" y="38"/>
                    <a:pt x="193" y="35"/>
                  </a:cubicBezTo>
                  <a:cubicBezTo>
                    <a:pt x="189" y="33"/>
                    <a:pt x="185" y="30"/>
                    <a:pt x="181" y="28"/>
                  </a:cubicBezTo>
                  <a:cubicBezTo>
                    <a:pt x="171" y="23"/>
                    <a:pt x="162" y="24"/>
                    <a:pt x="152" y="28"/>
                  </a:cubicBezTo>
                  <a:cubicBezTo>
                    <a:pt x="149" y="29"/>
                    <a:pt x="146" y="30"/>
                    <a:pt x="143" y="28"/>
                  </a:cubicBezTo>
                  <a:cubicBezTo>
                    <a:pt x="138" y="26"/>
                    <a:pt x="135" y="27"/>
                    <a:pt x="133" y="31"/>
                  </a:cubicBezTo>
                  <a:cubicBezTo>
                    <a:pt x="129" y="36"/>
                    <a:pt x="125" y="37"/>
                    <a:pt x="119" y="37"/>
                  </a:cubicBezTo>
                  <a:cubicBezTo>
                    <a:pt x="114" y="36"/>
                    <a:pt x="109" y="37"/>
                    <a:pt x="104" y="38"/>
                  </a:cubicBezTo>
                  <a:cubicBezTo>
                    <a:pt x="77" y="41"/>
                    <a:pt x="50" y="37"/>
                    <a:pt x="22" y="38"/>
                  </a:cubicBezTo>
                  <a:cubicBezTo>
                    <a:pt x="15" y="38"/>
                    <a:pt x="7" y="41"/>
                    <a:pt x="0" y="38"/>
                  </a:cubicBezTo>
                  <a:cubicBezTo>
                    <a:pt x="0" y="38"/>
                    <a:pt x="0" y="37"/>
                    <a:pt x="0" y="37"/>
                  </a:cubicBezTo>
                  <a:cubicBezTo>
                    <a:pt x="4" y="34"/>
                    <a:pt x="9" y="35"/>
                    <a:pt x="14" y="35"/>
                  </a:cubicBezTo>
                  <a:cubicBezTo>
                    <a:pt x="34" y="35"/>
                    <a:pt x="53" y="34"/>
                    <a:pt x="73" y="35"/>
                  </a:cubicBezTo>
                  <a:cubicBezTo>
                    <a:pt x="79" y="35"/>
                    <a:pt x="86" y="35"/>
                    <a:pt x="92" y="35"/>
                  </a:cubicBezTo>
                  <a:cubicBezTo>
                    <a:pt x="96" y="35"/>
                    <a:pt x="97" y="34"/>
                    <a:pt x="95" y="31"/>
                  </a:cubicBezTo>
                  <a:cubicBezTo>
                    <a:pt x="93" y="29"/>
                    <a:pt x="92" y="26"/>
                    <a:pt x="93" y="24"/>
                  </a:cubicBezTo>
                  <a:cubicBezTo>
                    <a:pt x="95" y="21"/>
                    <a:pt x="98" y="23"/>
                    <a:pt x="101" y="23"/>
                  </a:cubicBezTo>
                  <a:cubicBezTo>
                    <a:pt x="109" y="25"/>
                    <a:pt x="117" y="25"/>
                    <a:pt x="124" y="19"/>
                  </a:cubicBezTo>
                  <a:cubicBezTo>
                    <a:pt x="127" y="16"/>
                    <a:pt x="130" y="13"/>
                    <a:pt x="131" y="9"/>
                  </a:cubicBezTo>
                  <a:cubicBezTo>
                    <a:pt x="132" y="6"/>
                    <a:pt x="134" y="3"/>
                    <a:pt x="137" y="2"/>
                  </a:cubicBezTo>
                  <a:cubicBezTo>
                    <a:pt x="141" y="2"/>
                    <a:pt x="143" y="5"/>
                    <a:pt x="145" y="7"/>
                  </a:cubicBezTo>
                  <a:cubicBezTo>
                    <a:pt x="147" y="10"/>
                    <a:pt x="149" y="13"/>
                    <a:pt x="152" y="9"/>
                  </a:cubicBezTo>
                  <a:cubicBezTo>
                    <a:pt x="153" y="8"/>
                    <a:pt x="154" y="7"/>
                    <a:pt x="154" y="6"/>
                  </a:cubicBezTo>
                  <a:cubicBezTo>
                    <a:pt x="160" y="1"/>
                    <a:pt x="161" y="0"/>
                    <a:pt x="167" y="6"/>
                  </a:cubicBezTo>
                  <a:cubicBezTo>
                    <a:pt x="170" y="9"/>
                    <a:pt x="173" y="11"/>
                    <a:pt x="177" y="11"/>
                  </a:cubicBezTo>
                  <a:cubicBezTo>
                    <a:pt x="180" y="11"/>
                    <a:pt x="182" y="10"/>
                    <a:pt x="184" y="12"/>
                  </a:cubicBezTo>
                  <a:close/>
                </a:path>
              </a:pathLst>
            </a:custGeom>
            <a:solidFill>
              <a:srgbClr val="F9E8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9"/>
            <p:cNvSpPr>
              <a:spLocks/>
            </p:cNvSpPr>
            <p:nvPr userDrawn="1"/>
          </p:nvSpPr>
          <p:spPr bwMode="auto">
            <a:xfrm>
              <a:off x="603250" y="4645025"/>
              <a:ext cx="827088" cy="320675"/>
            </a:xfrm>
            <a:custGeom>
              <a:avLst/>
              <a:gdLst>
                <a:gd name="T0" fmla="*/ 2 w 90"/>
                <a:gd name="T1" fmla="*/ 31 h 50"/>
                <a:gd name="T2" fmla="*/ 2 w 90"/>
                <a:gd name="T3" fmla="*/ 29 h 50"/>
                <a:gd name="T4" fmla="*/ 12 w 90"/>
                <a:gd name="T5" fmla="*/ 4 h 50"/>
                <a:gd name="T6" fmla="*/ 18 w 90"/>
                <a:gd name="T7" fmla="*/ 1 h 50"/>
                <a:gd name="T8" fmla="*/ 39 w 90"/>
                <a:gd name="T9" fmla="*/ 6 h 50"/>
                <a:gd name="T10" fmla="*/ 42 w 90"/>
                <a:gd name="T11" fmla="*/ 6 h 50"/>
                <a:gd name="T12" fmla="*/ 57 w 90"/>
                <a:gd name="T13" fmla="*/ 9 h 50"/>
                <a:gd name="T14" fmla="*/ 80 w 90"/>
                <a:gd name="T15" fmla="*/ 33 h 50"/>
                <a:gd name="T16" fmla="*/ 90 w 90"/>
                <a:gd name="T17" fmla="*/ 47 h 50"/>
                <a:gd name="T18" fmla="*/ 89 w 90"/>
                <a:gd name="T19" fmla="*/ 50 h 50"/>
                <a:gd name="T20" fmla="*/ 87 w 90"/>
                <a:gd name="T21" fmla="*/ 49 h 50"/>
                <a:gd name="T22" fmla="*/ 68 w 90"/>
                <a:gd name="T23" fmla="*/ 34 h 50"/>
                <a:gd name="T24" fmla="*/ 62 w 90"/>
                <a:gd name="T25" fmla="*/ 34 h 50"/>
                <a:gd name="T26" fmla="*/ 52 w 90"/>
                <a:gd name="T27" fmla="*/ 34 h 50"/>
                <a:gd name="T28" fmla="*/ 48 w 90"/>
                <a:gd name="T29" fmla="*/ 32 h 50"/>
                <a:gd name="T30" fmla="*/ 35 w 90"/>
                <a:gd name="T31" fmla="*/ 31 h 50"/>
                <a:gd name="T32" fmla="*/ 27 w 90"/>
                <a:gd name="T33" fmla="*/ 37 h 50"/>
                <a:gd name="T34" fmla="*/ 5 w 90"/>
                <a:gd name="T35" fmla="*/ 41 h 50"/>
                <a:gd name="T36" fmla="*/ 2 w 90"/>
                <a:gd name="T37" fmla="*/ 3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0" h="50">
                  <a:moveTo>
                    <a:pt x="2" y="31"/>
                  </a:moveTo>
                  <a:cubicBezTo>
                    <a:pt x="2" y="30"/>
                    <a:pt x="2" y="30"/>
                    <a:pt x="2" y="29"/>
                  </a:cubicBezTo>
                  <a:cubicBezTo>
                    <a:pt x="6" y="21"/>
                    <a:pt x="10" y="13"/>
                    <a:pt x="12" y="4"/>
                  </a:cubicBezTo>
                  <a:cubicBezTo>
                    <a:pt x="14" y="2"/>
                    <a:pt x="16" y="1"/>
                    <a:pt x="18" y="1"/>
                  </a:cubicBezTo>
                  <a:cubicBezTo>
                    <a:pt x="25" y="2"/>
                    <a:pt x="33" y="0"/>
                    <a:pt x="39" y="6"/>
                  </a:cubicBezTo>
                  <a:cubicBezTo>
                    <a:pt x="40" y="6"/>
                    <a:pt x="41" y="7"/>
                    <a:pt x="42" y="6"/>
                  </a:cubicBezTo>
                  <a:cubicBezTo>
                    <a:pt x="48" y="1"/>
                    <a:pt x="52" y="5"/>
                    <a:pt x="57" y="9"/>
                  </a:cubicBezTo>
                  <a:cubicBezTo>
                    <a:pt x="64" y="17"/>
                    <a:pt x="72" y="26"/>
                    <a:pt x="80" y="33"/>
                  </a:cubicBezTo>
                  <a:cubicBezTo>
                    <a:pt x="85" y="37"/>
                    <a:pt x="88" y="41"/>
                    <a:pt x="90" y="47"/>
                  </a:cubicBezTo>
                  <a:cubicBezTo>
                    <a:pt x="90" y="48"/>
                    <a:pt x="90" y="49"/>
                    <a:pt x="89" y="50"/>
                  </a:cubicBezTo>
                  <a:cubicBezTo>
                    <a:pt x="88" y="50"/>
                    <a:pt x="87" y="50"/>
                    <a:pt x="87" y="49"/>
                  </a:cubicBezTo>
                  <a:cubicBezTo>
                    <a:pt x="82" y="42"/>
                    <a:pt x="74" y="39"/>
                    <a:pt x="68" y="34"/>
                  </a:cubicBezTo>
                  <a:cubicBezTo>
                    <a:pt x="65" y="31"/>
                    <a:pt x="64" y="33"/>
                    <a:pt x="62" y="34"/>
                  </a:cubicBezTo>
                  <a:cubicBezTo>
                    <a:pt x="58" y="37"/>
                    <a:pt x="55" y="38"/>
                    <a:pt x="52" y="34"/>
                  </a:cubicBezTo>
                  <a:cubicBezTo>
                    <a:pt x="51" y="33"/>
                    <a:pt x="50" y="32"/>
                    <a:pt x="48" y="32"/>
                  </a:cubicBezTo>
                  <a:cubicBezTo>
                    <a:pt x="44" y="34"/>
                    <a:pt x="39" y="32"/>
                    <a:pt x="35" y="31"/>
                  </a:cubicBezTo>
                  <a:cubicBezTo>
                    <a:pt x="31" y="32"/>
                    <a:pt x="29" y="35"/>
                    <a:pt x="27" y="37"/>
                  </a:cubicBezTo>
                  <a:cubicBezTo>
                    <a:pt x="20" y="45"/>
                    <a:pt x="13" y="43"/>
                    <a:pt x="5" y="41"/>
                  </a:cubicBezTo>
                  <a:cubicBezTo>
                    <a:pt x="0" y="39"/>
                    <a:pt x="4" y="34"/>
                    <a:pt x="2" y="31"/>
                  </a:cubicBezTo>
                  <a:close/>
                </a:path>
              </a:pathLst>
            </a:custGeom>
            <a:solidFill>
              <a:srgbClr val="FCD4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20"/>
            <p:cNvSpPr>
              <a:spLocks/>
            </p:cNvSpPr>
            <p:nvPr userDrawn="1"/>
          </p:nvSpPr>
          <p:spPr bwMode="auto">
            <a:xfrm>
              <a:off x="3902075" y="4940300"/>
              <a:ext cx="844550" cy="312737"/>
            </a:xfrm>
            <a:custGeom>
              <a:avLst/>
              <a:gdLst>
                <a:gd name="T0" fmla="*/ 72 w 92"/>
                <a:gd name="T1" fmla="*/ 0 h 49"/>
                <a:gd name="T2" fmla="*/ 66 w 92"/>
                <a:gd name="T3" fmla="*/ 25 h 49"/>
                <a:gd name="T4" fmla="*/ 92 w 92"/>
                <a:gd name="T5" fmla="*/ 24 h 49"/>
                <a:gd name="T6" fmla="*/ 67 w 92"/>
                <a:gd name="T7" fmla="*/ 45 h 49"/>
                <a:gd name="T8" fmla="*/ 45 w 92"/>
                <a:gd name="T9" fmla="*/ 47 h 49"/>
                <a:gd name="T10" fmla="*/ 3 w 92"/>
                <a:gd name="T11" fmla="*/ 16 h 49"/>
                <a:gd name="T12" fmla="*/ 1 w 92"/>
                <a:gd name="T13" fmla="*/ 9 h 49"/>
                <a:gd name="T14" fmla="*/ 5 w 92"/>
                <a:gd name="T15" fmla="*/ 9 h 49"/>
                <a:gd name="T16" fmla="*/ 23 w 92"/>
                <a:gd name="T17" fmla="*/ 8 h 49"/>
                <a:gd name="T18" fmla="*/ 46 w 92"/>
                <a:gd name="T19" fmla="*/ 22 h 49"/>
                <a:gd name="T20" fmla="*/ 72 w 9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" h="49">
                  <a:moveTo>
                    <a:pt x="72" y="0"/>
                  </a:moveTo>
                  <a:cubicBezTo>
                    <a:pt x="75" y="9"/>
                    <a:pt x="72" y="17"/>
                    <a:pt x="66" y="25"/>
                  </a:cubicBezTo>
                  <a:cubicBezTo>
                    <a:pt x="75" y="25"/>
                    <a:pt x="84" y="23"/>
                    <a:pt x="92" y="24"/>
                  </a:cubicBezTo>
                  <a:cubicBezTo>
                    <a:pt x="87" y="36"/>
                    <a:pt x="78" y="41"/>
                    <a:pt x="67" y="45"/>
                  </a:cubicBezTo>
                  <a:cubicBezTo>
                    <a:pt x="60" y="48"/>
                    <a:pt x="53" y="49"/>
                    <a:pt x="45" y="47"/>
                  </a:cubicBezTo>
                  <a:cubicBezTo>
                    <a:pt x="27" y="43"/>
                    <a:pt x="14" y="30"/>
                    <a:pt x="3" y="16"/>
                  </a:cubicBezTo>
                  <a:cubicBezTo>
                    <a:pt x="1" y="14"/>
                    <a:pt x="0" y="12"/>
                    <a:pt x="1" y="9"/>
                  </a:cubicBezTo>
                  <a:cubicBezTo>
                    <a:pt x="2" y="8"/>
                    <a:pt x="4" y="8"/>
                    <a:pt x="5" y="9"/>
                  </a:cubicBezTo>
                  <a:cubicBezTo>
                    <a:pt x="12" y="16"/>
                    <a:pt x="17" y="12"/>
                    <a:pt x="23" y="8"/>
                  </a:cubicBezTo>
                  <a:cubicBezTo>
                    <a:pt x="29" y="15"/>
                    <a:pt x="37" y="20"/>
                    <a:pt x="46" y="22"/>
                  </a:cubicBezTo>
                  <a:cubicBezTo>
                    <a:pt x="62" y="24"/>
                    <a:pt x="74" y="19"/>
                    <a:pt x="72" y="0"/>
                  </a:cubicBezTo>
                  <a:close/>
                </a:path>
              </a:pathLst>
            </a:custGeom>
            <a:solidFill>
              <a:srgbClr val="ED6E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21"/>
            <p:cNvSpPr>
              <a:spLocks/>
            </p:cNvSpPr>
            <p:nvPr userDrawn="1"/>
          </p:nvSpPr>
          <p:spPr bwMode="auto">
            <a:xfrm>
              <a:off x="7713663" y="5073650"/>
              <a:ext cx="1644650" cy="403225"/>
            </a:xfrm>
            <a:custGeom>
              <a:avLst/>
              <a:gdLst>
                <a:gd name="T0" fmla="*/ 0 w 179"/>
                <a:gd name="T1" fmla="*/ 60 h 63"/>
                <a:gd name="T2" fmla="*/ 6 w 179"/>
                <a:gd name="T3" fmla="*/ 59 h 63"/>
                <a:gd name="T4" fmla="*/ 36 w 179"/>
                <a:gd name="T5" fmla="*/ 59 h 63"/>
                <a:gd name="T6" fmla="*/ 51 w 179"/>
                <a:gd name="T7" fmla="*/ 53 h 63"/>
                <a:gd name="T8" fmla="*/ 65 w 179"/>
                <a:gd name="T9" fmla="*/ 43 h 63"/>
                <a:gd name="T10" fmla="*/ 77 w 179"/>
                <a:gd name="T11" fmla="*/ 47 h 63"/>
                <a:gd name="T12" fmla="*/ 81 w 179"/>
                <a:gd name="T13" fmla="*/ 49 h 63"/>
                <a:gd name="T14" fmla="*/ 85 w 179"/>
                <a:gd name="T15" fmla="*/ 43 h 63"/>
                <a:gd name="T16" fmla="*/ 108 w 179"/>
                <a:gd name="T17" fmla="*/ 41 h 63"/>
                <a:gd name="T18" fmla="*/ 119 w 179"/>
                <a:gd name="T19" fmla="*/ 41 h 63"/>
                <a:gd name="T20" fmla="*/ 140 w 179"/>
                <a:gd name="T21" fmla="*/ 41 h 63"/>
                <a:gd name="T22" fmla="*/ 146 w 179"/>
                <a:gd name="T23" fmla="*/ 42 h 63"/>
                <a:gd name="T24" fmla="*/ 174 w 179"/>
                <a:gd name="T25" fmla="*/ 48 h 63"/>
                <a:gd name="T26" fmla="*/ 174 w 179"/>
                <a:gd name="T27" fmla="*/ 24 h 63"/>
                <a:gd name="T28" fmla="*/ 175 w 179"/>
                <a:gd name="T29" fmla="*/ 2 h 63"/>
                <a:gd name="T30" fmla="*/ 176 w 179"/>
                <a:gd name="T31" fmla="*/ 0 h 63"/>
                <a:gd name="T32" fmla="*/ 178 w 179"/>
                <a:gd name="T33" fmla="*/ 8 h 63"/>
                <a:gd name="T34" fmla="*/ 178 w 179"/>
                <a:gd name="T35" fmla="*/ 49 h 63"/>
                <a:gd name="T36" fmla="*/ 172 w 179"/>
                <a:gd name="T37" fmla="*/ 55 h 63"/>
                <a:gd name="T38" fmla="*/ 166 w 179"/>
                <a:gd name="T39" fmla="*/ 55 h 63"/>
                <a:gd name="T40" fmla="*/ 62 w 179"/>
                <a:gd name="T41" fmla="*/ 54 h 63"/>
                <a:gd name="T42" fmla="*/ 57 w 179"/>
                <a:gd name="T43" fmla="*/ 55 h 63"/>
                <a:gd name="T44" fmla="*/ 18 w 179"/>
                <a:gd name="T45" fmla="*/ 60 h 63"/>
                <a:gd name="T46" fmla="*/ 0 w 179"/>
                <a:gd name="T47" fmla="*/ 6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9" h="63">
                  <a:moveTo>
                    <a:pt x="0" y="60"/>
                  </a:moveTo>
                  <a:cubicBezTo>
                    <a:pt x="2" y="58"/>
                    <a:pt x="4" y="59"/>
                    <a:pt x="6" y="59"/>
                  </a:cubicBezTo>
                  <a:cubicBezTo>
                    <a:pt x="16" y="59"/>
                    <a:pt x="26" y="59"/>
                    <a:pt x="36" y="59"/>
                  </a:cubicBezTo>
                  <a:cubicBezTo>
                    <a:pt x="42" y="59"/>
                    <a:pt x="47" y="57"/>
                    <a:pt x="51" y="53"/>
                  </a:cubicBezTo>
                  <a:cubicBezTo>
                    <a:pt x="55" y="49"/>
                    <a:pt x="60" y="46"/>
                    <a:pt x="65" y="43"/>
                  </a:cubicBezTo>
                  <a:cubicBezTo>
                    <a:pt x="70" y="39"/>
                    <a:pt x="75" y="41"/>
                    <a:pt x="77" y="47"/>
                  </a:cubicBezTo>
                  <a:cubicBezTo>
                    <a:pt x="78" y="49"/>
                    <a:pt x="79" y="49"/>
                    <a:pt x="81" y="49"/>
                  </a:cubicBezTo>
                  <a:cubicBezTo>
                    <a:pt x="84" y="48"/>
                    <a:pt x="85" y="46"/>
                    <a:pt x="85" y="43"/>
                  </a:cubicBezTo>
                  <a:cubicBezTo>
                    <a:pt x="92" y="36"/>
                    <a:pt x="100" y="37"/>
                    <a:pt x="108" y="41"/>
                  </a:cubicBezTo>
                  <a:cubicBezTo>
                    <a:pt x="112" y="43"/>
                    <a:pt x="115" y="43"/>
                    <a:pt x="119" y="41"/>
                  </a:cubicBezTo>
                  <a:cubicBezTo>
                    <a:pt x="126" y="37"/>
                    <a:pt x="133" y="36"/>
                    <a:pt x="140" y="41"/>
                  </a:cubicBezTo>
                  <a:cubicBezTo>
                    <a:pt x="142" y="42"/>
                    <a:pt x="144" y="42"/>
                    <a:pt x="146" y="42"/>
                  </a:cubicBezTo>
                  <a:cubicBezTo>
                    <a:pt x="162" y="39"/>
                    <a:pt x="162" y="39"/>
                    <a:pt x="174" y="48"/>
                  </a:cubicBezTo>
                  <a:cubicBezTo>
                    <a:pt x="175" y="39"/>
                    <a:pt x="174" y="32"/>
                    <a:pt x="174" y="24"/>
                  </a:cubicBezTo>
                  <a:cubicBezTo>
                    <a:pt x="174" y="17"/>
                    <a:pt x="173" y="9"/>
                    <a:pt x="175" y="2"/>
                  </a:cubicBezTo>
                  <a:cubicBezTo>
                    <a:pt x="175" y="1"/>
                    <a:pt x="176" y="1"/>
                    <a:pt x="176" y="0"/>
                  </a:cubicBezTo>
                  <a:cubicBezTo>
                    <a:pt x="178" y="3"/>
                    <a:pt x="177" y="5"/>
                    <a:pt x="178" y="8"/>
                  </a:cubicBezTo>
                  <a:cubicBezTo>
                    <a:pt x="178" y="21"/>
                    <a:pt x="176" y="35"/>
                    <a:pt x="178" y="49"/>
                  </a:cubicBezTo>
                  <a:cubicBezTo>
                    <a:pt x="179" y="53"/>
                    <a:pt x="177" y="57"/>
                    <a:pt x="172" y="55"/>
                  </a:cubicBezTo>
                  <a:cubicBezTo>
                    <a:pt x="170" y="55"/>
                    <a:pt x="168" y="55"/>
                    <a:pt x="166" y="55"/>
                  </a:cubicBezTo>
                  <a:cubicBezTo>
                    <a:pt x="131" y="54"/>
                    <a:pt x="96" y="55"/>
                    <a:pt x="62" y="54"/>
                  </a:cubicBezTo>
                  <a:cubicBezTo>
                    <a:pt x="60" y="54"/>
                    <a:pt x="58" y="54"/>
                    <a:pt x="57" y="55"/>
                  </a:cubicBezTo>
                  <a:cubicBezTo>
                    <a:pt x="45" y="63"/>
                    <a:pt x="31" y="60"/>
                    <a:pt x="18" y="60"/>
                  </a:cubicBezTo>
                  <a:cubicBezTo>
                    <a:pt x="12" y="60"/>
                    <a:pt x="6" y="60"/>
                    <a:pt x="0" y="60"/>
                  </a:cubicBezTo>
                  <a:close/>
                </a:path>
              </a:pathLst>
            </a:custGeom>
            <a:solidFill>
              <a:srgbClr val="FCF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22"/>
            <p:cNvSpPr>
              <a:spLocks/>
            </p:cNvSpPr>
            <p:nvPr userDrawn="1"/>
          </p:nvSpPr>
          <p:spPr bwMode="auto">
            <a:xfrm>
              <a:off x="7034213" y="4733925"/>
              <a:ext cx="514350" cy="436562"/>
            </a:xfrm>
            <a:custGeom>
              <a:avLst/>
              <a:gdLst>
                <a:gd name="T0" fmla="*/ 33 w 56"/>
                <a:gd name="T1" fmla="*/ 59 h 68"/>
                <a:gd name="T2" fmla="*/ 19 w 56"/>
                <a:gd name="T3" fmla="*/ 62 h 68"/>
                <a:gd name="T4" fmla="*/ 10 w 56"/>
                <a:gd name="T5" fmla="*/ 65 h 68"/>
                <a:gd name="T6" fmla="*/ 0 w 56"/>
                <a:gd name="T7" fmla="*/ 62 h 68"/>
                <a:gd name="T8" fmla="*/ 14 w 56"/>
                <a:gd name="T9" fmla="*/ 0 h 68"/>
                <a:gd name="T10" fmla="*/ 24 w 56"/>
                <a:gd name="T11" fmla="*/ 31 h 68"/>
                <a:gd name="T12" fmla="*/ 36 w 56"/>
                <a:gd name="T13" fmla="*/ 20 h 68"/>
                <a:gd name="T14" fmla="*/ 36 w 56"/>
                <a:gd name="T15" fmla="*/ 23 h 68"/>
                <a:gd name="T16" fmla="*/ 55 w 56"/>
                <a:gd name="T17" fmla="*/ 13 h 68"/>
                <a:gd name="T18" fmla="*/ 55 w 56"/>
                <a:gd name="T19" fmla="*/ 18 h 68"/>
                <a:gd name="T20" fmla="*/ 36 w 56"/>
                <a:gd name="T21" fmla="*/ 57 h 68"/>
                <a:gd name="T22" fmla="*/ 33 w 56"/>
                <a:gd name="T23" fmla="*/ 5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68">
                  <a:moveTo>
                    <a:pt x="33" y="59"/>
                  </a:moveTo>
                  <a:cubicBezTo>
                    <a:pt x="29" y="61"/>
                    <a:pt x="25" y="63"/>
                    <a:pt x="19" y="62"/>
                  </a:cubicBezTo>
                  <a:cubicBezTo>
                    <a:pt x="16" y="62"/>
                    <a:pt x="13" y="63"/>
                    <a:pt x="10" y="65"/>
                  </a:cubicBezTo>
                  <a:cubicBezTo>
                    <a:pt x="6" y="68"/>
                    <a:pt x="3" y="67"/>
                    <a:pt x="0" y="62"/>
                  </a:cubicBezTo>
                  <a:cubicBezTo>
                    <a:pt x="13" y="44"/>
                    <a:pt x="17" y="22"/>
                    <a:pt x="14" y="0"/>
                  </a:cubicBezTo>
                  <a:cubicBezTo>
                    <a:pt x="21" y="9"/>
                    <a:pt x="24" y="19"/>
                    <a:pt x="24" y="31"/>
                  </a:cubicBezTo>
                  <a:cubicBezTo>
                    <a:pt x="29" y="28"/>
                    <a:pt x="32" y="23"/>
                    <a:pt x="36" y="20"/>
                  </a:cubicBezTo>
                  <a:cubicBezTo>
                    <a:pt x="37" y="21"/>
                    <a:pt x="35" y="24"/>
                    <a:pt x="36" y="23"/>
                  </a:cubicBezTo>
                  <a:cubicBezTo>
                    <a:pt x="42" y="17"/>
                    <a:pt x="51" y="20"/>
                    <a:pt x="55" y="13"/>
                  </a:cubicBezTo>
                  <a:cubicBezTo>
                    <a:pt x="56" y="14"/>
                    <a:pt x="56" y="16"/>
                    <a:pt x="55" y="18"/>
                  </a:cubicBezTo>
                  <a:cubicBezTo>
                    <a:pt x="52" y="33"/>
                    <a:pt x="45" y="45"/>
                    <a:pt x="36" y="57"/>
                  </a:cubicBezTo>
                  <a:cubicBezTo>
                    <a:pt x="36" y="58"/>
                    <a:pt x="35" y="59"/>
                    <a:pt x="33" y="59"/>
                  </a:cubicBezTo>
                  <a:close/>
                </a:path>
              </a:pathLst>
            </a:custGeom>
            <a:solidFill>
              <a:srgbClr val="EA5C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auto">
            <a:xfrm>
              <a:off x="3533775" y="4625975"/>
              <a:ext cx="579438" cy="422275"/>
            </a:xfrm>
            <a:custGeom>
              <a:avLst/>
              <a:gdLst>
                <a:gd name="T0" fmla="*/ 63 w 63"/>
                <a:gd name="T1" fmla="*/ 57 h 66"/>
                <a:gd name="T2" fmla="*/ 46 w 63"/>
                <a:gd name="T3" fmla="*/ 60 h 66"/>
                <a:gd name="T4" fmla="*/ 41 w 63"/>
                <a:gd name="T5" fmla="*/ 58 h 66"/>
                <a:gd name="T6" fmla="*/ 29 w 63"/>
                <a:gd name="T7" fmla="*/ 39 h 66"/>
                <a:gd name="T8" fmla="*/ 24 w 63"/>
                <a:gd name="T9" fmla="*/ 27 h 66"/>
                <a:gd name="T10" fmla="*/ 18 w 63"/>
                <a:gd name="T11" fmla="*/ 25 h 66"/>
                <a:gd name="T12" fmla="*/ 5 w 63"/>
                <a:gd name="T13" fmla="*/ 34 h 66"/>
                <a:gd name="T14" fmla="*/ 1 w 63"/>
                <a:gd name="T15" fmla="*/ 30 h 66"/>
                <a:gd name="T16" fmla="*/ 2 w 63"/>
                <a:gd name="T17" fmla="*/ 7 h 66"/>
                <a:gd name="T18" fmla="*/ 3 w 63"/>
                <a:gd name="T19" fmla="*/ 5 h 66"/>
                <a:gd name="T20" fmla="*/ 21 w 63"/>
                <a:gd name="T21" fmla="*/ 12 h 66"/>
                <a:gd name="T22" fmla="*/ 27 w 63"/>
                <a:gd name="T23" fmla="*/ 10 h 66"/>
                <a:gd name="T24" fmla="*/ 35 w 63"/>
                <a:gd name="T25" fmla="*/ 13 h 66"/>
                <a:gd name="T26" fmla="*/ 37 w 63"/>
                <a:gd name="T27" fmla="*/ 0 h 66"/>
                <a:gd name="T28" fmla="*/ 42 w 63"/>
                <a:gd name="T29" fmla="*/ 27 h 66"/>
                <a:gd name="T30" fmla="*/ 47 w 63"/>
                <a:gd name="T31" fmla="*/ 16 h 66"/>
                <a:gd name="T32" fmla="*/ 58 w 63"/>
                <a:gd name="T33" fmla="*/ 8 h 66"/>
                <a:gd name="T34" fmla="*/ 63 w 63"/>
                <a:gd name="T35" fmla="*/ 5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3" h="66">
                  <a:moveTo>
                    <a:pt x="63" y="57"/>
                  </a:moveTo>
                  <a:cubicBezTo>
                    <a:pt x="59" y="64"/>
                    <a:pt x="52" y="66"/>
                    <a:pt x="46" y="60"/>
                  </a:cubicBezTo>
                  <a:cubicBezTo>
                    <a:pt x="45" y="59"/>
                    <a:pt x="43" y="58"/>
                    <a:pt x="41" y="58"/>
                  </a:cubicBezTo>
                  <a:cubicBezTo>
                    <a:pt x="34" y="54"/>
                    <a:pt x="32" y="46"/>
                    <a:pt x="29" y="39"/>
                  </a:cubicBezTo>
                  <a:cubicBezTo>
                    <a:pt x="27" y="35"/>
                    <a:pt x="25" y="31"/>
                    <a:pt x="24" y="27"/>
                  </a:cubicBezTo>
                  <a:cubicBezTo>
                    <a:pt x="22" y="23"/>
                    <a:pt x="20" y="23"/>
                    <a:pt x="18" y="25"/>
                  </a:cubicBezTo>
                  <a:cubicBezTo>
                    <a:pt x="14" y="29"/>
                    <a:pt x="10" y="32"/>
                    <a:pt x="5" y="34"/>
                  </a:cubicBezTo>
                  <a:cubicBezTo>
                    <a:pt x="2" y="35"/>
                    <a:pt x="0" y="34"/>
                    <a:pt x="1" y="30"/>
                  </a:cubicBezTo>
                  <a:cubicBezTo>
                    <a:pt x="4" y="23"/>
                    <a:pt x="4" y="15"/>
                    <a:pt x="2" y="7"/>
                  </a:cubicBezTo>
                  <a:cubicBezTo>
                    <a:pt x="2" y="6"/>
                    <a:pt x="3" y="6"/>
                    <a:pt x="3" y="5"/>
                  </a:cubicBezTo>
                  <a:cubicBezTo>
                    <a:pt x="8" y="11"/>
                    <a:pt x="14" y="13"/>
                    <a:pt x="21" y="12"/>
                  </a:cubicBezTo>
                  <a:cubicBezTo>
                    <a:pt x="23" y="12"/>
                    <a:pt x="25" y="12"/>
                    <a:pt x="27" y="10"/>
                  </a:cubicBezTo>
                  <a:cubicBezTo>
                    <a:pt x="29" y="8"/>
                    <a:pt x="34" y="6"/>
                    <a:pt x="35" y="13"/>
                  </a:cubicBezTo>
                  <a:cubicBezTo>
                    <a:pt x="37" y="8"/>
                    <a:pt x="34" y="4"/>
                    <a:pt x="37" y="0"/>
                  </a:cubicBezTo>
                  <a:cubicBezTo>
                    <a:pt x="36" y="15"/>
                    <a:pt x="36" y="16"/>
                    <a:pt x="42" y="27"/>
                  </a:cubicBezTo>
                  <a:cubicBezTo>
                    <a:pt x="44" y="24"/>
                    <a:pt x="44" y="19"/>
                    <a:pt x="47" y="16"/>
                  </a:cubicBezTo>
                  <a:cubicBezTo>
                    <a:pt x="50" y="13"/>
                    <a:pt x="53" y="10"/>
                    <a:pt x="58" y="8"/>
                  </a:cubicBezTo>
                  <a:cubicBezTo>
                    <a:pt x="49" y="26"/>
                    <a:pt x="54" y="42"/>
                    <a:pt x="63" y="57"/>
                  </a:cubicBezTo>
                  <a:close/>
                </a:path>
              </a:pathLst>
            </a:custGeom>
            <a:solidFill>
              <a:srgbClr val="E745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auto">
            <a:xfrm>
              <a:off x="612775" y="4830763"/>
              <a:ext cx="330200" cy="620712"/>
            </a:xfrm>
            <a:custGeom>
              <a:avLst/>
              <a:gdLst>
                <a:gd name="T0" fmla="*/ 1 w 36"/>
                <a:gd name="T1" fmla="*/ 2 h 97"/>
                <a:gd name="T2" fmla="*/ 7 w 36"/>
                <a:gd name="T3" fmla="*/ 11 h 97"/>
                <a:gd name="T4" fmla="*/ 26 w 36"/>
                <a:gd name="T5" fmla="*/ 6 h 97"/>
                <a:gd name="T6" fmla="*/ 35 w 36"/>
                <a:gd name="T7" fmla="*/ 0 h 97"/>
                <a:gd name="T8" fmla="*/ 35 w 36"/>
                <a:gd name="T9" fmla="*/ 5 h 97"/>
                <a:gd name="T10" fmla="*/ 27 w 36"/>
                <a:gd name="T11" fmla="*/ 9 h 97"/>
                <a:gd name="T12" fmla="*/ 24 w 36"/>
                <a:gd name="T13" fmla="*/ 44 h 97"/>
                <a:gd name="T14" fmla="*/ 33 w 36"/>
                <a:gd name="T15" fmla="*/ 55 h 97"/>
                <a:gd name="T16" fmla="*/ 33 w 36"/>
                <a:gd name="T17" fmla="*/ 59 h 97"/>
                <a:gd name="T18" fmla="*/ 20 w 36"/>
                <a:gd name="T19" fmla="*/ 71 h 97"/>
                <a:gd name="T20" fmla="*/ 18 w 36"/>
                <a:gd name="T21" fmla="*/ 76 h 97"/>
                <a:gd name="T22" fmla="*/ 20 w 36"/>
                <a:gd name="T23" fmla="*/ 83 h 97"/>
                <a:gd name="T24" fmla="*/ 18 w 36"/>
                <a:gd name="T25" fmla="*/ 87 h 97"/>
                <a:gd name="T26" fmla="*/ 14 w 36"/>
                <a:gd name="T27" fmla="*/ 85 h 97"/>
                <a:gd name="T28" fmla="*/ 12 w 36"/>
                <a:gd name="T29" fmla="*/ 84 h 97"/>
                <a:gd name="T30" fmla="*/ 10 w 36"/>
                <a:gd name="T31" fmla="*/ 87 h 97"/>
                <a:gd name="T32" fmla="*/ 9 w 36"/>
                <a:gd name="T33" fmla="*/ 97 h 97"/>
                <a:gd name="T34" fmla="*/ 11 w 36"/>
                <a:gd name="T35" fmla="*/ 73 h 97"/>
                <a:gd name="T36" fmla="*/ 9 w 36"/>
                <a:gd name="T37" fmla="*/ 49 h 97"/>
                <a:gd name="T38" fmla="*/ 1 w 36"/>
                <a:gd name="T39" fmla="*/ 37 h 97"/>
                <a:gd name="T40" fmla="*/ 1 w 36"/>
                <a:gd name="T41" fmla="*/ 33 h 97"/>
                <a:gd name="T42" fmla="*/ 1 w 36"/>
                <a:gd name="T43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" h="97">
                  <a:moveTo>
                    <a:pt x="1" y="2"/>
                  </a:moveTo>
                  <a:cubicBezTo>
                    <a:pt x="4" y="4"/>
                    <a:pt x="0" y="10"/>
                    <a:pt x="7" y="11"/>
                  </a:cubicBezTo>
                  <a:cubicBezTo>
                    <a:pt x="14" y="12"/>
                    <a:pt x="20" y="14"/>
                    <a:pt x="26" y="6"/>
                  </a:cubicBezTo>
                  <a:cubicBezTo>
                    <a:pt x="28" y="4"/>
                    <a:pt x="30" y="0"/>
                    <a:pt x="35" y="0"/>
                  </a:cubicBezTo>
                  <a:cubicBezTo>
                    <a:pt x="36" y="2"/>
                    <a:pt x="36" y="3"/>
                    <a:pt x="35" y="5"/>
                  </a:cubicBezTo>
                  <a:cubicBezTo>
                    <a:pt x="31" y="4"/>
                    <a:pt x="29" y="6"/>
                    <a:pt x="27" y="9"/>
                  </a:cubicBezTo>
                  <a:cubicBezTo>
                    <a:pt x="22" y="20"/>
                    <a:pt x="21" y="32"/>
                    <a:pt x="24" y="44"/>
                  </a:cubicBezTo>
                  <a:cubicBezTo>
                    <a:pt x="28" y="47"/>
                    <a:pt x="27" y="53"/>
                    <a:pt x="33" y="55"/>
                  </a:cubicBezTo>
                  <a:cubicBezTo>
                    <a:pt x="34" y="56"/>
                    <a:pt x="34" y="58"/>
                    <a:pt x="33" y="59"/>
                  </a:cubicBezTo>
                  <a:cubicBezTo>
                    <a:pt x="29" y="64"/>
                    <a:pt x="29" y="72"/>
                    <a:pt x="20" y="71"/>
                  </a:cubicBezTo>
                  <a:cubicBezTo>
                    <a:pt x="17" y="71"/>
                    <a:pt x="17" y="74"/>
                    <a:pt x="18" y="76"/>
                  </a:cubicBezTo>
                  <a:cubicBezTo>
                    <a:pt x="19" y="79"/>
                    <a:pt x="20" y="80"/>
                    <a:pt x="20" y="83"/>
                  </a:cubicBezTo>
                  <a:cubicBezTo>
                    <a:pt x="20" y="84"/>
                    <a:pt x="20" y="86"/>
                    <a:pt x="18" y="87"/>
                  </a:cubicBezTo>
                  <a:cubicBezTo>
                    <a:pt x="17" y="88"/>
                    <a:pt x="15" y="87"/>
                    <a:pt x="14" y="85"/>
                  </a:cubicBezTo>
                  <a:cubicBezTo>
                    <a:pt x="14" y="84"/>
                    <a:pt x="13" y="83"/>
                    <a:pt x="12" y="84"/>
                  </a:cubicBezTo>
                  <a:cubicBezTo>
                    <a:pt x="10" y="84"/>
                    <a:pt x="11" y="86"/>
                    <a:pt x="10" y="87"/>
                  </a:cubicBezTo>
                  <a:cubicBezTo>
                    <a:pt x="10" y="90"/>
                    <a:pt x="12" y="94"/>
                    <a:pt x="9" y="97"/>
                  </a:cubicBezTo>
                  <a:cubicBezTo>
                    <a:pt x="5" y="88"/>
                    <a:pt x="6" y="80"/>
                    <a:pt x="11" y="73"/>
                  </a:cubicBezTo>
                  <a:cubicBezTo>
                    <a:pt x="18" y="64"/>
                    <a:pt x="17" y="57"/>
                    <a:pt x="9" y="49"/>
                  </a:cubicBezTo>
                  <a:cubicBezTo>
                    <a:pt x="6" y="46"/>
                    <a:pt x="5" y="41"/>
                    <a:pt x="1" y="37"/>
                  </a:cubicBezTo>
                  <a:cubicBezTo>
                    <a:pt x="1" y="36"/>
                    <a:pt x="1" y="34"/>
                    <a:pt x="1" y="33"/>
                  </a:cubicBezTo>
                  <a:cubicBezTo>
                    <a:pt x="1" y="23"/>
                    <a:pt x="1" y="12"/>
                    <a:pt x="1" y="2"/>
                  </a:cubicBezTo>
                  <a:close/>
                </a:path>
              </a:pathLst>
            </a:custGeom>
            <a:solidFill>
              <a:srgbClr val="F8E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25"/>
            <p:cNvSpPr>
              <a:spLocks/>
            </p:cNvSpPr>
            <p:nvPr userDrawn="1"/>
          </p:nvSpPr>
          <p:spPr bwMode="auto">
            <a:xfrm>
              <a:off x="796925" y="5240338"/>
              <a:ext cx="633413" cy="223837"/>
            </a:xfrm>
            <a:custGeom>
              <a:avLst/>
              <a:gdLst>
                <a:gd name="T0" fmla="*/ 0 w 69"/>
                <a:gd name="T1" fmla="*/ 34 h 35"/>
                <a:gd name="T2" fmla="*/ 1 w 69"/>
                <a:gd name="T3" fmla="*/ 28 h 35"/>
                <a:gd name="T4" fmla="*/ 7 w 69"/>
                <a:gd name="T5" fmla="*/ 14 h 35"/>
                <a:gd name="T6" fmla="*/ 11 w 69"/>
                <a:gd name="T7" fmla="*/ 6 h 35"/>
                <a:gd name="T8" fmla="*/ 15 w 69"/>
                <a:gd name="T9" fmla="*/ 4 h 35"/>
                <a:gd name="T10" fmla="*/ 16 w 69"/>
                <a:gd name="T11" fmla="*/ 7 h 35"/>
                <a:gd name="T12" fmla="*/ 21 w 69"/>
                <a:gd name="T13" fmla="*/ 12 h 35"/>
                <a:gd name="T14" fmla="*/ 26 w 69"/>
                <a:gd name="T15" fmla="*/ 8 h 35"/>
                <a:gd name="T16" fmla="*/ 37 w 69"/>
                <a:gd name="T17" fmla="*/ 3 h 35"/>
                <a:gd name="T18" fmla="*/ 57 w 69"/>
                <a:gd name="T19" fmla="*/ 7 h 35"/>
                <a:gd name="T20" fmla="*/ 63 w 69"/>
                <a:gd name="T21" fmla="*/ 22 h 35"/>
                <a:gd name="T22" fmla="*/ 69 w 69"/>
                <a:gd name="T23" fmla="*/ 34 h 35"/>
                <a:gd name="T24" fmla="*/ 63 w 69"/>
                <a:gd name="T25" fmla="*/ 30 h 35"/>
                <a:gd name="T26" fmla="*/ 43 w 69"/>
                <a:gd name="T27" fmla="*/ 28 h 35"/>
                <a:gd name="T28" fmla="*/ 42 w 69"/>
                <a:gd name="T29" fmla="*/ 34 h 35"/>
                <a:gd name="T30" fmla="*/ 16 w 69"/>
                <a:gd name="T31" fmla="*/ 27 h 35"/>
                <a:gd name="T32" fmla="*/ 8 w 69"/>
                <a:gd name="T33" fmla="*/ 23 h 35"/>
                <a:gd name="T34" fmla="*/ 4 w 69"/>
                <a:gd name="T35" fmla="*/ 22 h 35"/>
                <a:gd name="T36" fmla="*/ 4 w 69"/>
                <a:gd name="T37" fmla="*/ 25 h 35"/>
                <a:gd name="T38" fmla="*/ 0 w 69"/>
                <a:gd name="T39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9" h="35">
                  <a:moveTo>
                    <a:pt x="0" y="34"/>
                  </a:moveTo>
                  <a:cubicBezTo>
                    <a:pt x="1" y="32"/>
                    <a:pt x="1" y="30"/>
                    <a:pt x="1" y="28"/>
                  </a:cubicBezTo>
                  <a:cubicBezTo>
                    <a:pt x="1" y="22"/>
                    <a:pt x="1" y="17"/>
                    <a:pt x="7" y="14"/>
                  </a:cubicBezTo>
                  <a:cubicBezTo>
                    <a:pt x="10" y="12"/>
                    <a:pt x="9" y="8"/>
                    <a:pt x="11" y="6"/>
                  </a:cubicBezTo>
                  <a:cubicBezTo>
                    <a:pt x="12" y="5"/>
                    <a:pt x="14" y="4"/>
                    <a:pt x="15" y="4"/>
                  </a:cubicBezTo>
                  <a:cubicBezTo>
                    <a:pt x="16" y="4"/>
                    <a:pt x="16" y="6"/>
                    <a:pt x="16" y="7"/>
                  </a:cubicBezTo>
                  <a:cubicBezTo>
                    <a:pt x="17" y="10"/>
                    <a:pt x="17" y="12"/>
                    <a:pt x="21" y="12"/>
                  </a:cubicBezTo>
                  <a:cubicBezTo>
                    <a:pt x="24" y="13"/>
                    <a:pt x="25" y="11"/>
                    <a:pt x="26" y="8"/>
                  </a:cubicBezTo>
                  <a:cubicBezTo>
                    <a:pt x="28" y="3"/>
                    <a:pt x="31" y="0"/>
                    <a:pt x="37" y="3"/>
                  </a:cubicBezTo>
                  <a:cubicBezTo>
                    <a:pt x="43" y="6"/>
                    <a:pt x="51" y="3"/>
                    <a:pt x="57" y="7"/>
                  </a:cubicBezTo>
                  <a:cubicBezTo>
                    <a:pt x="56" y="13"/>
                    <a:pt x="57" y="18"/>
                    <a:pt x="63" y="22"/>
                  </a:cubicBezTo>
                  <a:cubicBezTo>
                    <a:pt x="67" y="25"/>
                    <a:pt x="65" y="31"/>
                    <a:pt x="69" y="34"/>
                  </a:cubicBezTo>
                  <a:cubicBezTo>
                    <a:pt x="66" y="35"/>
                    <a:pt x="65" y="32"/>
                    <a:pt x="63" y="30"/>
                  </a:cubicBezTo>
                  <a:cubicBezTo>
                    <a:pt x="60" y="26"/>
                    <a:pt x="47" y="25"/>
                    <a:pt x="43" y="28"/>
                  </a:cubicBezTo>
                  <a:cubicBezTo>
                    <a:pt x="41" y="30"/>
                    <a:pt x="43" y="32"/>
                    <a:pt x="42" y="34"/>
                  </a:cubicBezTo>
                  <a:cubicBezTo>
                    <a:pt x="35" y="26"/>
                    <a:pt x="25" y="27"/>
                    <a:pt x="16" y="27"/>
                  </a:cubicBezTo>
                  <a:cubicBezTo>
                    <a:pt x="13" y="27"/>
                    <a:pt x="10" y="25"/>
                    <a:pt x="8" y="23"/>
                  </a:cubicBezTo>
                  <a:cubicBezTo>
                    <a:pt x="7" y="22"/>
                    <a:pt x="6" y="21"/>
                    <a:pt x="4" y="22"/>
                  </a:cubicBezTo>
                  <a:cubicBezTo>
                    <a:pt x="3" y="22"/>
                    <a:pt x="4" y="24"/>
                    <a:pt x="4" y="25"/>
                  </a:cubicBezTo>
                  <a:cubicBezTo>
                    <a:pt x="3" y="28"/>
                    <a:pt x="6" y="33"/>
                    <a:pt x="0" y="34"/>
                  </a:cubicBezTo>
                  <a:close/>
                </a:path>
              </a:pathLst>
            </a:custGeom>
            <a:solidFill>
              <a:srgbClr val="FEFC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26"/>
            <p:cNvSpPr>
              <a:spLocks/>
            </p:cNvSpPr>
            <p:nvPr userDrawn="1"/>
          </p:nvSpPr>
          <p:spPr bwMode="auto">
            <a:xfrm>
              <a:off x="8521700" y="4875213"/>
              <a:ext cx="808038" cy="276225"/>
            </a:xfrm>
            <a:custGeom>
              <a:avLst/>
              <a:gdLst>
                <a:gd name="T0" fmla="*/ 88 w 88"/>
                <a:gd name="T1" fmla="*/ 31 h 43"/>
                <a:gd name="T2" fmla="*/ 88 w 88"/>
                <a:gd name="T3" fmla="*/ 33 h 43"/>
                <a:gd name="T4" fmla="*/ 78 w 88"/>
                <a:gd name="T5" fmla="*/ 41 h 43"/>
                <a:gd name="T6" fmla="*/ 66 w 88"/>
                <a:gd name="T7" fmla="*/ 40 h 43"/>
                <a:gd name="T8" fmla="*/ 54 w 88"/>
                <a:gd name="T9" fmla="*/ 38 h 43"/>
                <a:gd name="T10" fmla="*/ 48 w 88"/>
                <a:gd name="T11" fmla="*/ 38 h 43"/>
                <a:gd name="T12" fmla="*/ 29 w 88"/>
                <a:gd name="T13" fmla="*/ 40 h 43"/>
                <a:gd name="T14" fmla="*/ 22 w 88"/>
                <a:gd name="T15" fmla="*/ 41 h 43"/>
                <a:gd name="T16" fmla="*/ 3 w 88"/>
                <a:gd name="T17" fmla="*/ 37 h 43"/>
                <a:gd name="T18" fmla="*/ 0 w 88"/>
                <a:gd name="T19" fmla="*/ 35 h 43"/>
                <a:gd name="T20" fmla="*/ 16 w 88"/>
                <a:gd name="T21" fmla="*/ 34 h 43"/>
                <a:gd name="T22" fmla="*/ 25 w 88"/>
                <a:gd name="T23" fmla="*/ 28 h 43"/>
                <a:gd name="T24" fmla="*/ 39 w 88"/>
                <a:gd name="T25" fmla="*/ 4 h 43"/>
                <a:gd name="T26" fmla="*/ 47 w 88"/>
                <a:gd name="T27" fmla="*/ 5 h 43"/>
                <a:gd name="T28" fmla="*/ 52 w 88"/>
                <a:gd name="T29" fmla="*/ 24 h 43"/>
                <a:gd name="T30" fmla="*/ 53 w 88"/>
                <a:gd name="T31" fmla="*/ 30 h 43"/>
                <a:gd name="T32" fmla="*/ 70 w 88"/>
                <a:gd name="T33" fmla="*/ 18 h 43"/>
                <a:gd name="T34" fmla="*/ 74 w 88"/>
                <a:gd name="T35" fmla="*/ 15 h 43"/>
                <a:gd name="T36" fmla="*/ 80 w 88"/>
                <a:gd name="T37" fmla="*/ 15 h 43"/>
                <a:gd name="T38" fmla="*/ 81 w 88"/>
                <a:gd name="T39" fmla="*/ 20 h 43"/>
                <a:gd name="T40" fmla="*/ 78 w 88"/>
                <a:gd name="T41" fmla="*/ 33 h 43"/>
                <a:gd name="T42" fmla="*/ 87 w 88"/>
                <a:gd name="T43" fmla="*/ 28 h 43"/>
                <a:gd name="T44" fmla="*/ 88 w 88"/>
                <a:gd name="T45" fmla="*/ 29 h 43"/>
                <a:gd name="T46" fmla="*/ 88 w 88"/>
                <a:gd name="T47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8" h="43">
                  <a:moveTo>
                    <a:pt x="88" y="31"/>
                  </a:moveTo>
                  <a:cubicBezTo>
                    <a:pt x="88" y="32"/>
                    <a:pt x="88" y="32"/>
                    <a:pt x="88" y="33"/>
                  </a:cubicBezTo>
                  <a:cubicBezTo>
                    <a:pt x="86" y="36"/>
                    <a:pt x="82" y="39"/>
                    <a:pt x="78" y="41"/>
                  </a:cubicBezTo>
                  <a:cubicBezTo>
                    <a:pt x="74" y="43"/>
                    <a:pt x="70" y="43"/>
                    <a:pt x="66" y="40"/>
                  </a:cubicBezTo>
                  <a:cubicBezTo>
                    <a:pt x="62" y="37"/>
                    <a:pt x="58" y="36"/>
                    <a:pt x="54" y="38"/>
                  </a:cubicBezTo>
                  <a:cubicBezTo>
                    <a:pt x="52" y="39"/>
                    <a:pt x="50" y="39"/>
                    <a:pt x="48" y="38"/>
                  </a:cubicBezTo>
                  <a:cubicBezTo>
                    <a:pt x="41" y="36"/>
                    <a:pt x="35" y="38"/>
                    <a:pt x="29" y="40"/>
                  </a:cubicBezTo>
                  <a:cubicBezTo>
                    <a:pt x="27" y="41"/>
                    <a:pt x="24" y="41"/>
                    <a:pt x="22" y="41"/>
                  </a:cubicBezTo>
                  <a:cubicBezTo>
                    <a:pt x="16" y="39"/>
                    <a:pt x="10" y="37"/>
                    <a:pt x="3" y="37"/>
                  </a:cubicBezTo>
                  <a:cubicBezTo>
                    <a:pt x="2" y="37"/>
                    <a:pt x="0" y="36"/>
                    <a:pt x="0" y="35"/>
                  </a:cubicBezTo>
                  <a:cubicBezTo>
                    <a:pt x="5" y="31"/>
                    <a:pt x="11" y="32"/>
                    <a:pt x="16" y="34"/>
                  </a:cubicBezTo>
                  <a:cubicBezTo>
                    <a:pt x="22" y="35"/>
                    <a:pt x="24" y="33"/>
                    <a:pt x="25" y="28"/>
                  </a:cubicBezTo>
                  <a:cubicBezTo>
                    <a:pt x="28" y="19"/>
                    <a:pt x="34" y="12"/>
                    <a:pt x="39" y="4"/>
                  </a:cubicBezTo>
                  <a:cubicBezTo>
                    <a:pt x="41" y="0"/>
                    <a:pt x="45" y="1"/>
                    <a:pt x="47" y="5"/>
                  </a:cubicBezTo>
                  <a:cubicBezTo>
                    <a:pt x="50" y="11"/>
                    <a:pt x="51" y="18"/>
                    <a:pt x="52" y="24"/>
                  </a:cubicBezTo>
                  <a:cubicBezTo>
                    <a:pt x="52" y="26"/>
                    <a:pt x="51" y="28"/>
                    <a:pt x="53" y="30"/>
                  </a:cubicBezTo>
                  <a:cubicBezTo>
                    <a:pt x="58" y="26"/>
                    <a:pt x="64" y="22"/>
                    <a:pt x="70" y="18"/>
                  </a:cubicBezTo>
                  <a:cubicBezTo>
                    <a:pt x="71" y="17"/>
                    <a:pt x="73" y="16"/>
                    <a:pt x="74" y="15"/>
                  </a:cubicBezTo>
                  <a:cubicBezTo>
                    <a:pt x="76" y="14"/>
                    <a:pt x="78" y="14"/>
                    <a:pt x="80" y="15"/>
                  </a:cubicBezTo>
                  <a:cubicBezTo>
                    <a:pt x="82" y="16"/>
                    <a:pt x="81" y="18"/>
                    <a:pt x="81" y="20"/>
                  </a:cubicBezTo>
                  <a:cubicBezTo>
                    <a:pt x="80" y="24"/>
                    <a:pt x="77" y="28"/>
                    <a:pt x="78" y="33"/>
                  </a:cubicBezTo>
                  <a:cubicBezTo>
                    <a:pt x="81" y="32"/>
                    <a:pt x="83" y="28"/>
                    <a:pt x="87" y="28"/>
                  </a:cubicBezTo>
                  <a:cubicBezTo>
                    <a:pt x="87" y="28"/>
                    <a:pt x="88" y="28"/>
                    <a:pt x="88" y="29"/>
                  </a:cubicBezTo>
                  <a:cubicBezTo>
                    <a:pt x="88" y="30"/>
                    <a:pt x="88" y="31"/>
                    <a:pt x="88" y="31"/>
                  </a:cubicBezTo>
                  <a:close/>
                </a:path>
              </a:pathLst>
            </a:custGeom>
            <a:solidFill>
              <a:srgbClr val="FBD1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27"/>
            <p:cNvSpPr>
              <a:spLocks/>
            </p:cNvSpPr>
            <p:nvPr userDrawn="1"/>
          </p:nvSpPr>
          <p:spPr bwMode="auto">
            <a:xfrm>
              <a:off x="2871788" y="5343525"/>
              <a:ext cx="1047750" cy="127000"/>
            </a:xfrm>
            <a:custGeom>
              <a:avLst/>
              <a:gdLst>
                <a:gd name="T0" fmla="*/ 0 w 114"/>
                <a:gd name="T1" fmla="*/ 18 h 20"/>
                <a:gd name="T2" fmla="*/ 17 w 114"/>
                <a:gd name="T3" fmla="*/ 15 h 20"/>
                <a:gd name="T4" fmla="*/ 27 w 114"/>
                <a:gd name="T5" fmla="*/ 10 h 20"/>
                <a:gd name="T6" fmla="*/ 39 w 114"/>
                <a:gd name="T7" fmla="*/ 7 h 20"/>
                <a:gd name="T8" fmla="*/ 44 w 114"/>
                <a:gd name="T9" fmla="*/ 8 h 20"/>
                <a:gd name="T10" fmla="*/ 64 w 114"/>
                <a:gd name="T11" fmla="*/ 3 h 20"/>
                <a:gd name="T12" fmla="*/ 69 w 114"/>
                <a:gd name="T13" fmla="*/ 3 h 20"/>
                <a:gd name="T14" fmla="*/ 92 w 114"/>
                <a:gd name="T15" fmla="*/ 16 h 20"/>
                <a:gd name="T16" fmla="*/ 100 w 114"/>
                <a:gd name="T17" fmla="*/ 16 h 20"/>
                <a:gd name="T18" fmla="*/ 110 w 114"/>
                <a:gd name="T19" fmla="*/ 16 h 20"/>
                <a:gd name="T20" fmla="*/ 114 w 114"/>
                <a:gd name="T21" fmla="*/ 18 h 20"/>
                <a:gd name="T22" fmla="*/ 95 w 114"/>
                <a:gd name="T23" fmla="*/ 18 h 20"/>
                <a:gd name="T24" fmla="*/ 87 w 114"/>
                <a:gd name="T25" fmla="*/ 16 h 20"/>
                <a:gd name="T26" fmla="*/ 78 w 114"/>
                <a:gd name="T27" fmla="*/ 14 h 20"/>
                <a:gd name="T28" fmla="*/ 41 w 114"/>
                <a:gd name="T29" fmla="*/ 14 h 20"/>
                <a:gd name="T30" fmla="*/ 24 w 114"/>
                <a:gd name="T31" fmla="*/ 17 h 20"/>
                <a:gd name="T32" fmla="*/ 0 w 114"/>
                <a:gd name="T3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4" h="20">
                  <a:moveTo>
                    <a:pt x="0" y="18"/>
                  </a:moveTo>
                  <a:cubicBezTo>
                    <a:pt x="6" y="16"/>
                    <a:pt x="11" y="15"/>
                    <a:pt x="17" y="15"/>
                  </a:cubicBezTo>
                  <a:cubicBezTo>
                    <a:pt x="21" y="15"/>
                    <a:pt x="24" y="14"/>
                    <a:pt x="27" y="10"/>
                  </a:cubicBezTo>
                  <a:cubicBezTo>
                    <a:pt x="29" y="7"/>
                    <a:pt x="33" y="0"/>
                    <a:pt x="39" y="7"/>
                  </a:cubicBezTo>
                  <a:cubicBezTo>
                    <a:pt x="40" y="8"/>
                    <a:pt x="44" y="8"/>
                    <a:pt x="44" y="8"/>
                  </a:cubicBezTo>
                  <a:cubicBezTo>
                    <a:pt x="50" y="2"/>
                    <a:pt x="58" y="6"/>
                    <a:pt x="64" y="3"/>
                  </a:cubicBezTo>
                  <a:cubicBezTo>
                    <a:pt x="66" y="2"/>
                    <a:pt x="67" y="2"/>
                    <a:pt x="69" y="3"/>
                  </a:cubicBezTo>
                  <a:cubicBezTo>
                    <a:pt x="77" y="6"/>
                    <a:pt x="85" y="10"/>
                    <a:pt x="92" y="16"/>
                  </a:cubicBezTo>
                  <a:cubicBezTo>
                    <a:pt x="94" y="18"/>
                    <a:pt x="98" y="18"/>
                    <a:pt x="100" y="16"/>
                  </a:cubicBezTo>
                  <a:cubicBezTo>
                    <a:pt x="104" y="11"/>
                    <a:pt x="107" y="14"/>
                    <a:pt x="110" y="16"/>
                  </a:cubicBezTo>
                  <a:cubicBezTo>
                    <a:pt x="111" y="17"/>
                    <a:pt x="113" y="17"/>
                    <a:pt x="114" y="18"/>
                  </a:cubicBezTo>
                  <a:cubicBezTo>
                    <a:pt x="108" y="18"/>
                    <a:pt x="101" y="18"/>
                    <a:pt x="95" y="18"/>
                  </a:cubicBezTo>
                  <a:cubicBezTo>
                    <a:pt x="92" y="18"/>
                    <a:pt x="89" y="18"/>
                    <a:pt x="87" y="16"/>
                  </a:cubicBezTo>
                  <a:cubicBezTo>
                    <a:pt x="84" y="14"/>
                    <a:pt x="81" y="14"/>
                    <a:pt x="78" y="14"/>
                  </a:cubicBezTo>
                  <a:cubicBezTo>
                    <a:pt x="66" y="14"/>
                    <a:pt x="53" y="14"/>
                    <a:pt x="41" y="14"/>
                  </a:cubicBezTo>
                  <a:cubicBezTo>
                    <a:pt x="35" y="14"/>
                    <a:pt x="30" y="15"/>
                    <a:pt x="24" y="17"/>
                  </a:cubicBezTo>
                  <a:cubicBezTo>
                    <a:pt x="17" y="20"/>
                    <a:pt x="8" y="18"/>
                    <a:pt x="0" y="18"/>
                  </a:cubicBezTo>
                  <a:close/>
                </a:path>
              </a:pathLst>
            </a:custGeom>
            <a:solidFill>
              <a:srgbClr val="F9F7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28"/>
            <p:cNvSpPr>
              <a:spLocks/>
            </p:cNvSpPr>
            <p:nvPr userDrawn="1"/>
          </p:nvSpPr>
          <p:spPr bwMode="auto">
            <a:xfrm>
              <a:off x="5241925" y="4830763"/>
              <a:ext cx="257175" cy="320675"/>
            </a:xfrm>
            <a:custGeom>
              <a:avLst/>
              <a:gdLst>
                <a:gd name="T0" fmla="*/ 27 w 28"/>
                <a:gd name="T1" fmla="*/ 43 h 50"/>
                <a:gd name="T2" fmla="*/ 23 w 28"/>
                <a:gd name="T3" fmla="*/ 47 h 50"/>
                <a:gd name="T4" fmla="*/ 6 w 28"/>
                <a:gd name="T5" fmla="*/ 48 h 50"/>
                <a:gd name="T6" fmla="*/ 0 w 28"/>
                <a:gd name="T7" fmla="*/ 45 h 50"/>
                <a:gd name="T8" fmla="*/ 7 w 28"/>
                <a:gd name="T9" fmla="*/ 0 h 50"/>
                <a:gd name="T10" fmla="*/ 25 w 28"/>
                <a:gd name="T11" fmla="*/ 33 h 50"/>
                <a:gd name="T12" fmla="*/ 27 w 28"/>
                <a:gd name="T13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50">
                  <a:moveTo>
                    <a:pt x="27" y="43"/>
                  </a:moveTo>
                  <a:cubicBezTo>
                    <a:pt x="28" y="46"/>
                    <a:pt x="25" y="47"/>
                    <a:pt x="23" y="47"/>
                  </a:cubicBezTo>
                  <a:cubicBezTo>
                    <a:pt x="17" y="47"/>
                    <a:pt x="11" y="46"/>
                    <a:pt x="6" y="48"/>
                  </a:cubicBezTo>
                  <a:cubicBezTo>
                    <a:pt x="3" y="50"/>
                    <a:pt x="2" y="47"/>
                    <a:pt x="0" y="45"/>
                  </a:cubicBezTo>
                  <a:cubicBezTo>
                    <a:pt x="14" y="33"/>
                    <a:pt x="13" y="17"/>
                    <a:pt x="7" y="0"/>
                  </a:cubicBezTo>
                  <a:cubicBezTo>
                    <a:pt x="19" y="8"/>
                    <a:pt x="23" y="20"/>
                    <a:pt x="25" y="33"/>
                  </a:cubicBezTo>
                  <a:cubicBezTo>
                    <a:pt x="25" y="36"/>
                    <a:pt x="26" y="40"/>
                    <a:pt x="27" y="43"/>
                  </a:cubicBezTo>
                  <a:close/>
                </a:path>
              </a:pathLst>
            </a:custGeom>
            <a:solidFill>
              <a:srgbClr val="E85B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29"/>
            <p:cNvSpPr>
              <a:spLocks/>
            </p:cNvSpPr>
            <p:nvPr userDrawn="1"/>
          </p:nvSpPr>
          <p:spPr bwMode="auto">
            <a:xfrm>
              <a:off x="7943850" y="3448050"/>
              <a:ext cx="395288" cy="287337"/>
            </a:xfrm>
            <a:custGeom>
              <a:avLst/>
              <a:gdLst>
                <a:gd name="T0" fmla="*/ 5 w 43"/>
                <a:gd name="T1" fmla="*/ 29 h 45"/>
                <a:gd name="T2" fmla="*/ 7 w 43"/>
                <a:gd name="T3" fmla="*/ 35 h 45"/>
                <a:gd name="T4" fmla="*/ 6 w 43"/>
                <a:gd name="T5" fmla="*/ 0 h 45"/>
                <a:gd name="T6" fmla="*/ 20 w 43"/>
                <a:gd name="T7" fmla="*/ 22 h 45"/>
                <a:gd name="T8" fmla="*/ 40 w 43"/>
                <a:gd name="T9" fmla="*/ 22 h 45"/>
                <a:gd name="T10" fmla="*/ 39 w 43"/>
                <a:gd name="T11" fmla="*/ 27 h 45"/>
                <a:gd name="T12" fmla="*/ 25 w 43"/>
                <a:gd name="T13" fmla="*/ 39 h 45"/>
                <a:gd name="T14" fmla="*/ 22 w 43"/>
                <a:gd name="T15" fmla="*/ 43 h 45"/>
                <a:gd name="T16" fmla="*/ 20 w 43"/>
                <a:gd name="T17" fmla="*/ 38 h 45"/>
                <a:gd name="T18" fmla="*/ 20 w 43"/>
                <a:gd name="T19" fmla="*/ 32 h 45"/>
                <a:gd name="T20" fmla="*/ 8 w 43"/>
                <a:gd name="T21" fmla="*/ 43 h 45"/>
                <a:gd name="T22" fmla="*/ 6 w 43"/>
                <a:gd name="T23" fmla="*/ 43 h 45"/>
                <a:gd name="T24" fmla="*/ 0 w 43"/>
                <a:gd name="T25" fmla="*/ 41 h 45"/>
                <a:gd name="T26" fmla="*/ 2 w 43"/>
                <a:gd name="T27" fmla="*/ 33 h 45"/>
                <a:gd name="T28" fmla="*/ 5 w 43"/>
                <a:gd name="T29" fmla="*/ 2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" h="45">
                  <a:moveTo>
                    <a:pt x="5" y="29"/>
                  </a:moveTo>
                  <a:cubicBezTo>
                    <a:pt x="5" y="31"/>
                    <a:pt x="6" y="33"/>
                    <a:pt x="7" y="35"/>
                  </a:cubicBezTo>
                  <a:cubicBezTo>
                    <a:pt x="14" y="23"/>
                    <a:pt x="10" y="11"/>
                    <a:pt x="6" y="0"/>
                  </a:cubicBezTo>
                  <a:cubicBezTo>
                    <a:pt x="14" y="3"/>
                    <a:pt x="18" y="8"/>
                    <a:pt x="20" y="22"/>
                  </a:cubicBezTo>
                  <a:cubicBezTo>
                    <a:pt x="27" y="18"/>
                    <a:pt x="33" y="17"/>
                    <a:pt x="40" y="22"/>
                  </a:cubicBezTo>
                  <a:cubicBezTo>
                    <a:pt x="43" y="24"/>
                    <a:pt x="43" y="26"/>
                    <a:pt x="39" y="27"/>
                  </a:cubicBezTo>
                  <a:cubicBezTo>
                    <a:pt x="32" y="28"/>
                    <a:pt x="28" y="32"/>
                    <a:pt x="25" y="39"/>
                  </a:cubicBezTo>
                  <a:cubicBezTo>
                    <a:pt x="23" y="40"/>
                    <a:pt x="26" y="44"/>
                    <a:pt x="22" y="43"/>
                  </a:cubicBezTo>
                  <a:cubicBezTo>
                    <a:pt x="20" y="42"/>
                    <a:pt x="20" y="40"/>
                    <a:pt x="20" y="38"/>
                  </a:cubicBezTo>
                  <a:cubicBezTo>
                    <a:pt x="20" y="36"/>
                    <a:pt x="21" y="34"/>
                    <a:pt x="20" y="32"/>
                  </a:cubicBezTo>
                  <a:cubicBezTo>
                    <a:pt x="16" y="36"/>
                    <a:pt x="11" y="39"/>
                    <a:pt x="8" y="43"/>
                  </a:cubicBezTo>
                  <a:cubicBezTo>
                    <a:pt x="7" y="43"/>
                    <a:pt x="6" y="43"/>
                    <a:pt x="6" y="43"/>
                  </a:cubicBezTo>
                  <a:cubicBezTo>
                    <a:pt x="4" y="43"/>
                    <a:pt x="1" y="45"/>
                    <a:pt x="0" y="41"/>
                  </a:cubicBezTo>
                  <a:cubicBezTo>
                    <a:pt x="1" y="39"/>
                    <a:pt x="2" y="36"/>
                    <a:pt x="2" y="33"/>
                  </a:cubicBezTo>
                  <a:cubicBezTo>
                    <a:pt x="3" y="32"/>
                    <a:pt x="1" y="29"/>
                    <a:pt x="5" y="29"/>
                  </a:cubicBezTo>
                  <a:close/>
                </a:path>
              </a:pathLst>
            </a:custGeom>
            <a:solidFill>
              <a:srgbClr val="E660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30"/>
            <p:cNvSpPr>
              <a:spLocks/>
            </p:cNvSpPr>
            <p:nvPr userDrawn="1"/>
          </p:nvSpPr>
          <p:spPr bwMode="auto">
            <a:xfrm>
              <a:off x="2174875" y="3863975"/>
              <a:ext cx="376238" cy="280987"/>
            </a:xfrm>
            <a:custGeom>
              <a:avLst/>
              <a:gdLst>
                <a:gd name="T0" fmla="*/ 18 w 41"/>
                <a:gd name="T1" fmla="*/ 40 h 44"/>
                <a:gd name="T2" fmla="*/ 7 w 41"/>
                <a:gd name="T3" fmla="*/ 29 h 44"/>
                <a:gd name="T4" fmla="*/ 5 w 41"/>
                <a:gd name="T5" fmla="*/ 1 h 44"/>
                <a:gd name="T6" fmla="*/ 17 w 41"/>
                <a:gd name="T7" fmla="*/ 21 h 44"/>
                <a:gd name="T8" fmla="*/ 23 w 41"/>
                <a:gd name="T9" fmla="*/ 0 h 44"/>
                <a:gd name="T10" fmla="*/ 23 w 41"/>
                <a:gd name="T11" fmla="*/ 4 h 44"/>
                <a:gd name="T12" fmla="*/ 31 w 41"/>
                <a:gd name="T13" fmla="*/ 27 h 44"/>
                <a:gd name="T14" fmla="*/ 40 w 41"/>
                <a:gd name="T15" fmla="*/ 38 h 44"/>
                <a:gd name="T16" fmla="*/ 38 w 41"/>
                <a:gd name="T17" fmla="*/ 43 h 44"/>
                <a:gd name="T18" fmla="*/ 34 w 41"/>
                <a:gd name="T19" fmla="*/ 40 h 44"/>
                <a:gd name="T20" fmla="*/ 17 w 41"/>
                <a:gd name="T21" fmla="*/ 29 h 44"/>
                <a:gd name="T22" fmla="*/ 22 w 41"/>
                <a:gd name="T23" fmla="*/ 35 h 44"/>
                <a:gd name="T24" fmla="*/ 18 w 41"/>
                <a:gd name="T25" fmla="*/ 4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44">
                  <a:moveTo>
                    <a:pt x="18" y="40"/>
                  </a:moveTo>
                  <a:cubicBezTo>
                    <a:pt x="15" y="36"/>
                    <a:pt x="10" y="33"/>
                    <a:pt x="7" y="29"/>
                  </a:cubicBezTo>
                  <a:cubicBezTo>
                    <a:pt x="1" y="21"/>
                    <a:pt x="0" y="9"/>
                    <a:pt x="5" y="1"/>
                  </a:cubicBezTo>
                  <a:cubicBezTo>
                    <a:pt x="6" y="9"/>
                    <a:pt x="8" y="17"/>
                    <a:pt x="17" y="21"/>
                  </a:cubicBezTo>
                  <a:cubicBezTo>
                    <a:pt x="15" y="12"/>
                    <a:pt x="17" y="5"/>
                    <a:pt x="23" y="0"/>
                  </a:cubicBezTo>
                  <a:cubicBezTo>
                    <a:pt x="25" y="2"/>
                    <a:pt x="23" y="3"/>
                    <a:pt x="23" y="4"/>
                  </a:cubicBezTo>
                  <a:cubicBezTo>
                    <a:pt x="20" y="14"/>
                    <a:pt x="23" y="21"/>
                    <a:pt x="31" y="27"/>
                  </a:cubicBezTo>
                  <a:cubicBezTo>
                    <a:pt x="34" y="30"/>
                    <a:pt x="39" y="32"/>
                    <a:pt x="40" y="38"/>
                  </a:cubicBezTo>
                  <a:cubicBezTo>
                    <a:pt x="41" y="40"/>
                    <a:pt x="41" y="42"/>
                    <a:pt x="38" y="43"/>
                  </a:cubicBezTo>
                  <a:cubicBezTo>
                    <a:pt x="36" y="44"/>
                    <a:pt x="35" y="42"/>
                    <a:pt x="34" y="40"/>
                  </a:cubicBezTo>
                  <a:cubicBezTo>
                    <a:pt x="30" y="34"/>
                    <a:pt x="27" y="32"/>
                    <a:pt x="17" y="29"/>
                  </a:cubicBezTo>
                  <a:cubicBezTo>
                    <a:pt x="18" y="31"/>
                    <a:pt x="21" y="33"/>
                    <a:pt x="22" y="35"/>
                  </a:cubicBezTo>
                  <a:cubicBezTo>
                    <a:pt x="23" y="38"/>
                    <a:pt x="23" y="41"/>
                    <a:pt x="18" y="40"/>
                  </a:cubicBezTo>
                  <a:close/>
                </a:path>
              </a:pathLst>
            </a:custGeom>
            <a:solidFill>
              <a:srgbClr val="E45B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31"/>
            <p:cNvSpPr>
              <a:spLocks/>
            </p:cNvSpPr>
            <p:nvPr userDrawn="1"/>
          </p:nvSpPr>
          <p:spPr bwMode="auto">
            <a:xfrm>
              <a:off x="1651000" y="3306763"/>
              <a:ext cx="228600" cy="390525"/>
            </a:xfrm>
            <a:custGeom>
              <a:avLst/>
              <a:gdLst>
                <a:gd name="T0" fmla="*/ 8 w 25"/>
                <a:gd name="T1" fmla="*/ 61 h 61"/>
                <a:gd name="T2" fmla="*/ 6 w 25"/>
                <a:gd name="T3" fmla="*/ 31 h 61"/>
                <a:gd name="T4" fmla="*/ 9 w 25"/>
                <a:gd name="T5" fmla="*/ 0 h 61"/>
                <a:gd name="T6" fmla="*/ 17 w 25"/>
                <a:gd name="T7" fmla="*/ 27 h 61"/>
                <a:gd name="T8" fmla="*/ 8 w 25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61">
                  <a:moveTo>
                    <a:pt x="8" y="61"/>
                  </a:moveTo>
                  <a:cubicBezTo>
                    <a:pt x="15" y="50"/>
                    <a:pt x="13" y="40"/>
                    <a:pt x="6" y="31"/>
                  </a:cubicBezTo>
                  <a:cubicBezTo>
                    <a:pt x="0" y="21"/>
                    <a:pt x="1" y="11"/>
                    <a:pt x="9" y="0"/>
                  </a:cubicBezTo>
                  <a:cubicBezTo>
                    <a:pt x="8" y="12"/>
                    <a:pt x="13" y="19"/>
                    <a:pt x="17" y="27"/>
                  </a:cubicBezTo>
                  <a:cubicBezTo>
                    <a:pt x="25" y="40"/>
                    <a:pt x="21" y="52"/>
                    <a:pt x="8" y="61"/>
                  </a:cubicBezTo>
                  <a:close/>
                </a:path>
              </a:pathLst>
            </a:custGeom>
            <a:solidFill>
              <a:srgbClr val="D832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32"/>
            <p:cNvSpPr>
              <a:spLocks/>
            </p:cNvSpPr>
            <p:nvPr userDrawn="1"/>
          </p:nvSpPr>
          <p:spPr bwMode="auto">
            <a:xfrm>
              <a:off x="6170613" y="5362575"/>
              <a:ext cx="781050" cy="76200"/>
            </a:xfrm>
            <a:custGeom>
              <a:avLst/>
              <a:gdLst>
                <a:gd name="T0" fmla="*/ 47 w 85"/>
                <a:gd name="T1" fmla="*/ 10 h 12"/>
                <a:gd name="T2" fmla="*/ 20 w 85"/>
                <a:gd name="T3" fmla="*/ 8 h 12"/>
                <a:gd name="T4" fmla="*/ 0 w 85"/>
                <a:gd name="T5" fmla="*/ 8 h 12"/>
                <a:gd name="T6" fmla="*/ 11 w 85"/>
                <a:gd name="T7" fmla="*/ 1 h 12"/>
                <a:gd name="T8" fmla="*/ 54 w 85"/>
                <a:gd name="T9" fmla="*/ 1 h 12"/>
                <a:gd name="T10" fmla="*/ 76 w 85"/>
                <a:gd name="T11" fmla="*/ 1 h 12"/>
                <a:gd name="T12" fmla="*/ 85 w 85"/>
                <a:gd name="T13" fmla="*/ 9 h 12"/>
                <a:gd name="T14" fmla="*/ 80 w 85"/>
                <a:gd name="T15" fmla="*/ 12 h 12"/>
                <a:gd name="T16" fmla="*/ 55 w 85"/>
                <a:gd name="T17" fmla="*/ 10 h 12"/>
                <a:gd name="T18" fmla="*/ 54 w 85"/>
                <a:gd name="T19" fmla="*/ 10 h 12"/>
                <a:gd name="T20" fmla="*/ 47 w 85"/>
                <a:gd name="T21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" h="12">
                  <a:moveTo>
                    <a:pt x="47" y="10"/>
                  </a:moveTo>
                  <a:cubicBezTo>
                    <a:pt x="38" y="8"/>
                    <a:pt x="29" y="9"/>
                    <a:pt x="20" y="8"/>
                  </a:cubicBezTo>
                  <a:cubicBezTo>
                    <a:pt x="13" y="7"/>
                    <a:pt x="6" y="7"/>
                    <a:pt x="0" y="8"/>
                  </a:cubicBezTo>
                  <a:cubicBezTo>
                    <a:pt x="1" y="2"/>
                    <a:pt x="6" y="1"/>
                    <a:pt x="11" y="1"/>
                  </a:cubicBezTo>
                  <a:cubicBezTo>
                    <a:pt x="25" y="4"/>
                    <a:pt x="40" y="0"/>
                    <a:pt x="54" y="1"/>
                  </a:cubicBezTo>
                  <a:cubicBezTo>
                    <a:pt x="61" y="2"/>
                    <a:pt x="68" y="2"/>
                    <a:pt x="76" y="1"/>
                  </a:cubicBezTo>
                  <a:cubicBezTo>
                    <a:pt x="80" y="1"/>
                    <a:pt x="84" y="3"/>
                    <a:pt x="85" y="9"/>
                  </a:cubicBezTo>
                  <a:cubicBezTo>
                    <a:pt x="84" y="11"/>
                    <a:pt x="82" y="12"/>
                    <a:pt x="80" y="12"/>
                  </a:cubicBezTo>
                  <a:cubicBezTo>
                    <a:pt x="72" y="9"/>
                    <a:pt x="63" y="11"/>
                    <a:pt x="55" y="10"/>
                  </a:cubicBezTo>
                  <a:cubicBezTo>
                    <a:pt x="54" y="10"/>
                    <a:pt x="54" y="10"/>
                    <a:pt x="54" y="10"/>
                  </a:cubicBezTo>
                  <a:cubicBezTo>
                    <a:pt x="51" y="10"/>
                    <a:pt x="49" y="10"/>
                    <a:pt x="47" y="10"/>
                  </a:cubicBezTo>
                  <a:close/>
                </a:path>
              </a:pathLst>
            </a:custGeom>
            <a:solidFill>
              <a:srgbClr val="F6CD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33"/>
            <p:cNvSpPr>
              <a:spLocks/>
            </p:cNvSpPr>
            <p:nvPr userDrawn="1"/>
          </p:nvSpPr>
          <p:spPr bwMode="auto">
            <a:xfrm>
              <a:off x="612775" y="4402138"/>
              <a:ext cx="128588" cy="428625"/>
            </a:xfrm>
            <a:custGeom>
              <a:avLst/>
              <a:gdLst>
                <a:gd name="T0" fmla="*/ 12 w 14"/>
                <a:gd name="T1" fmla="*/ 43 h 67"/>
                <a:gd name="T2" fmla="*/ 1 w 14"/>
                <a:gd name="T3" fmla="*/ 67 h 67"/>
                <a:gd name="T4" fmla="*/ 1 w 14"/>
                <a:gd name="T5" fmla="*/ 0 h 67"/>
                <a:gd name="T6" fmla="*/ 2 w 14"/>
                <a:gd name="T7" fmla="*/ 8 h 67"/>
                <a:gd name="T8" fmla="*/ 4 w 14"/>
                <a:gd name="T9" fmla="*/ 17 h 67"/>
                <a:gd name="T10" fmla="*/ 12 w 14"/>
                <a:gd name="T11" fmla="*/ 31 h 67"/>
                <a:gd name="T12" fmla="*/ 12 w 14"/>
                <a:gd name="T13" fmla="*/ 4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67">
                  <a:moveTo>
                    <a:pt x="12" y="43"/>
                  </a:moveTo>
                  <a:cubicBezTo>
                    <a:pt x="11" y="52"/>
                    <a:pt x="7" y="60"/>
                    <a:pt x="1" y="67"/>
                  </a:cubicBezTo>
                  <a:cubicBezTo>
                    <a:pt x="1" y="45"/>
                    <a:pt x="0" y="22"/>
                    <a:pt x="1" y="0"/>
                  </a:cubicBezTo>
                  <a:cubicBezTo>
                    <a:pt x="3" y="2"/>
                    <a:pt x="2" y="5"/>
                    <a:pt x="2" y="8"/>
                  </a:cubicBezTo>
                  <a:cubicBezTo>
                    <a:pt x="5" y="11"/>
                    <a:pt x="5" y="14"/>
                    <a:pt x="4" y="17"/>
                  </a:cubicBezTo>
                  <a:cubicBezTo>
                    <a:pt x="3" y="24"/>
                    <a:pt x="5" y="29"/>
                    <a:pt x="12" y="31"/>
                  </a:cubicBezTo>
                  <a:cubicBezTo>
                    <a:pt x="14" y="35"/>
                    <a:pt x="14" y="39"/>
                    <a:pt x="12" y="43"/>
                  </a:cubicBezTo>
                  <a:close/>
                </a:path>
              </a:pathLst>
            </a:custGeom>
            <a:solidFill>
              <a:srgbClr val="F4B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34"/>
            <p:cNvSpPr>
              <a:spLocks/>
            </p:cNvSpPr>
            <p:nvPr userDrawn="1"/>
          </p:nvSpPr>
          <p:spPr bwMode="auto">
            <a:xfrm>
              <a:off x="4608513" y="5394325"/>
              <a:ext cx="661988" cy="82550"/>
            </a:xfrm>
            <a:custGeom>
              <a:avLst/>
              <a:gdLst>
                <a:gd name="T0" fmla="*/ 0 w 72"/>
                <a:gd name="T1" fmla="*/ 10 h 13"/>
                <a:gd name="T2" fmla="*/ 0 w 72"/>
                <a:gd name="T3" fmla="*/ 9 h 13"/>
                <a:gd name="T4" fmla="*/ 5 w 72"/>
                <a:gd name="T5" fmla="*/ 5 h 13"/>
                <a:gd name="T6" fmla="*/ 25 w 72"/>
                <a:gd name="T7" fmla="*/ 3 h 13"/>
                <a:gd name="T8" fmla="*/ 35 w 72"/>
                <a:gd name="T9" fmla="*/ 3 h 13"/>
                <a:gd name="T10" fmla="*/ 58 w 72"/>
                <a:gd name="T11" fmla="*/ 7 h 13"/>
                <a:gd name="T12" fmla="*/ 72 w 72"/>
                <a:gd name="T13" fmla="*/ 10 h 13"/>
                <a:gd name="T14" fmla="*/ 60 w 72"/>
                <a:gd name="T15" fmla="*/ 10 h 13"/>
                <a:gd name="T16" fmla="*/ 0 w 72"/>
                <a:gd name="T17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13">
                  <a:moveTo>
                    <a:pt x="0" y="10"/>
                  </a:moveTo>
                  <a:cubicBezTo>
                    <a:pt x="0" y="10"/>
                    <a:pt x="0" y="9"/>
                    <a:pt x="0" y="9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12" y="2"/>
                    <a:pt x="18" y="0"/>
                    <a:pt x="25" y="3"/>
                  </a:cubicBezTo>
                  <a:cubicBezTo>
                    <a:pt x="28" y="4"/>
                    <a:pt x="32" y="4"/>
                    <a:pt x="35" y="3"/>
                  </a:cubicBezTo>
                  <a:cubicBezTo>
                    <a:pt x="44" y="0"/>
                    <a:pt x="51" y="3"/>
                    <a:pt x="58" y="7"/>
                  </a:cubicBezTo>
                  <a:cubicBezTo>
                    <a:pt x="63" y="8"/>
                    <a:pt x="67" y="9"/>
                    <a:pt x="72" y="10"/>
                  </a:cubicBezTo>
                  <a:cubicBezTo>
                    <a:pt x="68" y="13"/>
                    <a:pt x="64" y="10"/>
                    <a:pt x="60" y="10"/>
                  </a:cubicBezTo>
                  <a:cubicBezTo>
                    <a:pt x="40" y="10"/>
                    <a:pt x="20" y="10"/>
                    <a:pt x="0" y="10"/>
                  </a:cubicBezTo>
                  <a:close/>
                </a:path>
              </a:pathLst>
            </a:custGeom>
            <a:solidFill>
              <a:srgbClr val="FAE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35"/>
            <p:cNvSpPr>
              <a:spLocks/>
            </p:cNvSpPr>
            <p:nvPr userDrawn="1"/>
          </p:nvSpPr>
          <p:spPr bwMode="auto">
            <a:xfrm>
              <a:off x="7934325" y="3633788"/>
              <a:ext cx="238125" cy="217487"/>
            </a:xfrm>
            <a:custGeom>
              <a:avLst/>
              <a:gdLst>
                <a:gd name="T0" fmla="*/ 7 w 26"/>
                <a:gd name="T1" fmla="*/ 14 h 34"/>
                <a:gd name="T2" fmla="*/ 19 w 26"/>
                <a:gd name="T3" fmla="*/ 1 h 34"/>
                <a:gd name="T4" fmla="*/ 23 w 26"/>
                <a:gd name="T5" fmla="*/ 1 h 34"/>
                <a:gd name="T6" fmla="*/ 24 w 26"/>
                <a:gd name="T7" fmla="*/ 4 h 34"/>
                <a:gd name="T8" fmla="*/ 23 w 26"/>
                <a:gd name="T9" fmla="*/ 13 h 34"/>
                <a:gd name="T10" fmla="*/ 26 w 26"/>
                <a:gd name="T11" fmla="*/ 10 h 34"/>
                <a:gd name="T12" fmla="*/ 25 w 26"/>
                <a:gd name="T13" fmla="*/ 20 h 34"/>
                <a:gd name="T14" fmla="*/ 12 w 26"/>
                <a:gd name="T15" fmla="*/ 34 h 34"/>
                <a:gd name="T16" fmla="*/ 0 w 26"/>
                <a:gd name="T17" fmla="*/ 19 h 34"/>
                <a:gd name="T18" fmla="*/ 1 w 26"/>
                <a:gd name="T19" fmla="*/ 12 h 34"/>
                <a:gd name="T20" fmla="*/ 7 w 26"/>
                <a:gd name="T21" fmla="*/ 14 h 34"/>
                <a:gd name="T22" fmla="*/ 6 w 26"/>
                <a:gd name="T23" fmla="*/ 20 h 34"/>
                <a:gd name="T24" fmla="*/ 12 w 26"/>
                <a:gd name="T25" fmla="*/ 26 h 34"/>
                <a:gd name="T26" fmla="*/ 18 w 26"/>
                <a:gd name="T27" fmla="*/ 22 h 34"/>
                <a:gd name="T28" fmla="*/ 17 w 26"/>
                <a:gd name="T29" fmla="*/ 14 h 34"/>
                <a:gd name="T30" fmla="*/ 13 w 26"/>
                <a:gd name="T31" fmla="*/ 14 h 34"/>
                <a:gd name="T32" fmla="*/ 7 w 26"/>
                <a:gd name="T33" fmla="*/ 1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34">
                  <a:moveTo>
                    <a:pt x="7" y="14"/>
                  </a:moveTo>
                  <a:cubicBezTo>
                    <a:pt x="9" y="8"/>
                    <a:pt x="16" y="6"/>
                    <a:pt x="19" y="1"/>
                  </a:cubicBezTo>
                  <a:cubicBezTo>
                    <a:pt x="20" y="0"/>
                    <a:pt x="22" y="0"/>
                    <a:pt x="23" y="1"/>
                  </a:cubicBezTo>
                  <a:cubicBezTo>
                    <a:pt x="24" y="2"/>
                    <a:pt x="24" y="3"/>
                    <a:pt x="24" y="4"/>
                  </a:cubicBezTo>
                  <a:cubicBezTo>
                    <a:pt x="23" y="7"/>
                    <a:pt x="21" y="10"/>
                    <a:pt x="23" y="13"/>
                  </a:cubicBezTo>
                  <a:cubicBezTo>
                    <a:pt x="25" y="13"/>
                    <a:pt x="24" y="10"/>
                    <a:pt x="26" y="10"/>
                  </a:cubicBezTo>
                  <a:cubicBezTo>
                    <a:pt x="26" y="13"/>
                    <a:pt x="25" y="17"/>
                    <a:pt x="25" y="20"/>
                  </a:cubicBezTo>
                  <a:cubicBezTo>
                    <a:pt x="25" y="28"/>
                    <a:pt x="18" y="34"/>
                    <a:pt x="12" y="34"/>
                  </a:cubicBezTo>
                  <a:cubicBezTo>
                    <a:pt x="6" y="33"/>
                    <a:pt x="0" y="26"/>
                    <a:pt x="0" y="19"/>
                  </a:cubicBezTo>
                  <a:cubicBezTo>
                    <a:pt x="0" y="16"/>
                    <a:pt x="0" y="14"/>
                    <a:pt x="1" y="12"/>
                  </a:cubicBezTo>
                  <a:cubicBezTo>
                    <a:pt x="3" y="13"/>
                    <a:pt x="5" y="13"/>
                    <a:pt x="7" y="14"/>
                  </a:cubicBezTo>
                  <a:cubicBezTo>
                    <a:pt x="8" y="16"/>
                    <a:pt x="6" y="18"/>
                    <a:pt x="6" y="20"/>
                  </a:cubicBezTo>
                  <a:cubicBezTo>
                    <a:pt x="6" y="24"/>
                    <a:pt x="8" y="26"/>
                    <a:pt x="12" y="26"/>
                  </a:cubicBezTo>
                  <a:cubicBezTo>
                    <a:pt x="15" y="27"/>
                    <a:pt x="17" y="25"/>
                    <a:pt x="18" y="22"/>
                  </a:cubicBezTo>
                  <a:cubicBezTo>
                    <a:pt x="19" y="19"/>
                    <a:pt x="20" y="16"/>
                    <a:pt x="17" y="14"/>
                  </a:cubicBezTo>
                  <a:cubicBezTo>
                    <a:pt x="16" y="12"/>
                    <a:pt x="15" y="13"/>
                    <a:pt x="13" y="14"/>
                  </a:cubicBezTo>
                  <a:cubicBezTo>
                    <a:pt x="11" y="14"/>
                    <a:pt x="9" y="16"/>
                    <a:pt x="7" y="14"/>
                  </a:cubicBezTo>
                  <a:close/>
                </a:path>
              </a:pathLst>
            </a:custGeom>
            <a:solidFill>
              <a:srgbClr val="EA9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36"/>
            <p:cNvSpPr>
              <a:spLocks/>
            </p:cNvSpPr>
            <p:nvPr userDrawn="1"/>
          </p:nvSpPr>
          <p:spPr bwMode="auto">
            <a:xfrm>
              <a:off x="2293938" y="4024313"/>
              <a:ext cx="266700" cy="211137"/>
            </a:xfrm>
            <a:custGeom>
              <a:avLst/>
              <a:gdLst>
                <a:gd name="T0" fmla="*/ 5 w 29"/>
                <a:gd name="T1" fmla="*/ 15 h 33"/>
                <a:gd name="T2" fmla="*/ 7 w 29"/>
                <a:gd name="T3" fmla="*/ 10 h 33"/>
                <a:gd name="T4" fmla="*/ 0 w 29"/>
                <a:gd name="T5" fmla="*/ 0 h 33"/>
                <a:gd name="T6" fmla="*/ 23 w 29"/>
                <a:gd name="T7" fmla="*/ 16 h 33"/>
                <a:gd name="T8" fmla="*/ 25 w 29"/>
                <a:gd name="T9" fmla="*/ 17 h 33"/>
                <a:gd name="T10" fmla="*/ 27 w 29"/>
                <a:gd name="T11" fmla="*/ 13 h 33"/>
                <a:gd name="T12" fmla="*/ 21 w 29"/>
                <a:gd name="T13" fmla="*/ 31 h 33"/>
                <a:gd name="T14" fmla="*/ 11 w 29"/>
                <a:gd name="T15" fmla="*/ 27 h 33"/>
                <a:gd name="T16" fmla="*/ 5 w 29"/>
                <a:gd name="T17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33">
                  <a:moveTo>
                    <a:pt x="5" y="15"/>
                  </a:moveTo>
                  <a:cubicBezTo>
                    <a:pt x="9" y="14"/>
                    <a:pt x="10" y="13"/>
                    <a:pt x="7" y="10"/>
                  </a:cubicBezTo>
                  <a:cubicBezTo>
                    <a:pt x="5" y="7"/>
                    <a:pt x="1" y="5"/>
                    <a:pt x="0" y="0"/>
                  </a:cubicBezTo>
                  <a:cubicBezTo>
                    <a:pt x="9" y="4"/>
                    <a:pt x="19" y="5"/>
                    <a:pt x="23" y="16"/>
                  </a:cubicBezTo>
                  <a:cubicBezTo>
                    <a:pt x="23" y="17"/>
                    <a:pt x="24" y="18"/>
                    <a:pt x="25" y="17"/>
                  </a:cubicBezTo>
                  <a:cubicBezTo>
                    <a:pt x="27" y="16"/>
                    <a:pt x="26" y="14"/>
                    <a:pt x="27" y="13"/>
                  </a:cubicBezTo>
                  <a:cubicBezTo>
                    <a:pt x="29" y="18"/>
                    <a:pt x="26" y="28"/>
                    <a:pt x="21" y="31"/>
                  </a:cubicBezTo>
                  <a:cubicBezTo>
                    <a:pt x="17" y="33"/>
                    <a:pt x="13" y="31"/>
                    <a:pt x="11" y="27"/>
                  </a:cubicBezTo>
                  <a:cubicBezTo>
                    <a:pt x="9" y="23"/>
                    <a:pt x="7" y="19"/>
                    <a:pt x="5" y="15"/>
                  </a:cubicBezTo>
                  <a:close/>
                </a:path>
              </a:pathLst>
            </a:custGeom>
            <a:solidFill>
              <a:srgbClr val="EBA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37"/>
            <p:cNvSpPr>
              <a:spLocks/>
            </p:cNvSpPr>
            <p:nvPr userDrawn="1"/>
          </p:nvSpPr>
          <p:spPr bwMode="auto">
            <a:xfrm>
              <a:off x="4911725" y="4370388"/>
              <a:ext cx="174625" cy="293687"/>
            </a:xfrm>
            <a:custGeom>
              <a:avLst/>
              <a:gdLst>
                <a:gd name="T0" fmla="*/ 12 w 19"/>
                <a:gd name="T1" fmla="*/ 46 h 46"/>
                <a:gd name="T2" fmla="*/ 2 w 19"/>
                <a:gd name="T3" fmla="*/ 15 h 46"/>
                <a:gd name="T4" fmla="*/ 7 w 19"/>
                <a:gd name="T5" fmla="*/ 0 h 46"/>
                <a:gd name="T6" fmla="*/ 16 w 19"/>
                <a:gd name="T7" fmla="*/ 24 h 46"/>
                <a:gd name="T8" fmla="*/ 12 w 19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46">
                  <a:moveTo>
                    <a:pt x="12" y="46"/>
                  </a:moveTo>
                  <a:cubicBezTo>
                    <a:pt x="12" y="34"/>
                    <a:pt x="6" y="25"/>
                    <a:pt x="2" y="15"/>
                  </a:cubicBezTo>
                  <a:cubicBezTo>
                    <a:pt x="0" y="9"/>
                    <a:pt x="1" y="6"/>
                    <a:pt x="7" y="0"/>
                  </a:cubicBezTo>
                  <a:cubicBezTo>
                    <a:pt x="8" y="9"/>
                    <a:pt x="13" y="16"/>
                    <a:pt x="16" y="24"/>
                  </a:cubicBezTo>
                  <a:cubicBezTo>
                    <a:pt x="19" y="31"/>
                    <a:pt x="19" y="39"/>
                    <a:pt x="12" y="46"/>
                  </a:cubicBezTo>
                  <a:close/>
                </a:path>
              </a:pathLst>
            </a:custGeom>
            <a:solidFill>
              <a:srgbClr val="D437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38"/>
            <p:cNvSpPr>
              <a:spLocks/>
            </p:cNvSpPr>
            <p:nvPr userDrawn="1"/>
          </p:nvSpPr>
          <p:spPr bwMode="auto">
            <a:xfrm>
              <a:off x="9302750" y="3908425"/>
              <a:ext cx="46038" cy="1152525"/>
            </a:xfrm>
            <a:custGeom>
              <a:avLst/>
              <a:gdLst>
                <a:gd name="T0" fmla="*/ 3 w 5"/>
                <a:gd name="T1" fmla="*/ 56 h 180"/>
                <a:gd name="T2" fmla="*/ 3 w 5"/>
                <a:gd name="T3" fmla="*/ 8 h 180"/>
                <a:gd name="T4" fmla="*/ 4 w 5"/>
                <a:gd name="T5" fmla="*/ 0 h 180"/>
                <a:gd name="T6" fmla="*/ 4 w 5"/>
                <a:gd name="T7" fmla="*/ 19 h 180"/>
                <a:gd name="T8" fmla="*/ 5 w 5"/>
                <a:gd name="T9" fmla="*/ 173 h 180"/>
                <a:gd name="T10" fmla="*/ 3 w 5"/>
                <a:gd name="T11" fmla="*/ 180 h 180"/>
                <a:gd name="T12" fmla="*/ 3 w 5"/>
                <a:gd name="T13" fmla="*/ 180 h 180"/>
                <a:gd name="T14" fmla="*/ 1 w 5"/>
                <a:gd name="T15" fmla="*/ 171 h 180"/>
                <a:gd name="T16" fmla="*/ 1 w 5"/>
                <a:gd name="T17" fmla="*/ 141 h 180"/>
                <a:gd name="T18" fmla="*/ 1 w 5"/>
                <a:gd name="T19" fmla="*/ 122 h 180"/>
                <a:gd name="T20" fmla="*/ 1 w 5"/>
                <a:gd name="T21" fmla="*/ 66 h 180"/>
                <a:gd name="T22" fmla="*/ 3 w 5"/>
                <a:gd name="T23" fmla="*/ 56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180">
                  <a:moveTo>
                    <a:pt x="3" y="56"/>
                  </a:moveTo>
                  <a:cubicBezTo>
                    <a:pt x="3" y="40"/>
                    <a:pt x="3" y="24"/>
                    <a:pt x="3" y="8"/>
                  </a:cubicBezTo>
                  <a:cubicBezTo>
                    <a:pt x="3" y="5"/>
                    <a:pt x="4" y="3"/>
                    <a:pt x="4" y="0"/>
                  </a:cubicBezTo>
                  <a:cubicBezTo>
                    <a:pt x="5" y="6"/>
                    <a:pt x="4" y="13"/>
                    <a:pt x="4" y="19"/>
                  </a:cubicBezTo>
                  <a:cubicBezTo>
                    <a:pt x="5" y="70"/>
                    <a:pt x="5" y="122"/>
                    <a:pt x="5" y="173"/>
                  </a:cubicBezTo>
                  <a:cubicBezTo>
                    <a:pt x="5" y="176"/>
                    <a:pt x="5" y="178"/>
                    <a:pt x="3" y="180"/>
                  </a:cubicBezTo>
                  <a:cubicBezTo>
                    <a:pt x="3" y="180"/>
                    <a:pt x="3" y="180"/>
                    <a:pt x="3" y="180"/>
                  </a:cubicBezTo>
                  <a:cubicBezTo>
                    <a:pt x="1" y="177"/>
                    <a:pt x="1" y="174"/>
                    <a:pt x="1" y="171"/>
                  </a:cubicBezTo>
                  <a:cubicBezTo>
                    <a:pt x="1" y="161"/>
                    <a:pt x="1" y="151"/>
                    <a:pt x="1" y="141"/>
                  </a:cubicBezTo>
                  <a:cubicBezTo>
                    <a:pt x="1" y="135"/>
                    <a:pt x="1" y="129"/>
                    <a:pt x="1" y="122"/>
                  </a:cubicBezTo>
                  <a:cubicBezTo>
                    <a:pt x="1" y="104"/>
                    <a:pt x="1" y="85"/>
                    <a:pt x="1" y="66"/>
                  </a:cubicBezTo>
                  <a:cubicBezTo>
                    <a:pt x="1" y="63"/>
                    <a:pt x="0" y="59"/>
                    <a:pt x="3" y="56"/>
                  </a:cubicBezTo>
                  <a:close/>
                </a:path>
              </a:pathLst>
            </a:custGeom>
            <a:solidFill>
              <a:srgbClr val="FAE3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39"/>
            <p:cNvSpPr>
              <a:spLocks/>
            </p:cNvSpPr>
            <p:nvPr userDrawn="1"/>
          </p:nvSpPr>
          <p:spPr bwMode="auto">
            <a:xfrm>
              <a:off x="6665913" y="5413375"/>
              <a:ext cx="312738" cy="50800"/>
            </a:xfrm>
            <a:custGeom>
              <a:avLst/>
              <a:gdLst>
                <a:gd name="T0" fmla="*/ 0 w 34"/>
                <a:gd name="T1" fmla="*/ 2 h 8"/>
                <a:gd name="T2" fmla="*/ 20 w 34"/>
                <a:gd name="T3" fmla="*/ 0 h 8"/>
                <a:gd name="T4" fmla="*/ 30 w 34"/>
                <a:gd name="T5" fmla="*/ 2 h 8"/>
                <a:gd name="T6" fmla="*/ 34 w 34"/>
                <a:gd name="T7" fmla="*/ 6 h 8"/>
                <a:gd name="T8" fmla="*/ 34 w 34"/>
                <a:gd name="T9" fmla="*/ 7 h 8"/>
                <a:gd name="T10" fmla="*/ 0 w 34"/>
                <a:gd name="T11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8">
                  <a:moveTo>
                    <a:pt x="0" y="2"/>
                  </a:moveTo>
                  <a:cubicBezTo>
                    <a:pt x="6" y="2"/>
                    <a:pt x="13" y="0"/>
                    <a:pt x="20" y="0"/>
                  </a:cubicBezTo>
                  <a:cubicBezTo>
                    <a:pt x="23" y="0"/>
                    <a:pt x="26" y="5"/>
                    <a:pt x="30" y="2"/>
                  </a:cubicBezTo>
                  <a:cubicBezTo>
                    <a:pt x="32" y="2"/>
                    <a:pt x="33" y="4"/>
                    <a:pt x="34" y="6"/>
                  </a:cubicBezTo>
                  <a:cubicBezTo>
                    <a:pt x="34" y="6"/>
                    <a:pt x="34" y="7"/>
                    <a:pt x="34" y="7"/>
                  </a:cubicBezTo>
                  <a:cubicBezTo>
                    <a:pt x="22" y="8"/>
                    <a:pt x="10" y="7"/>
                    <a:pt x="0" y="2"/>
                  </a:cubicBezTo>
                  <a:close/>
                </a:path>
              </a:pathLst>
            </a:custGeom>
            <a:solidFill>
              <a:srgbClr val="F7DE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40"/>
            <p:cNvSpPr>
              <a:spLocks/>
            </p:cNvSpPr>
            <p:nvPr userDrawn="1"/>
          </p:nvSpPr>
          <p:spPr bwMode="auto">
            <a:xfrm>
              <a:off x="3984625" y="4081463"/>
              <a:ext cx="92075" cy="147637"/>
            </a:xfrm>
            <a:custGeom>
              <a:avLst/>
              <a:gdLst>
                <a:gd name="T0" fmla="*/ 5 w 10"/>
                <a:gd name="T1" fmla="*/ 0 h 23"/>
                <a:gd name="T2" fmla="*/ 10 w 10"/>
                <a:gd name="T3" fmla="*/ 16 h 23"/>
                <a:gd name="T4" fmla="*/ 5 w 10"/>
                <a:gd name="T5" fmla="*/ 22 h 23"/>
                <a:gd name="T6" fmla="*/ 1 w 10"/>
                <a:gd name="T7" fmla="*/ 17 h 23"/>
                <a:gd name="T8" fmla="*/ 5 w 10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3">
                  <a:moveTo>
                    <a:pt x="5" y="0"/>
                  </a:moveTo>
                  <a:cubicBezTo>
                    <a:pt x="7" y="6"/>
                    <a:pt x="10" y="11"/>
                    <a:pt x="10" y="16"/>
                  </a:cubicBezTo>
                  <a:cubicBezTo>
                    <a:pt x="9" y="19"/>
                    <a:pt x="9" y="22"/>
                    <a:pt x="5" y="22"/>
                  </a:cubicBezTo>
                  <a:cubicBezTo>
                    <a:pt x="2" y="23"/>
                    <a:pt x="1" y="19"/>
                    <a:pt x="1" y="17"/>
                  </a:cubicBezTo>
                  <a:cubicBezTo>
                    <a:pt x="0" y="11"/>
                    <a:pt x="2" y="5"/>
                    <a:pt x="5" y="0"/>
                  </a:cubicBezTo>
                  <a:close/>
                </a:path>
              </a:pathLst>
            </a:custGeom>
            <a:solidFill>
              <a:srgbClr val="CE3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41"/>
            <p:cNvSpPr>
              <a:spLocks/>
            </p:cNvSpPr>
            <p:nvPr userDrawn="1"/>
          </p:nvSpPr>
          <p:spPr bwMode="auto">
            <a:xfrm>
              <a:off x="5794375" y="4625975"/>
              <a:ext cx="136525" cy="153987"/>
            </a:xfrm>
            <a:custGeom>
              <a:avLst/>
              <a:gdLst>
                <a:gd name="T0" fmla="*/ 5 w 15"/>
                <a:gd name="T1" fmla="*/ 0 h 24"/>
                <a:gd name="T2" fmla="*/ 13 w 15"/>
                <a:gd name="T3" fmla="*/ 15 h 24"/>
                <a:gd name="T4" fmla="*/ 0 w 15"/>
                <a:gd name="T5" fmla="*/ 24 h 24"/>
                <a:gd name="T6" fmla="*/ 5 w 15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24">
                  <a:moveTo>
                    <a:pt x="5" y="0"/>
                  </a:moveTo>
                  <a:cubicBezTo>
                    <a:pt x="13" y="4"/>
                    <a:pt x="15" y="8"/>
                    <a:pt x="13" y="15"/>
                  </a:cubicBezTo>
                  <a:cubicBezTo>
                    <a:pt x="12" y="21"/>
                    <a:pt x="8" y="23"/>
                    <a:pt x="0" y="24"/>
                  </a:cubicBezTo>
                  <a:cubicBezTo>
                    <a:pt x="10" y="17"/>
                    <a:pt x="9" y="9"/>
                    <a:pt x="5" y="0"/>
                  </a:cubicBezTo>
                  <a:close/>
                </a:path>
              </a:pathLst>
            </a:custGeom>
            <a:solidFill>
              <a:srgbClr val="C146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42"/>
            <p:cNvSpPr>
              <a:spLocks/>
            </p:cNvSpPr>
            <p:nvPr userDrawn="1"/>
          </p:nvSpPr>
          <p:spPr bwMode="auto">
            <a:xfrm>
              <a:off x="612775" y="2909888"/>
              <a:ext cx="174625" cy="109537"/>
            </a:xfrm>
            <a:custGeom>
              <a:avLst/>
              <a:gdLst>
                <a:gd name="T0" fmla="*/ 19 w 19"/>
                <a:gd name="T1" fmla="*/ 0 h 17"/>
                <a:gd name="T2" fmla="*/ 10 w 19"/>
                <a:gd name="T3" fmla="*/ 14 h 17"/>
                <a:gd name="T4" fmla="*/ 2 w 19"/>
                <a:gd name="T5" fmla="*/ 14 h 17"/>
                <a:gd name="T6" fmla="*/ 1 w 19"/>
                <a:gd name="T7" fmla="*/ 10 h 17"/>
                <a:gd name="T8" fmla="*/ 7 w 19"/>
                <a:gd name="T9" fmla="*/ 7 h 17"/>
                <a:gd name="T10" fmla="*/ 19 w 19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7">
                  <a:moveTo>
                    <a:pt x="19" y="0"/>
                  </a:moveTo>
                  <a:cubicBezTo>
                    <a:pt x="17" y="7"/>
                    <a:pt x="14" y="11"/>
                    <a:pt x="10" y="14"/>
                  </a:cubicBezTo>
                  <a:cubicBezTo>
                    <a:pt x="7" y="16"/>
                    <a:pt x="5" y="17"/>
                    <a:pt x="2" y="14"/>
                  </a:cubicBezTo>
                  <a:cubicBezTo>
                    <a:pt x="1" y="13"/>
                    <a:pt x="0" y="11"/>
                    <a:pt x="1" y="10"/>
                  </a:cubicBezTo>
                  <a:cubicBezTo>
                    <a:pt x="2" y="7"/>
                    <a:pt x="5" y="7"/>
                    <a:pt x="7" y="7"/>
                  </a:cubicBezTo>
                  <a:cubicBezTo>
                    <a:pt x="12" y="8"/>
                    <a:pt x="15" y="5"/>
                    <a:pt x="19" y="0"/>
                  </a:cubicBezTo>
                  <a:close/>
                </a:path>
              </a:pathLst>
            </a:custGeom>
            <a:solidFill>
              <a:srgbClr val="CB3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43"/>
            <p:cNvSpPr>
              <a:spLocks/>
            </p:cNvSpPr>
            <p:nvPr userDrawn="1"/>
          </p:nvSpPr>
          <p:spPr bwMode="auto">
            <a:xfrm>
              <a:off x="2478088" y="3306763"/>
              <a:ext cx="100013" cy="122237"/>
            </a:xfrm>
            <a:custGeom>
              <a:avLst/>
              <a:gdLst>
                <a:gd name="T0" fmla="*/ 4 w 11"/>
                <a:gd name="T1" fmla="*/ 19 h 19"/>
                <a:gd name="T2" fmla="*/ 3 w 11"/>
                <a:gd name="T3" fmla="*/ 6 h 19"/>
                <a:gd name="T4" fmla="*/ 4 w 11"/>
                <a:gd name="T5" fmla="*/ 1 h 19"/>
                <a:gd name="T6" fmla="*/ 10 w 11"/>
                <a:gd name="T7" fmla="*/ 4 h 19"/>
                <a:gd name="T8" fmla="*/ 4 w 11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9">
                  <a:moveTo>
                    <a:pt x="4" y="19"/>
                  </a:moveTo>
                  <a:cubicBezTo>
                    <a:pt x="4" y="14"/>
                    <a:pt x="4" y="10"/>
                    <a:pt x="3" y="6"/>
                  </a:cubicBezTo>
                  <a:cubicBezTo>
                    <a:pt x="2" y="4"/>
                    <a:pt x="0" y="2"/>
                    <a:pt x="4" y="1"/>
                  </a:cubicBezTo>
                  <a:cubicBezTo>
                    <a:pt x="6" y="0"/>
                    <a:pt x="9" y="1"/>
                    <a:pt x="10" y="4"/>
                  </a:cubicBezTo>
                  <a:cubicBezTo>
                    <a:pt x="11" y="10"/>
                    <a:pt x="9" y="14"/>
                    <a:pt x="4" y="19"/>
                  </a:cubicBezTo>
                  <a:close/>
                </a:path>
              </a:pathLst>
            </a:custGeom>
            <a:solidFill>
              <a:srgbClr val="C743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44"/>
            <p:cNvSpPr>
              <a:spLocks/>
            </p:cNvSpPr>
            <p:nvPr userDrawn="1"/>
          </p:nvSpPr>
          <p:spPr bwMode="auto">
            <a:xfrm>
              <a:off x="6299200" y="4721225"/>
              <a:ext cx="165100" cy="77787"/>
            </a:xfrm>
            <a:custGeom>
              <a:avLst/>
              <a:gdLst>
                <a:gd name="T0" fmla="*/ 18 w 18"/>
                <a:gd name="T1" fmla="*/ 6 h 12"/>
                <a:gd name="T2" fmla="*/ 0 w 18"/>
                <a:gd name="T3" fmla="*/ 12 h 12"/>
                <a:gd name="T4" fmla="*/ 6 w 18"/>
                <a:gd name="T5" fmla="*/ 2 h 12"/>
                <a:gd name="T6" fmla="*/ 18 w 18"/>
                <a:gd name="T7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2">
                  <a:moveTo>
                    <a:pt x="18" y="6"/>
                  </a:moveTo>
                  <a:cubicBezTo>
                    <a:pt x="11" y="6"/>
                    <a:pt x="5" y="6"/>
                    <a:pt x="0" y="12"/>
                  </a:cubicBezTo>
                  <a:cubicBezTo>
                    <a:pt x="0" y="6"/>
                    <a:pt x="2" y="3"/>
                    <a:pt x="6" y="2"/>
                  </a:cubicBezTo>
                  <a:cubicBezTo>
                    <a:pt x="10" y="0"/>
                    <a:pt x="14" y="1"/>
                    <a:pt x="18" y="6"/>
                  </a:cubicBezTo>
                  <a:close/>
                </a:path>
              </a:pathLst>
            </a:custGeom>
            <a:solidFill>
              <a:srgbClr val="C941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45"/>
            <p:cNvSpPr>
              <a:spLocks/>
            </p:cNvSpPr>
            <p:nvPr userDrawn="1"/>
          </p:nvSpPr>
          <p:spPr bwMode="auto">
            <a:xfrm>
              <a:off x="3121025" y="3946525"/>
              <a:ext cx="165100" cy="58737"/>
            </a:xfrm>
            <a:custGeom>
              <a:avLst/>
              <a:gdLst>
                <a:gd name="T0" fmla="*/ 18 w 18"/>
                <a:gd name="T1" fmla="*/ 0 h 9"/>
                <a:gd name="T2" fmla="*/ 4 w 18"/>
                <a:gd name="T3" fmla="*/ 6 h 9"/>
                <a:gd name="T4" fmla="*/ 1 w 18"/>
                <a:gd name="T5" fmla="*/ 2 h 9"/>
                <a:gd name="T6" fmla="*/ 5 w 18"/>
                <a:gd name="T7" fmla="*/ 1 h 9"/>
                <a:gd name="T8" fmla="*/ 18 w 18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9">
                  <a:moveTo>
                    <a:pt x="18" y="0"/>
                  </a:moveTo>
                  <a:cubicBezTo>
                    <a:pt x="13" y="8"/>
                    <a:pt x="9" y="9"/>
                    <a:pt x="4" y="6"/>
                  </a:cubicBezTo>
                  <a:cubicBezTo>
                    <a:pt x="2" y="5"/>
                    <a:pt x="0" y="4"/>
                    <a:pt x="1" y="2"/>
                  </a:cubicBezTo>
                  <a:cubicBezTo>
                    <a:pt x="2" y="1"/>
                    <a:pt x="4" y="0"/>
                    <a:pt x="5" y="1"/>
                  </a:cubicBezTo>
                  <a:cubicBezTo>
                    <a:pt x="10" y="2"/>
                    <a:pt x="14" y="2"/>
                    <a:pt x="18" y="0"/>
                  </a:cubicBezTo>
                  <a:close/>
                </a:path>
              </a:pathLst>
            </a:custGeom>
            <a:solidFill>
              <a:srgbClr val="C541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46"/>
            <p:cNvSpPr>
              <a:spLocks/>
            </p:cNvSpPr>
            <p:nvPr userDrawn="1"/>
          </p:nvSpPr>
          <p:spPr bwMode="auto">
            <a:xfrm>
              <a:off x="6869113" y="4689475"/>
              <a:ext cx="73025" cy="141287"/>
            </a:xfrm>
            <a:custGeom>
              <a:avLst/>
              <a:gdLst>
                <a:gd name="T0" fmla="*/ 4 w 8"/>
                <a:gd name="T1" fmla="*/ 22 h 22"/>
                <a:gd name="T2" fmla="*/ 4 w 8"/>
                <a:gd name="T3" fmla="*/ 0 h 22"/>
                <a:gd name="T4" fmla="*/ 4 w 8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22">
                  <a:moveTo>
                    <a:pt x="4" y="22"/>
                  </a:moveTo>
                  <a:cubicBezTo>
                    <a:pt x="0" y="15"/>
                    <a:pt x="0" y="8"/>
                    <a:pt x="4" y="0"/>
                  </a:cubicBezTo>
                  <a:cubicBezTo>
                    <a:pt x="8" y="8"/>
                    <a:pt x="4" y="15"/>
                    <a:pt x="4" y="22"/>
                  </a:cubicBezTo>
                  <a:close/>
                </a:path>
              </a:pathLst>
            </a:custGeom>
            <a:solidFill>
              <a:srgbClr val="BD54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47"/>
            <p:cNvSpPr>
              <a:spLocks/>
            </p:cNvSpPr>
            <p:nvPr userDrawn="1"/>
          </p:nvSpPr>
          <p:spPr bwMode="auto">
            <a:xfrm>
              <a:off x="8339138" y="3973513"/>
              <a:ext cx="128588" cy="146050"/>
            </a:xfrm>
            <a:custGeom>
              <a:avLst/>
              <a:gdLst>
                <a:gd name="T0" fmla="*/ 0 w 14"/>
                <a:gd name="T1" fmla="*/ 23 h 23"/>
                <a:gd name="T2" fmla="*/ 7 w 14"/>
                <a:gd name="T3" fmla="*/ 0 h 23"/>
                <a:gd name="T4" fmla="*/ 0 w 14"/>
                <a:gd name="T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23">
                  <a:moveTo>
                    <a:pt x="0" y="23"/>
                  </a:moveTo>
                  <a:cubicBezTo>
                    <a:pt x="8" y="17"/>
                    <a:pt x="9" y="9"/>
                    <a:pt x="7" y="0"/>
                  </a:cubicBezTo>
                  <a:cubicBezTo>
                    <a:pt x="14" y="9"/>
                    <a:pt x="12" y="18"/>
                    <a:pt x="0" y="23"/>
                  </a:cubicBezTo>
                  <a:close/>
                </a:path>
              </a:pathLst>
            </a:custGeom>
            <a:solidFill>
              <a:srgbClr val="B34E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48"/>
            <p:cNvSpPr>
              <a:spLocks/>
            </p:cNvSpPr>
            <p:nvPr userDrawn="1"/>
          </p:nvSpPr>
          <p:spPr bwMode="auto">
            <a:xfrm>
              <a:off x="8926513" y="3255963"/>
              <a:ext cx="128588" cy="141287"/>
            </a:xfrm>
            <a:custGeom>
              <a:avLst/>
              <a:gdLst>
                <a:gd name="T0" fmla="*/ 14 w 14"/>
                <a:gd name="T1" fmla="*/ 22 h 22"/>
                <a:gd name="T2" fmla="*/ 6 w 14"/>
                <a:gd name="T3" fmla="*/ 0 h 22"/>
                <a:gd name="T4" fmla="*/ 14 w 14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22">
                  <a:moveTo>
                    <a:pt x="14" y="22"/>
                  </a:moveTo>
                  <a:cubicBezTo>
                    <a:pt x="2" y="18"/>
                    <a:pt x="0" y="10"/>
                    <a:pt x="6" y="0"/>
                  </a:cubicBezTo>
                  <a:cubicBezTo>
                    <a:pt x="6" y="9"/>
                    <a:pt x="6" y="17"/>
                    <a:pt x="14" y="22"/>
                  </a:cubicBezTo>
                  <a:close/>
                </a:path>
              </a:pathLst>
            </a:custGeom>
            <a:solidFill>
              <a:srgbClr val="B554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49"/>
            <p:cNvSpPr>
              <a:spLocks/>
            </p:cNvSpPr>
            <p:nvPr userDrawn="1"/>
          </p:nvSpPr>
          <p:spPr bwMode="auto">
            <a:xfrm>
              <a:off x="7126288" y="4318000"/>
              <a:ext cx="82550" cy="134937"/>
            </a:xfrm>
            <a:custGeom>
              <a:avLst/>
              <a:gdLst>
                <a:gd name="T0" fmla="*/ 9 w 9"/>
                <a:gd name="T1" fmla="*/ 21 h 21"/>
                <a:gd name="T2" fmla="*/ 5 w 9"/>
                <a:gd name="T3" fmla="*/ 0 h 21"/>
                <a:gd name="T4" fmla="*/ 9 w 9"/>
                <a:gd name="T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21">
                  <a:moveTo>
                    <a:pt x="9" y="21"/>
                  </a:moveTo>
                  <a:cubicBezTo>
                    <a:pt x="1" y="14"/>
                    <a:pt x="0" y="9"/>
                    <a:pt x="5" y="0"/>
                  </a:cubicBezTo>
                  <a:cubicBezTo>
                    <a:pt x="6" y="8"/>
                    <a:pt x="6" y="15"/>
                    <a:pt x="9" y="21"/>
                  </a:cubicBezTo>
                  <a:close/>
                </a:path>
              </a:pathLst>
            </a:custGeom>
            <a:solidFill>
              <a:srgbClr val="C051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50"/>
            <p:cNvSpPr>
              <a:spLocks/>
            </p:cNvSpPr>
            <p:nvPr userDrawn="1"/>
          </p:nvSpPr>
          <p:spPr bwMode="auto">
            <a:xfrm>
              <a:off x="6234113" y="4068763"/>
              <a:ext cx="138113" cy="63500"/>
            </a:xfrm>
            <a:custGeom>
              <a:avLst/>
              <a:gdLst>
                <a:gd name="T0" fmla="*/ 15 w 15"/>
                <a:gd name="T1" fmla="*/ 0 h 10"/>
                <a:gd name="T2" fmla="*/ 4 w 15"/>
                <a:gd name="T3" fmla="*/ 10 h 10"/>
                <a:gd name="T4" fmla="*/ 0 w 15"/>
                <a:gd name="T5" fmla="*/ 8 h 10"/>
                <a:gd name="T6" fmla="*/ 3 w 15"/>
                <a:gd name="T7" fmla="*/ 6 h 10"/>
                <a:gd name="T8" fmla="*/ 15 w 15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0">
                  <a:moveTo>
                    <a:pt x="15" y="0"/>
                  </a:moveTo>
                  <a:cubicBezTo>
                    <a:pt x="13" y="7"/>
                    <a:pt x="9" y="10"/>
                    <a:pt x="4" y="10"/>
                  </a:cubicBezTo>
                  <a:cubicBezTo>
                    <a:pt x="2" y="10"/>
                    <a:pt x="0" y="10"/>
                    <a:pt x="0" y="8"/>
                  </a:cubicBezTo>
                  <a:cubicBezTo>
                    <a:pt x="0" y="6"/>
                    <a:pt x="2" y="6"/>
                    <a:pt x="3" y="6"/>
                  </a:cubicBezTo>
                  <a:cubicBezTo>
                    <a:pt x="7" y="6"/>
                    <a:pt x="11" y="3"/>
                    <a:pt x="15" y="0"/>
                  </a:cubicBezTo>
                  <a:close/>
                </a:path>
              </a:pathLst>
            </a:custGeom>
            <a:solidFill>
              <a:srgbClr val="BB3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51"/>
            <p:cNvSpPr>
              <a:spLocks/>
            </p:cNvSpPr>
            <p:nvPr userDrawn="1"/>
          </p:nvSpPr>
          <p:spPr bwMode="auto">
            <a:xfrm>
              <a:off x="7888288" y="3556000"/>
              <a:ext cx="101600" cy="103187"/>
            </a:xfrm>
            <a:custGeom>
              <a:avLst/>
              <a:gdLst>
                <a:gd name="T0" fmla="*/ 11 w 11"/>
                <a:gd name="T1" fmla="*/ 12 h 16"/>
                <a:gd name="T2" fmla="*/ 8 w 11"/>
                <a:gd name="T3" fmla="*/ 16 h 16"/>
                <a:gd name="T4" fmla="*/ 0 w 11"/>
                <a:gd name="T5" fmla="*/ 0 h 16"/>
                <a:gd name="T6" fmla="*/ 11 w 11"/>
                <a:gd name="T7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6">
                  <a:moveTo>
                    <a:pt x="11" y="12"/>
                  </a:moveTo>
                  <a:cubicBezTo>
                    <a:pt x="10" y="13"/>
                    <a:pt x="9" y="15"/>
                    <a:pt x="8" y="16"/>
                  </a:cubicBezTo>
                  <a:cubicBezTo>
                    <a:pt x="8" y="9"/>
                    <a:pt x="5" y="4"/>
                    <a:pt x="0" y="0"/>
                  </a:cubicBezTo>
                  <a:cubicBezTo>
                    <a:pt x="6" y="1"/>
                    <a:pt x="10" y="5"/>
                    <a:pt x="11" y="12"/>
                  </a:cubicBezTo>
                  <a:close/>
                </a:path>
              </a:pathLst>
            </a:custGeom>
            <a:solidFill>
              <a:srgbClr val="C779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52"/>
            <p:cNvSpPr>
              <a:spLocks/>
            </p:cNvSpPr>
            <p:nvPr userDrawn="1"/>
          </p:nvSpPr>
          <p:spPr bwMode="auto">
            <a:xfrm>
              <a:off x="1493838" y="4267200"/>
              <a:ext cx="74613" cy="82550"/>
            </a:xfrm>
            <a:custGeom>
              <a:avLst/>
              <a:gdLst>
                <a:gd name="T0" fmla="*/ 8 w 8"/>
                <a:gd name="T1" fmla="*/ 5 h 13"/>
                <a:gd name="T2" fmla="*/ 0 w 8"/>
                <a:gd name="T3" fmla="*/ 13 h 13"/>
                <a:gd name="T4" fmla="*/ 5 w 8"/>
                <a:gd name="T5" fmla="*/ 0 h 13"/>
                <a:gd name="T6" fmla="*/ 8 w 8"/>
                <a:gd name="T7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3">
                  <a:moveTo>
                    <a:pt x="8" y="5"/>
                  </a:moveTo>
                  <a:cubicBezTo>
                    <a:pt x="7" y="8"/>
                    <a:pt x="4" y="10"/>
                    <a:pt x="0" y="13"/>
                  </a:cubicBezTo>
                  <a:cubicBezTo>
                    <a:pt x="2" y="8"/>
                    <a:pt x="3" y="4"/>
                    <a:pt x="5" y="0"/>
                  </a:cubicBezTo>
                  <a:cubicBezTo>
                    <a:pt x="6" y="2"/>
                    <a:pt x="6" y="4"/>
                    <a:pt x="8" y="5"/>
                  </a:cubicBezTo>
                  <a:close/>
                </a:path>
              </a:pathLst>
            </a:custGeom>
            <a:solidFill>
              <a:srgbClr val="F9D1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53"/>
            <p:cNvSpPr>
              <a:spLocks/>
            </p:cNvSpPr>
            <p:nvPr userDrawn="1"/>
          </p:nvSpPr>
          <p:spPr bwMode="auto">
            <a:xfrm>
              <a:off x="8604250" y="3582988"/>
              <a:ext cx="92075" cy="44450"/>
            </a:xfrm>
            <a:custGeom>
              <a:avLst/>
              <a:gdLst>
                <a:gd name="T0" fmla="*/ 10 w 10"/>
                <a:gd name="T1" fmla="*/ 4 h 7"/>
                <a:gd name="T2" fmla="*/ 7 w 10"/>
                <a:gd name="T3" fmla="*/ 7 h 7"/>
                <a:gd name="T4" fmla="*/ 0 w 10"/>
                <a:gd name="T5" fmla="*/ 0 h 7"/>
                <a:gd name="T6" fmla="*/ 10 w 10"/>
                <a:gd name="T7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10" y="4"/>
                  </a:moveTo>
                  <a:cubicBezTo>
                    <a:pt x="8" y="4"/>
                    <a:pt x="7" y="6"/>
                    <a:pt x="7" y="7"/>
                  </a:cubicBezTo>
                  <a:cubicBezTo>
                    <a:pt x="4" y="5"/>
                    <a:pt x="2" y="3"/>
                    <a:pt x="0" y="0"/>
                  </a:cubicBezTo>
                  <a:cubicBezTo>
                    <a:pt x="4" y="0"/>
                    <a:pt x="7" y="2"/>
                    <a:pt x="10" y="4"/>
                  </a:cubicBezTo>
                  <a:close/>
                </a:path>
              </a:pathLst>
            </a:custGeom>
            <a:solidFill>
              <a:srgbClr val="CC44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54"/>
            <p:cNvSpPr>
              <a:spLocks/>
            </p:cNvSpPr>
            <p:nvPr userDrawn="1"/>
          </p:nvSpPr>
          <p:spPr bwMode="auto">
            <a:xfrm>
              <a:off x="9055100" y="3851275"/>
              <a:ext cx="36513" cy="69850"/>
            </a:xfrm>
            <a:custGeom>
              <a:avLst/>
              <a:gdLst>
                <a:gd name="T0" fmla="*/ 2 w 4"/>
                <a:gd name="T1" fmla="*/ 0 h 11"/>
                <a:gd name="T2" fmla="*/ 4 w 4"/>
                <a:gd name="T3" fmla="*/ 11 h 11"/>
                <a:gd name="T4" fmla="*/ 0 w 4"/>
                <a:gd name="T5" fmla="*/ 3 h 11"/>
                <a:gd name="T6" fmla="*/ 2 w 4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1">
                  <a:moveTo>
                    <a:pt x="2" y="0"/>
                  </a:moveTo>
                  <a:cubicBezTo>
                    <a:pt x="4" y="3"/>
                    <a:pt x="3" y="7"/>
                    <a:pt x="4" y="11"/>
                  </a:cubicBezTo>
                  <a:cubicBezTo>
                    <a:pt x="2" y="9"/>
                    <a:pt x="1" y="6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F49E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55"/>
            <p:cNvSpPr>
              <a:spLocks/>
            </p:cNvSpPr>
            <p:nvPr userDrawn="1"/>
          </p:nvSpPr>
          <p:spPr bwMode="auto">
            <a:xfrm>
              <a:off x="7851775" y="4184650"/>
              <a:ext cx="1477963" cy="633412"/>
            </a:xfrm>
            <a:custGeom>
              <a:avLst/>
              <a:gdLst>
                <a:gd name="T0" fmla="*/ 161 w 161"/>
                <a:gd name="T1" fmla="*/ 13 h 99"/>
                <a:gd name="T2" fmla="*/ 161 w 161"/>
                <a:gd name="T3" fmla="*/ 80 h 99"/>
                <a:gd name="T4" fmla="*/ 138 w 161"/>
                <a:gd name="T5" fmla="*/ 81 h 99"/>
                <a:gd name="T6" fmla="*/ 133 w 161"/>
                <a:gd name="T7" fmla="*/ 81 h 99"/>
                <a:gd name="T8" fmla="*/ 114 w 161"/>
                <a:gd name="T9" fmla="*/ 84 h 99"/>
                <a:gd name="T10" fmla="*/ 97 w 161"/>
                <a:gd name="T11" fmla="*/ 84 h 99"/>
                <a:gd name="T12" fmla="*/ 86 w 161"/>
                <a:gd name="T13" fmla="*/ 79 h 99"/>
                <a:gd name="T14" fmla="*/ 65 w 161"/>
                <a:gd name="T15" fmla="*/ 81 h 99"/>
                <a:gd name="T16" fmla="*/ 42 w 161"/>
                <a:gd name="T17" fmla="*/ 85 h 99"/>
                <a:gd name="T18" fmla="*/ 27 w 161"/>
                <a:gd name="T19" fmla="*/ 93 h 99"/>
                <a:gd name="T20" fmla="*/ 13 w 161"/>
                <a:gd name="T21" fmla="*/ 92 h 99"/>
                <a:gd name="T22" fmla="*/ 8 w 161"/>
                <a:gd name="T23" fmla="*/ 92 h 99"/>
                <a:gd name="T24" fmla="*/ 0 w 161"/>
                <a:gd name="T25" fmla="*/ 91 h 99"/>
                <a:gd name="T26" fmla="*/ 7 w 161"/>
                <a:gd name="T27" fmla="*/ 72 h 99"/>
                <a:gd name="T28" fmla="*/ 16 w 161"/>
                <a:gd name="T29" fmla="*/ 88 h 99"/>
                <a:gd name="T30" fmla="*/ 21 w 161"/>
                <a:gd name="T31" fmla="*/ 92 h 99"/>
                <a:gd name="T32" fmla="*/ 23 w 161"/>
                <a:gd name="T33" fmla="*/ 87 h 99"/>
                <a:gd name="T34" fmla="*/ 43 w 161"/>
                <a:gd name="T35" fmla="*/ 66 h 99"/>
                <a:gd name="T36" fmla="*/ 86 w 161"/>
                <a:gd name="T37" fmla="*/ 46 h 99"/>
                <a:gd name="T38" fmla="*/ 118 w 161"/>
                <a:gd name="T39" fmla="*/ 18 h 99"/>
                <a:gd name="T40" fmla="*/ 121 w 161"/>
                <a:gd name="T41" fmla="*/ 15 h 99"/>
                <a:gd name="T42" fmla="*/ 123 w 161"/>
                <a:gd name="T43" fmla="*/ 18 h 99"/>
                <a:gd name="T44" fmla="*/ 124 w 161"/>
                <a:gd name="T45" fmla="*/ 28 h 99"/>
                <a:gd name="T46" fmla="*/ 141 w 161"/>
                <a:gd name="T47" fmla="*/ 7 h 99"/>
                <a:gd name="T48" fmla="*/ 152 w 161"/>
                <a:gd name="T49" fmla="*/ 6 h 99"/>
                <a:gd name="T50" fmla="*/ 161 w 161"/>
                <a:gd name="T51" fmla="*/ 1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1" h="99">
                  <a:moveTo>
                    <a:pt x="161" y="13"/>
                  </a:moveTo>
                  <a:cubicBezTo>
                    <a:pt x="161" y="35"/>
                    <a:pt x="161" y="58"/>
                    <a:pt x="161" y="80"/>
                  </a:cubicBezTo>
                  <a:cubicBezTo>
                    <a:pt x="153" y="79"/>
                    <a:pt x="145" y="78"/>
                    <a:pt x="138" y="81"/>
                  </a:cubicBezTo>
                  <a:cubicBezTo>
                    <a:pt x="136" y="81"/>
                    <a:pt x="134" y="82"/>
                    <a:pt x="133" y="81"/>
                  </a:cubicBezTo>
                  <a:cubicBezTo>
                    <a:pt x="125" y="75"/>
                    <a:pt x="120" y="79"/>
                    <a:pt x="114" y="84"/>
                  </a:cubicBezTo>
                  <a:cubicBezTo>
                    <a:pt x="108" y="87"/>
                    <a:pt x="103" y="89"/>
                    <a:pt x="97" y="84"/>
                  </a:cubicBezTo>
                  <a:cubicBezTo>
                    <a:pt x="95" y="80"/>
                    <a:pt x="91" y="79"/>
                    <a:pt x="86" y="79"/>
                  </a:cubicBezTo>
                  <a:cubicBezTo>
                    <a:pt x="79" y="79"/>
                    <a:pt x="72" y="79"/>
                    <a:pt x="65" y="81"/>
                  </a:cubicBezTo>
                  <a:cubicBezTo>
                    <a:pt x="57" y="83"/>
                    <a:pt x="50" y="86"/>
                    <a:pt x="42" y="85"/>
                  </a:cubicBezTo>
                  <a:cubicBezTo>
                    <a:pt x="36" y="84"/>
                    <a:pt x="31" y="89"/>
                    <a:pt x="27" y="93"/>
                  </a:cubicBezTo>
                  <a:cubicBezTo>
                    <a:pt x="20" y="99"/>
                    <a:pt x="19" y="99"/>
                    <a:pt x="13" y="92"/>
                  </a:cubicBezTo>
                  <a:cubicBezTo>
                    <a:pt x="11" y="90"/>
                    <a:pt x="10" y="90"/>
                    <a:pt x="8" y="92"/>
                  </a:cubicBezTo>
                  <a:cubicBezTo>
                    <a:pt x="5" y="96"/>
                    <a:pt x="2" y="96"/>
                    <a:pt x="0" y="91"/>
                  </a:cubicBezTo>
                  <a:cubicBezTo>
                    <a:pt x="1" y="84"/>
                    <a:pt x="4" y="79"/>
                    <a:pt x="7" y="72"/>
                  </a:cubicBezTo>
                  <a:cubicBezTo>
                    <a:pt x="10" y="78"/>
                    <a:pt x="13" y="83"/>
                    <a:pt x="16" y="88"/>
                  </a:cubicBezTo>
                  <a:cubicBezTo>
                    <a:pt x="17" y="90"/>
                    <a:pt x="18" y="92"/>
                    <a:pt x="21" y="92"/>
                  </a:cubicBezTo>
                  <a:cubicBezTo>
                    <a:pt x="23" y="91"/>
                    <a:pt x="23" y="89"/>
                    <a:pt x="23" y="87"/>
                  </a:cubicBezTo>
                  <a:cubicBezTo>
                    <a:pt x="25" y="76"/>
                    <a:pt x="34" y="71"/>
                    <a:pt x="43" y="66"/>
                  </a:cubicBezTo>
                  <a:cubicBezTo>
                    <a:pt x="57" y="58"/>
                    <a:pt x="72" y="52"/>
                    <a:pt x="86" y="46"/>
                  </a:cubicBezTo>
                  <a:cubicBezTo>
                    <a:pt x="100" y="40"/>
                    <a:pt x="113" y="33"/>
                    <a:pt x="118" y="18"/>
                  </a:cubicBezTo>
                  <a:cubicBezTo>
                    <a:pt x="119" y="17"/>
                    <a:pt x="119" y="15"/>
                    <a:pt x="121" y="15"/>
                  </a:cubicBezTo>
                  <a:cubicBezTo>
                    <a:pt x="122" y="15"/>
                    <a:pt x="123" y="17"/>
                    <a:pt x="123" y="18"/>
                  </a:cubicBezTo>
                  <a:cubicBezTo>
                    <a:pt x="124" y="21"/>
                    <a:pt x="125" y="24"/>
                    <a:pt x="124" y="28"/>
                  </a:cubicBezTo>
                  <a:cubicBezTo>
                    <a:pt x="133" y="22"/>
                    <a:pt x="137" y="14"/>
                    <a:pt x="141" y="7"/>
                  </a:cubicBezTo>
                  <a:cubicBezTo>
                    <a:pt x="146" y="0"/>
                    <a:pt x="147" y="0"/>
                    <a:pt x="152" y="6"/>
                  </a:cubicBezTo>
                  <a:cubicBezTo>
                    <a:pt x="155" y="9"/>
                    <a:pt x="158" y="11"/>
                    <a:pt x="161" y="13"/>
                  </a:cubicBezTo>
                  <a:close/>
                </a:path>
              </a:pathLst>
            </a:custGeom>
            <a:solidFill>
              <a:srgbClr val="EE7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56"/>
            <p:cNvSpPr>
              <a:spLocks/>
            </p:cNvSpPr>
            <p:nvPr userDrawn="1"/>
          </p:nvSpPr>
          <p:spPr bwMode="auto">
            <a:xfrm>
              <a:off x="7300913" y="4695825"/>
              <a:ext cx="1138238" cy="481012"/>
            </a:xfrm>
            <a:custGeom>
              <a:avLst/>
              <a:gdLst>
                <a:gd name="T0" fmla="*/ 60 w 124"/>
                <a:gd name="T1" fmla="*/ 11 h 75"/>
                <a:gd name="T2" fmla="*/ 67 w 124"/>
                <a:gd name="T3" fmla="*/ 10 h 75"/>
                <a:gd name="T4" fmla="*/ 74 w 124"/>
                <a:gd name="T5" fmla="*/ 10 h 75"/>
                <a:gd name="T6" fmla="*/ 86 w 124"/>
                <a:gd name="T7" fmla="*/ 11 h 75"/>
                <a:gd name="T8" fmla="*/ 107 w 124"/>
                <a:gd name="T9" fmla="*/ 4 h 75"/>
                <a:gd name="T10" fmla="*/ 123 w 124"/>
                <a:gd name="T11" fmla="*/ 0 h 75"/>
                <a:gd name="T12" fmla="*/ 120 w 124"/>
                <a:gd name="T13" fmla="*/ 6 h 75"/>
                <a:gd name="T14" fmla="*/ 103 w 124"/>
                <a:gd name="T15" fmla="*/ 29 h 75"/>
                <a:gd name="T16" fmla="*/ 89 w 124"/>
                <a:gd name="T17" fmla="*/ 50 h 75"/>
                <a:gd name="T18" fmla="*/ 84 w 124"/>
                <a:gd name="T19" fmla="*/ 54 h 75"/>
                <a:gd name="T20" fmla="*/ 78 w 124"/>
                <a:gd name="T21" fmla="*/ 50 h 75"/>
                <a:gd name="T22" fmla="*/ 71 w 124"/>
                <a:gd name="T23" fmla="*/ 48 h 75"/>
                <a:gd name="T24" fmla="*/ 57 w 124"/>
                <a:gd name="T25" fmla="*/ 59 h 75"/>
                <a:gd name="T26" fmla="*/ 49 w 124"/>
                <a:gd name="T27" fmla="*/ 61 h 75"/>
                <a:gd name="T28" fmla="*/ 18 w 124"/>
                <a:gd name="T29" fmla="*/ 59 h 75"/>
                <a:gd name="T30" fmla="*/ 13 w 124"/>
                <a:gd name="T31" fmla="*/ 67 h 75"/>
                <a:gd name="T32" fmla="*/ 7 w 124"/>
                <a:gd name="T33" fmla="*/ 71 h 75"/>
                <a:gd name="T34" fmla="*/ 0 w 124"/>
                <a:gd name="T35" fmla="*/ 74 h 75"/>
                <a:gd name="T36" fmla="*/ 4 w 124"/>
                <a:gd name="T37" fmla="*/ 65 h 75"/>
                <a:gd name="T38" fmla="*/ 26 w 124"/>
                <a:gd name="T39" fmla="*/ 19 h 75"/>
                <a:gd name="T40" fmla="*/ 27 w 124"/>
                <a:gd name="T41" fmla="*/ 8 h 75"/>
                <a:gd name="T42" fmla="*/ 44 w 124"/>
                <a:gd name="T43" fmla="*/ 41 h 75"/>
                <a:gd name="T44" fmla="*/ 60 w 124"/>
                <a:gd name="T45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4" h="75">
                  <a:moveTo>
                    <a:pt x="60" y="11"/>
                  </a:moveTo>
                  <a:cubicBezTo>
                    <a:pt x="63" y="14"/>
                    <a:pt x="65" y="15"/>
                    <a:pt x="67" y="10"/>
                  </a:cubicBezTo>
                  <a:cubicBezTo>
                    <a:pt x="70" y="5"/>
                    <a:pt x="72" y="7"/>
                    <a:pt x="74" y="10"/>
                  </a:cubicBezTo>
                  <a:cubicBezTo>
                    <a:pt x="79" y="18"/>
                    <a:pt x="79" y="17"/>
                    <a:pt x="86" y="11"/>
                  </a:cubicBezTo>
                  <a:cubicBezTo>
                    <a:pt x="92" y="6"/>
                    <a:pt x="98" y="2"/>
                    <a:pt x="107" y="4"/>
                  </a:cubicBezTo>
                  <a:cubicBezTo>
                    <a:pt x="113" y="5"/>
                    <a:pt x="118" y="0"/>
                    <a:pt x="123" y="0"/>
                  </a:cubicBezTo>
                  <a:cubicBezTo>
                    <a:pt x="124" y="3"/>
                    <a:pt x="121" y="5"/>
                    <a:pt x="120" y="6"/>
                  </a:cubicBezTo>
                  <a:cubicBezTo>
                    <a:pt x="113" y="13"/>
                    <a:pt x="108" y="21"/>
                    <a:pt x="103" y="29"/>
                  </a:cubicBezTo>
                  <a:cubicBezTo>
                    <a:pt x="98" y="36"/>
                    <a:pt x="93" y="43"/>
                    <a:pt x="89" y="50"/>
                  </a:cubicBezTo>
                  <a:cubicBezTo>
                    <a:pt x="87" y="52"/>
                    <a:pt x="86" y="53"/>
                    <a:pt x="84" y="54"/>
                  </a:cubicBezTo>
                  <a:cubicBezTo>
                    <a:pt x="81" y="54"/>
                    <a:pt x="79" y="52"/>
                    <a:pt x="78" y="50"/>
                  </a:cubicBezTo>
                  <a:cubicBezTo>
                    <a:pt x="77" y="44"/>
                    <a:pt x="74" y="46"/>
                    <a:pt x="71" y="48"/>
                  </a:cubicBezTo>
                  <a:cubicBezTo>
                    <a:pt x="65" y="51"/>
                    <a:pt x="61" y="55"/>
                    <a:pt x="57" y="59"/>
                  </a:cubicBezTo>
                  <a:cubicBezTo>
                    <a:pt x="55" y="61"/>
                    <a:pt x="52" y="62"/>
                    <a:pt x="49" y="61"/>
                  </a:cubicBezTo>
                  <a:cubicBezTo>
                    <a:pt x="39" y="58"/>
                    <a:pt x="29" y="56"/>
                    <a:pt x="18" y="59"/>
                  </a:cubicBezTo>
                  <a:cubicBezTo>
                    <a:pt x="19" y="64"/>
                    <a:pt x="19" y="68"/>
                    <a:pt x="13" y="67"/>
                  </a:cubicBezTo>
                  <a:cubicBezTo>
                    <a:pt x="10" y="67"/>
                    <a:pt x="9" y="69"/>
                    <a:pt x="7" y="71"/>
                  </a:cubicBezTo>
                  <a:cubicBezTo>
                    <a:pt x="5" y="73"/>
                    <a:pt x="4" y="75"/>
                    <a:pt x="0" y="74"/>
                  </a:cubicBezTo>
                  <a:cubicBezTo>
                    <a:pt x="0" y="71"/>
                    <a:pt x="4" y="69"/>
                    <a:pt x="4" y="65"/>
                  </a:cubicBezTo>
                  <a:cubicBezTo>
                    <a:pt x="14" y="51"/>
                    <a:pt x="23" y="36"/>
                    <a:pt x="26" y="19"/>
                  </a:cubicBezTo>
                  <a:cubicBezTo>
                    <a:pt x="26" y="15"/>
                    <a:pt x="27" y="12"/>
                    <a:pt x="27" y="8"/>
                  </a:cubicBezTo>
                  <a:cubicBezTo>
                    <a:pt x="38" y="17"/>
                    <a:pt x="40" y="29"/>
                    <a:pt x="44" y="41"/>
                  </a:cubicBezTo>
                  <a:cubicBezTo>
                    <a:pt x="53" y="33"/>
                    <a:pt x="56" y="22"/>
                    <a:pt x="60" y="11"/>
                  </a:cubicBezTo>
                  <a:close/>
                </a:path>
              </a:pathLst>
            </a:custGeom>
            <a:solidFill>
              <a:srgbClr val="EE94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57"/>
            <p:cNvSpPr>
              <a:spLocks/>
            </p:cNvSpPr>
            <p:nvPr userDrawn="1"/>
          </p:nvSpPr>
          <p:spPr bwMode="auto">
            <a:xfrm>
              <a:off x="1568450" y="4452938"/>
              <a:ext cx="53975" cy="69850"/>
            </a:xfrm>
            <a:custGeom>
              <a:avLst/>
              <a:gdLst>
                <a:gd name="T0" fmla="*/ 1 w 6"/>
                <a:gd name="T1" fmla="*/ 11 h 11"/>
                <a:gd name="T2" fmla="*/ 3 w 6"/>
                <a:gd name="T3" fmla="*/ 0 h 11"/>
                <a:gd name="T4" fmla="*/ 1 w 6"/>
                <a:gd name="T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1">
                  <a:moveTo>
                    <a:pt x="1" y="11"/>
                  </a:moveTo>
                  <a:cubicBezTo>
                    <a:pt x="2" y="7"/>
                    <a:pt x="0" y="3"/>
                    <a:pt x="3" y="0"/>
                  </a:cubicBezTo>
                  <a:cubicBezTo>
                    <a:pt x="3" y="3"/>
                    <a:pt x="6" y="7"/>
                    <a:pt x="1" y="11"/>
                  </a:cubicBezTo>
                  <a:close/>
                </a:path>
              </a:pathLst>
            </a:custGeom>
            <a:solidFill>
              <a:srgbClr val="E73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58"/>
            <p:cNvSpPr>
              <a:spLocks/>
            </p:cNvSpPr>
            <p:nvPr userDrawn="1"/>
          </p:nvSpPr>
          <p:spPr bwMode="auto">
            <a:xfrm>
              <a:off x="2817813" y="4337050"/>
              <a:ext cx="1497013" cy="915987"/>
            </a:xfrm>
            <a:custGeom>
              <a:avLst/>
              <a:gdLst>
                <a:gd name="T0" fmla="*/ 81 w 163"/>
                <a:gd name="T1" fmla="*/ 50 h 143"/>
                <a:gd name="T2" fmla="*/ 79 w 163"/>
                <a:gd name="T3" fmla="*/ 78 h 143"/>
                <a:gd name="T4" fmla="*/ 95 w 163"/>
                <a:gd name="T5" fmla="*/ 68 h 143"/>
                <a:gd name="T6" fmla="*/ 103 w 163"/>
                <a:gd name="T7" fmla="*/ 71 h 143"/>
                <a:gd name="T8" fmla="*/ 119 w 163"/>
                <a:gd name="T9" fmla="*/ 103 h 143"/>
                <a:gd name="T10" fmla="*/ 135 w 163"/>
                <a:gd name="T11" fmla="*/ 123 h 143"/>
                <a:gd name="T12" fmla="*/ 163 w 163"/>
                <a:gd name="T13" fmla="*/ 140 h 143"/>
                <a:gd name="T14" fmla="*/ 150 w 163"/>
                <a:gd name="T15" fmla="*/ 139 h 143"/>
                <a:gd name="T16" fmla="*/ 140 w 163"/>
                <a:gd name="T17" fmla="*/ 133 h 143"/>
                <a:gd name="T18" fmla="*/ 122 w 163"/>
                <a:gd name="T19" fmla="*/ 116 h 143"/>
                <a:gd name="T20" fmla="*/ 116 w 163"/>
                <a:gd name="T21" fmla="*/ 111 h 143"/>
                <a:gd name="T22" fmla="*/ 105 w 163"/>
                <a:gd name="T23" fmla="*/ 93 h 143"/>
                <a:gd name="T24" fmla="*/ 105 w 163"/>
                <a:gd name="T25" fmla="*/ 104 h 143"/>
                <a:gd name="T26" fmla="*/ 100 w 163"/>
                <a:gd name="T27" fmla="*/ 117 h 143"/>
                <a:gd name="T28" fmla="*/ 63 w 163"/>
                <a:gd name="T29" fmla="*/ 122 h 143"/>
                <a:gd name="T30" fmla="*/ 49 w 163"/>
                <a:gd name="T31" fmla="*/ 123 h 143"/>
                <a:gd name="T32" fmla="*/ 39 w 163"/>
                <a:gd name="T33" fmla="*/ 116 h 143"/>
                <a:gd name="T34" fmla="*/ 25 w 163"/>
                <a:gd name="T35" fmla="*/ 111 h 143"/>
                <a:gd name="T36" fmla="*/ 11 w 163"/>
                <a:gd name="T37" fmla="*/ 119 h 143"/>
                <a:gd name="T38" fmla="*/ 0 w 163"/>
                <a:gd name="T39" fmla="*/ 118 h 143"/>
                <a:gd name="T40" fmla="*/ 18 w 163"/>
                <a:gd name="T41" fmla="*/ 110 h 143"/>
                <a:gd name="T42" fmla="*/ 32 w 163"/>
                <a:gd name="T43" fmla="*/ 91 h 143"/>
                <a:gd name="T44" fmla="*/ 35 w 163"/>
                <a:gd name="T45" fmla="*/ 88 h 143"/>
                <a:gd name="T46" fmla="*/ 36 w 163"/>
                <a:gd name="T47" fmla="*/ 91 h 143"/>
                <a:gd name="T48" fmla="*/ 38 w 163"/>
                <a:gd name="T49" fmla="*/ 99 h 143"/>
                <a:gd name="T50" fmla="*/ 42 w 163"/>
                <a:gd name="T51" fmla="*/ 92 h 143"/>
                <a:gd name="T52" fmla="*/ 50 w 163"/>
                <a:gd name="T53" fmla="*/ 71 h 143"/>
                <a:gd name="T54" fmla="*/ 54 w 163"/>
                <a:gd name="T55" fmla="*/ 41 h 143"/>
                <a:gd name="T56" fmla="*/ 57 w 163"/>
                <a:gd name="T57" fmla="*/ 9 h 143"/>
                <a:gd name="T58" fmla="*/ 62 w 163"/>
                <a:gd name="T59" fmla="*/ 0 h 143"/>
                <a:gd name="T60" fmla="*/ 81 w 163"/>
                <a:gd name="T61" fmla="*/ 5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63" h="143">
                  <a:moveTo>
                    <a:pt x="81" y="50"/>
                  </a:moveTo>
                  <a:cubicBezTo>
                    <a:pt x="84" y="60"/>
                    <a:pt x="85" y="69"/>
                    <a:pt x="79" y="78"/>
                  </a:cubicBezTo>
                  <a:cubicBezTo>
                    <a:pt x="86" y="76"/>
                    <a:pt x="91" y="72"/>
                    <a:pt x="95" y="68"/>
                  </a:cubicBezTo>
                  <a:cubicBezTo>
                    <a:pt x="100" y="64"/>
                    <a:pt x="101" y="65"/>
                    <a:pt x="103" y="71"/>
                  </a:cubicBezTo>
                  <a:cubicBezTo>
                    <a:pt x="107" y="82"/>
                    <a:pt x="112" y="93"/>
                    <a:pt x="119" y="103"/>
                  </a:cubicBezTo>
                  <a:cubicBezTo>
                    <a:pt x="122" y="112"/>
                    <a:pt x="129" y="118"/>
                    <a:pt x="135" y="123"/>
                  </a:cubicBezTo>
                  <a:cubicBezTo>
                    <a:pt x="143" y="131"/>
                    <a:pt x="152" y="137"/>
                    <a:pt x="163" y="140"/>
                  </a:cubicBezTo>
                  <a:cubicBezTo>
                    <a:pt x="158" y="143"/>
                    <a:pt x="154" y="141"/>
                    <a:pt x="150" y="139"/>
                  </a:cubicBezTo>
                  <a:cubicBezTo>
                    <a:pt x="146" y="138"/>
                    <a:pt x="144" y="135"/>
                    <a:pt x="140" y="133"/>
                  </a:cubicBezTo>
                  <a:cubicBezTo>
                    <a:pt x="133" y="128"/>
                    <a:pt x="127" y="123"/>
                    <a:pt x="122" y="116"/>
                  </a:cubicBezTo>
                  <a:cubicBezTo>
                    <a:pt x="120" y="113"/>
                    <a:pt x="118" y="112"/>
                    <a:pt x="116" y="111"/>
                  </a:cubicBezTo>
                  <a:cubicBezTo>
                    <a:pt x="109" y="107"/>
                    <a:pt x="105" y="102"/>
                    <a:pt x="105" y="93"/>
                  </a:cubicBezTo>
                  <a:cubicBezTo>
                    <a:pt x="102" y="97"/>
                    <a:pt x="103" y="100"/>
                    <a:pt x="105" y="104"/>
                  </a:cubicBezTo>
                  <a:cubicBezTo>
                    <a:pt x="108" y="112"/>
                    <a:pt x="107" y="112"/>
                    <a:pt x="100" y="117"/>
                  </a:cubicBezTo>
                  <a:cubicBezTo>
                    <a:pt x="88" y="125"/>
                    <a:pt x="75" y="122"/>
                    <a:pt x="63" y="122"/>
                  </a:cubicBezTo>
                  <a:cubicBezTo>
                    <a:pt x="58" y="122"/>
                    <a:pt x="54" y="122"/>
                    <a:pt x="49" y="123"/>
                  </a:cubicBezTo>
                  <a:cubicBezTo>
                    <a:pt x="44" y="123"/>
                    <a:pt x="41" y="122"/>
                    <a:pt x="39" y="116"/>
                  </a:cubicBezTo>
                  <a:cubicBezTo>
                    <a:pt x="36" y="108"/>
                    <a:pt x="33" y="107"/>
                    <a:pt x="25" y="111"/>
                  </a:cubicBezTo>
                  <a:cubicBezTo>
                    <a:pt x="20" y="114"/>
                    <a:pt x="17" y="119"/>
                    <a:pt x="11" y="119"/>
                  </a:cubicBezTo>
                  <a:cubicBezTo>
                    <a:pt x="7" y="120"/>
                    <a:pt x="3" y="121"/>
                    <a:pt x="0" y="118"/>
                  </a:cubicBezTo>
                  <a:cubicBezTo>
                    <a:pt x="6" y="115"/>
                    <a:pt x="13" y="114"/>
                    <a:pt x="18" y="110"/>
                  </a:cubicBezTo>
                  <a:cubicBezTo>
                    <a:pt x="24" y="104"/>
                    <a:pt x="30" y="98"/>
                    <a:pt x="32" y="91"/>
                  </a:cubicBezTo>
                  <a:cubicBezTo>
                    <a:pt x="33" y="89"/>
                    <a:pt x="33" y="88"/>
                    <a:pt x="35" y="88"/>
                  </a:cubicBezTo>
                  <a:cubicBezTo>
                    <a:pt x="36" y="88"/>
                    <a:pt x="36" y="90"/>
                    <a:pt x="36" y="91"/>
                  </a:cubicBezTo>
                  <a:cubicBezTo>
                    <a:pt x="37" y="94"/>
                    <a:pt x="35" y="98"/>
                    <a:pt x="38" y="99"/>
                  </a:cubicBezTo>
                  <a:cubicBezTo>
                    <a:pt x="42" y="99"/>
                    <a:pt x="41" y="95"/>
                    <a:pt x="42" y="92"/>
                  </a:cubicBezTo>
                  <a:cubicBezTo>
                    <a:pt x="45" y="85"/>
                    <a:pt x="49" y="79"/>
                    <a:pt x="50" y="71"/>
                  </a:cubicBezTo>
                  <a:cubicBezTo>
                    <a:pt x="52" y="61"/>
                    <a:pt x="54" y="51"/>
                    <a:pt x="54" y="41"/>
                  </a:cubicBezTo>
                  <a:cubicBezTo>
                    <a:pt x="54" y="30"/>
                    <a:pt x="54" y="20"/>
                    <a:pt x="57" y="9"/>
                  </a:cubicBezTo>
                  <a:cubicBezTo>
                    <a:pt x="57" y="6"/>
                    <a:pt x="58" y="3"/>
                    <a:pt x="62" y="0"/>
                  </a:cubicBezTo>
                  <a:cubicBezTo>
                    <a:pt x="65" y="19"/>
                    <a:pt x="75" y="34"/>
                    <a:pt x="81" y="50"/>
                  </a:cubicBezTo>
                  <a:close/>
                </a:path>
              </a:pathLst>
            </a:custGeom>
            <a:solidFill>
              <a:srgbClr val="EE99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59"/>
            <p:cNvSpPr>
              <a:spLocks/>
            </p:cNvSpPr>
            <p:nvPr userDrawn="1"/>
          </p:nvSpPr>
          <p:spPr bwMode="auto">
            <a:xfrm>
              <a:off x="1522413" y="4786313"/>
              <a:ext cx="2590800" cy="665162"/>
            </a:xfrm>
            <a:custGeom>
              <a:avLst/>
              <a:gdLst>
                <a:gd name="T0" fmla="*/ 141 w 282"/>
                <a:gd name="T1" fmla="*/ 48 h 104"/>
                <a:gd name="T2" fmla="*/ 168 w 282"/>
                <a:gd name="T3" fmla="*/ 38 h 104"/>
                <a:gd name="T4" fmla="*/ 181 w 282"/>
                <a:gd name="T5" fmla="*/ 44 h 104"/>
                <a:gd name="T6" fmla="*/ 191 w 282"/>
                <a:gd name="T7" fmla="*/ 51 h 104"/>
                <a:gd name="T8" fmla="*/ 209 w 282"/>
                <a:gd name="T9" fmla="*/ 52 h 104"/>
                <a:gd name="T10" fmla="*/ 214 w 282"/>
                <a:gd name="T11" fmla="*/ 52 h 104"/>
                <a:gd name="T12" fmla="*/ 225 w 282"/>
                <a:gd name="T13" fmla="*/ 51 h 104"/>
                <a:gd name="T14" fmla="*/ 238 w 282"/>
                <a:gd name="T15" fmla="*/ 46 h 104"/>
                <a:gd name="T16" fmla="*/ 246 w 282"/>
                <a:gd name="T17" fmla="*/ 41 h 104"/>
                <a:gd name="T18" fmla="*/ 243 w 282"/>
                <a:gd name="T19" fmla="*/ 31 h 104"/>
                <a:gd name="T20" fmla="*/ 248 w 282"/>
                <a:gd name="T21" fmla="*/ 19 h 104"/>
                <a:gd name="T22" fmla="*/ 248 w 282"/>
                <a:gd name="T23" fmla="*/ 28 h 104"/>
                <a:gd name="T24" fmla="*/ 256 w 282"/>
                <a:gd name="T25" fmla="*/ 38 h 104"/>
                <a:gd name="T26" fmla="*/ 264 w 282"/>
                <a:gd name="T27" fmla="*/ 45 h 104"/>
                <a:gd name="T28" fmla="*/ 282 w 282"/>
                <a:gd name="T29" fmla="*/ 62 h 104"/>
                <a:gd name="T30" fmla="*/ 270 w 282"/>
                <a:gd name="T31" fmla="*/ 59 h 104"/>
                <a:gd name="T32" fmla="*/ 264 w 282"/>
                <a:gd name="T33" fmla="*/ 70 h 104"/>
                <a:gd name="T34" fmla="*/ 239 w 282"/>
                <a:gd name="T35" fmla="*/ 65 h 104"/>
                <a:gd name="T36" fmla="*/ 214 w 282"/>
                <a:gd name="T37" fmla="*/ 62 h 104"/>
                <a:gd name="T38" fmla="*/ 207 w 282"/>
                <a:gd name="T39" fmla="*/ 63 h 104"/>
                <a:gd name="T40" fmla="*/ 198 w 282"/>
                <a:gd name="T41" fmla="*/ 68 h 104"/>
                <a:gd name="T42" fmla="*/ 182 w 282"/>
                <a:gd name="T43" fmla="*/ 68 h 104"/>
                <a:gd name="T44" fmla="*/ 179 w 282"/>
                <a:gd name="T45" fmla="*/ 67 h 104"/>
                <a:gd name="T46" fmla="*/ 169 w 282"/>
                <a:gd name="T47" fmla="*/ 68 h 104"/>
                <a:gd name="T48" fmla="*/ 157 w 282"/>
                <a:gd name="T49" fmla="*/ 69 h 104"/>
                <a:gd name="T50" fmla="*/ 145 w 282"/>
                <a:gd name="T51" fmla="*/ 70 h 104"/>
                <a:gd name="T52" fmla="*/ 100 w 282"/>
                <a:gd name="T53" fmla="*/ 70 h 104"/>
                <a:gd name="T54" fmla="*/ 99 w 282"/>
                <a:gd name="T55" fmla="*/ 69 h 104"/>
                <a:gd name="T56" fmla="*/ 92 w 282"/>
                <a:gd name="T57" fmla="*/ 70 h 104"/>
                <a:gd name="T58" fmla="*/ 94 w 282"/>
                <a:gd name="T59" fmla="*/ 77 h 104"/>
                <a:gd name="T60" fmla="*/ 108 w 282"/>
                <a:gd name="T61" fmla="*/ 92 h 104"/>
                <a:gd name="T62" fmla="*/ 117 w 282"/>
                <a:gd name="T63" fmla="*/ 104 h 104"/>
                <a:gd name="T64" fmla="*/ 57 w 282"/>
                <a:gd name="T65" fmla="*/ 104 h 104"/>
                <a:gd name="T66" fmla="*/ 56 w 282"/>
                <a:gd name="T67" fmla="*/ 101 h 104"/>
                <a:gd name="T68" fmla="*/ 61 w 282"/>
                <a:gd name="T69" fmla="*/ 85 h 104"/>
                <a:gd name="T70" fmla="*/ 62 w 282"/>
                <a:gd name="T71" fmla="*/ 68 h 104"/>
                <a:gd name="T72" fmla="*/ 31 w 282"/>
                <a:gd name="T73" fmla="*/ 69 h 104"/>
                <a:gd name="T74" fmla="*/ 17 w 282"/>
                <a:gd name="T75" fmla="*/ 46 h 104"/>
                <a:gd name="T76" fmla="*/ 4 w 282"/>
                <a:gd name="T77" fmla="*/ 19 h 104"/>
                <a:gd name="T78" fmla="*/ 2 w 282"/>
                <a:gd name="T79" fmla="*/ 9 h 104"/>
                <a:gd name="T80" fmla="*/ 6 w 282"/>
                <a:gd name="T81" fmla="*/ 10 h 104"/>
                <a:gd name="T82" fmla="*/ 6 w 282"/>
                <a:gd name="T83" fmla="*/ 5 h 104"/>
                <a:gd name="T84" fmla="*/ 10 w 282"/>
                <a:gd name="T85" fmla="*/ 13 h 104"/>
                <a:gd name="T86" fmla="*/ 13 w 282"/>
                <a:gd name="T87" fmla="*/ 19 h 104"/>
                <a:gd name="T88" fmla="*/ 15 w 282"/>
                <a:gd name="T89" fmla="*/ 24 h 104"/>
                <a:gd name="T90" fmla="*/ 14 w 282"/>
                <a:gd name="T91" fmla="*/ 27 h 104"/>
                <a:gd name="T92" fmla="*/ 18 w 282"/>
                <a:gd name="T93" fmla="*/ 26 h 104"/>
                <a:gd name="T94" fmla="*/ 21 w 282"/>
                <a:gd name="T95" fmla="*/ 27 h 104"/>
                <a:gd name="T96" fmla="*/ 33 w 282"/>
                <a:gd name="T97" fmla="*/ 44 h 104"/>
                <a:gd name="T98" fmla="*/ 36 w 282"/>
                <a:gd name="T99" fmla="*/ 45 h 104"/>
                <a:gd name="T100" fmla="*/ 43 w 282"/>
                <a:gd name="T101" fmla="*/ 51 h 104"/>
                <a:gd name="T102" fmla="*/ 50 w 282"/>
                <a:gd name="T103" fmla="*/ 0 h 104"/>
                <a:gd name="T104" fmla="*/ 65 w 282"/>
                <a:gd name="T105" fmla="*/ 25 h 104"/>
                <a:gd name="T106" fmla="*/ 65 w 282"/>
                <a:gd name="T107" fmla="*/ 26 h 104"/>
                <a:gd name="T108" fmla="*/ 74 w 282"/>
                <a:gd name="T109" fmla="*/ 34 h 104"/>
                <a:gd name="T110" fmla="*/ 75 w 282"/>
                <a:gd name="T111" fmla="*/ 25 h 104"/>
                <a:gd name="T112" fmla="*/ 87 w 282"/>
                <a:gd name="T113" fmla="*/ 5 h 104"/>
                <a:gd name="T114" fmla="*/ 90 w 282"/>
                <a:gd name="T115" fmla="*/ 12 h 104"/>
                <a:gd name="T116" fmla="*/ 110 w 282"/>
                <a:gd name="T117" fmla="*/ 40 h 104"/>
                <a:gd name="T118" fmla="*/ 141 w 282"/>
                <a:gd name="T119" fmla="*/ 4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82" h="104">
                  <a:moveTo>
                    <a:pt x="141" y="48"/>
                  </a:moveTo>
                  <a:cubicBezTo>
                    <a:pt x="152" y="50"/>
                    <a:pt x="160" y="44"/>
                    <a:pt x="168" y="38"/>
                  </a:cubicBezTo>
                  <a:cubicBezTo>
                    <a:pt x="174" y="35"/>
                    <a:pt x="180" y="38"/>
                    <a:pt x="181" y="44"/>
                  </a:cubicBezTo>
                  <a:cubicBezTo>
                    <a:pt x="182" y="51"/>
                    <a:pt x="185" y="52"/>
                    <a:pt x="191" y="51"/>
                  </a:cubicBezTo>
                  <a:cubicBezTo>
                    <a:pt x="197" y="49"/>
                    <a:pt x="203" y="50"/>
                    <a:pt x="209" y="52"/>
                  </a:cubicBezTo>
                  <a:cubicBezTo>
                    <a:pt x="211" y="52"/>
                    <a:pt x="212" y="52"/>
                    <a:pt x="214" y="52"/>
                  </a:cubicBezTo>
                  <a:cubicBezTo>
                    <a:pt x="217" y="49"/>
                    <a:pt x="221" y="50"/>
                    <a:pt x="225" y="51"/>
                  </a:cubicBezTo>
                  <a:cubicBezTo>
                    <a:pt x="230" y="52"/>
                    <a:pt x="234" y="50"/>
                    <a:pt x="238" y="46"/>
                  </a:cubicBezTo>
                  <a:cubicBezTo>
                    <a:pt x="240" y="44"/>
                    <a:pt x="246" y="46"/>
                    <a:pt x="246" y="41"/>
                  </a:cubicBezTo>
                  <a:cubicBezTo>
                    <a:pt x="247" y="37"/>
                    <a:pt x="244" y="34"/>
                    <a:pt x="243" y="31"/>
                  </a:cubicBezTo>
                  <a:cubicBezTo>
                    <a:pt x="239" y="25"/>
                    <a:pt x="245" y="23"/>
                    <a:pt x="248" y="19"/>
                  </a:cubicBezTo>
                  <a:cubicBezTo>
                    <a:pt x="251" y="22"/>
                    <a:pt x="247" y="25"/>
                    <a:pt x="248" y="28"/>
                  </a:cubicBezTo>
                  <a:cubicBezTo>
                    <a:pt x="250" y="32"/>
                    <a:pt x="252" y="36"/>
                    <a:pt x="256" y="38"/>
                  </a:cubicBezTo>
                  <a:cubicBezTo>
                    <a:pt x="260" y="40"/>
                    <a:pt x="262" y="42"/>
                    <a:pt x="264" y="45"/>
                  </a:cubicBezTo>
                  <a:cubicBezTo>
                    <a:pt x="268" y="52"/>
                    <a:pt x="275" y="56"/>
                    <a:pt x="282" y="62"/>
                  </a:cubicBezTo>
                  <a:cubicBezTo>
                    <a:pt x="278" y="64"/>
                    <a:pt x="278" y="64"/>
                    <a:pt x="270" y="59"/>
                  </a:cubicBezTo>
                  <a:cubicBezTo>
                    <a:pt x="270" y="64"/>
                    <a:pt x="273" y="71"/>
                    <a:pt x="264" y="70"/>
                  </a:cubicBezTo>
                  <a:cubicBezTo>
                    <a:pt x="256" y="66"/>
                    <a:pt x="248" y="65"/>
                    <a:pt x="239" y="65"/>
                  </a:cubicBezTo>
                  <a:cubicBezTo>
                    <a:pt x="231" y="65"/>
                    <a:pt x="223" y="62"/>
                    <a:pt x="214" y="62"/>
                  </a:cubicBezTo>
                  <a:cubicBezTo>
                    <a:pt x="212" y="60"/>
                    <a:pt x="209" y="61"/>
                    <a:pt x="207" y="63"/>
                  </a:cubicBezTo>
                  <a:cubicBezTo>
                    <a:pt x="205" y="66"/>
                    <a:pt x="202" y="68"/>
                    <a:pt x="198" y="68"/>
                  </a:cubicBezTo>
                  <a:cubicBezTo>
                    <a:pt x="193" y="68"/>
                    <a:pt x="188" y="64"/>
                    <a:pt x="182" y="68"/>
                  </a:cubicBezTo>
                  <a:cubicBezTo>
                    <a:pt x="181" y="68"/>
                    <a:pt x="180" y="68"/>
                    <a:pt x="179" y="67"/>
                  </a:cubicBezTo>
                  <a:cubicBezTo>
                    <a:pt x="175" y="65"/>
                    <a:pt x="172" y="66"/>
                    <a:pt x="169" y="68"/>
                  </a:cubicBezTo>
                  <a:cubicBezTo>
                    <a:pt x="165" y="71"/>
                    <a:pt x="161" y="71"/>
                    <a:pt x="157" y="69"/>
                  </a:cubicBezTo>
                  <a:cubicBezTo>
                    <a:pt x="153" y="68"/>
                    <a:pt x="149" y="69"/>
                    <a:pt x="145" y="70"/>
                  </a:cubicBezTo>
                  <a:cubicBezTo>
                    <a:pt x="130" y="75"/>
                    <a:pt x="115" y="73"/>
                    <a:pt x="100" y="70"/>
                  </a:cubicBezTo>
                  <a:cubicBezTo>
                    <a:pt x="99" y="69"/>
                    <a:pt x="100" y="70"/>
                    <a:pt x="99" y="69"/>
                  </a:cubicBezTo>
                  <a:cubicBezTo>
                    <a:pt x="97" y="69"/>
                    <a:pt x="94" y="67"/>
                    <a:pt x="92" y="70"/>
                  </a:cubicBezTo>
                  <a:cubicBezTo>
                    <a:pt x="90" y="72"/>
                    <a:pt x="93" y="75"/>
                    <a:pt x="94" y="77"/>
                  </a:cubicBezTo>
                  <a:cubicBezTo>
                    <a:pt x="98" y="83"/>
                    <a:pt x="104" y="87"/>
                    <a:pt x="108" y="92"/>
                  </a:cubicBezTo>
                  <a:cubicBezTo>
                    <a:pt x="111" y="96"/>
                    <a:pt x="117" y="98"/>
                    <a:pt x="117" y="104"/>
                  </a:cubicBezTo>
                  <a:cubicBezTo>
                    <a:pt x="97" y="104"/>
                    <a:pt x="77" y="104"/>
                    <a:pt x="57" y="104"/>
                  </a:cubicBezTo>
                  <a:cubicBezTo>
                    <a:pt x="56" y="103"/>
                    <a:pt x="56" y="102"/>
                    <a:pt x="56" y="101"/>
                  </a:cubicBezTo>
                  <a:cubicBezTo>
                    <a:pt x="59" y="96"/>
                    <a:pt x="61" y="90"/>
                    <a:pt x="61" y="85"/>
                  </a:cubicBezTo>
                  <a:cubicBezTo>
                    <a:pt x="62" y="79"/>
                    <a:pt x="61" y="74"/>
                    <a:pt x="62" y="68"/>
                  </a:cubicBezTo>
                  <a:cubicBezTo>
                    <a:pt x="51" y="81"/>
                    <a:pt x="41" y="81"/>
                    <a:pt x="31" y="69"/>
                  </a:cubicBezTo>
                  <a:cubicBezTo>
                    <a:pt x="25" y="62"/>
                    <a:pt x="20" y="55"/>
                    <a:pt x="17" y="46"/>
                  </a:cubicBezTo>
                  <a:cubicBezTo>
                    <a:pt x="14" y="37"/>
                    <a:pt x="8" y="28"/>
                    <a:pt x="4" y="19"/>
                  </a:cubicBezTo>
                  <a:cubicBezTo>
                    <a:pt x="3" y="16"/>
                    <a:pt x="0" y="13"/>
                    <a:pt x="2" y="9"/>
                  </a:cubicBezTo>
                  <a:cubicBezTo>
                    <a:pt x="4" y="9"/>
                    <a:pt x="5" y="12"/>
                    <a:pt x="6" y="10"/>
                  </a:cubicBezTo>
                  <a:cubicBezTo>
                    <a:pt x="9" y="9"/>
                    <a:pt x="5" y="7"/>
                    <a:pt x="6" y="5"/>
                  </a:cubicBezTo>
                  <a:cubicBezTo>
                    <a:pt x="10" y="7"/>
                    <a:pt x="14" y="8"/>
                    <a:pt x="10" y="13"/>
                  </a:cubicBezTo>
                  <a:cubicBezTo>
                    <a:pt x="9" y="16"/>
                    <a:pt x="7" y="20"/>
                    <a:pt x="13" y="19"/>
                  </a:cubicBezTo>
                  <a:cubicBezTo>
                    <a:pt x="17" y="19"/>
                    <a:pt x="17" y="21"/>
                    <a:pt x="15" y="24"/>
                  </a:cubicBezTo>
                  <a:cubicBezTo>
                    <a:pt x="15" y="25"/>
                    <a:pt x="12" y="26"/>
                    <a:pt x="14" y="27"/>
                  </a:cubicBezTo>
                  <a:cubicBezTo>
                    <a:pt x="16" y="28"/>
                    <a:pt x="17" y="27"/>
                    <a:pt x="18" y="26"/>
                  </a:cubicBezTo>
                  <a:cubicBezTo>
                    <a:pt x="20" y="23"/>
                    <a:pt x="21" y="25"/>
                    <a:pt x="21" y="27"/>
                  </a:cubicBezTo>
                  <a:cubicBezTo>
                    <a:pt x="24" y="34"/>
                    <a:pt x="29" y="38"/>
                    <a:pt x="33" y="44"/>
                  </a:cubicBezTo>
                  <a:cubicBezTo>
                    <a:pt x="33" y="45"/>
                    <a:pt x="35" y="45"/>
                    <a:pt x="36" y="45"/>
                  </a:cubicBezTo>
                  <a:cubicBezTo>
                    <a:pt x="39" y="46"/>
                    <a:pt x="39" y="50"/>
                    <a:pt x="43" y="51"/>
                  </a:cubicBezTo>
                  <a:cubicBezTo>
                    <a:pt x="41" y="33"/>
                    <a:pt x="39" y="16"/>
                    <a:pt x="50" y="0"/>
                  </a:cubicBezTo>
                  <a:cubicBezTo>
                    <a:pt x="54" y="9"/>
                    <a:pt x="58" y="18"/>
                    <a:pt x="65" y="25"/>
                  </a:cubicBezTo>
                  <a:cubicBezTo>
                    <a:pt x="65" y="25"/>
                    <a:pt x="65" y="25"/>
                    <a:pt x="65" y="26"/>
                  </a:cubicBezTo>
                  <a:cubicBezTo>
                    <a:pt x="68" y="29"/>
                    <a:pt x="70" y="34"/>
                    <a:pt x="74" y="34"/>
                  </a:cubicBezTo>
                  <a:cubicBezTo>
                    <a:pt x="78" y="33"/>
                    <a:pt x="74" y="28"/>
                    <a:pt x="75" y="25"/>
                  </a:cubicBezTo>
                  <a:cubicBezTo>
                    <a:pt x="76" y="16"/>
                    <a:pt x="81" y="10"/>
                    <a:pt x="87" y="5"/>
                  </a:cubicBezTo>
                  <a:cubicBezTo>
                    <a:pt x="90" y="7"/>
                    <a:pt x="89" y="10"/>
                    <a:pt x="90" y="12"/>
                  </a:cubicBezTo>
                  <a:cubicBezTo>
                    <a:pt x="93" y="24"/>
                    <a:pt x="100" y="33"/>
                    <a:pt x="110" y="40"/>
                  </a:cubicBezTo>
                  <a:cubicBezTo>
                    <a:pt x="119" y="47"/>
                    <a:pt x="129" y="49"/>
                    <a:pt x="141" y="48"/>
                  </a:cubicBezTo>
                  <a:close/>
                </a:path>
              </a:pathLst>
            </a:custGeom>
            <a:solidFill>
              <a:srgbClr val="EBA5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60"/>
            <p:cNvSpPr>
              <a:spLocks/>
            </p:cNvSpPr>
            <p:nvPr userDrawn="1"/>
          </p:nvSpPr>
          <p:spPr bwMode="auto">
            <a:xfrm>
              <a:off x="3956050" y="4965700"/>
              <a:ext cx="4125913" cy="492125"/>
            </a:xfrm>
            <a:custGeom>
              <a:avLst/>
              <a:gdLst>
                <a:gd name="T0" fmla="*/ 3 w 449"/>
                <a:gd name="T1" fmla="*/ 35 h 77"/>
                <a:gd name="T2" fmla="*/ 8 w 449"/>
                <a:gd name="T3" fmla="*/ 32 h 77"/>
                <a:gd name="T4" fmla="*/ 24 w 449"/>
                <a:gd name="T5" fmla="*/ 38 h 77"/>
                <a:gd name="T6" fmla="*/ 86 w 449"/>
                <a:gd name="T7" fmla="*/ 20 h 77"/>
                <a:gd name="T8" fmla="*/ 91 w 449"/>
                <a:gd name="T9" fmla="*/ 35 h 77"/>
                <a:gd name="T10" fmla="*/ 108 w 449"/>
                <a:gd name="T11" fmla="*/ 29 h 77"/>
                <a:gd name="T12" fmla="*/ 163 w 449"/>
                <a:gd name="T13" fmla="*/ 51 h 77"/>
                <a:gd name="T14" fmla="*/ 210 w 449"/>
                <a:gd name="T15" fmla="*/ 60 h 77"/>
                <a:gd name="T16" fmla="*/ 238 w 449"/>
                <a:gd name="T17" fmla="*/ 49 h 77"/>
                <a:gd name="T18" fmla="*/ 274 w 449"/>
                <a:gd name="T19" fmla="*/ 52 h 77"/>
                <a:gd name="T20" fmla="*/ 325 w 449"/>
                <a:gd name="T21" fmla="*/ 52 h 77"/>
                <a:gd name="T22" fmla="*/ 350 w 449"/>
                <a:gd name="T23" fmla="*/ 34 h 77"/>
                <a:gd name="T24" fmla="*/ 364 w 449"/>
                <a:gd name="T25" fmla="*/ 32 h 77"/>
                <a:gd name="T26" fmla="*/ 378 w 449"/>
                <a:gd name="T27" fmla="*/ 24 h 77"/>
                <a:gd name="T28" fmla="*/ 379 w 449"/>
                <a:gd name="T29" fmla="*/ 14 h 77"/>
                <a:gd name="T30" fmla="*/ 394 w 449"/>
                <a:gd name="T31" fmla="*/ 12 h 77"/>
                <a:gd name="T32" fmla="*/ 419 w 449"/>
                <a:gd name="T33" fmla="*/ 16 h 77"/>
                <a:gd name="T34" fmla="*/ 443 w 449"/>
                <a:gd name="T35" fmla="*/ 4 h 77"/>
                <a:gd name="T36" fmla="*/ 446 w 449"/>
                <a:gd name="T37" fmla="*/ 17 h 77"/>
                <a:gd name="T38" fmla="*/ 434 w 449"/>
                <a:gd name="T39" fmla="*/ 20 h 77"/>
                <a:gd name="T40" fmla="*/ 425 w 449"/>
                <a:gd name="T41" fmla="*/ 18 h 77"/>
                <a:gd name="T42" fmla="*/ 402 w 449"/>
                <a:gd name="T43" fmla="*/ 38 h 77"/>
                <a:gd name="T44" fmla="*/ 392 w 449"/>
                <a:gd name="T45" fmla="*/ 22 h 77"/>
                <a:gd name="T46" fmla="*/ 376 w 449"/>
                <a:gd name="T47" fmla="*/ 50 h 77"/>
                <a:gd name="T48" fmla="*/ 329 w 449"/>
                <a:gd name="T49" fmla="*/ 76 h 77"/>
                <a:gd name="T50" fmla="*/ 314 w 449"/>
                <a:gd name="T51" fmla="*/ 65 h 77"/>
                <a:gd name="T52" fmla="*/ 263 w 449"/>
                <a:gd name="T53" fmla="*/ 66 h 77"/>
                <a:gd name="T54" fmla="*/ 241 w 449"/>
                <a:gd name="T55" fmla="*/ 70 h 77"/>
                <a:gd name="T56" fmla="*/ 155 w 449"/>
                <a:gd name="T57" fmla="*/ 76 h 77"/>
                <a:gd name="T58" fmla="*/ 114 w 449"/>
                <a:gd name="T59" fmla="*/ 53 h 77"/>
                <a:gd name="T60" fmla="*/ 94 w 449"/>
                <a:gd name="T61" fmla="*/ 52 h 77"/>
                <a:gd name="T62" fmla="*/ 75 w 449"/>
                <a:gd name="T63" fmla="*/ 58 h 77"/>
                <a:gd name="T64" fmla="*/ 24 w 449"/>
                <a:gd name="T65" fmla="*/ 64 h 77"/>
                <a:gd name="T66" fmla="*/ 0 w 449"/>
                <a:gd name="T67" fmla="*/ 4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49" h="77">
                  <a:moveTo>
                    <a:pt x="0" y="41"/>
                  </a:moveTo>
                  <a:cubicBezTo>
                    <a:pt x="5" y="41"/>
                    <a:pt x="5" y="38"/>
                    <a:pt x="3" y="35"/>
                  </a:cubicBezTo>
                  <a:cubicBezTo>
                    <a:pt x="2" y="33"/>
                    <a:pt x="1" y="31"/>
                    <a:pt x="3" y="29"/>
                  </a:cubicBezTo>
                  <a:cubicBezTo>
                    <a:pt x="5" y="27"/>
                    <a:pt x="7" y="30"/>
                    <a:pt x="8" y="32"/>
                  </a:cubicBezTo>
                  <a:cubicBezTo>
                    <a:pt x="11" y="34"/>
                    <a:pt x="13" y="36"/>
                    <a:pt x="17" y="34"/>
                  </a:cubicBezTo>
                  <a:cubicBezTo>
                    <a:pt x="20" y="34"/>
                    <a:pt x="22" y="37"/>
                    <a:pt x="24" y="38"/>
                  </a:cubicBezTo>
                  <a:cubicBezTo>
                    <a:pt x="28" y="41"/>
                    <a:pt x="33" y="42"/>
                    <a:pt x="39" y="42"/>
                  </a:cubicBezTo>
                  <a:cubicBezTo>
                    <a:pt x="58" y="44"/>
                    <a:pt x="74" y="36"/>
                    <a:pt x="86" y="20"/>
                  </a:cubicBezTo>
                  <a:cubicBezTo>
                    <a:pt x="90" y="19"/>
                    <a:pt x="90" y="22"/>
                    <a:pt x="90" y="24"/>
                  </a:cubicBezTo>
                  <a:cubicBezTo>
                    <a:pt x="90" y="28"/>
                    <a:pt x="90" y="31"/>
                    <a:pt x="91" y="35"/>
                  </a:cubicBezTo>
                  <a:cubicBezTo>
                    <a:pt x="97" y="33"/>
                    <a:pt x="100" y="28"/>
                    <a:pt x="104" y="24"/>
                  </a:cubicBezTo>
                  <a:cubicBezTo>
                    <a:pt x="106" y="24"/>
                    <a:pt x="107" y="27"/>
                    <a:pt x="108" y="29"/>
                  </a:cubicBezTo>
                  <a:cubicBezTo>
                    <a:pt x="111" y="40"/>
                    <a:pt x="120" y="45"/>
                    <a:pt x="131" y="46"/>
                  </a:cubicBezTo>
                  <a:cubicBezTo>
                    <a:pt x="142" y="47"/>
                    <a:pt x="152" y="49"/>
                    <a:pt x="163" y="51"/>
                  </a:cubicBezTo>
                  <a:cubicBezTo>
                    <a:pt x="168" y="51"/>
                    <a:pt x="171" y="55"/>
                    <a:pt x="175" y="57"/>
                  </a:cubicBezTo>
                  <a:cubicBezTo>
                    <a:pt x="186" y="63"/>
                    <a:pt x="198" y="61"/>
                    <a:pt x="210" y="60"/>
                  </a:cubicBezTo>
                  <a:cubicBezTo>
                    <a:pt x="212" y="60"/>
                    <a:pt x="213" y="59"/>
                    <a:pt x="214" y="60"/>
                  </a:cubicBezTo>
                  <a:cubicBezTo>
                    <a:pt x="226" y="65"/>
                    <a:pt x="232" y="56"/>
                    <a:pt x="238" y="49"/>
                  </a:cubicBezTo>
                  <a:cubicBezTo>
                    <a:pt x="240" y="46"/>
                    <a:pt x="241" y="44"/>
                    <a:pt x="246" y="47"/>
                  </a:cubicBezTo>
                  <a:cubicBezTo>
                    <a:pt x="254" y="54"/>
                    <a:pt x="264" y="54"/>
                    <a:pt x="274" y="52"/>
                  </a:cubicBezTo>
                  <a:cubicBezTo>
                    <a:pt x="281" y="50"/>
                    <a:pt x="287" y="48"/>
                    <a:pt x="294" y="47"/>
                  </a:cubicBezTo>
                  <a:cubicBezTo>
                    <a:pt x="305" y="45"/>
                    <a:pt x="316" y="45"/>
                    <a:pt x="325" y="52"/>
                  </a:cubicBezTo>
                  <a:cubicBezTo>
                    <a:pt x="332" y="56"/>
                    <a:pt x="338" y="54"/>
                    <a:pt x="342" y="47"/>
                  </a:cubicBezTo>
                  <a:cubicBezTo>
                    <a:pt x="345" y="43"/>
                    <a:pt x="349" y="39"/>
                    <a:pt x="350" y="34"/>
                  </a:cubicBezTo>
                  <a:cubicBezTo>
                    <a:pt x="352" y="29"/>
                    <a:pt x="354" y="30"/>
                    <a:pt x="357" y="33"/>
                  </a:cubicBezTo>
                  <a:cubicBezTo>
                    <a:pt x="360" y="37"/>
                    <a:pt x="362" y="35"/>
                    <a:pt x="364" y="32"/>
                  </a:cubicBezTo>
                  <a:cubicBezTo>
                    <a:pt x="366" y="31"/>
                    <a:pt x="369" y="31"/>
                    <a:pt x="370" y="28"/>
                  </a:cubicBezTo>
                  <a:cubicBezTo>
                    <a:pt x="371" y="24"/>
                    <a:pt x="374" y="22"/>
                    <a:pt x="378" y="24"/>
                  </a:cubicBezTo>
                  <a:cubicBezTo>
                    <a:pt x="381" y="25"/>
                    <a:pt x="382" y="22"/>
                    <a:pt x="381" y="20"/>
                  </a:cubicBezTo>
                  <a:cubicBezTo>
                    <a:pt x="381" y="18"/>
                    <a:pt x="379" y="17"/>
                    <a:pt x="379" y="14"/>
                  </a:cubicBezTo>
                  <a:cubicBezTo>
                    <a:pt x="384" y="16"/>
                    <a:pt x="389" y="16"/>
                    <a:pt x="393" y="12"/>
                  </a:cubicBezTo>
                  <a:cubicBezTo>
                    <a:pt x="393" y="12"/>
                    <a:pt x="394" y="12"/>
                    <a:pt x="394" y="12"/>
                  </a:cubicBezTo>
                  <a:cubicBezTo>
                    <a:pt x="399" y="18"/>
                    <a:pt x="407" y="13"/>
                    <a:pt x="412" y="17"/>
                  </a:cubicBezTo>
                  <a:cubicBezTo>
                    <a:pt x="415" y="19"/>
                    <a:pt x="417" y="19"/>
                    <a:pt x="419" y="16"/>
                  </a:cubicBezTo>
                  <a:cubicBezTo>
                    <a:pt x="425" y="10"/>
                    <a:pt x="431" y="6"/>
                    <a:pt x="438" y="2"/>
                  </a:cubicBezTo>
                  <a:cubicBezTo>
                    <a:pt x="441" y="0"/>
                    <a:pt x="443" y="0"/>
                    <a:pt x="443" y="4"/>
                  </a:cubicBezTo>
                  <a:cubicBezTo>
                    <a:pt x="443" y="8"/>
                    <a:pt x="444" y="10"/>
                    <a:pt x="448" y="11"/>
                  </a:cubicBezTo>
                  <a:cubicBezTo>
                    <a:pt x="449" y="13"/>
                    <a:pt x="447" y="15"/>
                    <a:pt x="446" y="17"/>
                  </a:cubicBezTo>
                  <a:cubicBezTo>
                    <a:pt x="444" y="19"/>
                    <a:pt x="443" y="21"/>
                    <a:pt x="441" y="23"/>
                  </a:cubicBezTo>
                  <a:cubicBezTo>
                    <a:pt x="437" y="26"/>
                    <a:pt x="435" y="25"/>
                    <a:pt x="434" y="20"/>
                  </a:cubicBezTo>
                  <a:cubicBezTo>
                    <a:pt x="434" y="18"/>
                    <a:pt x="436" y="14"/>
                    <a:pt x="432" y="13"/>
                  </a:cubicBezTo>
                  <a:cubicBezTo>
                    <a:pt x="429" y="12"/>
                    <a:pt x="427" y="16"/>
                    <a:pt x="425" y="18"/>
                  </a:cubicBezTo>
                  <a:cubicBezTo>
                    <a:pt x="419" y="23"/>
                    <a:pt x="416" y="30"/>
                    <a:pt x="412" y="37"/>
                  </a:cubicBezTo>
                  <a:cubicBezTo>
                    <a:pt x="408" y="42"/>
                    <a:pt x="406" y="42"/>
                    <a:pt x="402" y="38"/>
                  </a:cubicBezTo>
                  <a:cubicBezTo>
                    <a:pt x="398" y="34"/>
                    <a:pt x="396" y="30"/>
                    <a:pt x="394" y="25"/>
                  </a:cubicBezTo>
                  <a:cubicBezTo>
                    <a:pt x="393" y="24"/>
                    <a:pt x="393" y="22"/>
                    <a:pt x="392" y="22"/>
                  </a:cubicBezTo>
                  <a:cubicBezTo>
                    <a:pt x="389" y="21"/>
                    <a:pt x="389" y="24"/>
                    <a:pt x="389" y="25"/>
                  </a:cubicBezTo>
                  <a:cubicBezTo>
                    <a:pt x="384" y="33"/>
                    <a:pt x="381" y="42"/>
                    <a:pt x="376" y="50"/>
                  </a:cubicBezTo>
                  <a:cubicBezTo>
                    <a:pt x="370" y="59"/>
                    <a:pt x="364" y="69"/>
                    <a:pt x="354" y="76"/>
                  </a:cubicBezTo>
                  <a:cubicBezTo>
                    <a:pt x="346" y="76"/>
                    <a:pt x="337" y="76"/>
                    <a:pt x="329" y="76"/>
                  </a:cubicBezTo>
                  <a:cubicBezTo>
                    <a:pt x="326" y="76"/>
                    <a:pt x="326" y="73"/>
                    <a:pt x="325" y="72"/>
                  </a:cubicBezTo>
                  <a:cubicBezTo>
                    <a:pt x="324" y="65"/>
                    <a:pt x="319" y="64"/>
                    <a:pt x="314" y="65"/>
                  </a:cubicBezTo>
                  <a:cubicBezTo>
                    <a:pt x="304" y="67"/>
                    <a:pt x="294" y="65"/>
                    <a:pt x="285" y="65"/>
                  </a:cubicBezTo>
                  <a:cubicBezTo>
                    <a:pt x="278" y="65"/>
                    <a:pt x="271" y="67"/>
                    <a:pt x="263" y="66"/>
                  </a:cubicBezTo>
                  <a:cubicBezTo>
                    <a:pt x="260" y="66"/>
                    <a:pt x="256" y="66"/>
                    <a:pt x="253" y="65"/>
                  </a:cubicBezTo>
                  <a:cubicBezTo>
                    <a:pt x="247" y="63"/>
                    <a:pt x="244" y="67"/>
                    <a:pt x="241" y="70"/>
                  </a:cubicBezTo>
                  <a:cubicBezTo>
                    <a:pt x="235" y="75"/>
                    <a:pt x="229" y="76"/>
                    <a:pt x="223" y="76"/>
                  </a:cubicBezTo>
                  <a:cubicBezTo>
                    <a:pt x="200" y="76"/>
                    <a:pt x="177" y="76"/>
                    <a:pt x="155" y="76"/>
                  </a:cubicBezTo>
                  <a:cubicBezTo>
                    <a:pt x="151" y="76"/>
                    <a:pt x="149" y="75"/>
                    <a:pt x="146" y="72"/>
                  </a:cubicBezTo>
                  <a:cubicBezTo>
                    <a:pt x="137" y="63"/>
                    <a:pt x="126" y="55"/>
                    <a:pt x="114" y="53"/>
                  </a:cubicBezTo>
                  <a:cubicBezTo>
                    <a:pt x="108" y="53"/>
                    <a:pt x="102" y="55"/>
                    <a:pt x="97" y="51"/>
                  </a:cubicBezTo>
                  <a:cubicBezTo>
                    <a:pt x="97" y="50"/>
                    <a:pt x="95" y="51"/>
                    <a:pt x="94" y="52"/>
                  </a:cubicBezTo>
                  <a:cubicBezTo>
                    <a:pt x="91" y="55"/>
                    <a:pt x="88" y="56"/>
                    <a:pt x="83" y="53"/>
                  </a:cubicBezTo>
                  <a:cubicBezTo>
                    <a:pt x="80" y="51"/>
                    <a:pt x="77" y="55"/>
                    <a:pt x="75" y="58"/>
                  </a:cubicBezTo>
                  <a:cubicBezTo>
                    <a:pt x="69" y="64"/>
                    <a:pt x="63" y="70"/>
                    <a:pt x="55" y="73"/>
                  </a:cubicBezTo>
                  <a:cubicBezTo>
                    <a:pt x="43" y="77"/>
                    <a:pt x="33" y="72"/>
                    <a:pt x="24" y="64"/>
                  </a:cubicBezTo>
                  <a:cubicBezTo>
                    <a:pt x="21" y="62"/>
                    <a:pt x="20" y="60"/>
                    <a:pt x="18" y="58"/>
                  </a:cubicBezTo>
                  <a:cubicBezTo>
                    <a:pt x="12" y="53"/>
                    <a:pt x="4" y="48"/>
                    <a:pt x="0" y="41"/>
                  </a:cubicBezTo>
                  <a:close/>
                </a:path>
              </a:pathLst>
            </a:custGeom>
            <a:solidFill>
              <a:srgbClr val="EBA6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61"/>
            <p:cNvSpPr>
              <a:spLocks/>
            </p:cNvSpPr>
            <p:nvPr userDrawn="1"/>
          </p:nvSpPr>
          <p:spPr bwMode="auto">
            <a:xfrm>
              <a:off x="631825" y="4440238"/>
              <a:ext cx="844550" cy="287337"/>
            </a:xfrm>
            <a:custGeom>
              <a:avLst/>
              <a:gdLst>
                <a:gd name="T0" fmla="*/ 10 w 92"/>
                <a:gd name="T1" fmla="*/ 25 h 45"/>
                <a:gd name="T2" fmla="*/ 0 w 92"/>
                <a:gd name="T3" fmla="*/ 15 h 45"/>
                <a:gd name="T4" fmla="*/ 0 w 92"/>
                <a:gd name="T5" fmla="*/ 2 h 45"/>
                <a:gd name="T6" fmla="*/ 23 w 92"/>
                <a:gd name="T7" fmla="*/ 1 h 45"/>
                <a:gd name="T8" fmla="*/ 31 w 92"/>
                <a:gd name="T9" fmla="*/ 1 h 45"/>
                <a:gd name="T10" fmla="*/ 52 w 92"/>
                <a:gd name="T11" fmla="*/ 2 h 45"/>
                <a:gd name="T12" fmla="*/ 60 w 92"/>
                <a:gd name="T13" fmla="*/ 11 h 45"/>
                <a:gd name="T14" fmla="*/ 82 w 92"/>
                <a:gd name="T15" fmla="*/ 37 h 45"/>
                <a:gd name="T16" fmla="*/ 92 w 92"/>
                <a:gd name="T17" fmla="*/ 45 h 45"/>
                <a:gd name="T18" fmla="*/ 68 w 92"/>
                <a:gd name="T19" fmla="*/ 39 h 45"/>
                <a:gd name="T20" fmla="*/ 57 w 92"/>
                <a:gd name="T21" fmla="*/ 38 h 45"/>
                <a:gd name="T22" fmla="*/ 50 w 92"/>
                <a:gd name="T23" fmla="*/ 37 h 45"/>
                <a:gd name="T24" fmla="*/ 44 w 92"/>
                <a:gd name="T25" fmla="*/ 18 h 45"/>
                <a:gd name="T26" fmla="*/ 41 w 92"/>
                <a:gd name="T27" fmla="*/ 33 h 45"/>
                <a:gd name="T28" fmla="*/ 39 w 92"/>
                <a:gd name="T29" fmla="*/ 39 h 45"/>
                <a:gd name="T30" fmla="*/ 34 w 92"/>
                <a:gd name="T31" fmla="*/ 36 h 45"/>
                <a:gd name="T32" fmla="*/ 22 w 92"/>
                <a:gd name="T33" fmla="*/ 8 h 45"/>
                <a:gd name="T34" fmla="*/ 10 w 92"/>
                <a:gd name="T35" fmla="*/ 2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2" h="45">
                  <a:moveTo>
                    <a:pt x="10" y="25"/>
                  </a:moveTo>
                  <a:cubicBezTo>
                    <a:pt x="0" y="25"/>
                    <a:pt x="0" y="25"/>
                    <a:pt x="0" y="15"/>
                  </a:cubicBezTo>
                  <a:cubicBezTo>
                    <a:pt x="0" y="11"/>
                    <a:pt x="0" y="6"/>
                    <a:pt x="0" y="2"/>
                  </a:cubicBezTo>
                  <a:cubicBezTo>
                    <a:pt x="8" y="7"/>
                    <a:pt x="16" y="1"/>
                    <a:pt x="23" y="1"/>
                  </a:cubicBezTo>
                  <a:cubicBezTo>
                    <a:pt x="26" y="0"/>
                    <a:pt x="29" y="0"/>
                    <a:pt x="31" y="1"/>
                  </a:cubicBezTo>
                  <a:cubicBezTo>
                    <a:pt x="38" y="4"/>
                    <a:pt x="44" y="5"/>
                    <a:pt x="52" y="2"/>
                  </a:cubicBezTo>
                  <a:cubicBezTo>
                    <a:pt x="57" y="0"/>
                    <a:pt x="62" y="6"/>
                    <a:pt x="60" y="11"/>
                  </a:cubicBezTo>
                  <a:cubicBezTo>
                    <a:pt x="58" y="23"/>
                    <a:pt x="71" y="39"/>
                    <a:pt x="82" y="37"/>
                  </a:cubicBezTo>
                  <a:cubicBezTo>
                    <a:pt x="89" y="36"/>
                    <a:pt x="92" y="39"/>
                    <a:pt x="92" y="45"/>
                  </a:cubicBezTo>
                  <a:cubicBezTo>
                    <a:pt x="84" y="43"/>
                    <a:pt x="76" y="44"/>
                    <a:pt x="68" y="39"/>
                  </a:cubicBezTo>
                  <a:cubicBezTo>
                    <a:pt x="65" y="37"/>
                    <a:pt x="61" y="37"/>
                    <a:pt x="57" y="38"/>
                  </a:cubicBezTo>
                  <a:cubicBezTo>
                    <a:pt x="55" y="38"/>
                    <a:pt x="52" y="38"/>
                    <a:pt x="50" y="37"/>
                  </a:cubicBezTo>
                  <a:cubicBezTo>
                    <a:pt x="45" y="32"/>
                    <a:pt x="45" y="26"/>
                    <a:pt x="44" y="18"/>
                  </a:cubicBezTo>
                  <a:cubicBezTo>
                    <a:pt x="41" y="24"/>
                    <a:pt x="41" y="28"/>
                    <a:pt x="41" y="33"/>
                  </a:cubicBezTo>
                  <a:cubicBezTo>
                    <a:pt x="41" y="35"/>
                    <a:pt x="41" y="38"/>
                    <a:pt x="39" y="39"/>
                  </a:cubicBezTo>
                  <a:cubicBezTo>
                    <a:pt x="36" y="40"/>
                    <a:pt x="35" y="37"/>
                    <a:pt x="34" y="36"/>
                  </a:cubicBezTo>
                  <a:cubicBezTo>
                    <a:pt x="26" y="29"/>
                    <a:pt x="20" y="21"/>
                    <a:pt x="22" y="8"/>
                  </a:cubicBezTo>
                  <a:cubicBezTo>
                    <a:pt x="14" y="13"/>
                    <a:pt x="14" y="21"/>
                    <a:pt x="10" y="25"/>
                  </a:cubicBezTo>
                  <a:close/>
                </a:path>
              </a:pathLst>
            </a:custGeom>
            <a:solidFill>
              <a:srgbClr val="F5B1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62"/>
            <p:cNvSpPr>
              <a:spLocks/>
            </p:cNvSpPr>
            <p:nvPr userDrawn="1"/>
          </p:nvSpPr>
          <p:spPr bwMode="auto">
            <a:xfrm>
              <a:off x="1071563" y="4657725"/>
              <a:ext cx="615950" cy="422275"/>
            </a:xfrm>
            <a:custGeom>
              <a:avLst/>
              <a:gdLst>
                <a:gd name="T0" fmla="*/ 2 w 67"/>
                <a:gd name="T1" fmla="*/ 2 h 66"/>
                <a:gd name="T2" fmla="*/ 4 w 67"/>
                <a:gd name="T3" fmla="*/ 3 h 66"/>
                <a:gd name="T4" fmla="*/ 31 w 67"/>
                <a:gd name="T5" fmla="*/ 8 h 66"/>
                <a:gd name="T6" fmla="*/ 44 w 67"/>
                <a:gd name="T7" fmla="*/ 11 h 66"/>
                <a:gd name="T8" fmla="*/ 51 w 67"/>
                <a:gd name="T9" fmla="*/ 29 h 66"/>
                <a:gd name="T10" fmla="*/ 64 w 67"/>
                <a:gd name="T11" fmla="*/ 57 h 66"/>
                <a:gd name="T12" fmla="*/ 67 w 67"/>
                <a:gd name="T13" fmla="*/ 65 h 66"/>
                <a:gd name="T14" fmla="*/ 61 w 67"/>
                <a:gd name="T15" fmla="*/ 61 h 66"/>
                <a:gd name="T16" fmla="*/ 51 w 67"/>
                <a:gd name="T17" fmla="*/ 50 h 66"/>
                <a:gd name="T18" fmla="*/ 38 w 67"/>
                <a:gd name="T19" fmla="*/ 45 h 66"/>
                <a:gd name="T20" fmla="*/ 21 w 67"/>
                <a:gd name="T21" fmla="*/ 27 h 66"/>
                <a:gd name="T22" fmla="*/ 5 w 67"/>
                <a:gd name="T23" fmla="*/ 8 h 66"/>
                <a:gd name="T24" fmla="*/ 2 w 67"/>
                <a:gd name="T25" fmla="*/ 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" h="66">
                  <a:moveTo>
                    <a:pt x="2" y="2"/>
                  </a:moveTo>
                  <a:cubicBezTo>
                    <a:pt x="3" y="2"/>
                    <a:pt x="4" y="3"/>
                    <a:pt x="4" y="3"/>
                  </a:cubicBezTo>
                  <a:cubicBezTo>
                    <a:pt x="14" y="0"/>
                    <a:pt x="22" y="4"/>
                    <a:pt x="31" y="8"/>
                  </a:cubicBezTo>
                  <a:cubicBezTo>
                    <a:pt x="35" y="10"/>
                    <a:pt x="41" y="6"/>
                    <a:pt x="44" y="11"/>
                  </a:cubicBezTo>
                  <a:cubicBezTo>
                    <a:pt x="47" y="17"/>
                    <a:pt x="47" y="24"/>
                    <a:pt x="51" y="29"/>
                  </a:cubicBezTo>
                  <a:cubicBezTo>
                    <a:pt x="54" y="39"/>
                    <a:pt x="60" y="48"/>
                    <a:pt x="64" y="57"/>
                  </a:cubicBezTo>
                  <a:cubicBezTo>
                    <a:pt x="65" y="60"/>
                    <a:pt x="67" y="62"/>
                    <a:pt x="67" y="65"/>
                  </a:cubicBezTo>
                  <a:cubicBezTo>
                    <a:pt x="64" y="66"/>
                    <a:pt x="62" y="63"/>
                    <a:pt x="61" y="61"/>
                  </a:cubicBezTo>
                  <a:cubicBezTo>
                    <a:pt x="58" y="57"/>
                    <a:pt x="54" y="54"/>
                    <a:pt x="51" y="50"/>
                  </a:cubicBezTo>
                  <a:cubicBezTo>
                    <a:pt x="48" y="46"/>
                    <a:pt x="43" y="45"/>
                    <a:pt x="38" y="45"/>
                  </a:cubicBezTo>
                  <a:cubicBezTo>
                    <a:pt x="34" y="38"/>
                    <a:pt x="28" y="32"/>
                    <a:pt x="21" y="27"/>
                  </a:cubicBezTo>
                  <a:cubicBezTo>
                    <a:pt x="15" y="22"/>
                    <a:pt x="11" y="15"/>
                    <a:pt x="5" y="8"/>
                  </a:cubicBezTo>
                  <a:cubicBezTo>
                    <a:pt x="4" y="6"/>
                    <a:pt x="0" y="5"/>
                    <a:pt x="2" y="2"/>
                  </a:cubicBezTo>
                  <a:close/>
                </a:path>
              </a:pathLst>
            </a:custGeom>
            <a:solidFill>
              <a:srgbClr val="F6C7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63"/>
            <p:cNvSpPr>
              <a:spLocks/>
            </p:cNvSpPr>
            <p:nvPr userDrawn="1"/>
          </p:nvSpPr>
          <p:spPr bwMode="auto">
            <a:xfrm>
              <a:off x="1403350" y="4926013"/>
              <a:ext cx="706438" cy="525462"/>
            </a:xfrm>
            <a:custGeom>
              <a:avLst/>
              <a:gdLst>
                <a:gd name="T0" fmla="*/ 2 w 77"/>
                <a:gd name="T1" fmla="*/ 3 h 82"/>
                <a:gd name="T2" fmla="*/ 15 w 77"/>
                <a:gd name="T3" fmla="*/ 6 h 82"/>
                <a:gd name="T4" fmla="*/ 31 w 77"/>
                <a:gd name="T5" fmla="*/ 23 h 82"/>
                <a:gd name="T6" fmla="*/ 49 w 77"/>
                <a:gd name="T7" fmla="*/ 49 h 82"/>
                <a:gd name="T8" fmla="*/ 73 w 77"/>
                <a:gd name="T9" fmla="*/ 46 h 82"/>
                <a:gd name="T10" fmla="*/ 76 w 77"/>
                <a:gd name="T11" fmla="*/ 41 h 82"/>
                <a:gd name="T12" fmla="*/ 70 w 77"/>
                <a:gd name="T13" fmla="*/ 82 h 82"/>
                <a:gd name="T14" fmla="*/ 56 w 77"/>
                <a:gd name="T15" fmla="*/ 82 h 82"/>
                <a:gd name="T16" fmla="*/ 49 w 77"/>
                <a:gd name="T17" fmla="*/ 73 h 82"/>
                <a:gd name="T18" fmla="*/ 42 w 77"/>
                <a:gd name="T19" fmla="*/ 68 h 82"/>
                <a:gd name="T20" fmla="*/ 18 w 77"/>
                <a:gd name="T21" fmla="*/ 64 h 82"/>
                <a:gd name="T22" fmla="*/ 11 w 77"/>
                <a:gd name="T23" fmla="*/ 59 h 82"/>
                <a:gd name="T24" fmla="*/ 14 w 77"/>
                <a:gd name="T25" fmla="*/ 45 h 82"/>
                <a:gd name="T26" fmla="*/ 19 w 77"/>
                <a:gd name="T27" fmla="*/ 38 h 82"/>
                <a:gd name="T28" fmla="*/ 22 w 77"/>
                <a:gd name="T29" fmla="*/ 35 h 82"/>
                <a:gd name="T30" fmla="*/ 18 w 77"/>
                <a:gd name="T31" fmla="*/ 33 h 82"/>
                <a:gd name="T32" fmla="*/ 6 w 77"/>
                <a:gd name="T33" fmla="*/ 36 h 82"/>
                <a:gd name="T34" fmla="*/ 2 w 77"/>
                <a:gd name="T35" fmla="*/ 37 h 82"/>
                <a:gd name="T36" fmla="*/ 1 w 77"/>
                <a:gd name="T37" fmla="*/ 33 h 82"/>
                <a:gd name="T38" fmla="*/ 2 w 77"/>
                <a:gd name="T39" fmla="*/ 6 h 82"/>
                <a:gd name="T40" fmla="*/ 2 w 77"/>
                <a:gd name="T41" fmla="*/ 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" h="82">
                  <a:moveTo>
                    <a:pt x="2" y="3"/>
                  </a:moveTo>
                  <a:cubicBezTo>
                    <a:pt x="5" y="0"/>
                    <a:pt x="12" y="2"/>
                    <a:pt x="15" y="6"/>
                  </a:cubicBezTo>
                  <a:cubicBezTo>
                    <a:pt x="21" y="12"/>
                    <a:pt x="25" y="18"/>
                    <a:pt x="31" y="23"/>
                  </a:cubicBezTo>
                  <a:cubicBezTo>
                    <a:pt x="35" y="33"/>
                    <a:pt x="41" y="42"/>
                    <a:pt x="49" y="49"/>
                  </a:cubicBezTo>
                  <a:cubicBezTo>
                    <a:pt x="59" y="58"/>
                    <a:pt x="65" y="56"/>
                    <a:pt x="73" y="46"/>
                  </a:cubicBezTo>
                  <a:cubicBezTo>
                    <a:pt x="73" y="45"/>
                    <a:pt x="74" y="43"/>
                    <a:pt x="76" y="41"/>
                  </a:cubicBezTo>
                  <a:cubicBezTo>
                    <a:pt x="77" y="56"/>
                    <a:pt x="77" y="70"/>
                    <a:pt x="70" y="82"/>
                  </a:cubicBezTo>
                  <a:cubicBezTo>
                    <a:pt x="65" y="82"/>
                    <a:pt x="61" y="82"/>
                    <a:pt x="56" y="82"/>
                  </a:cubicBezTo>
                  <a:cubicBezTo>
                    <a:pt x="55" y="78"/>
                    <a:pt x="54" y="75"/>
                    <a:pt x="49" y="73"/>
                  </a:cubicBezTo>
                  <a:cubicBezTo>
                    <a:pt x="47" y="73"/>
                    <a:pt x="44" y="70"/>
                    <a:pt x="42" y="68"/>
                  </a:cubicBezTo>
                  <a:cubicBezTo>
                    <a:pt x="35" y="61"/>
                    <a:pt x="27" y="61"/>
                    <a:pt x="18" y="64"/>
                  </a:cubicBezTo>
                  <a:cubicBezTo>
                    <a:pt x="13" y="66"/>
                    <a:pt x="11" y="64"/>
                    <a:pt x="11" y="59"/>
                  </a:cubicBezTo>
                  <a:cubicBezTo>
                    <a:pt x="12" y="54"/>
                    <a:pt x="12" y="49"/>
                    <a:pt x="14" y="45"/>
                  </a:cubicBezTo>
                  <a:cubicBezTo>
                    <a:pt x="15" y="42"/>
                    <a:pt x="16" y="39"/>
                    <a:pt x="19" y="38"/>
                  </a:cubicBezTo>
                  <a:cubicBezTo>
                    <a:pt x="21" y="38"/>
                    <a:pt x="22" y="37"/>
                    <a:pt x="22" y="35"/>
                  </a:cubicBezTo>
                  <a:cubicBezTo>
                    <a:pt x="21" y="34"/>
                    <a:pt x="20" y="33"/>
                    <a:pt x="18" y="33"/>
                  </a:cubicBezTo>
                  <a:cubicBezTo>
                    <a:pt x="14" y="32"/>
                    <a:pt x="10" y="34"/>
                    <a:pt x="6" y="36"/>
                  </a:cubicBezTo>
                  <a:cubicBezTo>
                    <a:pt x="5" y="37"/>
                    <a:pt x="4" y="38"/>
                    <a:pt x="2" y="37"/>
                  </a:cubicBezTo>
                  <a:cubicBezTo>
                    <a:pt x="1" y="36"/>
                    <a:pt x="0" y="35"/>
                    <a:pt x="1" y="33"/>
                  </a:cubicBezTo>
                  <a:cubicBezTo>
                    <a:pt x="4" y="24"/>
                    <a:pt x="2" y="15"/>
                    <a:pt x="2" y="6"/>
                  </a:cubicBezTo>
                  <a:cubicBezTo>
                    <a:pt x="2" y="5"/>
                    <a:pt x="2" y="4"/>
                    <a:pt x="2" y="3"/>
                  </a:cubicBezTo>
                  <a:close/>
                </a:path>
              </a:pathLst>
            </a:custGeom>
            <a:solidFill>
              <a:srgbClr val="F7E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64"/>
            <p:cNvSpPr>
              <a:spLocks/>
            </p:cNvSpPr>
            <p:nvPr userDrawn="1"/>
          </p:nvSpPr>
          <p:spPr bwMode="auto">
            <a:xfrm>
              <a:off x="925513" y="4824413"/>
              <a:ext cx="696913" cy="390525"/>
            </a:xfrm>
            <a:custGeom>
              <a:avLst/>
              <a:gdLst>
                <a:gd name="T0" fmla="*/ 54 w 76"/>
                <a:gd name="T1" fmla="*/ 22 h 61"/>
                <a:gd name="T2" fmla="*/ 54 w 76"/>
                <a:gd name="T3" fmla="*/ 53 h 61"/>
                <a:gd name="T4" fmla="*/ 64 w 76"/>
                <a:gd name="T5" fmla="*/ 48 h 61"/>
                <a:gd name="T6" fmla="*/ 72 w 76"/>
                <a:gd name="T7" fmla="*/ 49 h 61"/>
                <a:gd name="T8" fmla="*/ 76 w 76"/>
                <a:gd name="T9" fmla="*/ 52 h 61"/>
                <a:gd name="T10" fmla="*/ 72 w 76"/>
                <a:gd name="T11" fmla="*/ 55 h 61"/>
                <a:gd name="T12" fmla="*/ 66 w 76"/>
                <a:gd name="T13" fmla="*/ 61 h 61"/>
                <a:gd name="T14" fmla="*/ 73 w 76"/>
                <a:gd name="T15" fmla="*/ 51 h 61"/>
                <a:gd name="T16" fmla="*/ 57 w 76"/>
                <a:gd name="T17" fmla="*/ 54 h 61"/>
                <a:gd name="T18" fmla="*/ 51 w 76"/>
                <a:gd name="T19" fmla="*/ 57 h 61"/>
                <a:gd name="T20" fmla="*/ 51 w 76"/>
                <a:gd name="T21" fmla="*/ 52 h 61"/>
                <a:gd name="T22" fmla="*/ 50 w 76"/>
                <a:gd name="T23" fmla="*/ 49 h 61"/>
                <a:gd name="T24" fmla="*/ 50 w 76"/>
                <a:gd name="T25" fmla="*/ 43 h 61"/>
                <a:gd name="T26" fmla="*/ 51 w 76"/>
                <a:gd name="T27" fmla="*/ 38 h 61"/>
                <a:gd name="T28" fmla="*/ 47 w 76"/>
                <a:gd name="T29" fmla="*/ 40 h 61"/>
                <a:gd name="T30" fmla="*/ 40 w 76"/>
                <a:gd name="T31" fmla="*/ 43 h 61"/>
                <a:gd name="T32" fmla="*/ 39 w 76"/>
                <a:gd name="T33" fmla="*/ 38 h 61"/>
                <a:gd name="T34" fmla="*/ 30 w 76"/>
                <a:gd name="T35" fmla="*/ 20 h 61"/>
                <a:gd name="T36" fmla="*/ 20 w 76"/>
                <a:gd name="T37" fmla="*/ 18 h 61"/>
                <a:gd name="T38" fmla="*/ 14 w 76"/>
                <a:gd name="T39" fmla="*/ 22 h 61"/>
                <a:gd name="T40" fmla="*/ 4 w 76"/>
                <a:gd name="T41" fmla="*/ 19 h 61"/>
                <a:gd name="T42" fmla="*/ 2 w 76"/>
                <a:gd name="T43" fmla="*/ 12 h 61"/>
                <a:gd name="T44" fmla="*/ 1 w 76"/>
                <a:gd name="T45" fmla="*/ 6 h 61"/>
                <a:gd name="T46" fmla="*/ 1 w 76"/>
                <a:gd name="T47" fmla="*/ 1 h 61"/>
                <a:gd name="T48" fmla="*/ 13 w 76"/>
                <a:gd name="T49" fmla="*/ 2 h 61"/>
                <a:gd name="T50" fmla="*/ 18 w 76"/>
                <a:gd name="T51" fmla="*/ 4 h 61"/>
                <a:gd name="T52" fmla="*/ 26 w 76"/>
                <a:gd name="T53" fmla="*/ 4 h 61"/>
                <a:gd name="T54" fmla="*/ 32 w 76"/>
                <a:gd name="T55" fmla="*/ 2 h 61"/>
                <a:gd name="T56" fmla="*/ 54 w 76"/>
                <a:gd name="T57" fmla="*/ 2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61">
                  <a:moveTo>
                    <a:pt x="54" y="22"/>
                  </a:moveTo>
                  <a:cubicBezTo>
                    <a:pt x="58" y="32"/>
                    <a:pt x="57" y="42"/>
                    <a:pt x="54" y="53"/>
                  </a:cubicBezTo>
                  <a:cubicBezTo>
                    <a:pt x="58" y="52"/>
                    <a:pt x="60" y="49"/>
                    <a:pt x="64" y="48"/>
                  </a:cubicBezTo>
                  <a:cubicBezTo>
                    <a:pt x="67" y="48"/>
                    <a:pt x="70" y="48"/>
                    <a:pt x="72" y="49"/>
                  </a:cubicBezTo>
                  <a:cubicBezTo>
                    <a:pt x="74" y="49"/>
                    <a:pt x="76" y="49"/>
                    <a:pt x="76" y="52"/>
                  </a:cubicBezTo>
                  <a:cubicBezTo>
                    <a:pt x="76" y="54"/>
                    <a:pt x="74" y="54"/>
                    <a:pt x="72" y="55"/>
                  </a:cubicBezTo>
                  <a:cubicBezTo>
                    <a:pt x="69" y="56"/>
                    <a:pt x="68" y="59"/>
                    <a:pt x="66" y="61"/>
                  </a:cubicBezTo>
                  <a:cubicBezTo>
                    <a:pt x="65" y="56"/>
                    <a:pt x="69" y="54"/>
                    <a:pt x="73" y="51"/>
                  </a:cubicBezTo>
                  <a:cubicBezTo>
                    <a:pt x="66" y="49"/>
                    <a:pt x="61" y="50"/>
                    <a:pt x="57" y="54"/>
                  </a:cubicBezTo>
                  <a:cubicBezTo>
                    <a:pt x="55" y="56"/>
                    <a:pt x="54" y="58"/>
                    <a:pt x="51" y="57"/>
                  </a:cubicBezTo>
                  <a:cubicBezTo>
                    <a:pt x="49" y="56"/>
                    <a:pt x="51" y="54"/>
                    <a:pt x="51" y="52"/>
                  </a:cubicBezTo>
                  <a:cubicBezTo>
                    <a:pt x="51" y="51"/>
                    <a:pt x="51" y="49"/>
                    <a:pt x="50" y="49"/>
                  </a:cubicBezTo>
                  <a:cubicBezTo>
                    <a:pt x="47" y="47"/>
                    <a:pt x="48" y="45"/>
                    <a:pt x="50" y="43"/>
                  </a:cubicBezTo>
                  <a:cubicBezTo>
                    <a:pt x="52" y="42"/>
                    <a:pt x="53" y="40"/>
                    <a:pt x="51" y="38"/>
                  </a:cubicBezTo>
                  <a:cubicBezTo>
                    <a:pt x="48" y="36"/>
                    <a:pt x="48" y="38"/>
                    <a:pt x="47" y="40"/>
                  </a:cubicBezTo>
                  <a:cubicBezTo>
                    <a:pt x="45" y="43"/>
                    <a:pt x="42" y="43"/>
                    <a:pt x="40" y="43"/>
                  </a:cubicBezTo>
                  <a:cubicBezTo>
                    <a:pt x="37" y="43"/>
                    <a:pt x="39" y="40"/>
                    <a:pt x="39" y="38"/>
                  </a:cubicBezTo>
                  <a:cubicBezTo>
                    <a:pt x="36" y="32"/>
                    <a:pt x="33" y="26"/>
                    <a:pt x="30" y="20"/>
                  </a:cubicBezTo>
                  <a:cubicBezTo>
                    <a:pt x="28" y="15"/>
                    <a:pt x="24" y="13"/>
                    <a:pt x="20" y="18"/>
                  </a:cubicBezTo>
                  <a:cubicBezTo>
                    <a:pt x="18" y="19"/>
                    <a:pt x="16" y="21"/>
                    <a:pt x="14" y="22"/>
                  </a:cubicBezTo>
                  <a:cubicBezTo>
                    <a:pt x="9" y="26"/>
                    <a:pt x="6" y="24"/>
                    <a:pt x="4" y="19"/>
                  </a:cubicBezTo>
                  <a:cubicBezTo>
                    <a:pt x="4" y="16"/>
                    <a:pt x="4" y="14"/>
                    <a:pt x="2" y="12"/>
                  </a:cubicBezTo>
                  <a:cubicBezTo>
                    <a:pt x="0" y="10"/>
                    <a:pt x="1" y="8"/>
                    <a:pt x="1" y="6"/>
                  </a:cubicBezTo>
                  <a:cubicBezTo>
                    <a:pt x="1" y="4"/>
                    <a:pt x="1" y="3"/>
                    <a:pt x="1" y="1"/>
                  </a:cubicBezTo>
                  <a:cubicBezTo>
                    <a:pt x="5" y="2"/>
                    <a:pt x="9" y="6"/>
                    <a:pt x="13" y="2"/>
                  </a:cubicBezTo>
                  <a:cubicBezTo>
                    <a:pt x="15" y="1"/>
                    <a:pt x="17" y="3"/>
                    <a:pt x="18" y="4"/>
                  </a:cubicBezTo>
                  <a:cubicBezTo>
                    <a:pt x="21" y="10"/>
                    <a:pt x="24" y="8"/>
                    <a:pt x="26" y="4"/>
                  </a:cubicBezTo>
                  <a:cubicBezTo>
                    <a:pt x="28" y="2"/>
                    <a:pt x="30" y="0"/>
                    <a:pt x="32" y="2"/>
                  </a:cubicBezTo>
                  <a:cubicBezTo>
                    <a:pt x="38" y="10"/>
                    <a:pt x="49" y="12"/>
                    <a:pt x="54" y="22"/>
                  </a:cubicBezTo>
                  <a:close/>
                </a:path>
              </a:pathLst>
            </a:custGeom>
            <a:solidFill>
              <a:srgbClr val="FAE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65"/>
            <p:cNvSpPr>
              <a:spLocks/>
            </p:cNvSpPr>
            <p:nvPr userDrawn="1"/>
          </p:nvSpPr>
          <p:spPr bwMode="auto">
            <a:xfrm>
              <a:off x="942975" y="4900613"/>
              <a:ext cx="165100" cy="122237"/>
            </a:xfrm>
            <a:custGeom>
              <a:avLst/>
              <a:gdLst>
                <a:gd name="T0" fmla="*/ 0 w 18"/>
                <a:gd name="T1" fmla="*/ 0 h 19"/>
                <a:gd name="T2" fmla="*/ 3 w 18"/>
                <a:gd name="T3" fmla="*/ 6 h 19"/>
                <a:gd name="T4" fmla="*/ 11 w 18"/>
                <a:gd name="T5" fmla="*/ 9 h 19"/>
                <a:gd name="T6" fmla="*/ 18 w 18"/>
                <a:gd name="T7" fmla="*/ 6 h 19"/>
                <a:gd name="T8" fmla="*/ 9 w 18"/>
                <a:gd name="T9" fmla="*/ 16 h 19"/>
                <a:gd name="T10" fmla="*/ 6 w 18"/>
                <a:gd name="T11" fmla="*/ 16 h 19"/>
                <a:gd name="T12" fmla="*/ 0 w 18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9">
                  <a:moveTo>
                    <a:pt x="0" y="0"/>
                  </a:moveTo>
                  <a:cubicBezTo>
                    <a:pt x="3" y="1"/>
                    <a:pt x="3" y="4"/>
                    <a:pt x="3" y="6"/>
                  </a:cubicBezTo>
                  <a:cubicBezTo>
                    <a:pt x="4" y="11"/>
                    <a:pt x="7" y="12"/>
                    <a:pt x="11" y="9"/>
                  </a:cubicBezTo>
                  <a:cubicBezTo>
                    <a:pt x="13" y="7"/>
                    <a:pt x="15" y="5"/>
                    <a:pt x="18" y="6"/>
                  </a:cubicBezTo>
                  <a:cubicBezTo>
                    <a:pt x="16" y="10"/>
                    <a:pt x="11" y="12"/>
                    <a:pt x="9" y="16"/>
                  </a:cubicBezTo>
                  <a:cubicBezTo>
                    <a:pt x="8" y="19"/>
                    <a:pt x="7" y="17"/>
                    <a:pt x="6" y="16"/>
                  </a:cubicBezTo>
                  <a:cubicBezTo>
                    <a:pt x="2" y="11"/>
                    <a:pt x="0" y="6"/>
                    <a:pt x="0" y="0"/>
                  </a:cubicBezTo>
                  <a:close/>
                </a:path>
              </a:pathLst>
            </a:custGeom>
            <a:solidFill>
              <a:srgbClr val="F8E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66"/>
            <p:cNvSpPr>
              <a:spLocks/>
            </p:cNvSpPr>
            <p:nvPr userDrawn="1"/>
          </p:nvSpPr>
          <p:spPr bwMode="auto">
            <a:xfrm>
              <a:off x="3441700" y="5170488"/>
              <a:ext cx="679450" cy="166687"/>
            </a:xfrm>
            <a:custGeom>
              <a:avLst/>
              <a:gdLst>
                <a:gd name="T0" fmla="*/ 56 w 74"/>
                <a:gd name="T1" fmla="*/ 9 h 26"/>
                <a:gd name="T2" fmla="*/ 74 w 74"/>
                <a:gd name="T3" fmla="*/ 26 h 26"/>
                <a:gd name="T4" fmla="*/ 62 w 74"/>
                <a:gd name="T5" fmla="*/ 21 h 26"/>
                <a:gd name="T6" fmla="*/ 47 w 74"/>
                <a:gd name="T7" fmla="*/ 23 h 26"/>
                <a:gd name="T8" fmla="*/ 35 w 74"/>
                <a:gd name="T9" fmla="*/ 21 h 26"/>
                <a:gd name="T10" fmla="*/ 18 w 74"/>
                <a:gd name="T11" fmla="*/ 18 h 26"/>
                <a:gd name="T12" fmla="*/ 5 w 74"/>
                <a:gd name="T13" fmla="*/ 16 h 26"/>
                <a:gd name="T14" fmla="*/ 4 w 74"/>
                <a:gd name="T15" fmla="*/ 0 h 26"/>
                <a:gd name="T16" fmla="*/ 46 w 74"/>
                <a:gd name="T17" fmla="*/ 4 h 26"/>
                <a:gd name="T18" fmla="*/ 56 w 74"/>
                <a:gd name="T19" fmla="*/ 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26">
                  <a:moveTo>
                    <a:pt x="56" y="9"/>
                  </a:moveTo>
                  <a:cubicBezTo>
                    <a:pt x="62" y="14"/>
                    <a:pt x="69" y="19"/>
                    <a:pt x="74" y="26"/>
                  </a:cubicBezTo>
                  <a:cubicBezTo>
                    <a:pt x="70" y="25"/>
                    <a:pt x="66" y="23"/>
                    <a:pt x="62" y="21"/>
                  </a:cubicBezTo>
                  <a:cubicBezTo>
                    <a:pt x="58" y="20"/>
                    <a:pt x="52" y="22"/>
                    <a:pt x="47" y="23"/>
                  </a:cubicBezTo>
                  <a:cubicBezTo>
                    <a:pt x="43" y="24"/>
                    <a:pt x="39" y="24"/>
                    <a:pt x="35" y="21"/>
                  </a:cubicBezTo>
                  <a:cubicBezTo>
                    <a:pt x="30" y="18"/>
                    <a:pt x="24" y="18"/>
                    <a:pt x="18" y="18"/>
                  </a:cubicBezTo>
                  <a:cubicBezTo>
                    <a:pt x="14" y="19"/>
                    <a:pt x="9" y="21"/>
                    <a:pt x="5" y="16"/>
                  </a:cubicBezTo>
                  <a:cubicBezTo>
                    <a:pt x="2" y="11"/>
                    <a:pt x="0" y="6"/>
                    <a:pt x="4" y="0"/>
                  </a:cubicBezTo>
                  <a:cubicBezTo>
                    <a:pt x="18" y="0"/>
                    <a:pt x="32" y="4"/>
                    <a:pt x="46" y="4"/>
                  </a:cubicBezTo>
                  <a:cubicBezTo>
                    <a:pt x="50" y="4"/>
                    <a:pt x="53" y="8"/>
                    <a:pt x="56" y="9"/>
                  </a:cubicBezTo>
                  <a:close/>
                </a:path>
              </a:pathLst>
            </a:custGeom>
            <a:solidFill>
              <a:srgbClr val="F5C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67"/>
            <p:cNvSpPr>
              <a:spLocks/>
            </p:cNvSpPr>
            <p:nvPr userDrawn="1"/>
          </p:nvSpPr>
          <p:spPr bwMode="auto">
            <a:xfrm>
              <a:off x="3295650" y="5151438"/>
              <a:ext cx="311150" cy="146050"/>
            </a:xfrm>
            <a:custGeom>
              <a:avLst/>
              <a:gdLst>
                <a:gd name="T0" fmla="*/ 20 w 34"/>
                <a:gd name="T1" fmla="*/ 3 h 23"/>
                <a:gd name="T2" fmla="*/ 20 w 34"/>
                <a:gd name="T3" fmla="*/ 7 h 23"/>
                <a:gd name="T4" fmla="*/ 34 w 34"/>
                <a:gd name="T5" fmla="*/ 21 h 23"/>
                <a:gd name="T6" fmla="*/ 34 w 34"/>
                <a:gd name="T7" fmla="*/ 22 h 23"/>
                <a:gd name="T8" fmla="*/ 13 w 34"/>
                <a:gd name="T9" fmla="*/ 15 h 23"/>
                <a:gd name="T10" fmla="*/ 7 w 34"/>
                <a:gd name="T11" fmla="*/ 16 h 23"/>
                <a:gd name="T12" fmla="*/ 2 w 34"/>
                <a:gd name="T13" fmla="*/ 20 h 23"/>
                <a:gd name="T14" fmla="*/ 6 w 34"/>
                <a:gd name="T15" fmla="*/ 10 h 23"/>
                <a:gd name="T16" fmla="*/ 15 w 34"/>
                <a:gd name="T17" fmla="*/ 3 h 23"/>
                <a:gd name="T18" fmla="*/ 20 w 34"/>
                <a:gd name="T19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23">
                  <a:moveTo>
                    <a:pt x="20" y="3"/>
                  </a:moveTo>
                  <a:cubicBezTo>
                    <a:pt x="20" y="5"/>
                    <a:pt x="19" y="6"/>
                    <a:pt x="20" y="7"/>
                  </a:cubicBezTo>
                  <a:cubicBezTo>
                    <a:pt x="20" y="19"/>
                    <a:pt x="22" y="21"/>
                    <a:pt x="34" y="21"/>
                  </a:cubicBezTo>
                  <a:cubicBezTo>
                    <a:pt x="34" y="21"/>
                    <a:pt x="34" y="22"/>
                    <a:pt x="34" y="22"/>
                  </a:cubicBezTo>
                  <a:cubicBezTo>
                    <a:pt x="26" y="23"/>
                    <a:pt x="19" y="23"/>
                    <a:pt x="13" y="15"/>
                  </a:cubicBezTo>
                  <a:cubicBezTo>
                    <a:pt x="12" y="12"/>
                    <a:pt x="9" y="12"/>
                    <a:pt x="7" y="16"/>
                  </a:cubicBezTo>
                  <a:cubicBezTo>
                    <a:pt x="6" y="18"/>
                    <a:pt x="4" y="20"/>
                    <a:pt x="2" y="20"/>
                  </a:cubicBezTo>
                  <a:cubicBezTo>
                    <a:pt x="0" y="15"/>
                    <a:pt x="3" y="13"/>
                    <a:pt x="6" y="10"/>
                  </a:cubicBezTo>
                  <a:cubicBezTo>
                    <a:pt x="9" y="8"/>
                    <a:pt x="12" y="5"/>
                    <a:pt x="15" y="3"/>
                  </a:cubicBezTo>
                  <a:cubicBezTo>
                    <a:pt x="17" y="1"/>
                    <a:pt x="19" y="0"/>
                    <a:pt x="20" y="3"/>
                  </a:cubicBezTo>
                  <a:close/>
                </a:path>
              </a:pathLst>
            </a:custGeom>
            <a:solidFill>
              <a:srgbClr val="FBC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68"/>
            <p:cNvSpPr>
              <a:spLocks/>
            </p:cNvSpPr>
            <p:nvPr userDrawn="1"/>
          </p:nvSpPr>
          <p:spPr bwMode="auto">
            <a:xfrm>
              <a:off x="4654550" y="5381625"/>
              <a:ext cx="487363" cy="63500"/>
            </a:xfrm>
            <a:custGeom>
              <a:avLst/>
              <a:gdLst>
                <a:gd name="T0" fmla="*/ 53 w 53"/>
                <a:gd name="T1" fmla="*/ 9 h 10"/>
                <a:gd name="T2" fmla="*/ 46 w 53"/>
                <a:gd name="T3" fmla="*/ 7 h 10"/>
                <a:gd name="T4" fmla="*/ 29 w 53"/>
                <a:gd name="T5" fmla="*/ 6 h 10"/>
                <a:gd name="T6" fmla="*/ 22 w 53"/>
                <a:gd name="T7" fmla="*/ 7 h 10"/>
                <a:gd name="T8" fmla="*/ 0 w 53"/>
                <a:gd name="T9" fmla="*/ 7 h 10"/>
                <a:gd name="T10" fmla="*/ 20 w 53"/>
                <a:gd name="T11" fmla="*/ 3 h 10"/>
                <a:gd name="T12" fmla="*/ 30 w 53"/>
                <a:gd name="T13" fmla="*/ 4 h 10"/>
                <a:gd name="T14" fmla="*/ 53 w 53"/>
                <a:gd name="T15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10">
                  <a:moveTo>
                    <a:pt x="53" y="9"/>
                  </a:moveTo>
                  <a:cubicBezTo>
                    <a:pt x="50" y="10"/>
                    <a:pt x="48" y="8"/>
                    <a:pt x="46" y="7"/>
                  </a:cubicBezTo>
                  <a:cubicBezTo>
                    <a:pt x="40" y="5"/>
                    <a:pt x="35" y="5"/>
                    <a:pt x="29" y="6"/>
                  </a:cubicBezTo>
                  <a:cubicBezTo>
                    <a:pt x="27" y="7"/>
                    <a:pt x="25" y="8"/>
                    <a:pt x="22" y="7"/>
                  </a:cubicBezTo>
                  <a:cubicBezTo>
                    <a:pt x="15" y="4"/>
                    <a:pt x="8" y="6"/>
                    <a:pt x="0" y="7"/>
                  </a:cubicBezTo>
                  <a:cubicBezTo>
                    <a:pt x="6" y="1"/>
                    <a:pt x="12" y="0"/>
                    <a:pt x="20" y="3"/>
                  </a:cubicBezTo>
                  <a:cubicBezTo>
                    <a:pt x="23" y="4"/>
                    <a:pt x="26" y="5"/>
                    <a:pt x="30" y="4"/>
                  </a:cubicBezTo>
                  <a:cubicBezTo>
                    <a:pt x="39" y="1"/>
                    <a:pt x="47" y="3"/>
                    <a:pt x="53" y="9"/>
                  </a:cubicBezTo>
                  <a:close/>
                </a:path>
              </a:pathLst>
            </a:custGeom>
            <a:solidFill>
              <a:srgbClr val="FADC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69"/>
            <p:cNvSpPr>
              <a:spLocks/>
            </p:cNvSpPr>
            <p:nvPr userDrawn="1"/>
          </p:nvSpPr>
          <p:spPr bwMode="auto">
            <a:xfrm>
              <a:off x="622300" y="5060950"/>
              <a:ext cx="174625" cy="403225"/>
            </a:xfrm>
            <a:custGeom>
              <a:avLst/>
              <a:gdLst>
                <a:gd name="T0" fmla="*/ 0 w 19"/>
                <a:gd name="T1" fmla="*/ 1 h 63"/>
                <a:gd name="T2" fmla="*/ 4 w 19"/>
                <a:gd name="T3" fmla="*/ 2 h 63"/>
                <a:gd name="T4" fmla="*/ 17 w 19"/>
                <a:gd name="T5" fmla="*/ 23 h 63"/>
                <a:gd name="T6" fmla="*/ 17 w 19"/>
                <a:gd name="T7" fmla="*/ 29 h 63"/>
                <a:gd name="T8" fmla="*/ 8 w 19"/>
                <a:gd name="T9" fmla="*/ 61 h 63"/>
                <a:gd name="T10" fmla="*/ 0 w 19"/>
                <a:gd name="T11" fmla="*/ 55 h 63"/>
                <a:gd name="T12" fmla="*/ 0 w 19"/>
                <a:gd name="T13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63">
                  <a:moveTo>
                    <a:pt x="0" y="1"/>
                  </a:moveTo>
                  <a:cubicBezTo>
                    <a:pt x="2" y="0"/>
                    <a:pt x="3" y="0"/>
                    <a:pt x="4" y="2"/>
                  </a:cubicBezTo>
                  <a:cubicBezTo>
                    <a:pt x="7" y="10"/>
                    <a:pt x="13" y="16"/>
                    <a:pt x="17" y="23"/>
                  </a:cubicBezTo>
                  <a:cubicBezTo>
                    <a:pt x="19" y="25"/>
                    <a:pt x="19" y="27"/>
                    <a:pt x="17" y="29"/>
                  </a:cubicBezTo>
                  <a:cubicBezTo>
                    <a:pt x="9" y="39"/>
                    <a:pt x="7" y="49"/>
                    <a:pt x="8" y="61"/>
                  </a:cubicBezTo>
                  <a:cubicBezTo>
                    <a:pt x="1" y="63"/>
                    <a:pt x="0" y="62"/>
                    <a:pt x="0" y="55"/>
                  </a:cubicBezTo>
                  <a:cubicBezTo>
                    <a:pt x="0" y="37"/>
                    <a:pt x="0" y="19"/>
                    <a:pt x="0" y="1"/>
                  </a:cubicBezTo>
                  <a:close/>
                </a:path>
              </a:pathLst>
            </a:custGeom>
            <a:solidFill>
              <a:srgbClr val="F6E2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70"/>
            <p:cNvSpPr>
              <a:spLocks/>
            </p:cNvSpPr>
            <p:nvPr userDrawn="1"/>
          </p:nvSpPr>
          <p:spPr bwMode="auto">
            <a:xfrm>
              <a:off x="7970838" y="5060950"/>
              <a:ext cx="1358900" cy="282575"/>
            </a:xfrm>
            <a:custGeom>
              <a:avLst/>
              <a:gdLst>
                <a:gd name="T0" fmla="*/ 60 w 148"/>
                <a:gd name="T1" fmla="*/ 5 h 44"/>
                <a:gd name="T2" fmla="*/ 98 w 148"/>
                <a:gd name="T3" fmla="*/ 6 h 44"/>
                <a:gd name="T4" fmla="*/ 102 w 148"/>
                <a:gd name="T5" fmla="*/ 6 h 44"/>
                <a:gd name="T6" fmla="*/ 117 w 148"/>
                <a:gd name="T7" fmla="*/ 6 h 44"/>
                <a:gd name="T8" fmla="*/ 126 w 148"/>
                <a:gd name="T9" fmla="*/ 9 h 44"/>
                <a:gd name="T10" fmla="*/ 140 w 148"/>
                <a:gd name="T11" fmla="*/ 9 h 44"/>
                <a:gd name="T12" fmla="*/ 148 w 148"/>
                <a:gd name="T13" fmla="*/ 4 h 44"/>
                <a:gd name="T14" fmla="*/ 148 w 148"/>
                <a:gd name="T15" fmla="*/ 27 h 44"/>
                <a:gd name="T16" fmla="*/ 134 w 148"/>
                <a:gd name="T17" fmla="*/ 36 h 44"/>
                <a:gd name="T18" fmla="*/ 124 w 148"/>
                <a:gd name="T19" fmla="*/ 38 h 44"/>
                <a:gd name="T20" fmla="*/ 116 w 148"/>
                <a:gd name="T21" fmla="*/ 35 h 44"/>
                <a:gd name="T22" fmla="*/ 109 w 148"/>
                <a:gd name="T23" fmla="*/ 30 h 44"/>
                <a:gd name="T24" fmla="*/ 79 w 148"/>
                <a:gd name="T25" fmla="*/ 32 h 44"/>
                <a:gd name="T26" fmla="*/ 63 w 148"/>
                <a:gd name="T27" fmla="*/ 25 h 44"/>
                <a:gd name="T28" fmla="*/ 58 w 148"/>
                <a:gd name="T29" fmla="*/ 26 h 44"/>
                <a:gd name="T30" fmla="*/ 51 w 148"/>
                <a:gd name="T31" fmla="*/ 30 h 44"/>
                <a:gd name="T32" fmla="*/ 32 w 148"/>
                <a:gd name="T33" fmla="*/ 32 h 44"/>
                <a:gd name="T34" fmla="*/ 9 w 148"/>
                <a:gd name="T35" fmla="*/ 32 h 44"/>
                <a:gd name="T36" fmla="*/ 4 w 148"/>
                <a:gd name="T37" fmla="*/ 35 h 44"/>
                <a:gd name="T38" fmla="*/ 3 w 148"/>
                <a:gd name="T39" fmla="*/ 44 h 44"/>
                <a:gd name="T40" fmla="*/ 2 w 148"/>
                <a:gd name="T41" fmla="*/ 28 h 44"/>
                <a:gd name="T42" fmla="*/ 7 w 148"/>
                <a:gd name="T43" fmla="*/ 25 h 44"/>
                <a:gd name="T44" fmla="*/ 10 w 148"/>
                <a:gd name="T45" fmla="*/ 26 h 44"/>
                <a:gd name="T46" fmla="*/ 28 w 148"/>
                <a:gd name="T47" fmla="*/ 20 h 44"/>
                <a:gd name="T48" fmla="*/ 33 w 148"/>
                <a:gd name="T49" fmla="*/ 7 h 44"/>
                <a:gd name="T50" fmla="*/ 51 w 148"/>
                <a:gd name="T51" fmla="*/ 3 h 44"/>
                <a:gd name="T52" fmla="*/ 59 w 148"/>
                <a:gd name="T53" fmla="*/ 4 h 44"/>
                <a:gd name="T54" fmla="*/ 60 w 148"/>
                <a:gd name="T55" fmla="*/ 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8" h="44">
                  <a:moveTo>
                    <a:pt x="60" y="5"/>
                  </a:moveTo>
                  <a:cubicBezTo>
                    <a:pt x="73" y="6"/>
                    <a:pt x="85" y="15"/>
                    <a:pt x="98" y="6"/>
                  </a:cubicBezTo>
                  <a:cubicBezTo>
                    <a:pt x="100" y="5"/>
                    <a:pt x="101" y="5"/>
                    <a:pt x="102" y="6"/>
                  </a:cubicBezTo>
                  <a:cubicBezTo>
                    <a:pt x="107" y="9"/>
                    <a:pt x="112" y="9"/>
                    <a:pt x="117" y="6"/>
                  </a:cubicBezTo>
                  <a:cubicBezTo>
                    <a:pt x="121" y="4"/>
                    <a:pt x="124" y="7"/>
                    <a:pt x="126" y="9"/>
                  </a:cubicBezTo>
                  <a:cubicBezTo>
                    <a:pt x="132" y="14"/>
                    <a:pt x="136" y="12"/>
                    <a:pt x="140" y="9"/>
                  </a:cubicBezTo>
                  <a:cubicBezTo>
                    <a:pt x="143" y="7"/>
                    <a:pt x="145" y="5"/>
                    <a:pt x="148" y="4"/>
                  </a:cubicBezTo>
                  <a:cubicBezTo>
                    <a:pt x="148" y="11"/>
                    <a:pt x="148" y="19"/>
                    <a:pt x="148" y="27"/>
                  </a:cubicBezTo>
                  <a:cubicBezTo>
                    <a:pt x="145" y="33"/>
                    <a:pt x="142" y="38"/>
                    <a:pt x="134" y="36"/>
                  </a:cubicBezTo>
                  <a:cubicBezTo>
                    <a:pt x="131" y="35"/>
                    <a:pt x="127" y="37"/>
                    <a:pt x="124" y="38"/>
                  </a:cubicBezTo>
                  <a:cubicBezTo>
                    <a:pt x="120" y="39"/>
                    <a:pt x="117" y="39"/>
                    <a:pt x="116" y="35"/>
                  </a:cubicBezTo>
                  <a:cubicBezTo>
                    <a:pt x="115" y="31"/>
                    <a:pt x="112" y="31"/>
                    <a:pt x="109" y="30"/>
                  </a:cubicBezTo>
                  <a:cubicBezTo>
                    <a:pt x="99" y="29"/>
                    <a:pt x="89" y="31"/>
                    <a:pt x="79" y="32"/>
                  </a:cubicBezTo>
                  <a:cubicBezTo>
                    <a:pt x="73" y="32"/>
                    <a:pt x="68" y="28"/>
                    <a:pt x="63" y="25"/>
                  </a:cubicBezTo>
                  <a:cubicBezTo>
                    <a:pt x="60" y="24"/>
                    <a:pt x="59" y="23"/>
                    <a:pt x="58" y="26"/>
                  </a:cubicBezTo>
                  <a:cubicBezTo>
                    <a:pt x="57" y="30"/>
                    <a:pt x="55" y="31"/>
                    <a:pt x="51" y="30"/>
                  </a:cubicBezTo>
                  <a:cubicBezTo>
                    <a:pt x="45" y="28"/>
                    <a:pt x="38" y="31"/>
                    <a:pt x="32" y="32"/>
                  </a:cubicBezTo>
                  <a:cubicBezTo>
                    <a:pt x="24" y="34"/>
                    <a:pt x="17" y="35"/>
                    <a:pt x="9" y="32"/>
                  </a:cubicBezTo>
                  <a:cubicBezTo>
                    <a:pt x="6" y="30"/>
                    <a:pt x="5" y="31"/>
                    <a:pt x="4" y="35"/>
                  </a:cubicBezTo>
                  <a:cubicBezTo>
                    <a:pt x="4" y="38"/>
                    <a:pt x="6" y="41"/>
                    <a:pt x="3" y="44"/>
                  </a:cubicBezTo>
                  <a:cubicBezTo>
                    <a:pt x="0" y="39"/>
                    <a:pt x="1" y="33"/>
                    <a:pt x="2" y="28"/>
                  </a:cubicBezTo>
                  <a:cubicBezTo>
                    <a:pt x="2" y="25"/>
                    <a:pt x="5" y="24"/>
                    <a:pt x="7" y="25"/>
                  </a:cubicBezTo>
                  <a:cubicBezTo>
                    <a:pt x="8" y="25"/>
                    <a:pt x="9" y="26"/>
                    <a:pt x="10" y="26"/>
                  </a:cubicBezTo>
                  <a:cubicBezTo>
                    <a:pt x="22" y="33"/>
                    <a:pt x="24" y="32"/>
                    <a:pt x="28" y="20"/>
                  </a:cubicBezTo>
                  <a:cubicBezTo>
                    <a:pt x="30" y="16"/>
                    <a:pt x="30" y="11"/>
                    <a:pt x="33" y="7"/>
                  </a:cubicBezTo>
                  <a:cubicBezTo>
                    <a:pt x="38" y="4"/>
                    <a:pt x="44" y="0"/>
                    <a:pt x="51" y="3"/>
                  </a:cubicBezTo>
                  <a:cubicBezTo>
                    <a:pt x="53" y="5"/>
                    <a:pt x="57" y="3"/>
                    <a:pt x="59" y="4"/>
                  </a:cubicBezTo>
                  <a:cubicBezTo>
                    <a:pt x="60" y="5"/>
                    <a:pt x="60" y="5"/>
                    <a:pt x="60" y="5"/>
                  </a:cubicBezTo>
                  <a:close/>
                </a:path>
              </a:pathLst>
            </a:custGeom>
            <a:solidFill>
              <a:srgbClr val="FAE3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71"/>
            <p:cNvSpPr>
              <a:spLocks/>
            </p:cNvSpPr>
            <p:nvPr userDrawn="1"/>
          </p:nvSpPr>
          <p:spPr bwMode="auto">
            <a:xfrm>
              <a:off x="7208838" y="5170488"/>
              <a:ext cx="1038225" cy="293687"/>
            </a:xfrm>
            <a:custGeom>
              <a:avLst/>
              <a:gdLst>
                <a:gd name="T0" fmla="*/ 113 w 113"/>
                <a:gd name="T1" fmla="*/ 3 h 46"/>
                <a:gd name="T2" fmla="*/ 110 w 113"/>
                <a:gd name="T3" fmla="*/ 12 h 46"/>
                <a:gd name="T4" fmla="*/ 106 w 113"/>
                <a:gd name="T5" fmla="*/ 15 h 46"/>
                <a:gd name="T6" fmla="*/ 91 w 113"/>
                <a:gd name="T7" fmla="*/ 11 h 46"/>
                <a:gd name="T8" fmla="*/ 87 w 113"/>
                <a:gd name="T9" fmla="*/ 9 h 46"/>
                <a:gd name="T10" fmla="*/ 86 w 113"/>
                <a:gd name="T11" fmla="*/ 13 h 46"/>
                <a:gd name="T12" fmla="*/ 86 w 113"/>
                <a:gd name="T13" fmla="*/ 27 h 46"/>
                <a:gd name="T14" fmla="*/ 54 w 113"/>
                <a:gd name="T15" fmla="*/ 31 h 46"/>
                <a:gd name="T16" fmla="*/ 48 w 113"/>
                <a:gd name="T17" fmla="*/ 31 h 46"/>
                <a:gd name="T18" fmla="*/ 49 w 113"/>
                <a:gd name="T19" fmla="*/ 38 h 46"/>
                <a:gd name="T20" fmla="*/ 46 w 113"/>
                <a:gd name="T21" fmla="*/ 45 h 46"/>
                <a:gd name="T22" fmla="*/ 0 w 113"/>
                <a:gd name="T23" fmla="*/ 44 h 46"/>
                <a:gd name="T24" fmla="*/ 21 w 113"/>
                <a:gd name="T25" fmla="*/ 18 h 46"/>
                <a:gd name="T26" fmla="*/ 28 w 113"/>
                <a:gd name="T27" fmla="*/ 7 h 46"/>
                <a:gd name="T28" fmla="*/ 39 w 113"/>
                <a:gd name="T29" fmla="*/ 2 h 46"/>
                <a:gd name="T30" fmla="*/ 43 w 113"/>
                <a:gd name="T31" fmla="*/ 5 h 46"/>
                <a:gd name="T32" fmla="*/ 62 w 113"/>
                <a:gd name="T33" fmla="*/ 6 h 46"/>
                <a:gd name="T34" fmla="*/ 70 w 113"/>
                <a:gd name="T35" fmla="*/ 7 h 46"/>
                <a:gd name="T36" fmla="*/ 78 w 113"/>
                <a:gd name="T37" fmla="*/ 7 h 46"/>
                <a:gd name="T38" fmla="*/ 93 w 113"/>
                <a:gd name="T39" fmla="*/ 4 h 46"/>
                <a:gd name="T40" fmla="*/ 99 w 113"/>
                <a:gd name="T41" fmla="*/ 4 h 46"/>
                <a:gd name="T42" fmla="*/ 113 w 113"/>
                <a:gd name="T43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3" h="46">
                  <a:moveTo>
                    <a:pt x="113" y="3"/>
                  </a:moveTo>
                  <a:cubicBezTo>
                    <a:pt x="112" y="6"/>
                    <a:pt x="111" y="9"/>
                    <a:pt x="110" y="12"/>
                  </a:cubicBezTo>
                  <a:cubicBezTo>
                    <a:pt x="110" y="14"/>
                    <a:pt x="108" y="15"/>
                    <a:pt x="106" y="15"/>
                  </a:cubicBezTo>
                  <a:cubicBezTo>
                    <a:pt x="100" y="15"/>
                    <a:pt x="96" y="14"/>
                    <a:pt x="91" y="11"/>
                  </a:cubicBezTo>
                  <a:cubicBezTo>
                    <a:pt x="90" y="10"/>
                    <a:pt x="89" y="8"/>
                    <a:pt x="87" y="9"/>
                  </a:cubicBezTo>
                  <a:cubicBezTo>
                    <a:pt x="85" y="10"/>
                    <a:pt x="86" y="12"/>
                    <a:pt x="86" y="13"/>
                  </a:cubicBezTo>
                  <a:cubicBezTo>
                    <a:pt x="86" y="18"/>
                    <a:pt x="86" y="23"/>
                    <a:pt x="86" y="27"/>
                  </a:cubicBezTo>
                  <a:cubicBezTo>
                    <a:pt x="76" y="33"/>
                    <a:pt x="65" y="32"/>
                    <a:pt x="54" y="31"/>
                  </a:cubicBezTo>
                  <a:cubicBezTo>
                    <a:pt x="52" y="31"/>
                    <a:pt x="49" y="29"/>
                    <a:pt x="48" y="31"/>
                  </a:cubicBezTo>
                  <a:cubicBezTo>
                    <a:pt x="46" y="34"/>
                    <a:pt x="48" y="37"/>
                    <a:pt x="49" y="38"/>
                  </a:cubicBezTo>
                  <a:cubicBezTo>
                    <a:pt x="54" y="44"/>
                    <a:pt x="50" y="45"/>
                    <a:pt x="46" y="45"/>
                  </a:cubicBezTo>
                  <a:cubicBezTo>
                    <a:pt x="31" y="45"/>
                    <a:pt x="16" y="46"/>
                    <a:pt x="0" y="44"/>
                  </a:cubicBezTo>
                  <a:cubicBezTo>
                    <a:pt x="8" y="35"/>
                    <a:pt x="15" y="27"/>
                    <a:pt x="21" y="18"/>
                  </a:cubicBezTo>
                  <a:cubicBezTo>
                    <a:pt x="24" y="15"/>
                    <a:pt x="26" y="11"/>
                    <a:pt x="28" y="7"/>
                  </a:cubicBezTo>
                  <a:cubicBezTo>
                    <a:pt x="30" y="1"/>
                    <a:pt x="33" y="0"/>
                    <a:pt x="39" y="2"/>
                  </a:cubicBezTo>
                  <a:cubicBezTo>
                    <a:pt x="40" y="3"/>
                    <a:pt x="42" y="4"/>
                    <a:pt x="43" y="5"/>
                  </a:cubicBezTo>
                  <a:cubicBezTo>
                    <a:pt x="50" y="9"/>
                    <a:pt x="55" y="12"/>
                    <a:pt x="62" y="6"/>
                  </a:cubicBezTo>
                  <a:cubicBezTo>
                    <a:pt x="65" y="4"/>
                    <a:pt x="68" y="5"/>
                    <a:pt x="70" y="7"/>
                  </a:cubicBezTo>
                  <a:cubicBezTo>
                    <a:pt x="73" y="10"/>
                    <a:pt x="75" y="10"/>
                    <a:pt x="78" y="7"/>
                  </a:cubicBezTo>
                  <a:cubicBezTo>
                    <a:pt x="83" y="3"/>
                    <a:pt x="88" y="2"/>
                    <a:pt x="93" y="4"/>
                  </a:cubicBezTo>
                  <a:cubicBezTo>
                    <a:pt x="95" y="5"/>
                    <a:pt x="98" y="5"/>
                    <a:pt x="99" y="4"/>
                  </a:cubicBezTo>
                  <a:cubicBezTo>
                    <a:pt x="104" y="0"/>
                    <a:pt x="108" y="1"/>
                    <a:pt x="113" y="3"/>
                  </a:cubicBezTo>
                  <a:close/>
                </a:path>
              </a:pathLst>
            </a:custGeom>
            <a:solidFill>
              <a:srgbClr val="F7DE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72"/>
            <p:cNvSpPr>
              <a:spLocks/>
            </p:cNvSpPr>
            <p:nvPr userDrawn="1"/>
          </p:nvSpPr>
          <p:spPr bwMode="auto">
            <a:xfrm>
              <a:off x="8494713" y="5233988"/>
              <a:ext cx="835025" cy="173037"/>
            </a:xfrm>
            <a:custGeom>
              <a:avLst/>
              <a:gdLst>
                <a:gd name="T0" fmla="*/ 52 w 91"/>
                <a:gd name="T1" fmla="*/ 3 h 27"/>
                <a:gd name="T2" fmla="*/ 60 w 91"/>
                <a:gd name="T3" fmla="*/ 7 h 27"/>
                <a:gd name="T4" fmla="*/ 66 w 91"/>
                <a:gd name="T5" fmla="*/ 10 h 27"/>
                <a:gd name="T6" fmla="*/ 82 w 91"/>
                <a:gd name="T7" fmla="*/ 8 h 27"/>
                <a:gd name="T8" fmla="*/ 87 w 91"/>
                <a:gd name="T9" fmla="*/ 5 h 27"/>
                <a:gd name="T10" fmla="*/ 91 w 91"/>
                <a:gd name="T11" fmla="*/ 0 h 27"/>
                <a:gd name="T12" fmla="*/ 91 w 91"/>
                <a:gd name="T13" fmla="*/ 22 h 27"/>
                <a:gd name="T14" fmla="*/ 90 w 91"/>
                <a:gd name="T15" fmla="*/ 26 h 27"/>
                <a:gd name="T16" fmla="*/ 86 w 91"/>
                <a:gd name="T17" fmla="*/ 24 h 27"/>
                <a:gd name="T18" fmla="*/ 61 w 91"/>
                <a:gd name="T19" fmla="*/ 19 h 27"/>
                <a:gd name="T20" fmla="*/ 55 w 91"/>
                <a:gd name="T21" fmla="*/ 19 h 27"/>
                <a:gd name="T22" fmla="*/ 32 w 91"/>
                <a:gd name="T23" fmla="*/ 18 h 27"/>
                <a:gd name="T24" fmla="*/ 26 w 91"/>
                <a:gd name="T25" fmla="*/ 19 h 27"/>
                <a:gd name="T26" fmla="*/ 0 w 91"/>
                <a:gd name="T27" fmla="*/ 18 h 27"/>
                <a:gd name="T28" fmla="*/ 3 w 91"/>
                <a:gd name="T29" fmla="*/ 12 h 27"/>
                <a:gd name="T30" fmla="*/ 18 w 91"/>
                <a:gd name="T31" fmla="*/ 9 h 27"/>
                <a:gd name="T32" fmla="*/ 25 w 91"/>
                <a:gd name="T33" fmla="*/ 14 h 27"/>
                <a:gd name="T34" fmla="*/ 31 w 91"/>
                <a:gd name="T35" fmla="*/ 15 h 27"/>
                <a:gd name="T36" fmla="*/ 48 w 91"/>
                <a:gd name="T37" fmla="*/ 6 h 27"/>
                <a:gd name="T38" fmla="*/ 52 w 91"/>
                <a:gd name="T3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1" h="27">
                  <a:moveTo>
                    <a:pt x="52" y="3"/>
                  </a:moveTo>
                  <a:cubicBezTo>
                    <a:pt x="56" y="1"/>
                    <a:pt x="60" y="0"/>
                    <a:pt x="60" y="7"/>
                  </a:cubicBezTo>
                  <a:cubicBezTo>
                    <a:pt x="60" y="10"/>
                    <a:pt x="62" y="11"/>
                    <a:pt x="66" y="10"/>
                  </a:cubicBezTo>
                  <a:cubicBezTo>
                    <a:pt x="71" y="8"/>
                    <a:pt x="76" y="6"/>
                    <a:pt x="82" y="8"/>
                  </a:cubicBezTo>
                  <a:cubicBezTo>
                    <a:pt x="84" y="9"/>
                    <a:pt x="86" y="6"/>
                    <a:pt x="87" y="5"/>
                  </a:cubicBezTo>
                  <a:cubicBezTo>
                    <a:pt x="88" y="3"/>
                    <a:pt x="89" y="1"/>
                    <a:pt x="91" y="0"/>
                  </a:cubicBezTo>
                  <a:cubicBezTo>
                    <a:pt x="91" y="7"/>
                    <a:pt x="91" y="14"/>
                    <a:pt x="91" y="22"/>
                  </a:cubicBezTo>
                  <a:cubicBezTo>
                    <a:pt x="91" y="23"/>
                    <a:pt x="91" y="25"/>
                    <a:pt x="90" y="26"/>
                  </a:cubicBezTo>
                  <a:cubicBezTo>
                    <a:pt x="88" y="27"/>
                    <a:pt x="87" y="25"/>
                    <a:pt x="86" y="24"/>
                  </a:cubicBezTo>
                  <a:cubicBezTo>
                    <a:pt x="79" y="13"/>
                    <a:pt x="70" y="16"/>
                    <a:pt x="61" y="19"/>
                  </a:cubicBezTo>
                  <a:cubicBezTo>
                    <a:pt x="59" y="20"/>
                    <a:pt x="57" y="21"/>
                    <a:pt x="55" y="19"/>
                  </a:cubicBezTo>
                  <a:cubicBezTo>
                    <a:pt x="48" y="11"/>
                    <a:pt x="40" y="14"/>
                    <a:pt x="32" y="18"/>
                  </a:cubicBezTo>
                  <a:cubicBezTo>
                    <a:pt x="30" y="19"/>
                    <a:pt x="29" y="20"/>
                    <a:pt x="26" y="19"/>
                  </a:cubicBezTo>
                  <a:cubicBezTo>
                    <a:pt x="18" y="14"/>
                    <a:pt x="9" y="14"/>
                    <a:pt x="0" y="18"/>
                  </a:cubicBezTo>
                  <a:cubicBezTo>
                    <a:pt x="0" y="15"/>
                    <a:pt x="2" y="14"/>
                    <a:pt x="3" y="12"/>
                  </a:cubicBezTo>
                  <a:cubicBezTo>
                    <a:pt x="6" y="2"/>
                    <a:pt x="10" y="2"/>
                    <a:pt x="18" y="9"/>
                  </a:cubicBezTo>
                  <a:cubicBezTo>
                    <a:pt x="20" y="11"/>
                    <a:pt x="23" y="12"/>
                    <a:pt x="25" y="14"/>
                  </a:cubicBezTo>
                  <a:cubicBezTo>
                    <a:pt x="27" y="16"/>
                    <a:pt x="29" y="16"/>
                    <a:pt x="31" y="15"/>
                  </a:cubicBezTo>
                  <a:cubicBezTo>
                    <a:pt x="37" y="12"/>
                    <a:pt x="42" y="8"/>
                    <a:pt x="48" y="6"/>
                  </a:cubicBezTo>
                  <a:cubicBezTo>
                    <a:pt x="50" y="6"/>
                    <a:pt x="51" y="4"/>
                    <a:pt x="52" y="3"/>
                  </a:cubicBezTo>
                  <a:close/>
                </a:path>
              </a:pathLst>
            </a:custGeom>
            <a:solidFill>
              <a:srgbClr val="F8F1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73"/>
            <p:cNvSpPr>
              <a:spLocks/>
            </p:cNvSpPr>
            <p:nvPr userDrawn="1"/>
          </p:nvSpPr>
          <p:spPr bwMode="auto">
            <a:xfrm>
              <a:off x="2330450" y="5176838"/>
              <a:ext cx="1019175" cy="204787"/>
            </a:xfrm>
            <a:custGeom>
              <a:avLst/>
              <a:gdLst>
                <a:gd name="T0" fmla="*/ 111 w 111"/>
                <a:gd name="T1" fmla="*/ 6 h 32"/>
                <a:gd name="T2" fmla="*/ 107 w 111"/>
                <a:gd name="T3" fmla="*/ 16 h 32"/>
                <a:gd name="T4" fmla="*/ 104 w 111"/>
                <a:gd name="T5" fmla="*/ 20 h 32"/>
                <a:gd name="T6" fmla="*/ 100 w 111"/>
                <a:gd name="T7" fmla="*/ 17 h 32"/>
                <a:gd name="T8" fmla="*/ 97 w 111"/>
                <a:gd name="T9" fmla="*/ 12 h 32"/>
                <a:gd name="T10" fmla="*/ 92 w 111"/>
                <a:gd name="T11" fmla="*/ 10 h 32"/>
                <a:gd name="T12" fmla="*/ 88 w 111"/>
                <a:gd name="T13" fmla="*/ 14 h 32"/>
                <a:gd name="T14" fmla="*/ 81 w 111"/>
                <a:gd name="T15" fmla="*/ 25 h 32"/>
                <a:gd name="T16" fmla="*/ 55 w 111"/>
                <a:gd name="T17" fmla="*/ 26 h 32"/>
                <a:gd name="T18" fmla="*/ 27 w 111"/>
                <a:gd name="T19" fmla="*/ 26 h 32"/>
                <a:gd name="T20" fmla="*/ 20 w 111"/>
                <a:gd name="T21" fmla="*/ 32 h 32"/>
                <a:gd name="T22" fmla="*/ 3 w 111"/>
                <a:gd name="T23" fmla="*/ 14 h 32"/>
                <a:gd name="T24" fmla="*/ 2 w 111"/>
                <a:gd name="T25" fmla="*/ 7 h 32"/>
                <a:gd name="T26" fmla="*/ 9 w 111"/>
                <a:gd name="T27" fmla="*/ 6 h 32"/>
                <a:gd name="T28" fmla="*/ 59 w 111"/>
                <a:gd name="T29" fmla="*/ 7 h 32"/>
                <a:gd name="T30" fmla="*/ 73 w 111"/>
                <a:gd name="T31" fmla="*/ 8 h 32"/>
                <a:gd name="T32" fmla="*/ 81 w 111"/>
                <a:gd name="T33" fmla="*/ 4 h 32"/>
                <a:gd name="T34" fmla="*/ 91 w 111"/>
                <a:gd name="T35" fmla="*/ 5 h 32"/>
                <a:gd name="T36" fmla="*/ 94 w 111"/>
                <a:gd name="T37" fmla="*/ 6 h 32"/>
                <a:gd name="T38" fmla="*/ 111 w 111"/>
                <a:gd name="T39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1" h="32">
                  <a:moveTo>
                    <a:pt x="111" y="6"/>
                  </a:moveTo>
                  <a:cubicBezTo>
                    <a:pt x="110" y="9"/>
                    <a:pt x="108" y="13"/>
                    <a:pt x="107" y="16"/>
                  </a:cubicBezTo>
                  <a:cubicBezTo>
                    <a:pt x="106" y="17"/>
                    <a:pt x="106" y="20"/>
                    <a:pt x="104" y="20"/>
                  </a:cubicBezTo>
                  <a:cubicBezTo>
                    <a:pt x="102" y="21"/>
                    <a:pt x="101" y="18"/>
                    <a:pt x="100" y="17"/>
                  </a:cubicBezTo>
                  <a:cubicBezTo>
                    <a:pt x="99" y="15"/>
                    <a:pt x="98" y="13"/>
                    <a:pt x="97" y="12"/>
                  </a:cubicBezTo>
                  <a:cubicBezTo>
                    <a:pt x="96" y="11"/>
                    <a:pt x="95" y="9"/>
                    <a:pt x="92" y="10"/>
                  </a:cubicBezTo>
                  <a:cubicBezTo>
                    <a:pt x="90" y="10"/>
                    <a:pt x="88" y="12"/>
                    <a:pt x="88" y="14"/>
                  </a:cubicBezTo>
                  <a:cubicBezTo>
                    <a:pt x="88" y="19"/>
                    <a:pt x="85" y="23"/>
                    <a:pt x="81" y="25"/>
                  </a:cubicBezTo>
                  <a:cubicBezTo>
                    <a:pt x="73" y="26"/>
                    <a:pt x="64" y="26"/>
                    <a:pt x="55" y="26"/>
                  </a:cubicBezTo>
                  <a:cubicBezTo>
                    <a:pt x="46" y="26"/>
                    <a:pt x="36" y="25"/>
                    <a:pt x="27" y="26"/>
                  </a:cubicBezTo>
                  <a:cubicBezTo>
                    <a:pt x="23" y="27"/>
                    <a:pt x="22" y="30"/>
                    <a:pt x="20" y="32"/>
                  </a:cubicBezTo>
                  <a:cubicBezTo>
                    <a:pt x="13" y="27"/>
                    <a:pt x="8" y="21"/>
                    <a:pt x="3" y="14"/>
                  </a:cubicBezTo>
                  <a:cubicBezTo>
                    <a:pt x="1" y="12"/>
                    <a:pt x="0" y="9"/>
                    <a:pt x="2" y="7"/>
                  </a:cubicBezTo>
                  <a:cubicBezTo>
                    <a:pt x="4" y="4"/>
                    <a:pt x="6" y="5"/>
                    <a:pt x="9" y="6"/>
                  </a:cubicBezTo>
                  <a:cubicBezTo>
                    <a:pt x="25" y="11"/>
                    <a:pt x="42" y="13"/>
                    <a:pt x="59" y="7"/>
                  </a:cubicBezTo>
                  <a:cubicBezTo>
                    <a:pt x="63" y="5"/>
                    <a:pt x="68" y="5"/>
                    <a:pt x="73" y="8"/>
                  </a:cubicBezTo>
                  <a:cubicBezTo>
                    <a:pt x="77" y="10"/>
                    <a:pt x="78" y="5"/>
                    <a:pt x="81" y="4"/>
                  </a:cubicBezTo>
                  <a:cubicBezTo>
                    <a:pt x="85" y="3"/>
                    <a:pt x="88" y="1"/>
                    <a:pt x="91" y="5"/>
                  </a:cubicBezTo>
                  <a:cubicBezTo>
                    <a:pt x="92" y="5"/>
                    <a:pt x="93" y="6"/>
                    <a:pt x="94" y="6"/>
                  </a:cubicBezTo>
                  <a:cubicBezTo>
                    <a:pt x="100" y="0"/>
                    <a:pt x="105" y="5"/>
                    <a:pt x="111" y="6"/>
                  </a:cubicBezTo>
                  <a:close/>
                </a:path>
              </a:pathLst>
            </a:custGeom>
            <a:solidFill>
              <a:srgbClr val="F7C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74"/>
            <p:cNvSpPr>
              <a:spLocks/>
            </p:cNvSpPr>
            <p:nvPr userDrawn="1"/>
          </p:nvSpPr>
          <p:spPr bwMode="auto">
            <a:xfrm>
              <a:off x="2505075" y="5303838"/>
              <a:ext cx="569913" cy="160337"/>
            </a:xfrm>
            <a:custGeom>
              <a:avLst/>
              <a:gdLst>
                <a:gd name="T0" fmla="*/ 1 w 62"/>
                <a:gd name="T1" fmla="*/ 12 h 25"/>
                <a:gd name="T2" fmla="*/ 7 w 62"/>
                <a:gd name="T3" fmla="*/ 5 h 25"/>
                <a:gd name="T4" fmla="*/ 21 w 62"/>
                <a:gd name="T5" fmla="*/ 5 h 25"/>
                <a:gd name="T6" fmla="*/ 25 w 62"/>
                <a:gd name="T7" fmla="*/ 6 h 25"/>
                <a:gd name="T8" fmla="*/ 57 w 62"/>
                <a:gd name="T9" fmla="*/ 4 h 25"/>
                <a:gd name="T10" fmla="*/ 62 w 62"/>
                <a:gd name="T11" fmla="*/ 5 h 25"/>
                <a:gd name="T12" fmla="*/ 39 w 62"/>
                <a:gd name="T13" fmla="*/ 12 h 25"/>
                <a:gd name="T14" fmla="*/ 34 w 62"/>
                <a:gd name="T15" fmla="*/ 10 h 25"/>
                <a:gd name="T16" fmla="*/ 30 w 62"/>
                <a:gd name="T17" fmla="*/ 10 h 25"/>
                <a:gd name="T18" fmla="*/ 31 w 62"/>
                <a:gd name="T19" fmla="*/ 14 h 25"/>
                <a:gd name="T20" fmla="*/ 35 w 62"/>
                <a:gd name="T21" fmla="*/ 22 h 25"/>
                <a:gd name="T22" fmla="*/ 27 w 62"/>
                <a:gd name="T23" fmla="*/ 23 h 25"/>
                <a:gd name="T24" fmla="*/ 10 w 62"/>
                <a:gd name="T25" fmla="*/ 23 h 25"/>
                <a:gd name="T26" fmla="*/ 1 w 62"/>
                <a:gd name="T27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2" h="25">
                  <a:moveTo>
                    <a:pt x="1" y="12"/>
                  </a:moveTo>
                  <a:cubicBezTo>
                    <a:pt x="0" y="8"/>
                    <a:pt x="2" y="5"/>
                    <a:pt x="7" y="5"/>
                  </a:cubicBezTo>
                  <a:cubicBezTo>
                    <a:pt x="12" y="4"/>
                    <a:pt x="17" y="3"/>
                    <a:pt x="21" y="5"/>
                  </a:cubicBezTo>
                  <a:cubicBezTo>
                    <a:pt x="23" y="5"/>
                    <a:pt x="24" y="6"/>
                    <a:pt x="25" y="6"/>
                  </a:cubicBezTo>
                  <a:cubicBezTo>
                    <a:pt x="36" y="0"/>
                    <a:pt x="47" y="9"/>
                    <a:pt x="57" y="4"/>
                  </a:cubicBezTo>
                  <a:cubicBezTo>
                    <a:pt x="59" y="3"/>
                    <a:pt x="61" y="4"/>
                    <a:pt x="62" y="5"/>
                  </a:cubicBezTo>
                  <a:cubicBezTo>
                    <a:pt x="56" y="13"/>
                    <a:pt x="47" y="12"/>
                    <a:pt x="39" y="12"/>
                  </a:cubicBezTo>
                  <a:cubicBezTo>
                    <a:pt x="37" y="12"/>
                    <a:pt x="35" y="11"/>
                    <a:pt x="34" y="10"/>
                  </a:cubicBezTo>
                  <a:cubicBezTo>
                    <a:pt x="32" y="10"/>
                    <a:pt x="31" y="9"/>
                    <a:pt x="30" y="10"/>
                  </a:cubicBezTo>
                  <a:cubicBezTo>
                    <a:pt x="29" y="12"/>
                    <a:pt x="30" y="13"/>
                    <a:pt x="31" y="14"/>
                  </a:cubicBezTo>
                  <a:cubicBezTo>
                    <a:pt x="33" y="16"/>
                    <a:pt x="37" y="19"/>
                    <a:pt x="35" y="22"/>
                  </a:cubicBezTo>
                  <a:cubicBezTo>
                    <a:pt x="34" y="25"/>
                    <a:pt x="30" y="23"/>
                    <a:pt x="27" y="23"/>
                  </a:cubicBezTo>
                  <a:cubicBezTo>
                    <a:pt x="21" y="23"/>
                    <a:pt x="16" y="23"/>
                    <a:pt x="10" y="23"/>
                  </a:cubicBezTo>
                  <a:cubicBezTo>
                    <a:pt x="7" y="19"/>
                    <a:pt x="4" y="16"/>
                    <a:pt x="1" y="12"/>
                  </a:cubicBezTo>
                  <a:close/>
                </a:path>
              </a:pathLst>
            </a:custGeom>
            <a:solidFill>
              <a:srgbClr val="F6D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75"/>
            <p:cNvSpPr>
              <a:spLocks/>
            </p:cNvSpPr>
            <p:nvPr userDrawn="1"/>
          </p:nvSpPr>
          <p:spPr bwMode="auto">
            <a:xfrm>
              <a:off x="722313" y="4471988"/>
              <a:ext cx="395288" cy="255587"/>
            </a:xfrm>
            <a:custGeom>
              <a:avLst/>
              <a:gdLst>
                <a:gd name="T0" fmla="*/ 40 w 43"/>
                <a:gd name="T1" fmla="*/ 31 h 40"/>
                <a:gd name="T2" fmla="*/ 43 w 43"/>
                <a:gd name="T3" fmla="*/ 37 h 40"/>
                <a:gd name="T4" fmla="*/ 38 w 43"/>
                <a:gd name="T5" fmla="*/ 33 h 40"/>
                <a:gd name="T6" fmla="*/ 32 w 43"/>
                <a:gd name="T7" fmla="*/ 33 h 40"/>
                <a:gd name="T8" fmla="*/ 25 w 43"/>
                <a:gd name="T9" fmla="*/ 34 h 40"/>
                <a:gd name="T10" fmla="*/ 0 w 43"/>
                <a:gd name="T11" fmla="*/ 32 h 40"/>
                <a:gd name="T12" fmla="*/ 0 w 43"/>
                <a:gd name="T13" fmla="*/ 20 h 40"/>
                <a:gd name="T14" fmla="*/ 7 w 43"/>
                <a:gd name="T15" fmla="*/ 4 h 40"/>
                <a:gd name="T16" fmla="*/ 12 w 43"/>
                <a:gd name="T17" fmla="*/ 1 h 40"/>
                <a:gd name="T18" fmla="*/ 13 w 43"/>
                <a:gd name="T19" fmla="*/ 6 h 40"/>
                <a:gd name="T20" fmla="*/ 26 w 43"/>
                <a:gd name="T21" fmla="*/ 31 h 40"/>
                <a:gd name="T22" fmla="*/ 28 w 43"/>
                <a:gd name="T23" fmla="*/ 33 h 40"/>
                <a:gd name="T24" fmla="*/ 29 w 43"/>
                <a:gd name="T25" fmla="*/ 30 h 40"/>
                <a:gd name="T26" fmla="*/ 32 w 43"/>
                <a:gd name="T27" fmla="*/ 14 h 40"/>
                <a:gd name="T28" fmla="*/ 35 w 43"/>
                <a:gd name="T29" fmla="*/ 10 h 40"/>
                <a:gd name="T30" fmla="*/ 36 w 43"/>
                <a:gd name="T31" fmla="*/ 14 h 40"/>
                <a:gd name="T32" fmla="*/ 40 w 43"/>
                <a:gd name="T33" fmla="*/ 3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" h="40">
                  <a:moveTo>
                    <a:pt x="40" y="31"/>
                  </a:moveTo>
                  <a:cubicBezTo>
                    <a:pt x="41" y="33"/>
                    <a:pt x="42" y="35"/>
                    <a:pt x="43" y="37"/>
                  </a:cubicBezTo>
                  <a:cubicBezTo>
                    <a:pt x="41" y="36"/>
                    <a:pt x="40" y="34"/>
                    <a:pt x="38" y="33"/>
                  </a:cubicBezTo>
                  <a:cubicBezTo>
                    <a:pt x="36" y="32"/>
                    <a:pt x="32" y="31"/>
                    <a:pt x="32" y="33"/>
                  </a:cubicBezTo>
                  <a:cubicBezTo>
                    <a:pt x="30" y="40"/>
                    <a:pt x="27" y="36"/>
                    <a:pt x="25" y="34"/>
                  </a:cubicBezTo>
                  <a:cubicBezTo>
                    <a:pt x="20" y="30"/>
                    <a:pt x="6" y="28"/>
                    <a:pt x="0" y="32"/>
                  </a:cubicBezTo>
                  <a:cubicBezTo>
                    <a:pt x="0" y="28"/>
                    <a:pt x="0" y="24"/>
                    <a:pt x="0" y="20"/>
                  </a:cubicBezTo>
                  <a:cubicBezTo>
                    <a:pt x="1" y="14"/>
                    <a:pt x="4" y="9"/>
                    <a:pt x="7" y="4"/>
                  </a:cubicBezTo>
                  <a:cubicBezTo>
                    <a:pt x="8" y="2"/>
                    <a:pt x="10" y="0"/>
                    <a:pt x="12" y="1"/>
                  </a:cubicBezTo>
                  <a:cubicBezTo>
                    <a:pt x="14" y="2"/>
                    <a:pt x="13" y="4"/>
                    <a:pt x="13" y="6"/>
                  </a:cubicBezTo>
                  <a:cubicBezTo>
                    <a:pt x="11" y="17"/>
                    <a:pt x="20" y="24"/>
                    <a:pt x="26" y="31"/>
                  </a:cubicBezTo>
                  <a:cubicBezTo>
                    <a:pt x="26" y="32"/>
                    <a:pt x="27" y="33"/>
                    <a:pt x="28" y="33"/>
                  </a:cubicBezTo>
                  <a:cubicBezTo>
                    <a:pt x="30" y="32"/>
                    <a:pt x="30" y="31"/>
                    <a:pt x="29" y="30"/>
                  </a:cubicBezTo>
                  <a:cubicBezTo>
                    <a:pt x="29" y="24"/>
                    <a:pt x="30" y="19"/>
                    <a:pt x="32" y="14"/>
                  </a:cubicBezTo>
                  <a:cubicBezTo>
                    <a:pt x="32" y="12"/>
                    <a:pt x="32" y="10"/>
                    <a:pt x="35" y="10"/>
                  </a:cubicBezTo>
                  <a:cubicBezTo>
                    <a:pt x="37" y="10"/>
                    <a:pt x="36" y="12"/>
                    <a:pt x="36" y="14"/>
                  </a:cubicBezTo>
                  <a:cubicBezTo>
                    <a:pt x="36" y="20"/>
                    <a:pt x="37" y="26"/>
                    <a:pt x="40" y="31"/>
                  </a:cubicBezTo>
                  <a:close/>
                </a:path>
              </a:pathLst>
            </a:custGeom>
            <a:solidFill>
              <a:srgbClr val="FBC2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Freeform 76"/>
            <p:cNvSpPr>
              <a:spLocks/>
            </p:cNvSpPr>
            <p:nvPr userDrawn="1"/>
          </p:nvSpPr>
          <p:spPr bwMode="auto">
            <a:xfrm>
              <a:off x="8043863" y="4811713"/>
              <a:ext cx="1285875" cy="306387"/>
            </a:xfrm>
            <a:custGeom>
              <a:avLst/>
              <a:gdLst>
                <a:gd name="T0" fmla="*/ 0 w 140"/>
                <a:gd name="T1" fmla="*/ 40 h 48"/>
                <a:gd name="T2" fmla="*/ 3 w 140"/>
                <a:gd name="T3" fmla="*/ 35 h 48"/>
                <a:gd name="T4" fmla="*/ 21 w 140"/>
                <a:gd name="T5" fmla="*/ 10 h 48"/>
                <a:gd name="T6" fmla="*/ 39 w 140"/>
                <a:gd name="T7" fmla="*/ 1 h 48"/>
                <a:gd name="T8" fmla="*/ 84 w 140"/>
                <a:gd name="T9" fmla="*/ 4 h 48"/>
                <a:gd name="T10" fmla="*/ 90 w 140"/>
                <a:gd name="T11" fmla="*/ 3 h 48"/>
                <a:gd name="T12" fmla="*/ 122 w 140"/>
                <a:gd name="T13" fmla="*/ 3 h 48"/>
                <a:gd name="T14" fmla="*/ 140 w 140"/>
                <a:gd name="T15" fmla="*/ 0 h 48"/>
                <a:gd name="T16" fmla="*/ 140 w 140"/>
                <a:gd name="T17" fmla="*/ 39 h 48"/>
                <a:gd name="T18" fmla="*/ 131 w 140"/>
                <a:gd name="T19" fmla="*/ 45 h 48"/>
                <a:gd name="T20" fmla="*/ 128 w 140"/>
                <a:gd name="T21" fmla="*/ 46 h 48"/>
                <a:gd name="T22" fmla="*/ 127 w 140"/>
                <a:gd name="T23" fmla="*/ 43 h 48"/>
                <a:gd name="T24" fmla="*/ 131 w 140"/>
                <a:gd name="T25" fmla="*/ 31 h 48"/>
                <a:gd name="T26" fmla="*/ 131 w 140"/>
                <a:gd name="T27" fmla="*/ 26 h 48"/>
                <a:gd name="T28" fmla="*/ 126 w 140"/>
                <a:gd name="T29" fmla="*/ 27 h 48"/>
                <a:gd name="T30" fmla="*/ 102 w 140"/>
                <a:gd name="T31" fmla="*/ 44 h 48"/>
                <a:gd name="T32" fmla="*/ 99 w 140"/>
                <a:gd name="T33" fmla="*/ 20 h 48"/>
                <a:gd name="T34" fmla="*/ 95 w 140"/>
                <a:gd name="T35" fmla="*/ 13 h 48"/>
                <a:gd name="T36" fmla="*/ 90 w 140"/>
                <a:gd name="T37" fmla="*/ 18 h 48"/>
                <a:gd name="T38" fmla="*/ 77 w 140"/>
                <a:gd name="T39" fmla="*/ 45 h 48"/>
                <a:gd name="T40" fmla="*/ 73 w 140"/>
                <a:gd name="T41" fmla="*/ 47 h 48"/>
                <a:gd name="T42" fmla="*/ 52 w 140"/>
                <a:gd name="T43" fmla="*/ 44 h 48"/>
                <a:gd name="T44" fmla="*/ 52 w 140"/>
                <a:gd name="T45" fmla="*/ 44 h 48"/>
                <a:gd name="T46" fmla="*/ 40 w 140"/>
                <a:gd name="T47" fmla="*/ 23 h 48"/>
                <a:gd name="T48" fmla="*/ 29 w 140"/>
                <a:gd name="T49" fmla="*/ 35 h 48"/>
                <a:gd name="T50" fmla="*/ 3 w 140"/>
                <a:gd name="T51" fmla="*/ 41 h 48"/>
                <a:gd name="T52" fmla="*/ 0 w 140"/>
                <a:gd name="T53" fmla="*/ 4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48">
                  <a:moveTo>
                    <a:pt x="0" y="40"/>
                  </a:moveTo>
                  <a:cubicBezTo>
                    <a:pt x="0" y="38"/>
                    <a:pt x="2" y="37"/>
                    <a:pt x="3" y="35"/>
                  </a:cubicBezTo>
                  <a:cubicBezTo>
                    <a:pt x="9" y="27"/>
                    <a:pt x="15" y="18"/>
                    <a:pt x="21" y="10"/>
                  </a:cubicBezTo>
                  <a:cubicBezTo>
                    <a:pt x="25" y="4"/>
                    <a:pt x="31" y="1"/>
                    <a:pt x="39" y="1"/>
                  </a:cubicBezTo>
                  <a:cubicBezTo>
                    <a:pt x="54" y="2"/>
                    <a:pt x="69" y="2"/>
                    <a:pt x="84" y="4"/>
                  </a:cubicBezTo>
                  <a:cubicBezTo>
                    <a:pt x="86" y="4"/>
                    <a:pt x="88" y="4"/>
                    <a:pt x="90" y="3"/>
                  </a:cubicBezTo>
                  <a:cubicBezTo>
                    <a:pt x="100" y="0"/>
                    <a:pt x="111" y="2"/>
                    <a:pt x="122" y="3"/>
                  </a:cubicBezTo>
                  <a:cubicBezTo>
                    <a:pt x="128" y="3"/>
                    <a:pt x="134" y="2"/>
                    <a:pt x="140" y="0"/>
                  </a:cubicBezTo>
                  <a:cubicBezTo>
                    <a:pt x="140" y="13"/>
                    <a:pt x="140" y="26"/>
                    <a:pt x="140" y="39"/>
                  </a:cubicBezTo>
                  <a:cubicBezTo>
                    <a:pt x="136" y="40"/>
                    <a:pt x="134" y="43"/>
                    <a:pt x="131" y="45"/>
                  </a:cubicBezTo>
                  <a:cubicBezTo>
                    <a:pt x="130" y="46"/>
                    <a:pt x="129" y="47"/>
                    <a:pt x="128" y="46"/>
                  </a:cubicBezTo>
                  <a:cubicBezTo>
                    <a:pt x="126" y="46"/>
                    <a:pt x="127" y="44"/>
                    <a:pt x="127" y="43"/>
                  </a:cubicBezTo>
                  <a:cubicBezTo>
                    <a:pt x="128" y="39"/>
                    <a:pt x="129" y="35"/>
                    <a:pt x="131" y="31"/>
                  </a:cubicBezTo>
                  <a:cubicBezTo>
                    <a:pt x="132" y="30"/>
                    <a:pt x="133" y="27"/>
                    <a:pt x="131" y="26"/>
                  </a:cubicBezTo>
                  <a:cubicBezTo>
                    <a:pt x="129" y="24"/>
                    <a:pt x="127" y="26"/>
                    <a:pt x="126" y="27"/>
                  </a:cubicBezTo>
                  <a:cubicBezTo>
                    <a:pt x="118" y="33"/>
                    <a:pt x="111" y="38"/>
                    <a:pt x="102" y="44"/>
                  </a:cubicBezTo>
                  <a:cubicBezTo>
                    <a:pt x="103" y="35"/>
                    <a:pt x="101" y="27"/>
                    <a:pt x="99" y="20"/>
                  </a:cubicBezTo>
                  <a:cubicBezTo>
                    <a:pt x="98" y="17"/>
                    <a:pt x="98" y="13"/>
                    <a:pt x="95" y="13"/>
                  </a:cubicBezTo>
                  <a:cubicBezTo>
                    <a:pt x="92" y="12"/>
                    <a:pt x="91" y="16"/>
                    <a:pt x="90" y="18"/>
                  </a:cubicBezTo>
                  <a:cubicBezTo>
                    <a:pt x="86" y="27"/>
                    <a:pt x="78" y="34"/>
                    <a:pt x="77" y="45"/>
                  </a:cubicBezTo>
                  <a:cubicBezTo>
                    <a:pt x="77" y="48"/>
                    <a:pt x="74" y="47"/>
                    <a:pt x="73" y="47"/>
                  </a:cubicBezTo>
                  <a:cubicBezTo>
                    <a:pt x="66" y="43"/>
                    <a:pt x="59" y="45"/>
                    <a:pt x="52" y="4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42" y="41"/>
                    <a:pt x="41" y="32"/>
                    <a:pt x="40" y="23"/>
                  </a:cubicBezTo>
                  <a:cubicBezTo>
                    <a:pt x="35" y="26"/>
                    <a:pt x="35" y="33"/>
                    <a:pt x="29" y="35"/>
                  </a:cubicBezTo>
                  <a:cubicBezTo>
                    <a:pt x="20" y="35"/>
                    <a:pt x="11" y="35"/>
                    <a:pt x="3" y="41"/>
                  </a:cubicBezTo>
                  <a:cubicBezTo>
                    <a:pt x="2" y="41"/>
                    <a:pt x="1" y="41"/>
                    <a:pt x="0" y="40"/>
                  </a:cubicBezTo>
                  <a:close/>
                </a:path>
              </a:pathLst>
            </a:custGeom>
            <a:solidFill>
              <a:srgbClr val="F6AF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" name="Freeform 77"/>
            <p:cNvSpPr>
              <a:spLocks/>
            </p:cNvSpPr>
            <p:nvPr userDrawn="1"/>
          </p:nvSpPr>
          <p:spPr bwMode="auto">
            <a:xfrm>
              <a:off x="7970838" y="3684588"/>
              <a:ext cx="165100" cy="141287"/>
            </a:xfrm>
            <a:custGeom>
              <a:avLst/>
              <a:gdLst>
                <a:gd name="T0" fmla="*/ 3 w 18"/>
                <a:gd name="T1" fmla="*/ 6 h 22"/>
                <a:gd name="T2" fmla="*/ 8 w 18"/>
                <a:gd name="T3" fmla="*/ 5 h 22"/>
                <a:gd name="T4" fmla="*/ 15 w 18"/>
                <a:gd name="T5" fmla="*/ 4 h 22"/>
                <a:gd name="T6" fmla="*/ 13 w 18"/>
                <a:gd name="T7" fmla="*/ 19 h 22"/>
                <a:gd name="T8" fmla="*/ 3 w 18"/>
                <a:gd name="T9" fmla="*/ 19 h 22"/>
                <a:gd name="T10" fmla="*/ 1 w 18"/>
                <a:gd name="T11" fmla="*/ 9 h 22"/>
                <a:gd name="T12" fmla="*/ 3 w 18"/>
                <a:gd name="T13" fmla="*/ 6 h 22"/>
                <a:gd name="T14" fmla="*/ 3 w 18"/>
                <a:gd name="T15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22">
                  <a:moveTo>
                    <a:pt x="3" y="6"/>
                  </a:moveTo>
                  <a:cubicBezTo>
                    <a:pt x="5" y="5"/>
                    <a:pt x="6" y="5"/>
                    <a:pt x="8" y="5"/>
                  </a:cubicBezTo>
                  <a:cubicBezTo>
                    <a:pt x="10" y="5"/>
                    <a:pt x="12" y="0"/>
                    <a:pt x="15" y="4"/>
                  </a:cubicBezTo>
                  <a:cubicBezTo>
                    <a:pt x="18" y="7"/>
                    <a:pt x="17" y="16"/>
                    <a:pt x="13" y="19"/>
                  </a:cubicBezTo>
                  <a:cubicBezTo>
                    <a:pt x="10" y="22"/>
                    <a:pt x="7" y="21"/>
                    <a:pt x="3" y="19"/>
                  </a:cubicBezTo>
                  <a:cubicBezTo>
                    <a:pt x="0" y="16"/>
                    <a:pt x="0" y="13"/>
                    <a:pt x="1" y="9"/>
                  </a:cubicBezTo>
                  <a:cubicBezTo>
                    <a:pt x="1" y="8"/>
                    <a:pt x="2" y="7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lose/>
                </a:path>
              </a:pathLst>
            </a:custGeom>
            <a:solidFill>
              <a:srgbClr val="F7D1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Freeform 78"/>
            <p:cNvSpPr>
              <a:spLocks/>
            </p:cNvSpPr>
            <p:nvPr userDrawn="1"/>
          </p:nvSpPr>
          <p:spPr bwMode="auto">
            <a:xfrm>
              <a:off x="2403475" y="4087813"/>
              <a:ext cx="82550" cy="84137"/>
            </a:xfrm>
            <a:custGeom>
              <a:avLst/>
              <a:gdLst>
                <a:gd name="T0" fmla="*/ 9 w 9"/>
                <a:gd name="T1" fmla="*/ 8 h 13"/>
                <a:gd name="T2" fmla="*/ 6 w 9"/>
                <a:gd name="T3" fmla="*/ 13 h 13"/>
                <a:gd name="T4" fmla="*/ 0 w 9"/>
                <a:gd name="T5" fmla="*/ 3 h 13"/>
                <a:gd name="T6" fmla="*/ 3 w 9"/>
                <a:gd name="T7" fmla="*/ 0 h 13"/>
                <a:gd name="T8" fmla="*/ 9 w 9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9" y="8"/>
                  </a:moveTo>
                  <a:cubicBezTo>
                    <a:pt x="9" y="10"/>
                    <a:pt x="8" y="13"/>
                    <a:pt x="6" y="13"/>
                  </a:cubicBezTo>
                  <a:cubicBezTo>
                    <a:pt x="2" y="12"/>
                    <a:pt x="1" y="7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7" y="1"/>
                    <a:pt x="9" y="3"/>
                    <a:pt x="9" y="8"/>
                  </a:cubicBezTo>
                  <a:close/>
                </a:path>
              </a:pathLst>
            </a:custGeom>
            <a:solidFill>
              <a:srgbClr val="F4D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" name="Freeform 79"/>
            <p:cNvSpPr>
              <a:spLocks/>
            </p:cNvSpPr>
            <p:nvPr userDrawn="1"/>
          </p:nvSpPr>
          <p:spPr bwMode="auto">
            <a:xfrm>
              <a:off x="8237538" y="4664075"/>
              <a:ext cx="1092200" cy="211137"/>
            </a:xfrm>
            <a:custGeom>
              <a:avLst/>
              <a:gdLst>
                <a:gd name="T0" fmla="*/ 119 w 119"/>
                <a:gd name="T1" fmla="*/ 23 h 33"/>
                <a:gd name="T2" fmla="*/ 99 w 119"/>
                <a:gd name="T3" fmla="*/ 27 h 33"/>
                <a:gd name="T4" fmla="*/ 70 w 119"/>
                <a:gd name="T5" fmla="*/ 28 h 33"/>
                <a:gd name="T6" fmla="*/ 49 w 119"/>
                <a:gd name="T7" fmla="*/ 27 h 33"/>
                <a:gd name="T8" fmla="*/ 10 w 119"/>
                <a:gd name="T9" fmla="*/ 27 h 33"/>
                <a:gd name="T10" fmla="*/ 0 w 119"/>
                <a:gd name="T11" fmla="*/ 33 h 33"/>
                <a:gd name="T12" fmla="*/ 17 w 119"/>
                <a:gd name="T13" fmla="*/ 10 h 33"/>
                <a:gd name="T14" fmla="*/ 21 w 119"/>
                <a:gd name="T15" fmla="*/ 5 h 33"/>
                <a:gd name="T16" fmla="*/ 50 w 119"/>
                <a:gd name="T17" fmla="*/ 2 h 33"/>
                <a:gd name="T18" fmla="*/ 55 w 119"/>
                <a:gd name="T19" fmla="*/ 9 h 33"/>
                <a:gd name="T20" fmla="*/ 55 w 119"/>
                <a:gd name="T21" fmla="*/ 18 h 33"/>
                <a:gd name="T22" fmla="*/ 63 w 119"/>
                <a:gd name="T23" fmla="*/ 15 h 33"/>
                <a:gd name="T24" fmla="*/ 72 w 119"/>
                <a:gd name="T25" fmla="*/ 8 h 33"/>
                <a:gd name="T26" fmla="*/ 91 w 119"/>
                <a:gd name="T27" fmla="*/ 4 h 33"/>
                <a:gd name="T28" fmla="*/ 97 w 119"/>
                <a:gd name="T29" fmla="*/ 3 h 33"/>
                <a:gd name="T30" fmla="*/ 116 w 119"/>
                <a:gd name="T31" fmla="*/ 2 h 33"/>
                <a:gd name="T32" fmla="*/ 119 w 119"/>
                <a:gd name="T33" fmla="*/ 5 h 33"/>
                <a:gd name="T34" fmla="*/ 119 w 119"/>
                <a:gd name="T35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9" h="33">
                  <a:moveTo>
                    <a:pt x="119" y="23"/>
                  </a:moveTo>
                  <a:cubicBezTo>
                    <a:pt x="114" y="30"/>
                    <a:pt x="106" y="27"/>
                    <a:pt x="99" y="27"/>
                  </a:cubicBezTo>
                  <a:cubicBezTo>
                    <a:pt x="89" y="28"/>
                    <a:pt x="79" y="25"/>
                    <a:pt x="70" y="28"/>
                  </a:cubicBezTo>
                  <a:cubicBezTo>
                    <a:pt x="63" y="30"/>
                    <a:pt x="56" y="28"/>
                    <a:pt x="49" y="27"/>
                  </a:cubicBezTo>
                  <a:cubicBezTo>
                    <a:pt x="36" y="26"/>
                    <a:pt x="23" y="27"/>
                    <a:pt x="10" y="27"/>
                  </a:cubicBezTo>
                  <a:cubicBezTo>
                    <a:pt x="6" y="27"/>
                    <a:pt x="4" y="31"/>
                    <a:pt x="0" y="33"/>
                  </a:cubicBezTo>
                  <a:cubicBezTo>
                    <a:pt x="4" y="25"/>
                    <a:pt x="10" y="17"/>
                    <a:pt x="17" y="10"/>
                  </a:cubicBezTo>
                  <a:cubicBezTo>
                    <a:pt x="18" y="9"/>
                    <a:pt x="20" y="7"/>
                    <a:pt x="21" y="5"/>
                  </a:cubicBezTo>
                  <a:cubicBezTo>
                    <a:pt x="31" y="1"/>
                    <a:pt x="41" y="2"/>
                    <a:pt x="50" y="2"/>
                  </a:cubicBezTo>
                  <a:cubicBezTo>
                    <a:pt x="54" y="2"/>
                    <a:pt x="56" y="5"/>
                    <a:pt x="55" y="9"/>
                  </a:cubicBezTo>
                  <a:cubicBezTo>
                    <a:pt x="55" y="12"/>
                    <a:pt x="51" y="15"/>
                    <a:pt x="55" y="18"/>
                  </a:cubicBezTo>
                  <a:cubicBezTo>
                    <a:pt x="58" y="20"/>
                    <a:pt x="60" y="16"/>
                    <a:pt x="63" y="15"/>
                  </a:cubicBezTo>
                  <a:cubicBezTo>
                    <a:pt x="66" y="13"/>
                    <a:pt x="69" y="10"/>
                    <a:pt x="72" y="8"/>
                  </a:cubicBezTo>
                  <a:cubicBezTo>
                    <a:pt x="79" y="0"/>
                    <a:pt x="81" y="0"/>
                    <a:pt x="91" y="4"/>
                  </a:cubicBezTo>
                  <a:cubicBezTo>
                    <a:pt x="93" y="5"/>
                    <a:pt x="95" y="4"/>
                    <a:pt x="97" y="3"/>
                  </a:cubicBezTo>
                  <a:cubicBezTo>
                    <a:pt x="103" y="1"/>
                    <a:pt x="110" y="2"/>
                    <a:pt x="116" y="2"/>
                  </a:cubicBezTo>
                  <a:cubicBezTo>
                    <a:pt x="117" y="2"/>
                    <a:pt x="118" y="4"/>
                    <a:pt x="119" y="5"/>
                  </a:cubicBezTo>
                  <a:cubicBezTo>
                    <a:pt x="119" y="11"/>
                    <a:pt x="119" y="17"/>
                    <a:pt x="119" y="23"/>
                  </a:cubicBezTo>
                  <a:close/>
                </a:path>
              </a:pathLst>
            </a:custGeom>
            <a:solidFill>
              <a:srgbClr val="F497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" name="Freeform 80"/>
            <p:cNvSpPr>
              <a:spLocks/>
            </p:cNvSpPr>
            <p:nvPr userDrawn="1"/>
          </p:nvSpPr>
          <p:spPr bwMode="auto">
            <a:xfrm>
              <a:off x="8705850" y="4714875"/>
              <a:ext cx="193675" cy="90487"/>
            </a:xfrm>
            <a:custGeom>
              <a:avLst/>
              <a:gdLst>
                <a:gd name="T0" fmla="*/ 21 w 21"/>
                <a:gd name="T1" fmla="*/ 0 h 14"/>
                <a:gd name="T2" fmla="*/ 4 w 21"/>
                <a:gd name="T3" fmla="*/ 13 h 14"/>
                <a:gd name="T4" fmla="*/ 0 w 21"/>
                <a:gd name="T5" fmla="*/ 9 h 14"/>
                <a:gd name="T6" fmla="*/ 4 w 21"/>
                <a:gd name="T7" fmla="*/ 1 h 14"/>
                <a:gd name="T8" fmla="*/ 21 w 21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4">
                  <a:moveTo>
                    <a:pt x="21" y="0"/>
                  </a:moveTo>
                  <a:cubicBezTo>
                    <a:pt x="18" y="7"/>
                    <a:pt x="11" y="9"/>
                    <a:pt x="4" y="13"/>
                  </a:cubicBezTo>
                  <a:cubicBezTo>
                    <a:pt x="2" y="14"/>
                    <a:pt x="0" y="11"/>
                    <a:pt x="0" y="9"/>
                  </a:cubicBezTo>
                  <a:cubicBezTo>
                    <a:pt x="0" y="6"/>
                    <a:pt x="1" y="3"/>
                    <a:pt x="4" y="1"/>
                  </a:cubicBezTo>
                  <a:cubicBezTo>
                    <a:pt x="10" y="4"/>
                    <a:pt x="15" y="1"/>
                    <a:pt x="21" y="0"/>
                  </a:cubicBezTo>
                  <a:close/>
                </a:path>
              </a:pathLst>
            </a:custGeom>
            <a:solidFill>
              <a:srgbClr val="EE94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" name="Freeform 81"/>
            <p:cNvSpPr>
              <a:spLocks/>
            </p:cNvSpPr>
            <p:nvPr userDrawn="1"/>
          </p:nvSpPr>
          <p:spPr bwMode="auto">
            <a:xfrm>
              <a:off x="7400925" y="5016500"/>
              <a:ext cx="946150" cy="268287"/>
            </a:xfrm>
            <a:custGeom>
              <a:avLst/>
              <a:gdLst>
                <a:gd name="T0" fmla="*/ 70 w 103"/>
                <a:gd name="T1" fmla="*/ 8 h 42"/>
                <a:gd name="T2" fmla="*/ 100 w 103"/>
                <a:gd name="T3" fmla="*/ 1 h 42"/>
                <a:gd name="T4" fmla="*/ 96 w 103"/>
                <a:gd name="T5" fmla="*/ 15 h 42"/>
                <a:gd name="T6" fmla="*/ 92 w 103"/>
                <a:gd name="T7" fmla="*/ 27 h 42"/>
                <a:gd name="T8" fmla="*/ 87 w 103"/>
                <a:gd name="T9" fmla="*/ 28 h 42"/>
                <a:gd name="T10" fmla="*/ 81 w 103"/>
                <a:gd name="T11" fmla="*/ 28 h 42"/>
                <a:gd name="T12" fmla="*/ 71 w 103"/>
                <a:gd name="T13" fmla="*/ 30 h 42"/>
                <a:gd name="T14" fmla="*/ 58 w 103"/>
                <a:gd name="T15" fmla="*/ 33 h 42"/>
                <a:gd name="T16" fmla="*/ 49 w 103"/>
                <a:gd name="T17" fmla="*/ 33 h 42"/>
                <a:gd name="T18" fmla="*/ 39 w 103"/>
                <a:gd name="T19" fmla="*/ 33 h 42"/>
                <a:gd name="T20" fmla="*/ 27 w 103"/>
                <a:gd name="T21" fmla="*/ 34 h 42"/>
                <a:gd name="T22" fmla="*/ 17 w 103"/>
                <a:gd name="T23" fmla="*/ 28 h 42"/>
                <a:gd name="T24" fmla="*/ 8 w 103"/>
                <a:gd name="T25" fmla="*/ 32 h 42"/>
                <a:gd name="T26" fmla="*/ 0 w 103"/>
                <a:gd name="T27" fmla="*/ 42 h 42"/>
                <a:gd name="T28" fmla="*/ 14 w 103"/>
                <a:gd name="T29" fmla="*/ 12 h 42"/>
                <a:gd name="T30" fmla="*/ 16 w 103"/>
                <a:gd name="T31" fmla="*/ 10 h 42"/>
                <a:gd name="T32" fmla="*/ 20 w 103"/>
                <a:gd name="T33" fmla="*/ 15 h 42"/>
                <a:gd name="T34" fmla="*/ 29 w 103"/>
                <a:gd name="T35" fmla="*/ 30 h 42"/>
                <a:gd name="T36" fmla="*/ 35 w 103"/>
                <a:gd name="T37" fmla="*/ 28 h 42"/>
                <a:gd name="T38" fmla="*/ 53 w 103"/>
                <a:gd name="T39" fmla="*/ 4 h 42"/>
                <a:gd name="T40" fmla="*/ 58 w 103"/>
                <a:gd name="T41" fmla="*/ 2 h 42"/>
                <a:gd name="T42" fmla="*/ 61 w 103"/>
                <a:gd name="T43" fmla="*/ 8 h 42"/>
                <a:gd name="T44" fmla="*/ 61 w 103"/>
                <a:gd name="T45" fmla="*/ 15 h 42"/>
                <a:gd name="T46" fmla="*/ 70 w 103"/>
                <a:gd name="T47" fmla="*/ 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3" h="42">
                  <a:moveTo>
                    <a:pt x="70" y="8"/>
                  </a:moveTo>
                  <a:cubicBezTo>
                    <a:pt x="79" y="2"/>
                    <a:pt x="90" y="0"/>
                    <a:pt x="100" y="1"/>
                  </a:cubicBezTo>
                  <a:cubicBezTo>
                    <a:pt x="103" y="7"/>
                    <a:pt x="97" y="10"/>
                    <a:pt x="96" y="15"/>
                  </a:cubicBezTo>
                  <a:cubicBezTo>
                    <a:pt x="95" y="19"/>
                    <a:pt x="93" y="23"/>
                    <a:pt x="92" y="27"/>
                  </a:cubicBezTo>
                  <a:cubicBezTo>
                    <a:pt x="90" y="28"/>
                    <a:pt x="89" y="29"/>
                    <a:pt x="87" y="28"/>
                  </a:cubicBezTo>
                  <a:cubicBezTo>
                    <a:pt x="85" y="25"/>
                    <a:pt x="83" y="26"/>
                    <a:pt x="81" y="28"/>
                  </a:cubicBezTo>
                  <a:cubicBezTo>
                    <a:pt x="78" y="31"/>
                    <a:pt x="75" y="31"/>
                    <a:pt x="71" y="30"/>
                  </a:cubicBezTo>
                  <a:cubicBezTo>
                    <a:pt x="66" y="27"/>
                    <a:pt x="61" y="29"/>
                    <a:pt x="58" y="33"/>
                  </a:cubicBezTo>
                  <a:cubicBezTo>
                    <a:pt x="54" y="38"/>
                    <a:pt x="51" y="36"/>
                    <a:pt x="49" y="33"/>
                  </a:cubicBezTo>
                  <a:cubicBezTo>
                    <a:pt x="46" y="30"/>
                    <a:pt x="43" y="30"/>
                    <a:pt x="39" y="33"/>
                  </a:cubicBezTo>
                  <a:cubicBezTo>
                    <a:pt x="36" y="37"/>
                    <a:pt x="32" y="36"/>
                    <a:pt x="27" y="34"/>
                  </a:cubicBezTo>
                  <a:cubicBezTo>
                    <a:pt x="24" y="31"/>
                    <a:pt x="21" y="30"/>
                    <a:pt x="17" y="28"/>
                  </a:cubicBezTo>
                  <a:cubicBezTo>
                    <a:pt x="12" y="25"/>
                    <a:pt x="10" y="26"/>
                    <a:pt x="8" y="32"/>
                  </a:cubicBezTo>
                  <a:cubicBezTo>
                    <a:pt x="6" y="36"/>
                    <a:pt x="6" y="41"/>
                    <a:pt x="0" y="42"/>
                  </a:cubicBezTo>
                  <a:cubicBezTo>
                    <a:pt x="4" y="32"/>
                    <a:pt x="9" y="22"/>
                    <a:pt x="14" y="12"/>
                  </a:cubicBezTo>
                  <a:cubicBezTo>
                    <a:pt x="14" y="11"/>
                    <a:pt x="15" y="10"/>
                    <a:pt x="16" y="10"/>
                  </a:cubicBezTo>
                  <a:cubicBezTo>
                    <a:pt x="18" y="11"/>
                    <a:pt x="19" y="13"/>
                    <a:pt x="20" y="15"/>
                  </a:cubicBezTo>
                  <a:cubicBezTo>
                    <a:pt x="21" y="21"/>
                    <a:pt x="24" y="25"/>
                    <a:pt x="29" y="30"/>
                  </a:cubicBezTo>
                  <a:cubicBezTo>
                    <a:pt x="32" y="33"/>
                    <a:pt x="33" y="32"/>
                    <a:pt x="35" y="28"/>
                  </a:cubicBezTo>
                  <a:cubicBezTo>
                    <a:pt x="40" y="19"/>
                    <a:pt x="45" y="11"/>
                    <a:pt x="53" y="4"/>
                  </a:cubicBezTo>
                  <a:cubicBezTo>
                    <a:pt x="55" y="3"/>
                    <a:pt x="56" y="1"/>
                    <a:pt x="58" y="2"/>
                  </a:cubicBezTo>
                  <a:cubicBezTo>
                    <a:pt x="61" y="3"/>
                    <a:pt x="61" y="5"/>
                    <a:pt x="61" y="8"/>
                  </a:cubicBezTo>
                  <a:cubicBezTo>
                    <a:pt x="61" y="10"/>
                    <a:pt x="61" y="13"/>
                    <a:pt x="61" y="15"/>
                  </a:cubicBezTo>
                  <a:cubicBezTo>
                    <a:pt x="67" y="16"/>
                    <a:pt x="67" y="9"/>
                    <a:pt x="70" y="8"/>
                  </a:cubicBezTo>
                  <a:close/>
                </a:path>
              </a:pathLst>
            </a:custGeom>
            <a:solidFill>
              <a:srgbClr val="F7CD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" name="Freeform 82"/>
            <p:cNvSpPr>
              <a:spLocks/>
            </p:cNvSpPr>
            <p:nvPr userDrawn="1"/>
          </p:nvSpPr>
          <p:spPr bwMode="auto">
            <a:xfrm>
              <a:off x="7658100" y="5099050"/>
              <a:ext cx="46038" cy="46037"/>
            </a:xfrm>
            <a:custGeom>
              <a:avLst/>
              <a:gdLst>
                <a:gd name="T0" fmla="*/ 3 w 5"/>
                <a:gd name="T1" fmla="*/ 7 h 7"/>
                <a:gd name="T2" fmla="*/ 1 w 5"/>
                <a:gd name="T3" fmla="*/ 1 h 7"/>
                <a:gd name="T4" fmla="*/ 3 w 5"/>
                <a:gd name="T5" fmla="*/ 1 h 7"/>
                <a:gd name="T6" fmla="*/ 3 w 5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cubicBezTo>
                    <a:pt x="1" y="5"/>
                    <a:pt x="0" y="3"/>
                    <a:pt x="1" y="1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5" y="3"/>
                    <a:pt x="5" y="5"/>
                    <a:pt x="3" y="7"/>
                  </a:cubicBezTo>
                  <a:close/>
                </a:path>
              </a:pathLst>
            </a:custGeom>
            <a:solidFill>
              <a:srgbClr val="EE94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" name="Freeform 83"/>
            <p:cNvSpPr>
              <a:spLocks/>
            </p:cNvSpPr>
            <p:nvPr userDrawn="1"/>
          </p:nvSpPr>
          <p:spPr bwMode="auto">
            <a:xfrm>
              <a:off x="8283575" y="4940300"/>
              <a:ext cx="238125" cy="171450"/>
            </a:xfrm>
            <a:custGeom>
              <a:avLst/>
              <a:gdLst>
                <a:gd name="T0" fmla="*/ 0 w 26"/>
                <a:gd name="T1" fmla="*/ 27 h 27"/>
                <a:gd name="T2" fmla="*/ 4 w 26"/>
                <a:gd name="T3" fmla="*/ 13 h 27"/>
                <a:gd name="T4" fmla="*/ 11 w 26"/>
                <a:gd name="T5" fmla="*/ 3 h 27"/>
                <a:gd name="T6" fmla="*/ 15 w 26"/>
                <a:gd name="T7" fmla="*/ 1 h 27"/>
                <a:gd name="T8" fmla="*/ 16 w 26"/>
                <a:gd name="T9" fmla="*/ 5 h 27"/>
                <a:gd name="T10" fmla="*/ 26 w 26"/>
                <a:gd name="T11" fmla="*/ 24 h 27"/>
                <a:gd name="T12" fmla="*/ 12 w 26"/>
                <a:gd name="T13" fmla="*/ 23 h 27"/>
                <a:gd name="T14" fmla="*/ 0 w 26"/>
                <a:gd name="T1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7">
                  <a:moveTo>
                    <a:pt x="0" y="27"/>
                  </a:moveTo>
                  <a:cubicBezTo>
                    <a:pt x="0" y="22"/>
                    <a:pt x="3" y="18"/>
                    <a:pt x="4" y="13"/>
                  </a:cubicBezTo>
                  <a:cubicBezTo>
                    <a:pt x="7" y="10"/>
                    <a:pt x="9" y="6"/>
                    <a:pt x="11" y="3"/>
                  </a:cubicBezTo>
                  <a:cubicBezTo>
                    <a:pt x="12" y="2"/>
                    <a:pt x="13" y="0"/>
                    <a:pt x="15" y="1"/>
                  </a:cubicBezTo>
                  <a:cubicBezTo>
                    <a:pt x="16" y="2"/>
                    <a:pt x="16" y="3"/>
                    <a:pt x="16" y="5"/>
                  </a:cubicBezTo>
                  <a:cubicBezTo>
                    <a:pt x="16" y="13"/>
                    <a:pt x="20" y="19"/>
                    <a:pt x="26" y="24"/>
                  </a:cubicBezTo>
                  <a:cubicBezTo>
                    <a:pt x="21" y="24"/>
                    <a:pt x="17" y="24"/>
                    <a:pt x="12" y="23"/>
                  </a:cubicBezTo>
                  <a:cubicBezTo>
                    <a:pt x="9" y="21"/>
                    <a:pt x="4" y="25"/>
                    <a:pt x="0" y="27"/>
                  </a:cubicBezTo>
                  <a:close/>
                </a:path>
              </a:pathLst>
            </a:custGeom>
            <a:solidFill>
              <a:srgbClr val="FBD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4271379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314" y="1346420"/>
            <a:ext cx="8385096" cy="2246531"/>
          </a:xfrm>
        </p:spPr>
        <p:txBody>
          <a:bodyPr anchor="b"/>
          <a:lstStyle>
            <a:lvl1pPr>
              <a:defRPr sz="4725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314" y="3614203"/>
            <a:ext cx="8385096" cy="1181397"/>
          </a:xfrm>
        </p:spPr>
        <p:txBody>
          <a:bodyPr/>
          <a:lstStyle>
            <a:lvl1pPr marL="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1pPr>
            <a:lvl2pPr marL="360045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720090" indent="0">
              <a:buNone/>
              <a:defRPr sz="1418">
                <a:solidFill>
                  <a:schemeClr val="tx1">
                    <a:tint val="75000"/>
                  </a:schemeClr>
                </a:solidFill>
              </a:defRPr>
            </a:lvl3pPr>
            <a:lvl4pPr marL="108013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4401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180022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16027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52031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14972"/>
      </p:ext>
    </p:extLst>
  </p:cSld>
  <p:clrMapOvr>
    <a:masterClrMapping/>
  </p:clrMapOvr>
  <p:transition spd="med">
    <p:pull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Título 285"/>
          <p:cNvSpPr txBox="1">
            <a:spLocks/>
          </p:cNvSpPr>
          <p:nvPr userDrawn="1"/>
        </p:nvSpPr>
        <p:spPr>
          <a:xfrm>
            <a:off x="820738" y="439738"/>
            <a:ext cx="8385175" cy="10445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s-ES" dirty="0" smtClean="0"/>
              <a:t>Haga clic para modificar el estilo</a:t>
            </a:r>
            <a:endParaRPr lang="es-PE" dirty="0" smtClean="0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7627" y="4644553"/>
            <a:ext cx="9937103" cy="75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3711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7627" y="4644553"/>
            <a:ext cx="9937103" cy="75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8859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124;p17"/>
          <p:cNvGrpSpPr/>
          <p:nvPr userDrawn="1"/>
        </p:nvGrpSpPr>
        <p:grpSpPr>
          <a:xfrm>
            <a:off x="684461" y="1484313"/>
            <a:ext cx="1554177" cy="3316323"/>
            <a:chOff x="7688425" y="945388"/>
            <a:chExt cx="2136495" cy="4558882"/>
          </a:xfrm>
        </p:grpSpPr>
        <p:grpSp>
          <p:nvGrpSpPr>
            <p:cNvPr id="5" name="Google Shape;125;p17"/>
            <p:cNvGrpSpPr/>
            <p:nvPr/>
          </p:nvGrpSpPr>
          <p:grpSpPr>
            <a:xfrm>
              <a:off x="7688425" y="945388"/>
              <a:ext cx="2136495" cy="4558882"/>
              <a:chOff x="877975" y="584575"/>
              <a:chExt cx="2136495" cy="4558882"/>
            </a:xfrm>
          </p:grpSpPr>
          <p:sp>
            <p:nvSpPr>
              <p:cNvPr id="8" name="Google Shape;126;p17"/>
              <p:cNvSpPr/>
              <p:nvPr/>
            </p:nvSpPr>
            <p:spPr>
              <a:xfrm>
                <a:off x="899596" y="1673954"/>
                <a:ext cx="1567834" cy="3465986"/>
              </a:xfrm>
              <a:custGeom>
                <a:avLst/>
                <a:gdLst/>
                <a:ahLst/>
                <a:cxnLst/>
                <a:rect l="l" t="t" r="r" b="b"/>
                <a:pathLst>
                  <a:path w="31037" h="68613" extrusionOk="0">
                    <a:moveTo>
                      <a:pt x="21904" y="1"/>
                    </a:moveTo>
                    <a:lnTo>
                      <a:pt x="18167" y="1350"/>
                    </a:lnTo>
                    <a:lnTo>
                      <a:pt x="18167" y="9031"/>
                    </a:lnTo>
                    <a:cubicBezTo>
                      <a:pt x="18167" y="9031"/>
                      <a:pt x="9239" y="9133"/>
                      <a:pt x="7163" y="11521"/>
                    </a:cubicBezTo>
                    <a:cubicBezTo>
                      <a:pt x="5087" y="13908"/>
                      <a:pt x="2182" y="27403"/>
                      <a:pt x="0" y="54287"/>
                    </a:cubicBezTo>
                    <a:lnTo>
                      <a:pt x="0" y="68613"/>
                    </a:lnTo>
                    <a:lnTo>
                      <a:pt x="31037" y="68613"/>
                    </a:lnTo>
                    <a:lnTo>
                      <a:pt x="30831" y="10607"/>
                    </a:lnTo>
                    <a:cubicBezTo>
                      <a:pt x="30831" y="10607"/>
                      <a:pt x="30311" y="9859"/>
                      <a:pt x="22216" y="9031"/>
                    </a:cubicBezTo>
                    <a:lnTo>
                      <a:pt x="21904" y="1"/>
                    </a:lnTo>
                    <a:close/>
                  </a:path>
                </a:pathLst>
              </a:custGeom>
              <a:solidFill>
                <a:srgbClr val="FFA1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" name="Google Shape;127;p17"/>
              <p:cNvSpPr/>
              <p:nvPr/>
            </p:nvSpPr>
            <p:spPr>
              <a:xfrm>
                <a:off x="1817270" y="1727602"/>
                <a:ext cx="193523" cy="273337"/>
              </a:xfrm>
              <a:custGeom>
                <a:avLst/>
                <a:gdLst/>
                <a:ahLst/>
                <a:cxnLst/>
                <a:rect l="l" t="t" r="r" b="b"/>
                <a:pathLst>
                  <a:path w="3831" h="5411" extrusionOk="0">
                    <a:moveTo>
                      <a:pt x="3738" y="0"/>
                    </a:moveTo>
                    <a:lnTo>
                      <a:pt x="1" y="1350"/>
                    </a:lnTo>
                    <a:lnTo>
                      <a:pt x="1" y="5410"/>
                    </a:lnTo>
                    <a:cubicBezTo>
                      <a:pt x="1559" y="5033"/>
                      <a:pt x="2871" y="4029"/>
                      <a:pt x="3830" y="2738"/>
                    </a:cubicBezTo>
                    <a:lnTo>
                      <a:pt x="3738" y="0"/>
                    </a:lnTo>
                    <a:close/>
                  </a:path>
                </a:pathLst>
              </a:custGeom>
              <a:solidFill>
                <a:srgbClr val="F28B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" name="Google Shape;128;p17"/>
              <p:cNvSpPr/>
              <p:nvPr/>
            </p:nvSpPr>
            <p:spPr>
              <a:xfrm>
                <a:off x="949102" y="2005037"/>
                <a:ext cx="1513834" cy="1878097"/>
              </a:xfrm>
              <a:custGeom>
                <a:avLst/>
                <a:gdLst/>
                <a:ahLst/>
                <a:cxnLst/>
                <a:rect l="l" t="t" r="r" b="b"/>
                <a:pathLst>
                  <a:path w="29968" h="37179" extrusionOk="0">
                    <a:moveTo>
                      <a:pt x="17187" y="0"/>
                    </a:moveTo>
                    <a:lnTo>
                      <a:pt x="17187" y="2477"/>
                    </a:lnTo>
                    <a:cubicBezTo>
                      <a:pt x="17187" y="2477"/>
                      <a:pt x="8259" y="2579"/>
                      <a:pt x="6183" y="4967"/>
                    </a:cubicBezTo>
                    <a:cubicBezTo>
                      <a:pt x="4405" y="7012"/>
                      <a:pt x="2018" y="17207"/>
                      <a:pt x="0" y="36980"/>
                    </a:cubicBezTo>
                    <a:cubicBezTo>
                      <a:pt x="1671" y="36956"/>
                      <a:pt x="3342" y="36946"/>
                      <a:pt x="5014" y="36946"/>
                    </a:cubicBezTo>
                    <a:cubicBezTo>
                      <a:pt x="13089" y="36946"/>
                      <a:pt x="21180" y="37179"/>
                      <a:pt x="29261" y="37179"/>
                    </a:cubicBezTo>
                    <a:cubicBezTo>
                      <a:pt x="29497" y="37179"/>
                      <a:pt x="29732" y="37179"/>
                      <a:pt x="29968" y="37178"/>
                    </a:cubicBezTo>
                    <a:lnTo>
                      <a:pt x="29851" y="4053"/>
                    </a:lnTo>
                    <a:cubicBezTo>
                      <a:pt x="29851" y="4053"/>
                      <a:pt x="29331" y="3305"/>
                      <a:pt x="21236" y="2477"/>
                    </a:cubicBezTo>
                    <a:lnTo>
                      <a:pt x="21150" y="0"/>
                    </a:lnTo>
                    <a:cubicBezTo>
                      <a:pt x="20150" y="332"/>
                      <a:pt x="19337" y="952"/>
                      <a:pt x="19214" y="2056"/>
                    </a:cubicBezTo>
                    <a:cubicBezTo>
                      <a:pt x="18858" y="1164"/>
                      <a:pt x="18063" y="13"/>
                      <a:pt x="17187" y="0"/>
                    </a:cubicBezTo>
                    <a:close/>
                  </a:path>
                </a:pathLst>
              </a:custGeom>
              <a:solidFill>
                <a:srgbClr val="0062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" name="Google Shape;129;p17"/>
              <p:cNvSpPr/>
              <p:nvPr/>
            </p:nvSpPr>
            <p:spPr>
              <a:xfrm>
                <a:off x="1919919" y="2127336"/>
                <a:ext cx="5001" cy="1746455"/>
              </a:xfrm>
              <a:custGeom>
                <a:avLst/>
                <a:gdLst/>
                <a:ahLst/>
                <a:cxnLst/>
                <a:rect l="l" t="t" r="r" b="b"/>
                <a:pathLst>
                  <a:path w="99" h="34573" extrusionOk="0">
                    <a:moveTo>
                      <a:pt x="0" y="1"/>
                    </a:moveTo>
                    <a:lnTo>
                      <a:pt x="0" y="34572"/>
                    </a:lnTo>
                    <a:lnTo>
                      <a:pt x="99" y="34572"/>
                    </a:lnTo>
                    <a:lnTo>
                      <a:pt x="99" y="1"/>
                    </a:ln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130;p17"/>
              <p:cNvSpPr/>
              <p:nvPr/>
            </p:nvSpPr>
            <p:spPr>
              <a:xfrm>
                <a:off x="899596" y="3871353"/>
                <a:ext cx="1567834" cy="1268634"/>
              </a:xfrm>
              <a:custGeom>
                <a:avLst/>
                <a:gdLst/>
                <a:ahLst/>
                <a:cxnLst/>
                <a:rect l="l" t="t" r="r" b="b"/>
                <a:pathLst>
                  <a:path w="31037" h="25114" extrusionOk="0">
                    <a:moveTo>
                      <a:pt x="5994" y="1"/>
                    </a:moveTo>
                    <a:cubicBezTo>
                      <a:pt x="4322" y="1"/>
                      <a:pt x="2651" y="11"/>
                      <a:pt x="980" y="35"/>
                    </a:cubicBezTo>
                    <a:cubicBezTo>
                      <a:pt x="641" y="3351"/>
                      <a:pt x="315" y="6930"/>
                      <a:pt x="0" y="10788"/>
                    </a:cubicBezTo>
                    <a:lnTo>
                      <a:pt x="0" y="25114"/>
                    </a:lnTo>
                    <a:lnTo>
                      <a:pt x="31037" y="25114"/>
                    </a:lnTo>
                    <a:lnTo>
                      <a:pt x="30948" y="233"/>
                    </a:lnTo>
                    <a:cubicBezTo>
                      <a:pt x="30712" y="234"/>
                      <a:pt x="30477" y="234"/>
                      <a:pt x="30241" y="234"/>
                    </a:cubicBezTo>
                    <a:cubicBezTo>
                      <a:pt x="22160" y="234"/>
                      <a:pt x="14069" y="1"/>
                      <a:pt x="5994" y="1"/>
                    </a:cubicBezTo>
                    <a:close/>
                  </a:path>
                </a:pathLst>
              </a:custGeom>
              <a:solidFill>
                <a:srgbClr val="0062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131;p17"/>
              <p:cNvSpPr/>
              <p:nvPr/>
            </p:nvSpPr>
            <p:spPr>
              <a:xfrm>
                <a:off x="877975" y="2063989"/>
                <a:ext cx="936902" cy="3075959"/>
              </a:xfrm>
              <a:custGeom>
                <a:avLst/>
                <a:gdLst/>
                <a:ahLst/>
                <a:cxnLst/>
                <a:rect l="l" t="t" r="r" b="b"/>
                <a:pathLst>
                  <a:path w="18547" h="60892" extrusionOk="0">
                    <a:moveTo>
                      <a:pt x="18546" y="1"/>
                    </a:moveTo>
                    <a:lnTo>
                      <a:pt x="18546" y="1"/>
                    </a:lnTo>
                    <a:cubicBezTo>
                      <a:pt x="17532" y="21"/>
                      <a:pt x="9304" y="275"/>
                      <a:pt x="7317" y="2560"/>
                    </a:cubicBezTo>
                    <a:cubicBezTo>
                      <a:pt x="5197" y="4999"/>
                      <a:pt x="2226" y="18787"/>
                      <a:pt x="0" y="46254"/>
                    </a:cubicBezTo>
                    <a:lnTo>
                      <a:pt x="0" y="60892"/>
                    </a:lnTo>
                    <a:lnTo>
                      <a:pt x="12819" y="60892"/>
                    </a:lnTo>
                    <a:cubicBezTo>
                      <a:pt x="15933" y="60892"/>
                      <a:pt x="18454" y="58367"/>
                      <a:pt x="18454" y="55254"/>
                    </a:cubicBezTo>
                    <a:lnTo>
                      <a:pt x="18546" y="1"/>
                    </a:lnTo>
                    <a:close/>
                  </a:path>
                </a:pathLst>
              </a:custGeom>
              <a:solidFill>
                <a:srgbClr val="E2DC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132;p17"/>
              <p:cNvSpPr/>
              <p:nvPr/>
            </p:nvSpPr>
            <p:spPr>
              <a:xfrm>
                <a:off x="2020597" y="2064696"/>
                <a:ext cx="459333" cy="3075252"/>
              </a:xfrm>
              <a:custGeom>
                <a:avLst/>
                <a:gdLst/>
                <a:ahLst/>
                <a:cxnLst/>
                <a:rect l="l" t="t" r="r" b="b"/>
                <a:pathLst>
                  <a:path w="9093" h="60878" extrusionOk="0">
                    <a:moveTo>
                      <a:pt x="76" y="1"/>
                    </a:moveTo>
                    <a:lnTo>
                      <a:pt x="1" y="53999"/>
                    </a:lnTo>
                    <a:cubicBezTo>
                      <a:pt x="1" y="57798"/>
                      <a:pt x="3077" y="60878"/>
                      <a:pt x="6876" y="60878"/>
                    </a:cubicBezTo>
                    <a:lnTo>
                      <a:pt x="9092" y="60878"/>
                    </a:lnTo>
                    <a:lnTo>
                      <a:pt x="8880" y="1611"/>
                    </a:lnTo>
                    <a:cubicBezTo>
                      <a:pt x="8880" y="1611"/>
                      <a:pt x="8349" y="850"/>
                      <a:pt x="76" y="1"/>
                    </a:cubicBezTo>
                    <a:close/>
                  </a:path>
                </a:pathLst>
              </a:custGeom>
              <a:solidFill>
                <a:srgbClr val="E2DC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133;p17"/>
              <p:cNvSpPr/>
              <p:nvPr/>
            </p:nvSpPr>
            <p:spPr>
              <a:xfrm>
                <a:off x="1371668" y="3157006"/>
                <a:ext cx="5051" cy="1986452"/>
              </a:xfrm>
              <a:custGeom>
                <a:avLst/>
                <a:gdLst/>
                <a:ahLst/>
                <a:cxnLst/>
                <a:rect l="l" t="t" r="r" b="b"/>
                <a:pathLst>
                  <a:path w="100" h="39324" extrusionOk="0">
                    <a:moveTo>
                      <a:pt x="1" y="0"/>
                    </a:moveTo>
                    <a:lnTo>
                      <a:pt x="1" y="39323"/>
                    </a:lnTo>
                    <a:lnTo>
                      <a:pt x="99" y="39323"/>
                    </a:lnTo>
                    <a:lnTo>
                      <a:pt x="99" y="0"/>
                    </a:ln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134;p17"/>
              <p:cNvSpPr/>
              <p:nvPr/>
            </p:nvSpPr>
            <p:spPr>
              <a:xfrm>
                <a:off x="1472751" y="2083387"/>
                <a:ext cx="343148" cy="1270604"/>
              </a:xfrm>
              <a:custGeom>
                <a:avLst/>
                <a:gdLst/>
                <a:ahLst/>
                <a:cxnLst/>
                <a:rect l="l" t="t" r="r" b="b"/>
                <a:pathLst>
                  <a:path w="6793" h="25153" extrusionOk="0">
                    <a:moveTo>
                      <a:pt x="6793" y="1"/>
                    </a:moveTo>
                    <a:cubicBezTo>
                      <a:pt x="6793" y="1"/>
                      <a:pt x="4395" y="597"/>
                      <a:pt x="1268" y="3180"/>
                    </a:cubicBezTo>
                    <a:cubicBezTo>
                      <a:pt x="346" y="3937"/>
                      <a:pt x="0" y="5191"/>
                      <a:pt x="384" y="6317"/>
                    </a:cubicBezTo>
                    <a:lnTo>
                      <a:pt x="6793" y="25152"/>
                    </a:lnTo>
                    <a:lnTo>
                      <a:pt x="6793" y="1"/>
                    </a:lnTo>
                    <a:close/>
                  </a:path>
                </a:pathLst>
              </a:custGeom>
              <a:solidFill>
                <a:srgbClr val="D1CB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135;p17"/>
              <p:cNvSpPr/>
              <p:nvPr/>
            </p:nvSpPr>
            <p:spPr>
              <a:xfrm>
                <a:off x="2021658" y="2083387"/>
                <a:ext cx="342997" cy="1270604"/>
              </a:xfrm>
              <a:custGeom>
                <a:avLst/>
                <a:gdLst/>
                <a:ahLst/>
                <a:cxnLst/>
                <a:rect l="l" t="t" r="r" b="b"/>
                <a:pathLst>
                  <a:path w="6790" h="25153" extrusionOk="0">
                    <a:moveTo>
                      <a:pt x="0" y="1"/>
                    </a:moveTo>
                    <a:lnTo>
                      <a:pt x="0" y="25152"/>
                    </a:lnTo>
                    <a:lnTo>
                      <a:pt x="6406" y="6317"/>
                    </a:lnTo>
                    <a:cubicBezTo>
                      <a:pt x="6790" y="5191"/>
                      <a:pt x="6444" y="3937"/>
                      <a:pt x="5525" y="3180"/>
                    </a:cubicBezTo>
                    <a:cubicBezTo>
                      <a:pt x="2395" y="597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D1CB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36;p17"/>
              <p:cNvSpPr/>
              <p:nvPr/>
            </p:nvSpPr>
            <p:spPr>
              <a:xfrm>
                <a:off x="1514780" y="3215150"/>
                <a:ext cx="861786" cy="1144569"/>
              </a:xfrm>
              <a:custGeom>
                <a:avLst/>
                <a:gdLst/>
                <a:ahLst/>
                <a:cxnLst/>
                <a:rect l="l" t="t" r="r" b="b"/>
                <a:pathLst>
                  <a:path w="17060" h="22658" extrusionOk="0">
                    <a:moveTo>
                      <a:pt x="13367" y="1"/>
                    </a:moveTo>
                    <a:cubicBezTo>
                      <a:pt x="13307" y="1"/>
                      <a:pt x="13247" y="4"/>
                      <a:pt x="13186" y="11"/>
                    </a:cubicBezTo>
                    <a:lnTo>
                      <a:pt x="1532" y="1289"/>
                    </a:lnTo>
                    <a:cubicBezTo>
                      <a:pt x="645" y="1388"/>
                      <a:pt x="0" y="2186"/>
                      <a:pt x="100" y="3077"/>
                    </a:cubicBezTo>
                    <a:lnTo>
                      <a:pt x="2090" y="21212"/>
                    </a:lnTo>
                    <a:cubicBezTo>
                      <a:pt x="2183" y="22043"/>
                      <a:pt x="2884" y="22657"/>
                      <a:pt x="3701" y="22657"/>
                    </a:cubicBezTo>
                    <a:cubicBezTo>
                      <a:pt x="3760" y="22657"/>
                      <a:pt x="3819" y="22654"/>
                      <a:pt x="3878" y="22648"/>
                    </a:cubicBezTo>
                    <a:lnTo>
                      <a:pt x="15529" y="21370"/>
                    </a:lnTo>
                    <a:cubicBezTo>
                      <a:pt x="16419" y="21270"/>
                      <a:pt x="17060" y="20469"/>
                      <a:pt x="16964" y="19582"/>
                    </a:cubicBezTo>
                    <a:lnTo>
                      <a:pt x="14974" y="1442"/>
                    </a:lnTo>
                    <a:cubicBezTo>
                      <a:pt x="14881" y="616"/>
                      <a:pt x="14179" y="1"/>
                      <a:pt x="13367" y="1"/>
                    </a:cubicBezTo>
                    <a:close/>
                  </a:path>
                </a:pathLst>
              </a:custGeom>
              <a:solidFill>
                <a:srgbClr val="2D40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137;p17"/>
              <p:cNvSpPr/>
              <p:nvPr/>
            </p:nvSpPr>
            <p:spPr>
              <a:xfrm>
                <a:off x="1675017" y="3166149"/>
                <a:ext cx="421952" cy="130884"/>
              </a:xfrm>
              <a:custGeom>
                <a:avLst/>
                <a:gdLst/>
                <a:ahLst/>
                <a:cxnLst/>
                <a:rect l="l" t="t" r="r" b="b"/>
                <a:pathLst>
                  <a:path w="8353" h="2591" extrusionOk="0">
                    <a:moveTo>
                      <a:pt x="7037" y="0"/>
                    </a:moveTo>
                    <a:cubicBezTo>
                      <a:pt x="6991" y="0"/>
                      <a:pt x="6946" y="3"/>
                      <a:pt x="6899" y="8"/>
                    </a:cubicBezTo>
                    <a:lnTo>
                      <a:pt x="1193" y="635"/>
                    </a:lnTo>
                    <a:cubicBezTo>
                      <a:pt x="497" y="714"/>
                      <a:pt x="1" y="1334"/>
                      <a:pt x="76" y="2029"/>
                    </a:cubicBezTo>
                    <a:lnTo>
                      <a:pt x="137" y="2591"/>
                    </a:lnTo>
                    <a:lnTo>
                      <a:pt x="8352" y="1687"/>
                    </a:lnTo>
                    <a:lnTo>
                      <a:pt x="8291" y="1125"/>
                    </a:lnTo>
                    <a:cubicBezTo>
                      <a:pt x="8220" y="479"/>
                      <a:pt x="7672" y="0"/>
                      <a:pt x="7037" y="0"/>
                    </a:cubicBezTo>
                    <a:close/>
                  </a:path>
                </a:pathLst>
              </a:custGeom>
              <a:solidFill>
                <a:srgbClr val="30A0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138;p17"/>
              <p:cNvSpPr/>
              <p:nvPr/>
            </p:nvSpPr>
            <p:spPr>
              <a:xfrm>
                <a:off x="1449362" y="3813209"/>
                <a:ext cx="217568" cy="405534"/>
              </a:xfrm>
              <a:custGeom>
                <a:avLst/>
                <a:gdLst/>
                <a:ahLst/>
                <a:cxnLst/>
                <a:rect l="l" t="t" r="r" b="b"/>
                <a:pathLst>
                  <a:path w="4307" h="8028" extrusionOk="0">
                    <a:moveTo>
                      <a:pt x="1521" y="0"/>
                    </a:moveTo>
                    <a:cubicBezTo>
                      <a:pt x="1025" y="83"/>
                      <a:pt x="531" y="562"/>
                      <a:pt x="398" y="1045"/>
                    </a:cubicBezTo>
                    <a:cubicBezTo>
                      <a:pt x="0" y="2511"/>
                      <a:pt x="295" y="4067"/>
                      <a:pt x="596" y="5553"/>
                    </a:cubicBezTo>
                    <a:cubicBezTo>
                      <a:pt x="637" y="5770"/>
                      <a:pt x="683" y="6005"/>
                      <a:pt x="826" y="6173"/>
                    </a:cubicBezTo>
                    <a:cubicBezTo>
                      <a:pt x="1751" y="7235"/>
                      <a:pt x="2751" y="7291"/>
                      <a:pt x="3954" y="8027"/>
                    </a:cubicBezTo>
                    <a:cubicBezTo>
                      <a:pt x="4087" y="8010"/>
                      <a:pt x="4173" y="7969"/>
                      <a:pt x="4307" y="7952"/>
                    </a:cubicBezTo>
                    <a:cubicBezTo>
                      <a:pt x="4287" y="5795"/>
                      <a:pt x="4015" y="2200"/>
                      <a:pt x="4081" y="1928"/>
                    </a:cubicBezTo>
                    <a:lnTo>
                      <a:pt x="4081" y="1928"/>
                    </a:lnTo>
                    <a:cubicBezTo>
                      <a:pt x="4088" y="1930"/>
                      <a:pt x="4093" y="1931"/>
                      <a:pt x="4097" y="1931"/>
                    </a:cubicBezTo>
                    <a:cubicBezTo>
                      <a:pt x="4102" y="1931"/>
                      <a:pt x="4104" y="1928"/>
                      <a:pt x="4101" y="1923"/>
                    </a:cubicBezTo>
                    <a:cubicBezTo>
                      <a:pt x="4097" y="1915"/>
                      <a:pt x="4094" y="1911"/>
                      <a:pt x="4091" y="1911"/>
                    </a:cubicBezTo>
                    <a:cubicBezTo>
                      <a:pt x="4087" y="1911"/>
                      <a:pt x="4084" y="1917"/>
                      <a:pt x="4081" y="1928"/>
                    </a:cubicBezTo>
                    <a:lnTo>
                      <a:pt x="4081" y="1928"/>
                    </a:lnTo>
                    <a:cubicBezTo>
                      <a:pt x="3888" y="1864"/>
                      <a:pt x="2450" y="934"/>
                      <a:pt x="2443" y="843"/>
                    </a:cubicBezTo>
                    <a:cubicBezTo>
                      <a:pt x="2224" y="508"/>
                      <a:pt x="1829" y="261"/>
                      <a:pt x="1521" y="0"/>
                    </a:cubicBezTo>
                    <a:close/>
                  </a:path>
                </a:pathLst>
              </a:custGeom>
              <a:solidFill>
                <a:srgbClr val="FFA1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139;p17"/>
              <p:cNvSpPr/>
              <p:nvPr/>
            </p:nvSpPr>
            <p:spPr>
              <a:xfrm>
                <a:off x="1523923" y="2116273"/>
                <a:ext cx="1490546" cy="2211244"/>
              </a:xfrm>
              <a:custGeom>
                <a:avLst/>
                <a:gdLst/>
                <a:ahLst/>
                <a:cxnLst/>
                <a:rect l="l" t="t" r="r" b="b"/>
                <a:pathLst>
                  <a:path w="29507" h="43774" extrusionOk="0">
                    <a:moveTo>
                      <a:pt x="16502" y="1"/>
                    </a:moveTo>
                    <a:lnTo>
                      <a:pt x="18821" y="17907"/>
                    </a:lnTo>
                    <a:cubicBezTo>
                      <a:pt x="18821" y="17907"/>
                      <a:pt x="18674" y="30541"/>
                      <a:pt x="18469" y="30688"/>
                    </a:cubicBezTo>
                    <a:cubicBezTo>
                      <a:pt x="17148" y="31630"/>
                      <a:pt x="13793" y="33873"/>
                      <a:pt x="4616" y="33873"/>
                    </a:cubicBezTo>
                    <a:cubicBezTo>
                      <a:pt x="3555" y="33873"/>
                      <a:pt x="2418" y="33843"/>
                      <a:pt x="1196" y="33777"/>
                    </a:cubicBezTo>
                    <a:lnTo>
                      <a:pt x="1" y="41499"/>
                    </a:lnTo>
                    <a:cubicBezTo>
                      <a:pt x="1" y="41499"/>
                      <a:pt x="4595" y="43773"/>
                      <a:pt x="11022" y="43773"/>
                    </a:cubicBezTo>
                    <a:cubicBezTo>
                      <a:pt x="15777" y="43773"/>
                      <a:pt x="21534" y="42529"/>
                      <a:pt x="27176" y="38200"/>
                    </a:cubicBezTo>
                    <a:cubicBezTo>
                      <a:pt x="29506" y="36415"/>
                      <a:pt x="22418" y="4594"/>
                      <a:pt x="21631" y="3019"/>
                    </a:cubicBezTo>
                    <a:cubicBezTo>
                      <a:pt x="20647" y="1052"/>
                      <a:pt x="18119" y="69"/>
                      <a:pt x="16502" y="1"/>
                    </a:cubicBezTo>
                    <a:close/>
                  </a:path>
                </a:pathLst>
              </a:custGeom>
              <a:solidFill>
                <a:srgbClr val="E2DC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140;p17"/>
              <p:cNvSpPr/>
              <p:nvPr/>
            </p:nvSpPr>
            <p:spPr>
              <a:xfrm>
                <a:off x="1388793" y="584575"/>
                <a:ext cx="1124666" cy="1349458"/>
              </a:xfrm>
              <a:custGeom>
                <a:avLst/>
                <a:gdLst/>
                <a:ahLst/>
                <a:cxnLst/>
                <a:rect l="l" t="t" r="r" b="b"/>
                <a:pathLst>
                  <a:path w="22264" h="26714" extrusionOk="0">
                    <a:moveTo>
                      <a:pt x="9230" y="1"/>
                    </a:moveTo>
                    <a:cubicBezTo>
                      <a:pt x="9159" y="1"/>
                      <a:pt x="9087" y="3"/>
                      <a:pt x="9014" y="8"/>
                    </a:cubicBezTo>
                    <a:cubicBezTo>
                      <a:pt x="7763" y="94"/>
                      <a:pt x="6506" y="179"/>
                      <a:pt x="5297" y="501"/>
                    </a:cubicBezTo>
                    <a:cubicBezTo>
                      <a:pt x="4348" y="755"/>
                      <a:pt x="3365" y="1173"/>
                      <a:pt x="2601" y="1800"/>
                    </a:cubicBezTo>
                    <a:cubicBezTo>
                      <a:pt x="1912" y="2358"/>
                      <a:pt x="1532" y="3300"/>
                      <a:pt x="1193" y="4119"/>
                    </a:cubicBezTo>
                    <a:cubicBezTo>
                      <a:pt x="394" y="6044"/>
                      <a:pt x="32" y="8137"/>
                      <a:pt x="21" y="10217"/>
                    </a:cubicBezTo>
                    <a:cubicBezTo>
                      <a:pt x="0" y="13177"/>
                      <a:pt x="669" y="16105"/>
                      <a:pt x="1618" y="18907"/>
                    </a:cubicBezTo>
                    <a:cubicBezTo>
                      <a:pt x="2200" y="20624"/>
                      <a:pt x="2957" y="22391"/>
                      <a:pt x="4413" y="23470"/>
                    </a:cubicBezTo>
                    <a:cubicBezTo>
                      <a:pt x="5620" y="24367"/>
                      <a:pt x="7568" y="25024"/>
                      <a:pt x="9392" y="25024"/>
                    </a:cubicBezTo>
                    <a:cubicBezTo>
                      <a:pt x="10744" y="25024"/>
                      <a:pt x="12028" y="24663"/>
                      <a:pt x="12893" y="23770"/>
                    </a:cubicBezTo>
                    <a:lnTo>
                      <a:pt x="12893" y="23770"/>
                    </a:lnTo>
                    <a:cubicBezTo>
                      <a:pt x="12295" y="24391"/>
                      <a:pt x="14145" y="25903"/>
                      <a:pt x="14546" y="26112"/>
                    </a:cubicBezTo>
                    <a:cubicBezTo>
                      <a:pt x="15294" y="26504"/>
                      <a:pt x="16140" y="26713"/>
                      <a:pt x="16985" y="26713"/>
                    </a:cubicBezTo>
                    <a:cubicBezTo>
                      <a:pt x="17304" y="26713"/>
                      <a:pt x="17623" y="26683"/>
                      <a:pt x="17937" y="26622"/>
                    </a:cubicBezTo>
                    <a:cubicBezTo>
                      <a:pt x="21335" y="25964"/>
                      <a:pt x="22264" y="22121"/>
                      <a:pt x="20157" y="19626"/>
                    </a:cubicBezTo>
                    <a:cubicBezTo>
                      <a:pt x="19513" y="18865"/>
                      <a:pt x="18578" y="18218"/>
                      <a:pt x="17618" y="18218"/>
                    </a:cubicBezTo>
                    <a:cubicBezTo>
                      <a:pt x="17572" y="18218"/>
                      <a:pt x="17527" y="18219"/>
                      <a:pt x="17482" y="18222"/>
                    </a:cubicBezTo>
                    <a:cubicBezTo>
                      <a:pt x="19694" y="14279"/>
                      <a:pt x="20627" y="9552"/>
                      <a:pt x="18317" y="5907"/>
                    </a:cubicBezTo>
                    <a:cubicBezTo>
                      <a:pt x="17992" y="5393"/>
                      <a:pt x="17660" y="4873"/>
                      <a:pt x="17231" y="4437"/>
                    </a:cubicBezTo>
                    <a:cubicBezTo>
                      <a:pt x="16807" y="4002"/>
                      <a:pt x="16265" y="3656"/>
                      <a:pt x="15662" y="3561"/>
                    </a:cubicBezTo>
                    <a:cubicBezTo>
                      <a:pt x="14080" y="2255"/>
                      <a:pt x="12200" y="1066"/>
                      <a:pt x="10322" y="234"/>
                    </a:cubicBezTo>
                    <a:cubicBezTo>
                      <a:pt x="9961" y="73"/>
                      <a:pt x="9610" y="1"/>
                      <a:pt x="9230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141;p17"/>
              <p:cNvSpPr/>
              <p:nvPr/>
            </p:nvSpPr>
            <p:spPr>
              <a:xfrm>
                <a:off x="2158152" y="755319"/>
                <a:ext cx="232975" cy="418315"/>
              </a:xfrm>
              <a:custGeom>
                <a:avLst/>
                <a:gdLst/>
                <a:ahLst/>
                <a:cxnLst/>
                <a:rect l="l" t="t" r="r" b="b"/>
                <a:pathLst>
                  <a:path w="4612" h="8281" extrusionOk="0">
                    <a:moveTo>
                      <a:pt x="531" y="1"/>
                    </a:moveTo>
                    <a:cubicBezTo>
                      <a:pt x="407" y="1"/>
                      <a:pt x="279" y="10"/>
                      <a:pt x="148" y="29"/>
                    </a:cubicBezTo>
                    <a:cubicBezTo>
                      <a:pt x="1" y="53"/>
                      <a:pt x="57" y="261"/>
                      <a:pt x="191" y="261"/>
                    </a:cubicBezTo>
                    <a:cubicBezTo>
                      <a:pt x="197" y="261"/>
                      <a:pt x="203" y="261"/>
                      <a:pt x="210" y="260"/>
                    </a:cubicBezTo>
                    <a:cubicBezTo>
                      <a:pt x="318" y="245"/>
                      <a:pt x="424" y="238"/>
                      <a:pt x="527" y="238"/>
                    </a:cubicBezTo>
                    <a:cubicBezTo>
                      <a:pt x="2231" y="238"/>
                      <a:pt x="3232" y="2191"/>
                      <a:pt x="3687" y="3613"/>
                    </a:cubicBezTo>
                    <a:cubicBezTo>
                      <a:pt x="4170" y="5120"/>
                      <a:pt x="4132" y="6631"/>
                      <a:pt x="3821" y="8162"/>
                    </a:cubicBezTo>
                    <a:cubicBezTo>
                      <a:pt x="3806" y="8234"/>
                      <a:pt x="3862" y="8280"/>
                      <a:pt x="3918" y="8280"/>
                    </a:cubicBezTo>
                    <a:cubicBezTo>
                      <a:pt x="3954" y="8280"/>
                      <a:pt x="3990" y="8260"/>
                      <a:pt x="4006" y="8214"/>
                    </a:cubicBezTo>
                    <a:cubicBezTo>
                      <a:pt x="4611" y="6371"/>
                      <a:pt x="4417" y="4312"/>
                      <a:pt x="3591" y="2568"/>
                    </a:cubicBezTo>
                    <a:cubicBezTo>
                      <a:pt x="2991" y="1305"/>
                      <a:pt x="1998" y="1"/>
                      <a:pt x="531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142;p17"/>
              <p:cNvSpPr/>
              <p:nvPr/>
            </p:nvSpPr>
            <p:spPr>
              <a:xfrm>
                <a:off x="1991146" y="1744677"/>
                <a:ext cx="298342" cy="173115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3427" extrusionOk="0">
                    <a:moveTo>
                      <a:pt x="1009" y="1"/>
                    </a:moveTo>
                    <a:cubicBezTo>
                      <a:pt x="992" y="1"/>
                      <a:pt x="975" y="7"/>
                      <a:pt x="960" y="22"/>
                    </a:cubicBezTo>
                    <a:cubicBezTo>
                      <a:pt x="1" y="1030"/>
                      <a:pt x="580" y="2585"/>
                      <a:pt x="1735" y="3143"/>
                    </a:cubicBezTo>
                    <a:cubicBezTo>
                      <a:pt x="2136" y="3338"/>
                      <a:pt x="2578" y="3427"/>
                      <a:pt x="3026" y="3427"/>
                    </a:cubicBezTo>
                    <a:cubicBezTo>
                      <a:pt x="4095" y="3427"/>
                      <a:pt x="5200" y="2921"/>
                      <a:pt x="5866" y="2129"/>
                    </a:cubicBezTo>
                    <a:cubicBezTo>
                      <a:pt x="5906" y="2084"/>
                      <a:pt x="5872" y="2017"/>
                      <a:pt x="5819" y="2017"/>
                    </a:cubicBezTo>
                    <a:cubicBezTo>
                      <a:pt x="5808" y="2017"/>
                      <a:pt x="5796" y="2020"/>
                      <a:pt x="5784" y="2026"/>
                    </a:cubicBezTo>
                    <a:cubicBezTo>
                      <a:pt x="4859" y="2502"/>
                      <a:pt x="4066" y="3127"/>
                      <a:pt x="3000" y="3127"/>
                    </a:cubicBezTo>
                    <a:cubicBezTo>
                      <a:pt x="2906" y="3127"/>
                      <a:pt x="2809" y="3122"/>
                      <a:pt x="2711" y="3112"/>
                    </a:cubicBezTo>
                    <a:cubicBezTo>
                      <a:pt x="1193" y="2955"/>
                      <a:pt x="214" y="1496"/>
                      <a:pt x="1080" y="114"/>
                    </a:cubicBezTo>
                    <a:cubicBezTo>
                      <a:pt x="1114" y="61"/>
                      <a:pt x="1062" y="1"/>
                      <a:pt x="1009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143;p17"/>
              <p:cNvSpPr/>
              <p:nvPr/>
            </p:nvSpPr>
            <p:spPr>
              <a:xfrm>
                <a:off x="1386368" y="1358279"/>
                <a:ext cx="183117" cy="178874"/>
              </a:xfrm>
              <a:custGeom>
                <a:avLst/>
                <a:gdLst/>
                <a:ahLst/>
                <a:cxnLst/>
                <a:rect l="l" t="t" r="r" b="b"/>
                <a:pathLst>
                  <a:path w="3625" h="3541" extrusionOk="0">
                    <a:moveTo>
                      <a:pt x="1651" y="1"/>
                    </a:moveTo>
                    <a:cubicBezTo>
                      <a:pt x="1357" y="1"/>
                      <a:pt x="1064" y="70"/>
                      <a:pt x="806" y="214"/>
                    </a:cubicBezTo>
                    <a:cubicBezTo>
                      <a:pt x="395" y="440"/>
                      <a:pt x="76" y="854"/>
                      <a:pt x="21" y="1320"/>
                    </a:cubicBezTo>
                    <a:cubicBezTo>
                      <a:pt x="1" y="1529"/>
                      <a:pt x="28" y="1738"/>
                      <a:pt x="76" y="1943"/>
                    </a:cubicBezTo>
                    <a:cubicBezTo>
                      <a:pt x="175" y="2372"/>
                      <a:pt x="363" y="2797"/>
                      <a:pt x="703" y="3081"/>
                    </a:cubicBezTo>
                    <a:cubicBezTo>
                      <a:pt x="1182" y="3485"/>
                      <a:pt x="1861" y="3537"/>
                      <a:pt x="2488" y="3540"/>
                    </a:cubicBezTo>
                    <a:cubicBezTo>
                      <a:pt x="2513" y="3540"/>
                      <a:pt x="2538" y="3540"/>
                      <a:pt x="2563" y="3540"/>
                    </a:cubicBezTo>
                    <a:cubicBezTo>
                      <a:pt x="2931" y="3540"/>
                      <a:pt x="3311" y="3514"/>
                      <a:pt x="3625" y="3331"/>
                    </a:cubicBezTo>
                    <a:cubicBezTo>
                      <a:pt x="3385" y="2419"/>
                      <a:pt x="3155" y="1605"/>
                      <a:pt x="3084" y="666"/>
                    </a:cubicBezTo>
                    <a:cubicBezTo>
                      <a:pt x="2743" y="237"/>
                      <a:pt x="2195" y="1"/>
                      <a:pt x="1651" y="1"/>
                    </a:cubicBezTo>
                    <a:close/>
                  </a:path>
                </a:pathLst>
              </a:custGeom>
              <a:solidFill>
                <a:srgbClr val="F28B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144;p17"/>
              <p:cNvSpPr/>
              <p:nvPr/>
            </p:nvSpPr>
            <p:spPr>
              <a:xfrm>
                <a:off x="1383085" y="1393893"/>
                <a:ext cx="167710" cy="76480"/>
              </a:xfrm>
              <a:custGeom>
                <a:avLst/>
                <a:gdLst/>
                <a:ahLst/>
                <a:cxnLst/>
                <a:rect l="l" t="t" r="r" b="b"/>
                <a:pathLst>
                  <a:path w="3320" h="1514" extrusionOk="0">
                    <a:moveTo>
                      <a:pt x="1215" y="0"/>
                    </a:moveTo>
                    <a:cubicBezTo>
                      <a:pt x="789" y="0"/>
                      <a:pt x="364" y="118"/>
                      <a:pt x="1" y="345"/>
                    </a:cubicBezTo>
                    <a:lnTo>
                      <a:pt x="110" y="516"/>
                    </a:lnTo>
                    <a:cubicBezTo>
                      <a:pt x="438" y="310"/>
                      <a:pt x="823" y="204"/>
                      <a:pt x="1208" y="204"/>
                    </a:cubicBezTo>
                    <a:cubicBezTo>
                      <a:pt x="1426" y="204"/>
                      <a:pt x="1645" y="238"/>
                      <a:pt x="1854" y="307"/>
                    </a:cubicBezTo>
                    <a:cubicBezTo>
                      <a:pt x="2429" y="495"/>
                      <a:pt x="2906" y="947"/>
                      <a:pt x="3132" y="1513"/>
                    </a:cubicBezTo>
                    <a:lnTo>
                      <a:pt x="3320" y="1437"/>
                    </a:lnTo>
                    <a:cubicBezTo>
                      <a:pt x="3073" y="818"/>
                      <a:pt x="2550" y="321"/>
                      <a:pt x="1916" y="111"/>
                    </a:cubicBezTo>
                    <a:cubicBezTo>
                      <a:pt x="1689" y="37"/>
                      <a:pt x="1452" y="0"/>
                      <a:pt x="1215" y="0"/>
                    </a:cubicBezTo>
                    <a:close/>
                  </a:path>
                </a:pathLst>
              </a:custGeom>
              <a:solidFill>
                <a:srgbClr val="CC6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145;p17"/>
              <p:cNvSpPr/>
              <p:nvPr/>
            </p:nvSpPr>
            <p:spPr>
              <a:xfrm>
                <a:off x="2199727" y="1358279"/>
                <a:ext cx="183319" cy="178874"/>
              </a:xfrm>
              <a:custGeom>
                <a:avLst/>
                <a:gdLst/>
                <a:ahLst/>
                <a:cxnLst/>
                <a:rect l="l" t="t" r="r" b="b"/>
                <a:pathLst>
                  <a:path w="3629" h="3541" extrusionOk="0">
                    <a:moveTo>
                      <a:pt x="1978" y="1"/>
                    </a:moveTo>
                    <a:cubicBezTo>
                      <a:pt x="1434" y="1"/>
                      <a:pt x="885" y="237"/>
                      <a:pt x="545" y="666"/>
                    </a:cubicBezTo>
                    <a:cubicBezTo>
                      <a:pt x="473" y="1605"/>
                      <a:pt x="243" y="2419"/>
                      <a:pt x="0" y="3331"/>
                    </a:cubicBezTo>
                    <a:cubicBezTo>
                      <a:pt x="318" y="3514"/>
                      <a:pt x="698" y="3540"/>
                      <a:pt x="1066" y="3540"/>
                    </a:cubicBezTo>
                    <a:cubicBezTo>
                      <a:pt x="1091" y="3540"/>
                      <a:pt x="1116" y="3540"/>
                      <a:pt x="1141" y="3540"/>
                    </a:cubicBezTo>
                    <a:cubicBezTo>
                      <a:pt x="1768" y="3537"/>
                      <a:pt x="2446" y="3485"/>
                      <a:pt x="2925" y="3081"/>
                    </a:cubicBezTo>
                    <a:cubicBezTo>
                      <a:pt x="3261" y="2797"/>
                      <a:pt x="3453" y="2372"/>
                      <a:pt x="3553" y="1943"/>
                    </a:cubicBezTo>
                    <a:cubicBezTo>
                      <a:pt x="3600" y="1738"/>
                      <a:pt x="3628" y="1529"/>
                      <a:pt x="3604" y="1320"/>
                    </a:cubicBezTo>
                    <a:cubicBezTo>
                      <a:pt x="3553" y="854"/>
                      <a:pt x="3234" y="440"/>
                      <a:pt x="2822" y="214"/>
                    </a:cubicBezTo>
                    <a:cubicBezTo>
                      <a:pt x="2564" y="70"/>
                      <a:pt x="2272" y="1"/>
                      <a:pt x="1978" y="1"/>
                    </a:cubicBezTo>
                    <a:close/>
                  </a:path>
                </a:pathLst>
              </a:custGeom>
              <a:solidFill>
                <a:srgbClr val="F28B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146;p17"/>
              <p:cNvSpPr/>
              <p:nvPr/>
            </p:nvSpPr>
            <p:spPr>
              <a:xfrm>
                <a:off x="2218569" y="1393893"/>
                <a:ext cx="167760" cy="76480"/>
              </a:xfrm>
              <a:custGeom>
                <a:avLst/>
                <a:gdLst/>
                <a:ahLst/>
                <a:cxnLst/>
                <a:rect l="l" t="t" r="r" b="b"/>
                <a:pathLst>
                  <a:path w="3321" h="1514" extrusionOk="0">
                    <a:moveTo>
                      <a:pt x="2105" y="0"/>
                    </a:moveTo>
                    <a:cubicBezTo>
                      <a:pt x="1868" y="0"/>
                      <a:pt x="1632" y="37"/>
                      <a:pt x="1405" y="111"/>
                    </a:cubicBezTo>
                    <a:cubicBezTo>
                      <a:pt x="771" y="321"/>
                      <a:pt x="244" y="818"/>
                      <a:pt x="0" y="1437"/>
                    </a:cubicBezTo>
                    <a:lnTo>
                      <a:pt x="189" y="1513"/>
                    </a:lnTo>
                    <a:cubicBezTo>
                      <a:pt x="411" y="947"/>
                      <a:pt x="891" y="495"/>
                      <a:pt x="1467" y="307"/>
                    </a:cubicBezTo>
                    <a:cubicBezTo>
                      <a:pt x="1676" y="238"/>
                      <a:pt x="1895" y="204"/>
                      <a:pt x="2113" y="204"/>
                    </a:cubicBezTo>
                    <a:cubicBezTo>
                      <a:pt x="2498" y="204"/>
                      <a:pt x="2882" y="310"/>
                      <a:pt x="3210" y="516"/>
                    </a:cubicBezTo>
                    <a:lnTo>
                      <a:pt x="3320" y="345"/>
                    </a:lnTo>
                    <a:cubicBezTo>
                      <a:pt x="2957" y="118"/>
                      <a:pt x="2531" y="0"/>
                      <a:pt x="2105" y="0"/>
                    </a:cubicBezTo>
                    <a:close/>
                  </a:path>
                </a:pathLst>
              </a:custGeom>
              <a:solidFill>
                <a:srgbClr val="CC6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147;p17"/>
              <p:cNvSpPr/>
              <p:nvPr/>
            </p:nvSpPr>
            <p:spPr>
              <a:xfrm>
                <a:off x="1455777" y="720059"/>
                <a:ext cx="868706" cy="1152601"/>
              </a:xfrm>
              <a:custGeom>
                <a:avLst/>
                <a:gdLst/>
                <a:ahLst/>
                <a:cxnLst/>
                <a:rect l="l" t="t" r="r" b="b"/>
                <a:pathLst>
                  <a:path w="17197" h="22817" extrusionOk="0">
                    <a:moveTo>
                      <a:pt x="6682" y="1"/>
                    </a:moveTo>
                    <a:cubicBezTo>
                      <a:pt x="6313" y="1"/>
                      <a:pt x="5996" y="25"/>
                      <a:pt x="5756" y="80"/>
                    </a:cubicBezTo>
                    <a:cubicBezTo>
                      <a:pt x="5303" y="186"/>
                      <a:pt x="4762" y="542"/>
                      <a:pt x="4203" y="1023"/>
                    </a:cubicBezTo>
                    <a:cubicBezTo>
                      <a:pt x="1411" y="3417"/>
                      <a:pt x="1" y="7051"/>
                      <a:pt x="312" y="10721"/>
                    </a:cubicBezTo>
                    <a:cubicBezTo>
                      <a:pt x="387" y="11625"/>
                      <a:pt x="542" y="12618"/>
                      <a:pt x="806" y="13690"/>
                    </a:cubicBezTo>
                    <a:cubicBezTo>
                      <a:pt x="1939" y="18280"/>
                      <a:pt x="3022" y="21528"/>
                      <a:pt x="8588" y="22816"/>
                    </a:cubicBezTo>
                    <a:cubicBezTo>
                      <a:pt x="8588" y="22816"/>
                      <a:pt x="15138" y="21165"/>
                      <a:pt x="16166" y="13228"/>
                    </a:cubicBezTo>
                    <a:cubicBezTo>
                      <a:pt x="17197" y="5287"/>
                      <a:pt x="14724" y="2091"/>
                      <a:pt x="14158" y="1526"/>
                    </a:cubicBezTo>
                    <a:cubicBezTo>
                      <a:pt x="13666" y="1034"/>
                      <a:pt x="9072" y="1"/>
                      <a:pt x="6682" y="1"/>
                    </a:cubicBezTo>
                    <a:close/>
                  </a:path>
                </a:pathLst>
              </a:custGeom>
              <a:solidFill>
                <a:srgbClr val="FFA1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148;p17"/>
              <p:cNvSpPr/>
              <p:nvPr/>
            </p:nvSpPr>
            <p:spPr>
              <a:xfrm>
                <a:off x="1426175" y="652166"/>
                <a:ext cx="901087" cy="759493"/>
              </a:xfrm>
              <a:custGeom>
                <a:avLst/>
                <a:gdLst/>
                <a:ahLst/>
                <a:cxnLst/>
                <a:rect l="l" t="t" r="r" b="b"/>
                <a:pathLst>
                  <a:path w="17838" h="15035" extrusionOk="0">
                    <a:moveTo>
                      <a:pt x="8925" y="0"/>
                    </a:moveTo>
                    <a:cubicBezTo>
                      <a:pt x="8592" y="0"/>
                      <a:pt x="8256" y="28"/>
                      <a:pt x="7920" y="88"/>
                    </a:cubicBezTo>
                    <a:cubicBezTo>
                      <a:pt x="4197" y="753"/>
                      <a:pt x="2590" y="2363"/>
                      <a:pt x="1532" y="4008"/>
                    </a:cubicBezTo>
                    <a:cubicBezTo>
                      <a:pt x="473" y="5655"/>
                      <a:pt x="0" y="6950"/>
                      <a:pt x="0" y="8399"/>
                    </a:cubicBezTo>
                    <a:cubicBezTo>
                      <a:pt x="0" y="9848"/>
                      <a:pt x="79" y="12595"/>
                      <a:pt x="432" y="13496"/>
                    </a:cubicBezTo>
                    <a:cubicBezTo>
                      <a:pt x="785" y="14397"/>
                      <a:pt x="1392" y="15034"/>
                      <a:pt x="1392" y="15034"/>
                    </a:cubicBezTo>
                    <a:cubicBezTo>
                      <a:pt x="1392" y="15034"/>
                      <a:pt x="1532" y="11259"/>
                      <a:pt x="1532" y="9810"/>
                    </a:cubicBezTo>
                    <a:cubicBezTo>
                      <a:pt x="1532" y="9810"/>
                      <a:pt x="4002" y="6244"/>
                      <a:pt x="7842" y="4713"/>
                    </a:cubicBezTo>
                    <a:cubicBezTo>
                      <a:pt x="10471" y="3668"/>
                      <a:pt x="12549" y="3503"/>
                      <a:pt x="13625" y="3503"/>
                    </a:cubicBezTo>
                    <a:cubicBezTo>
                      <a:pt x="14121" y="3503"/>
                      <a:pt x="14404" y="3538"/>
                      <a:pt x="14429" y="3538"/>
                    </a:cubicBezTo>
                    <a:cubicBezTo>
                      <a:pt x="14508" y="3538"/>
                      <a:pt x="15512" y="12394"/>
                      <a:pt x="16752" y="14572"/>
                    </a:cubicBezTo>
                    <a:cubicBezTo>
                      <a:pt x="16752" y="14572"/>
                      <a:pt x="17605" y="12554"/>
                      <a:pt x="17721" y="10400"/>
                    </a:cubicBezTo>
                    <a:cubicBezTo>
                      <a:pt x="17838" y="8242"/>
                      <a:pt x="16820" y="4244"/>
                      <a:pt x="16074" y="3497"/>
                    </a:cubicBezTo>
                    <a:cubicBezTo>
                      <a:pt x="15397" y="2821"/>
                      <a:pt x="12286" y="0"/>
                      <a:pt x="8925" y="0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149;p17"/>
              <p:cNvSpPr/>
              <p:nvPr/>
            </p:nvSpPr>
            <p:spPr>
              <a:xfrm>
                <a:off x="2147796" y="811594"/>
                <a:ext cx="121590" cy="545714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10803" extrusionOk="0">
                    <a:moveTo>
                      <a:pt x="237" y="1"/>
                    </a:moveTo>
                    <a:cubicBezTo>
                      <a:pt x="221" y="1"/>
                      <a:pt x="204" y="12"/>
                      <a:pt x="203" y="33"/>
                    </a:cubicBezTo>
                    <a:cubicBezTo>
                      <a:pt x="0" y="1855"/>
                      <a:pt x="203" y="3756"/>
                      <a:pt x="552" y="5551"/>
                    </a:cubicBezTo>
                    <a:cubicBezTo>
                      <a:pt x="895" y="7298"/>
                      <a:pt x="1368" y="9254"/>
                      <a:pt x="2316" y="10782"/>
                    </a:cubicBezTo>
                    <a:cubicBezTo>
                      <a:pt x="2326" y="10796"/>
                      <a:pt x="2339" y="10802"/>
                      <a:pt x="2353" y="10802"/>
                    </a:cubicBezTo>
                    <a:cubicBezTo>
                      <a:pt x="2380" y="10802"/>
                      <a:pt x="2406" y="10779"/>
                      <a:pt x="2395" y="10748"/>
                    </a:cubicBezTo>
                    <a:cubicBezTo>
                      <a:pt x="1853" y="9039"/>
                      <a:pt x="1131" y="7456"/>
                      <a:pt x="761" y="5682"/>
                    </a:cubicBezTo>
                    <a:cubicBezTo>
                      <a:pt x="367" y="3797"/>
                      <a:pt x="323" y="1948"/>
                      <a:pt x="268" y="33"/>
                    </a:cubicBezTo>
                    <a:cubicBezTo>
                      <a:pt x="268" y="11"/>
                      <a:pt x="253" y="1"/>
                      <a:pt x="237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150;p17"/>
              <p:cNvSpPr/>
              <p:nvPr/>
            </p:nvSpPr>
            <p:spPr>
              <a:xfrm>
                <a:off x="1542766" y="821849"/>
                <a:ext cx="611838" cy="310011"/>
              </a:xfrm>
              <a:custGeom>
                <a:avLst/>
                <a:gdLst/>
                <a:ahLst/>
                <a:cxnLst/>
                <a:rect l="l" t="t" r="r" b="b"/>
                <a:pathLst>
                  <a:path w="12112" h="6137" extrusionOk="0">
                    <a:moveTo>
                      <a:pt x="11391" y="0"/>
                    </a:moveTo>
                    <a:cubicBezTo>
                      <a:pt x="7066" y="0"/>
                      <a:pt x="2252" y="2334"/>
                      <a:pt x="18" y="6075"/>
                    </a:cubicBezTo>
                    <a:cubicBezTo>
                      <a:pt x="1" y="6102"/>
                      <a:pt x="26" y="6136"/>
                      <a:pt x="53" y="6136"/>
                    </a:cubicBezTo>
                    <a:cubicBezTo>
                      <a:pt x="63" y="6136"/>
                      <a:pt x="72" y="6132"/>
                      <a:pt x="80" y="6123"/>
                    </a:cubicBezTo>
                    <a:cubicBezTo>
                      <a:pt x="1571" y="4348"/>
                      <a:pt x="3119" y="2810"/>
                      <a:pt x="5201" y="1731"/>
                    </a:cubicBezTo>
                    <a:cubicBezTo>
                      <a:pt x="7339" y="628"/>
                      <a:pt x="9651" y="155"/>
                      <a:pt x="12042" y="121"/>
                    </a:cubicBezTo>
                    <a:cubicBezTo>
                      <a:pt x="12111" y="121"/>
                      <a:pt x="12111" y="21"/>
                      <a:pt x="12042" y="18"/>
                    </a:cubicBezTo>
                    <a:cubicBezTo>
                      <a:pt x="11827" y="6"/>
                      <a:pt x="11610" y="0"/>
                      <a:pt x="11391" y="0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151;p17"/>
              <p:cNvSpPr/>
              <p:nvPr/>
            </p:nvSpPr>
            <p:spPr>
              <a:xfrm>
                <a:off x="2053129" y="1000929"/>
                <a:ext cx="115932" cy="54708"/>
              </a:xfrm>
              <a:custGeom>
                <a:avLst/>
                <a:gdLst/>
                <a:ahLst/>
                <a:cxnLst/>
                <a:rect l="l" t="t" r="r" b="b"/>
                <a:pathLst>
                  <a:path w="2295" h="1083" extrusionOk="0">
                    <a:moveTo>
                      <a:pt x="366" y="1"/>
                    </a:moveTo>
                    <a:cubicBezTo>
                      <a:pt x="1" y="1"/>
                      <a:pt x="9" y="584"/>
                      <a:pt x="391" y="611"/>
                    </a:cubicBezTo>
                    <a:cubicBezTo>
                      <a:pt x="864" y="642"/>
                      <a:pt x="1299" y="789"/>
                      <a:pt x="1703" y="1036"/>
                    </a:cubicBezTo>
                    <a:cubicBezTo>
                      <a:pt x="1757" y="1068"/>
                      <a:pt x="1809" y="1082"/>
                      <a:pt x="1858" y="1082"/>
                    </a:cubicBezTo>
                    <a:cubicBezTo>
                      <a:pt x="2122" y="1082"/>
                      <a:pt x="2294" y="678"/>
                      <a:pt x="2012" y="505"/>
                    </a:cubicBezTo>
                    <a:cubicBezTo>
                      <a:pt x="1515" y="203"/>
                      <a:pt x="970" y="39"/>
                      <a:pt x="391" y="2"/>
                    </a:cubicBezTo>
                    <a:cubicBezTo>
                      <a:pt x="382" y="1"/>
                      <a:pt x="374" y="1"/>
                      <a:pt x="366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152;p17"/>
              <p:cNvSpPr/>
              <p:nvPr/>
            </p:nvSpPr>
            <p:spPr>
              <a:xfrm>
                <a:off x="1580754" y="1000929"/>
                <a:ext cx="116134" cy="54708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1083" extrusionOk="0">
                    <a:moveTo>
                      <a:pt x="1930" y="1"/>
                    </a:moveTo>
                    <a:cubicBezTo>
                      <a:pt x="1922" y="1"/>
                      <a:pt x="1913" y="1"/>
                      <a:pt x="1905" y="2"/>
                    </a:cubicBezTo>
                    <a:cubicBezTo>
                      <a:pt x="1325" y="39"/>
                      <a:pt x="781" y="203"/>
                      <a:pt x="284" y="505"/>
                    </a:cubicBezTo>
                    <a:cubicBezTo>
                      <a:pt x="1" y="678"/>
                      <a:pt x="175" y="1082"/>
                      <a:pt x="438" y="1082"/>
                    </a:cubicBezTo>
                    <a:cubicBezTo>
                      <a:pt x="487" y="1082"/>
                      <a:pt x="540" y="1068"/>
                      <a:pt x="592" y="1036"/>
                    </a:cubicBezTo>
                    <a:cubicBezTo>
                      <a:pt x="996" y="789"/>
                      <a:pt x="1432" y="642"/>
                      <a:pt x="1905" y="611"/>
                    </a:cubicBezTo>
                    <a:cubicBezTo>
                      <a:pt x="2286" y="584"/>
                      <a:pt x="2298" y="1"/>
                      <a:pt x="1930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153;p17"/>
              <p:cNvSpPr/>
              <p:nvPr/>
            </p:nvSpPr>
            <p:spPr>
              <a:xfrm>
                <a:off x="1527055" y="1236687"/>
                <a:ext cx="730649" cy="176802"/>
              </a:xfrm>
              <a:custGeom>
                <a:avLst/>
                <a:gdLst/>
                <a:ahLst/>
                <a:cxnLst/>
                <a:rect l="l" t="t" r="r" b="b"/>
                <a:pathLst>
                  <a:path w="14464" h="3500" extrusionOk="0">
                    <a:moveTo>
                      <a:pt x="5324" y="7"/>
                    </a:moveTo>
                    <a:cubicBezTo>
                      <a:pt x="4598" y="7"/>
                      <a:pt x="3869" y="28"/>
                      <a:pt x="3153" y="130"/>
                    </a:cubicBezTo>
                    <a:cubicBezTo>
                      <a:pt x="2214" y="260"/>
                      <a:pt x="980" y="346"/>
                      <a:pt x="296" y="1131"/>
                    </a:cubicBezTo>
                    <a:cubicBezTo>
                      <a:pt x="14" y="1456"/>
                      <a:pt x="0" y="1980"/>
                      <a:pt x="296" y="2302"/>
                    </a:cubicBezTo>
                    <a:cubicBezTo>
                      <a:pt x="936" y="2997"/>
                      <a:pt x="1923" y="3063"/>
                      <a:pt x="2783" y="3199"/>
                    </a:cubicBezTo>
                    <a:cubicBezTo>
                      <a:pt x="3872" y="3378"/>
                      <a:pt x="4971" y="3392"/>
                      <a:pt x="6071" y="3405"/>
                    </a:cubicBezTo>
                    <a:cubicBezTo>
                      <a:pt x="7369" y="3420"/>
                      <a:pt x="8676" y="3499"/>
                      <a:pt x="9980" y="3499"/>
                    </a:cubicBezTo>
                    <a:cubicBezTo>
                      <a:pt x="10812" y="3499"/>
                      <a:pt x="11644" y="3467"/>
                      <a:pt x="12470" y="3364"/>
                    </a:cubicBezTo>
                    <a:cubicBezTo>
                      <a:pt x="13850" y="3190"/>
                      <a:pt x="14464" y="815"/>
                      <a:pt x="12829" y="462"/>
                    </a:cubicBezTo>
                    <a:cubicBezTo>
                      <a:pt x="10671" y="0"/>
                      <a:pt x="8455" y="42"/>
                      <a:pt x="6266" y="14"/>
                    </a:cubicBezTo>
                    <a:cubicBezTo>
                      <a:pt x="5953" y="11"/>
                      <a:pt x="5639" y="7"/>
                      <a:pt x="5324" y="7"/>
                    </a:cubicBezTo>
                    <a:close/>
                  </a:path>
                </a:pathLst>
              </a:custGeom>
              <a:solidFill>
                <a:srgbClr val="F28B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154;p17"/>
              <p:cNvSpPr/>
              <p:nvPr/>
            </p:nvSpPr>
            <p:spPr>
              <a:xfrm>
                <a:off x="1771755" y="985067"/>
                <a:ext cx="117851" cy="474033"/>
              </a:xfrm>
              <a:custGeom>
                <a:avLst/>
                <a:gdLst/>
                <a:ahLst/>
                <a:cxnLst/>
                <a:rect l="l" t="t" r="r" b="b"/>
                <a:pathLst>
                  <a:path w="2333" h="9384" extrusionOk="0">
                    <a:moveTo>
                      <a:pt x="118" y="1"/>
                    </a:moveTo>
                    <a:cubicBezTo>
                      <a:pt x="82" y="1"/>
                      <a:pt x="47" y="19"/>
                      <a:pt x="28" y="52"/>
                    </a:cubicBezTo>
                    <a:cubicBezTo>
                      <a:pt x="1" y="103"/>
                      <a:pt x="18" y="164"/>
                      <a:pt x="69" y="192"/>
                    </a:cubicBezTo>
                    <a:cubicBezTo>
                      <a:pt x="771" y="589"/>
                      <a:pt x="1186" y="1247"/>
                      <a:pt x="1405" y="1727"/>
                    </a:cubicBezTo>
                    <a:cubicBezTo>
                      <a:pt x="1655" y="2272"/>
                      <a:pt x="1823" y="2915"/>
                      <a:pt x="1929" y="3755"/>
                    </a:cubicBezTo>
                    <a:cubicBezTo>
                      <a:pt x="2127" y="5358"/>
                      <a:pt x="2076" y="7108"/>
                      <a:pt x="1762" y="9267"/>
                    </a:cubicBezTo>
                    <a:cubicBezTo>
                      <a:pt x="1754" y="9322"/>
                      <a:pt x="1792" y="9373"/>
                      <a:pt x="1847" y="9383"/>
                    </a:cubicBezTo>
                    <a:lnTo>
                      <a:pt x="1864" y="9383"/>
                    </a:lnTo>
                    <a:cubicBezTo>
                      <a:pt x="1912" y="9383"/>
                      <a:pt x="1956" y="9345"/>
                      <a:pt x="1963" y="9294"/>
                    </a:cubicBezTo>
                    <a:cubicBezTo>
                      <a:pt x="2279" y="7119"/>
                      <a:pt x="2333" y="5351"/>
                      <a:pt x="2132" y="3731"/>
                    </a:cubicBezTo>
                    <a:cubicBezTo>
                      <a:pt x="2063" y="3189"/>
                      <a:pt x="1933" y="2381"/>
                      <a:pt x="1590" y="1641"/>
                    </a:cubicBezTo>
                    <a:cubicBezTo>
                      <a:pt x="1357" y="1134"/>
                      <a:pt x="919" y="439"/>
                      <a:pt x="168" y="14"/>
                    </a:cubicBezTo>
                    <a:cubicBezTo>
                      <a:pt x="153" y="5"/>
                      <a:pt x="135" y="1"/>
                      <a:pt x="118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155;p17"/>
              <p:cNvSpPr/>
              <p:nvPr/>
            </p:nvSpPr>
            <p:spPr>
              <a:xfrm>
                <a:off x="1878849" y="1508716"/>
                <a:ext cx="130026" cy="78399"/>
              </a:xfrm>
              <a:custGeom>
                <a:avLst/>
                <a:gdLst/>
                <a:ahLst/>
                <a:cxnLst/>
                <a:rect l="l" t="t" r="r" b="b"/>
                <a:pathLst>
                  <a:path w="2574" h="1552" extrusionOk="0">
                    <a:moveTo>
                      <a:pt x="2385" y="1"/>
                    </a:moveTo>
                    <a:cubicBezTo>
                      <a:pt x="2194" y="445"/>
                      <a:pt x="1857" y="823"/>
                      <a:pt x="1433" y="1062"/>
                    </a:cubicBezTo>
                    <a:cubicBezTo>
                      <a:pt x="1098" y="1249"/>
                      <a:pt x="718" y="1347"/>
                      <a:pt x="338" y="1347"/>
                    </a:cubicBezTo>
                    <a:cubicBezTo>
                      <a:pt x="236" y="1347"/>
                      <a:pt x="134" y="1340"/>
                      <a:pt x="32" y="1326"/>
                    </a:cubicBezTo>
                    <a:lnTo>
                      <a:pt x="1" y="1528"/>
                    </a:lnTo>
                    <a:cubicBezTo>
                      <a:pt x="110" y="1545"/>
                      <a:pt x="224" y="1552"/>
                      <a:pt x="333" y="1552"/>
                    </a:cubicBezTo>
                    <a:cubicBezTo>
                      <a:pt x="752" y="1552"/>
                      <a:pt x="1169" y="1446"/>
                      <a:pt x="1533" y="1237"/>
                    </a:cubicBezTo>
                    <a:cubicBezTo>
                      <a:pt x="1995" y="976"/>
                      <a:pt x="2365" y="565"/>
                      <a:pt x="2573" y="79"/>
                    </a:cubicBezTo>
                    <a:lnTo>
                      <a:pt x="2385" y="1"/>
                    </a:ln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156;p17"/>
              <p:cNvSpPr/>
              <p:nvPr/>
            </p:nvSpPr>
            <p:spPr>
              <a:xfrm>
                <a:off x="1592322" y="1144748"/>
                <a:ext cx="157152" cy="13144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2602" extrusionOk="0">
                    <a:moveTo>
                      <a:pt x="1252" y="1"/>
                    </a:moveTo>
                    <a:cubicBezTo>
                      <a:pt x="453" y="1"/>
                      <a:pt x="39" y="570"/>
                      <a:pt x="21" y="1087"/>
                    </a:cubicBezTo>
                    <a:cubicBezTo>
                      <a:pt x="0" y="1680"/>
                      <a:pt x="631" y="2584"/>
                      <a:pt x="1459" y="2601"/>
                    </a:cubicBezTo>
                    <a:cubicBezTo>
                      <a:pt x="1469" y="2602"/>
                      <a:pt x="1478" y="2602"/>
                      <a:pt x="1488" y="2602"/>
                    </a:cubicBezTo>
                    <a:cubicBezTo>
                      <a:pt x="2302" y="2602"/>
                      <a:pt x="2924" y="2041"/>
                      <a:pt x="3110" y="1539"/>
                    </a:cubicBezTo>
                    <a:cubicBezTo>
                      <a:pt x="3110" y="1539"/>
                      <a:pt x="2809" y="268"/>
                      <a:pt x="1627" y="39"/>
                    </a:cubicBezTo>
                    <a:cubicBezTo>
                      <a:pt x="1494" y="13"/>
                      <a:pt x="1369" y="1"/>
                      <a:pt x="1252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157;p17"/>
              <p:cNvSpPr/>
              <p:nvPr/>
            </p:nvSpPr>
            <p:spPr>
              <a:xfrm>
                <a:off x="1623289" y="1158236"/>
                <a:ext cx="103859" cy="94059"/>
              </a:xfrm>
              <a:custGeom>
                <a:avLst/>
                <a:gdLst/>
                <a:ahLst/>
                <a:cxnLst/>
                <a:rect l="l" t="t" r="r" b="b"/>
                <a:pathLst>
                  <a:path w="2056" h="1862" extrusionOk="0">
                    <a:moveTo>
                      <a:pt x="1028" y="1"/>
                    </a:moveTo>
                    <a:cubicBezTo>
                      <a:pt x="611" y="1"/>
                      <a:pt x="231" y="282"/>
                      <a:pt x="124" y="707"/>
                    </a:cubicBezTo>
                    <a:cubicBezTo>
                      <a:pt x="0" y="1204"/>
                      <a:pt x="305" y="1710"/>
                      <a:pt x="802" y="1834"/>
                    </a:cubicBezTo>
                    <a:cubicBezTo>
                      <a:pt x="878" y="1852"/>
                      <a:pt x="953" y="1861"/>
                      <a:pt x="1028" y="1861"/>
                    </a:cubicBezTo>
                    <a:cubicBezTo>
                      <a:pt x="1446" y="1861"/>
                      <a:pt x="1824" y="1580"/>
                      <a:pt x="1929" y="1156"/>
                    </a:cubicBezTo>
                    <a:cubicBezTo>
                      <a:pt x="2056" y="659"/>
                      <a:pt x="1751" y="156"/>
                      <a:pt x="1254" y="28"/>
                    </a:cubicBezTo>
                    <a:cubicBezTo>
                      <a:pt x="1179" y="10"/>
                      <a:pt x="1103" y="1"/>
                      <a:pt x="1028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158;p17"/>
              <p:cNvSpPr/>
              <p:nvPr/>
            </p:nvSpPr>
            <p:spPr>
              <a:xfrm>
                <a:off x="1525944" y="1133887"/>
                <a:ext cx="247119" cy="90826"/>
              </a:xfrm>
              <a:custGeom>
                <a:avLst/>
                <a:gdLst/>
                <a:ahLst/>
                <a:cxnLst/>
                <a:rect l="l" t="t" r="r" b="b"/>
                <a:pathLst>
                  <a:path w="4892" h="1798" extrusionOk="0">
                    <a:moveTo>
                      <a:pt x="2578" y="0"/>
                    </a:moveTo>
                    <a:cubicBezTo>
                      <a:pt x="1789" y="0"/>
                      <a:pt x="952" y="287"/>
                      <a:pt x="280" y="706"/>
                    </a:cubicBezTo>
                    <a:cubicBezTo>
                      <a:pt x="1" y="882"/>
                      <a:pt x="174" y="1285"/>
                      <a:pt x="434" y="1285"/>
                    </a:cubicBezTo>
                    <a:cubicBezTo>
                      <a:pt x="483" y="1285"/>
                      <a:pt x="535" y="1270"/>
                      <a:pt x="588" y="1237"/>
                    </a:cubicBezTo>
                    <a:cubicBezTo>
                      <a:pt x="1166" y="877"/>
                      <a:pt x="1894" y="598"/>
                      <a:pt x="2571" y="598"/>
                    </a:cubicBezTo>
                    <a:cubicBezTo>
                      <a:pt x="3251" y="598"/>
                      <a:pt x="3878" y="879"/>
                      <a:pt x="4247" y="1641"/>
                    </a:cubicBezTo>
                    <a:cubicBezTo>
                      <a:pt x="4300" y="1751"/>
                      <a:pt x="4388" y="1797"/>
                      <a:pt x="4479" y="1797"/>
                    </a:cubicBezTo>
                    <a:cubicBezTo>
                      <a:pt x="4679" y="1797"/>
                      <a:pt x="4892" y="1576"/>
                      <a:pt x="4774" y="1332"/>
                    </a:cubicBezTo>
                    <a:cubicBezTo>
                      <a:pt x="4308" y="369"/>
                      <a:pt x="3473" y="0"/>
                      <a:pt x="2578" y="0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159;p17"/>
              <p:cNvSpPr/>
              <p:nvPr/>
            </p:nvSpPr>
            <p:spPr>
              <a:xfrm>
                <a:off x="1993419" y="1144748"/>
                <a:ext cx="157203" cy="131440"/>
              </a:xfrm>
              <a:custGeom>
                <a:avLst/>
                <a:gdLst/>
                <a:ahLst/>
                <a:cxnLst/>
                <a:rect l="l" t="t" r="r" b="b"/>
                <a:pathLst>
                  <a:path w="3112" h="2602" extrusionOk="0">
                    <a:moveTo>
                      <a:pt x="1859" y="1"/>
                    </a:moveTo>
                    <a:cubicBezTo>
                      <a:pt x="1742" y="1"/>
                      <a:pt x="1617" y="13"/>
                      <a:pt x="1484" y="39"/>
                    </a:cubicBezTo>
                    <a:cubicBezTo>
                      <a:pt x="302" y="268"/>
                      <a:pt x="0" y="1539"/>
                      <a:pt x="0" y="1539"/>
                    </a:cubicBezTo>
                    <a:cubicBezTo>
                      <a:pt x="187" y="2041"/>
                      <a:pt x="808" y="2602"/>
                      <a:pt x="1624" y="2602"/>
                    </a:cubicBezTo>
                    <a:cubicBezTo>
                      <a:pt x="1633" y="2602"/>
                      <a:pt x="1643" y="2602"/>
                      <a:pt x="1652" y="2601"/>
                    </a:cubicBezTo>
                    <a:cubicBezTo>
                      <a:pt x="2481" y="2584"/>
                      <a:pt x="3111" y="1680"/>
                      <a:pt x="3091" y="1087"/>
                    </a:cubicBezTo>
                    <a:cubicBezTo>
                      <a:pt x="3073" y="570"/>
                      <a:pt x="2658" y="1"/>
                      <a:pt x="1859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160;p17"/>
              <p:cNvSpPr/>
              <p:nvPr/>
            </p:nvSpPr>
            <p:spPr>
              <a:xfrm>
                <a:off x="2015899" y="1160004"/>
                <a:ext cx="103909" cy="94008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861" extrusionOk="0">
                    <a:moveTo>
                      <a:pt x="1028" y="0"/>
                    </a:moveTo>
                    <a:cubicBezTo>
                      <a:pt x="954" y="0"/>
                      <a:pt x="878" y="9"/>
                      <a:pt x="803" y="28"/>
                    </a:cubicBezTo>
                    <a:cubicBezTo>
                      <a:pt x="306" y="151"/>
                      <a:pt x="1" y="658"/>
                      <a:pt x="128" y="1155"/>
                    </a:cubicBezTo>
                    <a:cubicBezTo>
                      <a:pt x="232" y="1579"/>
                      <a:pt x="611" y="1861"/>
                      <a:pt x="1029" y="1861"/>
                    </a:cubicBezTo>
                    <a:cubicBezTo>
                      <a:pt x="1104" y="1861"/>
                      <a:pt x="1179" y="1852"/>
                      <a:pt x="1255" y="1833"/>
                    </a:cubicBezTo>
                    <a:cubicBezTo>
                      <a:pt x="1751" y="1710"/>
                      <a:pt x="2056" y="1203"/>
                      <a:pt x="1930" y="706"/>
                    </a:cubicBezTo>
                    <a:cubicBezTo>
                      <a:pt x="1825" y="282"/>
                      <a:pt x="1446" y="0"/>
                      <a:pt x="1028" y="0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161;p17"/>
              <p:cNvSpPr/>
              <p:nvPr/>
            </p:nvSpPr>
            <p:spPr>
              <a:xfrm>
                <a:off x="1969828" y="1133887"/>
                <a:ext cx="247119" cy="90826"/>
              </a:xfrm>
              <a:custGeom>
                <a:avLst/>
                <a:gdLst/>
                <a:ahLst/>
                <a:cxnLst/>
                <a:rect l="l" t="t" r="r" b="b"/>
                <a:pathLst>
                  <a:path w="4892" h="1798" extrusionOk="0">
                    <a:moveTo>
                      <a:pt x="2315" y="0"/>
                    </a:moveTo>
                    <a:cubicBezTo>
                      <a:pt x="1419" y="0"/>
                      <a:pt x="584" y="369"/>
                      <a:pt x="118" y="1332"/>
                    </a:cubicBezTo>
                    <a:cubicBezTo>
                      <a:pt x="0" y="1576"/>
                      <a:pt x="213" y="1797"/>
                      <a:pt x="413" y="1797"/>
                    </a:cubicBezTo>
                    <a:cubicBezTo>
                      <a:pt x="504" y="1797"/>
                      <a:pt x="592" y="1751"/>
                      <a:pt x="646" y="1641"/>
                    </a:cubicBezTo>
                    <a:cubicBezTo>
                      <a:pt x="1014" y="881"/>
                      <a:pt x="1642" y="600"/>
                      <a:pt x="2323" y="600"/>
                    </a:cubicBezTo>
                    <a:cubicBezTo>
                      <a:pt x="3000" y="600"/>
                      <a:pt x="3728" y="877"/>
                      <a:pt x="4304" y="1237"/>
                    </a:cubicBezTo>
                    <a:cubicBezTo>
                      <a:pt x="4358" y="1270"/>
                      <a:pt x="4410" y="1285"/>
                      <a:pt x="4460" y="1285"/>
                    </a:cubicBezTo>
                    <a:cubicBezTo>
                      <a:pt x="4721" y="1285"/>
                      <a:pt x="4892" y="882"/>
                      <a:pt x="4613" y="706"/>
                    </a:cubicBezTo>
                    <a:cubicBezTo>
                      <a:pt x="3940" y="287"/>
                      <a:pt x="3104" y="0"/>
                      <a:pt x="2315" y="0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162;p17"/>
              <p:cNvSpPr/>
              <p:nvPr/>
            </p:nvSpPr>
            <p:spPr>
              <a:xfrm>
                <a:off x="1345905" y="1067963"/>
                <a:ext cx="1041569" cy="246968"/>
              </a:xfrm>
              <a:custGeom>
                <a:avLst/>
                <a:gdLst/>
                <a:ahLst/>
                <a:cxnLst/>
                <a:rect l="l" t="t" r="r" b="b"/>
                <a:pathLst>
                  <a:path w="20619" h="4889" extrusionOk="0">
                    <a:moveTo>
                      <a:pt x="20475" y="353"/>
                    </a:moveTo>
                    <a:lnTo>
                      <a:pt x="20475" y="353"/>
                    </a:lnTo>
                    <a:cubicBezTo>
                      <a:pt x="20523" y="942"/>
                      <a:pt x="20516" y="1538"/>
                      <a:pt x="20469" y="2138"/>
                    </a:cubicBezTo>
                    <a:lnTo>
                      <a:pt x="20469" y="2138"/>
                    </a:lnTo>
                    <a:cubicBezTo>
                      <a:pt x="20567" y="1733"/>
                      <a:pt x="20619" y="1312"/>
                      <a:pt x="20619" y="877"/>
                    </a:cubicBezTo>
                    <a:cubicBezTo>
                      <a:pt x="20619" y="699"/>
                      <a:pt x="20564" y="517"/>
                      <a:pt x="20475" y="353"/>
                    </a:cubicBezTo>
                    <a:close/>
                    <a:moveTo>
                      <a:pt x="884" y="0"/>
                    </a:moveTo>
                    <a:lnTo>
                      <a:pt x="884" y="0"/>
                    </a:lnTo>
                    <a:cubicBezTo>
                      <a:pt x="359" y="459"/>
                      <a:pt x="0" y="1151"/>
                      <a:pt x="0" y="1819"/>
                    </a:cubicBezTo>
                    <a:cubicBezTo>
                      <a:pt x="0" y="3018"/>
                      <a:pt x="486" y="4104"/>
                      <a:pt x="1275" y="4889"/>
                    </a:cubicBezTo>
                    <a:cubicBezTo>
                      <a:pt x="1011" y="3488"/>
                      <a:pt x="860" y="2069"/>
                      <a:pt x="870" y="648"/>
                    </a:cubicBezTo>
                    <a:cubicBezTo>
                      <a:pt x="870" y="432"/>
                      <a:pt x="873" y="216"/>
                      <a:pt x="884" y="0"/>
                    </a:cubicBezTo>
                    <a:close/>
                  </a:path>
                </a:pathLst>
              </a:custGeom>
              <a:solidFill>
                <a:srgbClr val="FFFFFF">
                  <a:alpha val="30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163;p17"/>
              <p:cNvSpPr/>
              <p:nvPr/>
            </p:nvSpPr>
            <p:spPr>
              <a:xfrm>
                <a:off x="1389349" y="1045787"/>
                <a:ext cx="993276" cy="303393"/>
              </a:xfrm>
              <a:custGeom>
                <a:avLst/>
                <a:gdLst/>
                <a:ahLst/>
                <a:cxnLst/>
                <a:rect l="l" t="t" r="r" b="b"/>
                <a:pathLst>
                  <a:path w="19663" h="6006" extrusionOk="0">
                    <a:moveTo>
                      <a:pt x="18241" y="28"/>
                    </a:moveTo>
                    <a:cubicBezTo>
                      <a:pt x="18402" y="967"/>
                      <a:pt x="18491" y="1888"/>
                      <a:pt x="18450" y="2608"/>
                    </a:cubicBezTo>
                    <a:cubicBezTo>
                      <a:pt x="18399" y="3574"/>
                      <a:pt x="18197" y="4512"/>
                      <a:pt x="17991" y="5255"/>
                    </a:cubicBezTo>
                    <a:cubicBezTo>
                      <a:pt x="18776" y="4556"/>
                      <a:pt x="19348" y="3628"/>
                      <a:pt x="19609" y="2577"/>
                    </a:cubicBezTo>
                    <a:cubicBezTo>
                      <a:pt x="19656" y="1977"/>
                      <a:pt x="19663" y="1381"/>
                      <a:pt x="19615" y="792"/>
                    </a:cubicBezTo>
                    <a:cubicBezTo>
                      <a:pt x="19598" y="765"/>
                      <a:pt x="19581" y="737"/>
                      <a:pt x="19560" y="706"/>
                    </a:cubicBezTo>
                    <a:cubicBezTo>
                      <a:pt x="19522" y="1302"/>
                      <a:pt x="19413" y="1895"/>
                      <a:pt x="19225" y="2464"/>
                    </a:cubicBezTo>
                    <a:cubicBezTo>
                      <a:pt x="19211" y="2512"/>
                      <a:pt x="19173" y="2532"/>
                      <a:pt x="19136" y="2532"/>
                    </a:cubicBezTo>
                    <a:cubicBezTo>
                      <a:pt x="19081" y="2532"/>
                      <a:pt x="19026" y="2485"/>
                      <a:pt x="19040" y="2412"/>
                    </a:cubicBezTo>
                    <a:cubicBezTo>
                      <a:pt x="19177" y="1737"/>
                      <a:pt x="19262" y="1066"/>
                      <a:pt x="19269" y="398"/>
                    </a:cubicBezTo>
                    <a:cubicBezTo>
                      <a:pt x="19173" y="326"/>
                      <a:pt x="19063" y="271"/>
                      <a:pt x="18951" y="237"/>
                    </a:cubicBezTo>
                    <a:lnTo>
                      <a:pt x="18241" y="28"/>
                    </a:lnTo>
                    <a:close/>
                    <a:moveTo>
                      <a:pt x="761" y="1"/>
                    </a:moveTo>
                    <a:lnTo>
                      <a:pt x="761" y="1"/>
                    </a:lnTo>
                    <a:cubicBezTo>
                      <a:pt x="493" y="96"/>
                      <a:pt x="243" y="247"/>
                      <a:pt x="24" y="439"/>
                    </a:cubicBezTo>
                    <a:cubicBezTo>
                      <a:pt x="13" y="655"/>
                      <a:pt x="10" y="871"/>
                      <a:pt x="10" y="1087"/>
                    </a:cubicBezTo>
                    <a:cubicBezTo>
                      <a:pt x="0" y="2508"/>
                      <a:pt x="151" y="3927"/>
                      <a:pt x="415" y="5328"/>
                    </a:cubicBezTo>
                    <a:cubicBezTo>
                      <a:pt x="674" y="5588"/>
                      <a:pt x="969" y="5818"/>
                      <a:pt x="1291" y="6006"/>
                    </a:cubicBezTo>
                    <a:cubicBezTo>
                      <a:pt x="1247" y="5906"/>
                      <a:pt x="1202" y="5807"/>
                      <a:pt x="1161" y="5704"/>
                    </a:cubicBezTo>
                    <a:cubicBezTo>
                      <a:pt x="808" y="4803"/>
                      <a:pt x="729" y="2056"/>
                      <a:pt x="729" y="607"/>
                    </a:cubicBezTo>
                    <a:cubicBezTo>
                      <a:pt x="729" y="401"/>
                      <a:pt x="740" y="203"/>
                      <a:pt x="761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164;p17"/>
              <p:cNvSpPr/>
              <p:nvPr/>
            </p:nvSpPr>
            <p:spPr>
              <a:xfrm>
                <a:off x="2350416" y="1065842"/>
                <a:ext cx="27026" cy="107900"/>
              </a:xfrm>
              <a:custGeom>
                <a:avLst/>
                <a:gdLst/>
                <a:ahLst/>
                <a:cxnLst/>
                <a:rect l="l" t="t" r="r" b="b"/>
                <a:pathLst>
                  <a:path w="535" h="2136" extrusionOk="0">
                    <a:moveTo>
                      <a:pt x="244" y="1"/>
                    </a:moveTo>
                    <a:cubicBezTo>
                      <a:pt x="237" y="669"/>
                      <a:pt x="152" y="1340"/>
                      <a:pt x="15" y="2015"/>
                    </a:cubicBezTo>
                    <a:cubicBezTo>
                      <a:pt x="1" y="2088"/>
                      <a:pt x="56" y="2135"/>
                      <a:pt x="111" y="2135"/>
                    </a:cubicBezTo>
                    <a:cubicBezTo>
                      <a:pt x="148" y="2135"/>
                      <a:pt x="186" y="2115"/>
                      <a:pt x="200" y="2067"/>
                    </a:cubicBezTo>
                    <a:cubicBezTo>
                      <a:pt x="388" y="1498"/>
                      <a:pt x="497" y="905"/>
                      <a:pt x="535" y="309"/>
                    </a:cubicBezTo>
                    <a:cubicBezTo>
                      <a:pt x="456" y="192"/>
                      <a:pt x="357" y="86"/>
                      <a:pt x="244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165;p17"/>
              <p:cNvSpPr/>
              <p:nvPr/>
            </p:nvSpPr>
            <p:spPr>
              <a:xfrm>
                <a:off x="1497958" y="1021034"/>
                <a:ext cx="755250" cy="357747"/>
              </a:xfrm>
              <a:custGeom>
                <a:avLst/>
                <a:gdLst/>
                <a:ahLst/>
                <a:cxnLst/>
                <a:rect l="l" t="t" r="r" b="b"/>
                <a:pathLst>
                  <a:path w="14951" h="7082" extrusionOk="0">
                    <a:moveTo>
                      <a:pt x="13375" y="11"/>
                    </a:moveTo>
                    <a:cubicBezTo>
                      <a:pt x="13437" y="518"/>
                      <a:pt x="13519" y="1025"/>
                      <a:pt x="13625" y="1536"/>
                    </a:cubicBezTo>
                    <a:cubicBezTo>
                      <a:pt x="13728" y="2029"/>
                      <a:pt x="13857" y="2508"/>
                      <a:pt x="14005" y="2978"/>
                    </a:cubicBezTo>
                    <a:cubicBezTo>
                      <a:pt x="14088" y="3057"/>
                      <a:pt x="14112" y="3160"/>
                      <a:pt x="14091" y="3255"/>
                    </a:cubicBezTo>
                    <a:cubicBezTo>
                      <a:pt x="14145" y="3427"/>
                      <a:pt x="14204" y="3598"/>
                      <a:pt x="14262" y="3765"/>
                    </a:cubicBezTo>
                    <a:cubicBezTo>
                      <a:pt x="14005" y="2553"/>
                      <a:pt x="13775" y="1220"/>
                      <a:pt x="13584" y="18"/>
                    </a:cubicBezTo>
                    <a:cubicBezTo>
                      <a:pt x="13546" y="15"/>
                      <a:pt x="13498" y="11"/>
                      <a:pt x="13443" y="11"/>
                    </a:cubicBezTo>
                    <a:close/>
                    <a:moveTo>
                      <a:pt x="12813" y="1"/>
                    </a:moveTo>
                    <a:cubicBezTo>
                      <a:pt x="12878" y="35"/>
                      <a:pt x="12940" y="69"/>
                      <a:pt x="13002" y="107"/>
                    </a:cubicBezTo>
                    <a:cubicBezTo>
                      <a:pt x="13286" y="282"/>
                      <a:pt x="13111" y="682"/>
                      <a:pt x="12850" y="682"/>
                    </a:cubicBezTo>
                    <a:cubicBezTo>
                      <a:pt x="12799" y="682"/>
                      <a:pt x="12748" y="668"/>
                      <a:pt x="12693" y="638"/>
                    </a:cubicBezTo>
                    <a:cubicBezTo>
                      <a:pt x="12289" y="391"/>
                      <a:pt x="11854" y="244"/>
                      <a:pt x="11381" y="213"/>
                    </a:cubicBezTo>
                    <a:cubicBezTo>
                      <a:pt x="11241" y="203"/>
                      <a:pt x="11148" y="118"/>
                      <a:pt x="11111" y="11"/>
                    </a:cubicBezTo>
                    <a:lnTo>
                      <a:pt x="6431" y="11"/>
                    </a:lnTo>
                    <a:cubicBezTo>
                      <a:pt x="6698" y="323"/>
                      <a:pt x="6883" y="655"/>
                      <a:pt x="7010" y="929"/>
                    </a:cubicBezTo>
                    <a:cubicBezTo>
                      <a:pt x="7353" y="1669"/>
                      <a:pt x="7483" y="2477"/>
                      <a:pt x="7552" y="3019"/>
                    </a:cubicBezTo>
                    <a:cubicBezTo>
                      <a:pt x="7572" y="3201"/>
                      <a:pt x="7593" y="3382"/>
                      <a:pt x="7609" y="3566"/>
                    </a:cubicBezTo>
                    <a:cubicBezTo>
                      <a:pt x="7901" y="3669"/>
                      <a:pt x="8123" y="3930"/>
                      <a:pt x="8178" y="4255"/>
                    </a:cubicBezTo>
                    <a:cubicBezTo>
                      <a:pt x="8181" y="4269"/>
                      <a:pt x="8185" y="4283"/>
                      <a:pt x="8189" y="4297"/>
                    </a:cubicBezTo>
                    <a:cubicBezTo>
                      <a:pt x="8795" y="4303"/>
                      <a:pt x="9401" y="4314"/>
                      <a:pt x="10007" y="4341"/>
                    </a:cubicBezTo>
                    <a:cubicBezTo>
                      <a:pt x="9928" y="4235"/>
                      <a:pt x="9863" y="4129"/>
                      <a:pt x="9822" y="4023"/>
                    </a:cubicBezTo>
                    <a:cubicBezTo>
                      <a:pt x="9799" y="4029"/>
                      <a:pt x="9778" y="4033"/>
                      <a:pt x="9754" y="4033"/>
                    </a:cubicBezTo>
                    <a:cubicBezTo>
                      <a:pt x="9555" y="4033"/>
                      <a:pt x="9343" y="3810"/>
                      <a:pt x="9459" y="3566"/>
                    </a:cubicBezTo>
                    <a:cubicBezTo>
                      <a:pt x="9925" y="2605"/>
                      <a:pt x="10761" y="2235"/>
                      <a:pt x="11655" y="2235"/>
                    </a:cubicBezTo>
                    <a:cubicBezTo>
                      <a:pt x="12354" y="2235"/>
                      <a:pt x="13090" y="2461"/>
                      <a:pt x="13714" y="2803"/>
                    </a:cubicBezTo>
                    <a:cubicBezTo>
                      <a:pt x="13604" y="2330"/>
                      <a:pt x="13505" y="1861"/>
                      <a:pt x="13416" y="1405"/>
                    </a:cubicBezTo>
                    <a:cubicBezTo>
                      <a:pt x="13327" y="946"/>
                      <a:pt x="13248" y="480"/>
                      <a:pt x="13183" y="11"/>
                    </a:cubicBezTo>
                    <a:cubicBezTo>
                      <a:pt x="13060" y="4"/>
                      <a:pt x="12937" y="1"/>
                      <a:pt x="12813" y="1"/>
                    </a:cubicBezTo>
                    <a:close/>
                    <a:moveTo>
                      <a:pt x="12758" y="3039"/>
                    </a:moveTo>
                    <a:cubicBezTo>
                      <a:pt x="12847" y="3197"/>
                      <a:pt x="12891" y="3368"/>
                      <a:pt x="12899" y="3536"/>
                    </a:cubicBezTo>
                    <a:cubicBezTo>
                      <a:pt x="12909" y="3851"/>
                      <a:pt x="12738" y="4252"/>
                      <a:pt x="12453" y="4560"/>
                    </a:cubicBezTo>
                    <a:cubicBezTo>
                      <a:pt x="12772" y="4608"/>
                      <a:pt x="13090" y="4667"/>
                      <a:pt x="13405" y="4731"/>
                    </a:cubicBezTo>
                    <a:cubicBezTo>
                      <a:pt x="14433" y="4954"/>
                      <a:pt x="14570" y="5975"/>
                      <a:pt x="14190" y="6746"/>
                    </a:cubicBezTo>
                    <a:cubicBezTo>
                      <a:pt x="14454" y="6646"/>
                      <a:pt x="14711" y="6526"/>
                      <a:pt x="14951" y="6386"/>
                    </a:cubicBezTo>
                    <a:cubicBezTo>
                      <a:pt x="14910" y="6266"/>
                      <a:pt x="14869" y="6140"/>
                      <a:pt x="14828" y="6009"/>
                    </a:cubicBezTo>
                    <a:cubicBezTo>
                      <a:pt x="14430" y="5228"/>
                      <a:pt x="14132" y="4368"/>
                      <a:pt x="13895" y="3502"/>
                    </a:cubicBezTo>
                    <a:cubicBezTo>
                      <a:pt x="13865" y="3512"/>
                      <a:pt x="13834" y="3519"/>
                      <a:pt x="13803" y="3519"/>
                    </a:cubicBezTo>
                    <a:cubicBezTo>
                      <a:pt x="13751" y="3519"/>
                      <a:pt x="13700" y="3502"/>
                      <a:pt x="13645" y="3471"/>
                    </a:cubicBezTo>
                    <a:cubicBezTo>
                      <a:pt x="13375" y="3299"/>
                      <a:pt x="13073" y="3149"/>
                      <a:pt x="12758" y="3039"/>
                    </a:cubicBezTo>
                    <a:close/>
                    <a:moveTo>
                      <a:pt x="3817" y="11"/>
                    </a:moveTo>
                    <a:cubicBezTo>
                      <a:pt x="3776" y="118"/>
                      <a:pt x="3687" y="203"/>
                      <a:pt x="3544" y="213"/>
                    </a:cubicBezTo>
                    <a:cubicBezTo>
                      <a:pt x="3174" y="237"/>
                      <a:pt x="2824" y="333"/>
                      <a:pt x="2495" y="494"/>
                    </a:cubicBezTo>
                    <a:cubicBezTo>
                      <a:pt x="1968" y="1025"/>
                      <a:pt x="1464" y="1590"/>
                      <a:pt x="967" y="2180"/>
                    </a:cubicBezTo>
                    <a:cubicBezTo>
                      <a:pt x="960" y="2189"/>
                      <a:pt x="950" y="2193"/>
                      <a:pt x="940" y="2193"/>
                    </a:cubicBezTo>
                    <a:cubicBezTo>
                      <a:pt x="913" y="2193"/>
                      <a:pt x="885" y="2159"/>
                      <a:pt x="905" y="2132"/>
                    </a:cubicBezTo>
                    <a:cubicBezTo>
                      <a:pt x="1214" y="1614"/>
                      <a:pt x="1574" y="1121"/>
                      <a:pt x="1971" y="662"/>
                    </a:cubicBezTo>
                    <a:cubicBezTo>
                      <a:pt x="1912" y="635"/>
                      <a:pt x="1861" y="586"/>
                      <a:pt x="1827" y="532"/>
                    </a:cubicBezTo>
                    <a:cubicBezTo>
                      <a:pt x="728" y="1614"/>
                      <a:pt x="111" y="2508"/>
                      <a:pt x="111" y="2508"/>
                    </a:cubicBezTo>
                    <a:cubicBezTo>
                      <a:pt x="111" y="3522"/>
                      <a:pt x="42" y="5677"/>
                      <a:pt x="1" y="6876"/>
                    </a:cubicBezTo>
                    <a:cubicBezTo>
                      <a:pt x="419" y="7010"/>
                      <a:pt x="864" y="7081"/>
                      <a:pt x="1324" y="7081"/>
                    </a:cubicBezTo>
                    <a:lnTo>
                      <a:pt x="1607" y="7081"/>
                    </a:lnTo>
                    <a:cubicBezTo>
                      <a:pt x="1337" y="6965"/>
                      <a:pt x="1084" y="6804"/>
                      <a:pt x="872" y="6571"/>
                    </a:cubicBezTo>
                    <a:cubicBezTo>
                      <a:pt x="576" y="6249"/>
                      <a:pt x="590" y="5725"/>
                      <a:pt x="872" y="5400"/>
                    </a:cubicBezTo>
                    <a:cubicBezTo>
                      <a:pt x="1255" y="4961"/>
                      <a:pt x="1806" y="4742"/>
                      <a:pt x="2382" y="4611"/>
                    </a:cubicBezTo>
                    <a:cubicBezTo>
                      <a:pt x="2070" y="4293"/>
                      <a:pt x="1879" y="3868"/>
                      <a:pt x="1889" y="3536"/>
                    </a:cubicBezTo>
                    <a:cubicBezTo>
                      <a:pt x="1895" y="3368"/>
                      <a:pt x="1944" y="3197"/>
                      <a:pt x="2032" y="3036"/>
                    </a:cubicBezTo>
                    <a:lnTo>
                      <a:pt x="2032" y="3036"/>
                    </a:lnTo>
                    <a:cubicBezTo>
                      <a:pt x="1718" y="3149"/>
                      <a:pt x="1413" y="3299"/>
                      <a:pt x="1142" y="3471"/>
                    </a:cubicBezTo>
                    <a:cubicBezTo>
                      <a:pt x="1090" y="3502"/>
                      <a:pt x="1036" y="3519"/>
                      <a:pt x="988" y="3519"/>
                    </a:cubicBezTo>
                    <a:cubicBezTo>
                      <a:pt x="728" y="3519"/>
                      <a:pt x="556" y="3118"/>
                      <a:pt x="834" y="2940"/>
                    </a:cubicBezTo>
                    <a:cubicBezTo>
                      <a:pt x="1505" y="2522"/>
                      <a:pt x="2341" y="2235"/>
                      <a:pt x="3133" y="2235"/>
                    </a:cubicBezTo>
                    <a:cubicBezTo>
                      <a:pt x="4026" y="2235"/>
                      <a:pt x="4862" y="2605"/>
                      <a:pt x="5328" y="3566"/>
                    </a:cubicBezTo>
                    <a:cubicBezTo>
                      <a:pt x="5444" y="3810"/>
                      <a:pt x="5232" y="4033"/>
                      <a:pt x="5033" y="4033"/>
                    </a:cubicBezTo>
                    <a:cubicBezTo>
                      <a:pt x="5009" y="4033"/>
                      <a:pt x="4989" y="4029"/>
                      <a:pt x="4968" y="4023"/>
                    </a:cubicBezTo>
                    <a:cubicBezTo>
                      <a:pt x="4927" y="4115"/>
                      <a:pt x="4875" y="4208"/>
                      <a:pt x="4811" y="4300"/>
                    </a:cubicBezTo>
                    <a:cubicBezTo>
                      <a:pt x="5163" y="4279"/>
                      <a:pt x="5520" y="4276"/>
                      <a:pt x="5873" y="4276"/>
                    </a:cubicBezTo>
                    <a:cubicBezTo>
                      <a:pt x="6054" y="4276"/>
                      <a:pt x="6236" y="4276"/>
                      <a:pt x="6417" y="4279"/>
                    </a:cubicBezTo>
                    <a:cubicBezTo>
                      <a:pt x="6417" y="4269"/>
                      <a:pt x="6417" y="4262"/>
                      <a:pt x="6421" y="4255"/>
                    </a:cubicBezTo>
                    <a:cubicBezTo>
                      <a:pt x="6493" y="3838"/>
                      <a:pt x="6842" y="3522"/>
                      <a:pt x="7267" y="3522"/>
                    </a:cubicBezTo>
                    <a:lnTo>
                      <a:pt x="7335" y="3522"/>
                    </a:lnTo>
                    <a:cubicBezTo>
                      <a:pt x="7356" y="3522"/>
                      <a:pt x="7376" y="3522"/>
                      <a:pt x="7400" y="3525"/>
                    </a:cubicBezTo>
                    <a:cubicBezTo>
                      <a:pt x="7383" y="3365"/>
                      <a:pt x="7367" y="3204"/>
                      <a:pt x="7349" y="3043"/>
                    </a:cubicBezTo>
                    <a:cubicBezTo>
                      <a:pt x="7243" y="2203"/>
                      <a:pt x="7075" y="1560"/>
                      <a:pt x="6825" y="1015"/>
                    </a:cubicBezTo>
                    <a:cubicBezTo>
                      <a:pt x="6688" y="714"/>
                      <a:pt x="6472" y="344"/>
                      <a:pt x="6160" y="11"/>
                    </a:cubicBezTo>
                    <a:close/>
                  </a:path>
                </a:pathLst>
              </a:custGeom>
              <a:solidFill>
                <a:srgbClr val="FFD2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166;p17"/>
              <p:cNvSpPr/>
              <p:nvPr/>
            </p:nvSpPr>
            <p:spPr>
              <a:xfrm>
                <a:off x="1426175" y="1021034"/>
                <a:ext cx="897298" cy="347341"/>
              </a:xfrm>
              <a:custGeom>
                <a:avLst/>
                <a:gdLst/>
                <a:ahLst/>
                <a:cxnLst/>
                <a:rect l="l" t="t" r="r" b="b"/>
                <a:pathLst>
                  <a:path w="17763" h="6876" extrusionOk="0">
                    <a:moveTo>
                      <a:pt x="15005" y="18"/>
                    </a:moveTo>
                    <a:lnTo>
                      <a:pt x="15005" y="18"/>
                    </a:lnTo>
                    <a:cubicBezTo>
                      <a:pt x="15196" y="1220"/>
                      <a:pt x="15426" y="2553"/>
                      <a:pt x="15683" y="3765"/>
                    </a:cubicBezTo>
                    <a:cubicBezTo>
                      <a:pt x="15971" y="4602"/>
                      <a:pt x="16290" y="5420"/>
                      <a:pt x="16570" y="6266"/>
                    </a:cubicBezTo>
                    <a:cubicBezTo>
                      <a:pt x="16817" y="6112"/>
                      <a:pt x="17046" y="5938"/>
                      <a:pt x="17262" y="5745"/>
                    </a:cubicBezTo>
                    <a:cubicBezTo>
                      <a:pt x="17468" y="5002"/>
                      <a:pt x="17670" y="4064"/>
                      <a:pt x="17721" y="3098"/>
                    </a:cubicBezTo>
                    <a:cubicBezTo>
                      <a:pt x="17762" y="2378"/>
                      <a:pt x="17673" y="1457"/>
                      <a:pt x="17512" y="518"/>
                    </a:cubicBezTo>
                    <a:lnTo>
                      <a:pt x="17221" y="432"/>
                    </a:lnTo>
                    <a:cubicBezTo>
                      <a:pt x="16522" y="230"/>
                      <a:pt x="15810" y="100"/>
                      <a:pt x="15093" y="39"/>
                    </a:cubicBezTo>
                    <a:cubicBezTo>
                      <a:pt x="15070" y="31"/>
                      <a:pt x="15043" y="25"/>
                      <a:pt x="15005" y="18"/>
                    </a:cubicBezTo>
                    <a:close/>
                    <a:moveTo>
                      <a:pt x="16249" y="6009"/>
                    </a:moveTo>
                    <a:lnTo>
                      <a:pt x="16249" y="6009"/>
                    </a:lnTo>
                    <a:cubicBezTo>
                      <a:pt x="16290" y="6140"/>
                      <a:pt x="16331" y="6266"/>
                      <a:pt x="16372" y="6386"/>
                    </a:cubicBezTo>
                    <a:cubicBezTo>
                      <a:pt x="16393" y="6376"/>
                      <a:pt x="16413" y="6366"/>
                      <a:pt x="16434" y="6352"/>
                    </a:cubicBezTo>
                    <a:cubicBezTo>
                      <a:pt x="16368" y="6238"/>
                      <a:pt x="16306" y="6126"/>
                      <a:pt x="16249" y="6009"/>
                    </a:cubicBezTo>
                    <a:close/>
                    <a:moveTo>
                      <a:pt x="3439" y="1"/>
                    </a:moveTo>
                    <a:cubicBezTo>
                      <a:pt x="3378" y="1"/>
                      <a:pt x="3320" y="4"/>
                      <a:pt x="3169" y="11"/>
                    </a:cubicBezTo>
                    <a:cubicBezTo>
                      <a:pt x="2885" y="11"/>
                      <a:pt x="2381" y="39"/>
                      <a:pt x="2381" y="39"/>
                    </a:cubicBezTo>
                    <a:cubicBezTo>
                      <a:pt x="1655" y="97"/>
                      <a:pt x="932" y="227"/>
                      <a:pt x="223" y="432"/>
                    </a:cubicBezTo>
                    <a:lnTo>
                      <a:pt x="124" y="463"/>
                    </a:lnTo>
                    <a:cubicBezTo>
                      <a:pt x="93" y="470"/>
                      <a:pt x="62" y="480"/>
                      <a:pt x="32" y="491"/>
                    </a:cubicBezTo>
                    <a:cubicBezTo>
                      <a:pt x="11" y="693"/>
                      <a:pt x="0" y="891"/>
                      <a:pt x="0" y="1097"/>
                    </a:cubicBezTo>
                    <a:cubicBezTo>
                      <a:pt x="0" y="2546"/>
                      <a:pt x="79" y="5293"/>
                      <a:pt x="432" y="6194"/>
                    </a:cubicBezTo>
                    <a:cubicBezTo>
                      <a:pt x="473" y="6297"/>
                      <a:pt x="518" y="6396"/>
                      <a:pt x="562" y="6496"/>
                    </a:cubicBezTo>
                    <a:cubicBezTo>
                      <a:pt x="833" y="6650"/>
                      <a:pt x="1121" y="6780"/>
                      <a:pt x="1422" y="6876"/>
                    </a:cubicBezTo>
                    <a:cubicBezTo>
                      <a:pt x="1463" y="5677"/>
                      <a:pt x="1532" y="3522"/>
                      <a:pt x="1532" y="2508"/>
                    </a:cubicBezTo>
                    <a:cubicBezTo>
                      <a:pt x="1532" y="2508"/>
                      <a:pt x="2149" y="1614"/>
                      <a:pt x="3248" y="532"/>
                    </a:cubicBezTo>
                    <a:cubicBezTo>
                      <a:pt x="3169" y="398"/>
                      <a:pt x="3176" y="213"/>
                      <a:pt x="3344" y="107"/>
                    </a:cubicBezTo>
                    <a:cubicBezTo>
                      <a:pt x="3406" y="72"/>
                      <a:pt x="3467" y="35"/>
                      <a:pt x="3529" y="4"/>
                    </a:cubicBezTo>
                    <a:cubicBezTo>
                      <a:pt x="3495" y="1"/>
                      <a:pt x="3467" y="1"/>
                      <a:pt x="3439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167;p17"/>
              <p:cNvSpPr/>
              <p:nvPr/>
            </p:nvSpPr>
            <p:spPr>
              <a:xfrm>
                <a:off x="2163911" y="1021539"/>
                <a:ext cx="99363" cy="320366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6342" extrusionOk="0">
                    <a:moveTo>
                      <a:pt x="0" y="1"/>
                    </a:moveTo>
                    <a:cubicBezTo>
                      <a:pt x="65" y="470"/>
                      <a:pt x="144" y="936"/>
                      <a:pt x="233" y="1395"/>
                    </a:cubicBezTo>
                    <a:cubicBezTo>
                      <a:pt x="322" y="1851"/>
                      <a:pt x="421" y="2320"/>
                      <a:pt x="531" y="2793"/>
                    </a:cubicBezTo>
                    <a:cubicBezTo>
                      <a:pt x="613" y="2837"/>
                      <a:pt x="692" y="2882"/>
                      <a:pt x="771" y="2930"/>
                    </a:cubicBezTo>
                    <a:cubicBezTo>
                      <a:pt x="788" y="2944"/>
                      <a:pt x="805" y="2954"/>
                      <a:pt x="822" y="2968"/>
                    </a:cubicBezTo>
                    <a:cubicBezTo>
                      <a:pt x="674" y="2498"/>
                      <a:pt x="545" y="2019"/>
                      <a:pt x="442" y="1526"/>
                    </a:cubicBezTo>
                    <a:cubicBezTo>
                      <a:pt x="336" y="1015"/>
                      <a:pt x="254" y="508"/>
                      <a:pt x="192" y="1"/>
                    </a:cubicBezTo>
                    <a:close/>
                    <a:moveTo>
                      <a:pt x="908" y="3245"/>
                    </a:moveTo>
                    <a:cubicBezTo>
                      <a:pt x="887" y="3355"/>
                      <a:pt x="812" y="3450"/>
                      <a:pt x="712" y="3492"/>
                    </a:cubicBezTo>
                    <a:cubicBezTo>
                      <a:pt x="949" y="4358"/>
                      <a:pt x="1247" y="5218"/>
                      <a:pt x="1645" y="5999"/>
                    </a:cubicBezTo>
                    <a:cubicBezTo>
                      <a:pt x="1702" y="6116"/>
                      <a:pt x="1764" y="6228"/>
                      <a:pt x="1830" y="6342"/>
                    </a:cubicBezTo>
                    <a:cubicBezTo>
                      <a:pt x="1877" y="6315"/>
                      <a:pt x="1922" y="6287"/>
                      <a:pt x="1966" y="6256"/>
                    </a:cubicBezTo>
                    <a:cubicBezTo>
                      <a:pt x="1686" y="5410"/>
                      <a:pt x="1367" y="4592"/>
                      <a:pt x="1079" y="3755"/>
                    </a:cubicBezTo>
                    <a:cubicBezTo>
                      <a:pt x="1021" y="3588"/>
                      <a:pt x="962" y="3417"/>
                      <a:pt x="908" y="3245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168;p17"/>
              <p:cNvSpPr/>
              <p:nvPr/>
            </p:nvSpPr>
            <p:spPr>
              <a:xfrm>
                <a:off x="1542614" y="1045989"/>
                <a:ext cx="81430" cy="85875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1700" extrusionOk="0">
                    <a:moveTo>
                      <a:pt x="1611" y="0"/>
                    </a:moveTo>
                    <a:lnTo>
                      <a:pt x="1611" y="0"/>
                    </a:lnTo>
                    <a:cubicBezTo>
                      <a:pt x="1522" y="41"/>
                      <a:pt x="1433" y="89"/>
                      <a:pt x="1347" y="144"/>
                    </a:cubicBezTo>
                    <a:cubicBezTo>
                      <a:pt x="1296" y="174"/>
                      <a:pt x="1241" y="188"/>
                      <a:pt x="1193" y="188"/>
                    </a:cubicBezTo>
                    <a:cubicBezTo>
                      <a:pt x="1155" y="188"/>
                      <a:pt x="1121" y="182"/>
                      <a:pt x="1087" y="168"/>
                    </a:cubicBezTo>
                    <a:cubicBezTo>
                      <a:pt x="690" y="627"/>
                      <a:pt x="330" y="1120"/>
                      <a:pt x="21" y="1638"/>
                    </a:cubicBezTo>
                    <a:cubicBezTo>
                      <a:pt x="1" y="1665"/>
                      <a:pt x="29" y="1699"/>
                      <a:pt x="56" y="1699"/>
                    </a:cubicBezTo>
                    <a:cubicBezTo>
                      <a:pt x="66" y="1699"/>
                      <a:pt x="76" y="1695"/>
                      <a:pt x="83" y="1686"/>
                    </a:cubicBezTo>
                    <a:cubicBezTo>
                      <a:pt x="580" y="1096"/>
                      <a:pt x="1084" y="531"/>
                      <a:pt x="1611" y="0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169;p17"/>
              <p:cNvSpPr/>
              <p:nvPr/>
            </p:nvSpPr>
            <p:spPr>
              <a:xfrm>
                <a:off x="2059191" y="1021034"/>
                <a:ext cx="109971" cy="34502"/>
              </a:xfrm>
              <a:custGeom>
                <a:avLst/>
                <a:gdLst/>
                <a:ahLst/>
                <a:cxnLst/>
                <a:rect l="l" t="t" r="r" b="b"/>
                <a:pathLst>
                  <a:path w="2177" h="683" extrusionOk="0">
                    <a:moveTo>
                      <a:pt x="1648" y="1"/>
                    </a:moveTo>
                    <a:cubicBezTo>
                      <a:pt x="1501" y="1"/>
                      <a:pt x="1354" y="4"/>
                      <a:pt x="1206" y="11"/>
                    </a:cubicBezTo>
                    <a:lnTo>
                      <a:pt x="1" y="11"/>
                    </a:lnTo>
                    <a:cubicBezTo>
                      <a:pt x="38" y="118"/>
                      <a:pt x="131" y="203"/>
                      <a:pt x="271" y="213"/>
                    </a:cubicBezTo>
                    <a:cubicBezTo>
                      <a:pt x="744" y="244"/>
                      <a:pt x="1179" y="391"/>
                      <a:pt x="1583" y="638"/>
                    </a:cubicBezTo>
                    <a:cubicBezTo>
                      <a:pt x="1638" y="668"/>
                      <a:pt x="1689" y="682"/>
                      <a:pt x="1740" y="682"/>
                    </a:cubicBezTo>
                    <a:cubicBezTo>
                      <a:pt x="2001" y="682"/>
                      <a:pt x="2176" y="282"/>
                      <a:pt x="1892" y="107"/>
                    </a:cubicBezTo>
                    <a:cubicBezTo>
                      <a:pt x="1830" y="69"/>
                      <a:pt x="1768" y="35"/>
                      <a:pt x="1703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170;p17"/>
              <p:cNvSpPr/>
              <p:nvPr/>
            </p:nvSpPr>
            <p:spPr>
              <a:xfrm>
                <a:off x="1586210" y="1021236"/>
                <a:ext cx="104617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2071" h="679" extrusionOk="0">
                    <a:moveTo>
                      <a:pt x="361" y="0"/>
                    </a:moveTo>
                    <a:cubicBezTo>
                      <a:pt x="299" y="31"/>
                      <a:pt x="238" y="68"/>
                      <a:pt x="176" y="103"/>
                    </a:cubicBezTo>
                    <a:cubicBezTo>
                      <a:pt x="8" y="209"/>
                      <a:pt x="1" y="394"/>
                      <a:pt x="80" y="528"/>
                    </a:cubicBezTo>
                    <a:cubicBezTo>
                      <a:pt x="114" y="582"/>
                      <a:pt x="165" y="631"/>
                      <a:pt x="224" y="658"/>
                    </a:cubicBezTo>
                    <a:cubicBezTo>
                      <a:pt x="258" y="672"/>
                      <a:pt x="292" y="678"/>
                      <a:pt x="330" y="678"/>
                    </a:cubicBezTo>
                    <a:cubicBezTo>
                      <a:pt x="378" y="678"/>
                      <a:pt x="433" y="664"/>
                      <a:pt x="484" y="634"/>
                    </a:cubicBezTo>
                    <a:cubicBezTo>
                      <a:pt x="570" y="579"/>
                      <a:pt x="659" y="531"/>
                      <a:pt x="748" y="490"/>
                    </a:cubicBezTo>
                    <a:cubicBezTo>
                      <a:pt x="1077" y="329"/>
                      <a:pt x="1427" y="233"/>
                      <a:pt x="1797" y="209"/>
                    </a:cubicBezTo>
                    <a:cubicBezTo>
                      <a:pt x="1940" y="199"/>
                      <a:pt x="2029" y="114"/>
                      <a:pt x="2070" y="7"/>
                    </a:cubicBezTo>
                    <a:lnTo>
                      <a:pt x="539" y="7"/>
                    </a:lnTo>
                    <a:cubicBezTo>
                      <a:pt x="456" y="3"/>
                      <a:pt x="402" y="0"/>
                      <a:pt x="361" y="0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171;p17"/>
              <p:cNvSpPr/>
              <p:nvPr/>
            </p:nvSpPr>
            <p:spPr>
              <a:xfrm>
                <a:off x="1527055" y="1237041"/>
                <a:ext cx="706957" cy="141745"/>
              </a:xfrm>
              <a:custGeom>
                <a:avLst/>
                <a:gdLst/>
                <a:ahLst/>
                <a:cxnLst/>
                <a:rect l="l" t="t" r="r" b="b"/>
                <a:pathLst>
                  <a:path w="13995" h="2806" extrusionOk="0">
                    <a:moveTo>
                      <a:pt x="5297" y="0"/>
                    </a:moveTo>
                    <a:cubicBezTo>
                      <a:pt x="4944" y="0"/>
                      <a:pt x="4587" y="3"/>
                      <a:pt x="4235" y="24"/>
                    </a:cubicBezTo>
                    <a:cubicBezTo>
                      <a:pt x="3954" y="418"/>
                      <a:pt x="3430" y="774"/>
                      <a:pt x="2783" y="774"/>
                    </a:cubicBezTo>
                    <a:lnTo>
                      <a:pt x="2751" y="774"/>
                    </a:lnTo>
                    <a:cubicBezTo>
                      <a:pt x="2385" y="767"/>
                      <a:pt x="2056" y="585"/>
                      <a:pt x="1806" y="335"/>
                    </a:cubicBezTo>
                    <a:cubicBezTo>
                      <a:pt x="1230" y="466"/>
                      <a:pt x="679" y="685"/>
                      <a:pt x="296" y="1124"/>
                    </a:cubicBezTo>
                    <a:cubicBezTo>
                      <a:pt x="14" y="1449"/>
                      <a:pt x="0" y="1973"/>
                      <a:pt x="296" y="2295"/>
                    </a:cubicBezTo>
                    <a:cubicBezTo>
                      <a:pt x="508" y="2528"/>
                      <a:pt x="761" y="2689"/>
                      <a:pt x="1031" y="2805"/>
                    </a:cubicBezTo>
                    <a:lnTo>
                      <a:pt x="1693" y="2805"/>
                    </a:lnTo>
                    <a:cubicBezTo>
                      <a:pt x="3762" y="2805"/>
                      <a:pt x="5482" y="1962"/>
                      <a:pt x="5841" y="3"/>
                    </a:cubicBezTo>
                    <a:cubicBezTo>
                      <a:pt x="5660" y="0"/>
                      <a:pt x="5478" y="0"/>
                      <a:pt x="5297" y="0"/>
                    </a:cubicBezTo>
                    <a:close/>
                    <a:moveTo>
                      <a:pt x="7613" y="21"/>
                    </a:moveTo>
                    <a:lnTo>
                      <a:pt x="7613" y="21"/>
                    </a:lnTo>
                    <a:cubicBezTo>
                      <a:pt x="7975" y="1970"/>
                      <a:pt x="9692" y="2805"/>
                      <a:pt x="11754" y="2805"/>
                    </a:cubicBezTo>
                    <a:cubicBezTo>
                      <a:pt x="12408" y="2805"/>
                      <a:pt x="13035" y="2689"/>
                      <a:pt x="13614" y="2470"/>
                    </a:cubicBezTo>
                    <a:cubicBezTo>
                      <a:pt x="13994" y="1699"/>
                      <a:pt x="13857" y="678"/>
                      <a:pt x="12829" y="455"/>
                    </a:cubicBezTo>
                    <a:cubicBezTo>
                      <a:pt x="12514" y="391"/>
                      <a:pt x="12196" y="332"/>
                      <a:pt x="11877" y="284"/>
                    </a:cubicBezTo>
                    <a:cubicBezTo>
                      <a:pt x="11624" y="562"/>
                      <a:pt x="11278" y="767"/>
                      <a:pt x="10884" y="774"/>
                    </a:cubicBezTo>
                    <a:lnTo>
                      <a:pt x="10853" y="774"/>
                    </a:lnTo>
                    <a:cubicBezTo>
                      <a:pt x="10230" y="774"/>
                      <a:pt x="9719" y="446"/>
                      <a:pt x="9431" y="65"/>
                    </a:cubicBezTo>
                    <a:cubicBezTo>
                      <a:pt x="8825" y="38"/>
                      <a:pt x="8219" y="27"/>
                      <a:pt x="7613" y="21"/>
                    </a:cubicBezTo>
                    <a:close/>
                  </a:path>
                </a:pathLst>
              </a:custGeom>
              <a:solidFill>
                <a:srgbClr val="F9C8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172;p17"/>
              <p:cNvSpPr/>
              <p:nvPr/>
            </p:nvSpPr>
            <p:spPr>
              <a:xfrm>
                <a:off x="1809137" y="1021539"/>
                <a:ext cx="73247" cy="179682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3557" extrusionOk="0">
                    <a:moveTo>
                      <a:pt x="0" y="1"/>
                    </a:moveTo>
                    <a:cubicBezTo>
                      <a:pt x="312" y="334"/>
                      <a:pt x="528" y="704"/>
                      <a:pt x="665" y="1005"/>
                    </a:cubicBezTo>
                    <a:cubicBezTo>
                      <a:pt x="915" y="1550"/>
                      <a:pt x="1083" y="2193"/>
                      <a:pt x="1189" y="3033"/>
                    </a:cubicBezTo>
                    <a:cubicBezTo>
                      <a:pt x="1207" y="3194"/>
                      <a:pt x="1223" y="3355"/>
                      <a:pt x="1240" y="3515"/>
                    </a:cubicBezTo>
                    <a:cubicBezTo>
                      <a:pt x="1313" y="3519"/>
                      <a:pt x="1381" y="3536"/>
                      <a:pt x="1449" y="3556"/>
                    </a:cubicBezTo>
                    <a:cubicBezTo>
                      <a:pt x="1433" y="3372"/>
                      <a:pt x="1412" y="3191"/>
                      <a:pt x="1392" y="3009"/>
                    </a:cubicBezTo>
                    <a:cubicBezTo>
                      <a:pt x="1323" y="2467"/>
                      <a:pt x="1193" y="1659"/>
                      <a:pt x="850" y="919"/>
                    </a:cubicBezTo>
                    <a:cubicBezTo>
                      <a:pt x="723" y="645"/>
                      <a:pt x="538" y="313"/>
                      <a:pt x="271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173;p17"/>
              <p:cNvSpPr/>
              <p:nvPr/>
            </p:nvSpPr>
            <p:spPr>
              <a:xfrm>
                <a:off x="1592827" y="1164146"/>
                <a:ext cx="156142" cy="112042"/>
              </a:xfrm>
              <a:custGeom>
                <a:avLst/>
                <a:gdLst/>
                <a:ahLst/>
                <a:cxnLst/>
                <a:rect l="l" t="t" r="r" b="b"/>
                <a:pathLst>
                  <a:path w="3091" h="2218" extrusionOk="0">
                    <a:moveTo>
                      <a:pt x="1182" y="1"/>
                    </a:moveTo>
                    <a:cubicBezTo>
                      <a:pt x="843" y="8"/>
                      <a:pt x="490" y="83"/>
                      <a:pt x="154" y="203"/>
                    </a:cubicBezTo>
                    <a:cubicBezTo>
                      <a:pt x="66" y="364"/>
                      <a:pt x="17" y="535"/>
                      <a:pt x="11" y="703"/>
                    </a:cubicBezTo>
                    <a:cubicBezTo>
                      <a:pt x="1" y="1035"/>
                      <a:pt x="192" y="1460"/>
                      <a:pt x="504" y="1778"/>
                    </a:cubicBezTo>
                    <a:cubicBezTo>
                      <a:pt x="754" y="2028"/>
                      <a:pt x="1083" y="2210"/>
                      <a:pt x="1449" y="2217"/>
                    </a:cubicBezTo>
                    <a:lnTo>
                      <a:pt x="1481" y="2217"/>
                    </a:lnTo>
                    <a:cubicBezTo>
                      <a:pt x="2128" y="2217"/>
                      <a:pt x="2652" y="1861"/>
                      <a:pt x="2933" y="1467"/>
                    </a:cubicBezTo>
                    <a:cubicBezTo>
                      <a:pt x="2997" y="1375"/>
                      <a:pt x="3049" y="1282"/>
                      <a:pt x="3090" y="1190"/>
                    </a:cubicBezTo>
                    <a:cubicBezTo>
                      <a:pt x="3022" y="1173"/>
                      <a:pt x="2964" y="1124"/>
                      <a:pt x="2923" y="1042"/>
                    </a:cubicBezTo>
                    <a:cubicBezTo>
                      <a:pt x="2803" y="792"/>
                      <a:pt x="2652" y="590"/>
                      <a:pt x="2480" y="439"/>
                    </a:cubicBezTo>
                    <a:lnTo>
                      <a:pt x="2480" y="439"/>
                    </a:lnTo>
                    <a:cubicBezTo>
                      <a:pt x="2563" y="621"/>
                      <a:pt x="2586" y="830"/>
                      <a:pt x="2532" y="1039"/>
                    </a:cubicBezTo>
                    <a:cubicBezTo>
                      <a:pt x="2429" y="1464"/>
                      <a:pt x="2049" y="1745"/>
                      <a:pt x="1631" y="1745"/>
                    </a:cubicBezTo>
                    <a:cubicBezTo>
                      <a:pt x="1555" y="1745"/>
                      <a:pt x="1481" y="1737"/>
                      <a:pt x="1405" y="1717"/>
                    </a:cubicBezTo>
                    <a:cubicBezTo>
                      <a:pt x="908" y="1593"/>
                      <a:pt x="603" y="1087"/>
                      <a:pt x="727" y="590"/>
                    </a:cubicBezTo>
                    <a:cubicBezTo>
                      <a:pt x="795" y="327"/>
                      <a:pt x="963" y="121"/>
                      <a:pt x="1182" y="1"/>
                    </a:cubicBezTo>
                    <a:close/>
                  </a:path>
                </a:pathLst>
              </a:custGeom>
              <a:solidFill>
                <a:srgbClr val="FFFD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174;p17"/>
              <p:cNvSpPr/>
              <p:nvPr/>
            </p:nvSpPr>
            <p:spPr>
              <a:xfrm>
                <a:off x="1623289" y="1163994"/>
                <a:ext cx="100222" cy="88300"/>
              </a:xfrm>
              <a:custGeom>
                <a:avLst/>
                <a:gdLst/>
                <a:ahLst/>
                <a:cxnLst/>
                <a:rect l="l" t="t" r="r" b="b"/>
                <a:pathLst>
                  <a:path w="1984" h="1748" extrusionOk="0">
                    <a:moveTo>
                      <a:pt x="641" y="1"/>
                    </a:moveTo>
                    <a:cubicBezTo>
                      <a:pt x="620" y="1"/>
                      <a:pt x="600" y="1"/>
                      <a:pt x="579" y="4"/>
                    </a:cubicBezTo>
                    <a:cubicBezTo>
                      <a:pt x="360" y="124"/>
                      <a:pt x="192" y="330"/>
                      <a:pt x="124" y="593"/>
                    </a:cubicBezTo>
                    <a:cubicBezTo>
                      <a:pt x="0" y="1090"/>
                      <a:pt x="305" y="1596"/>
                      <a:pt x="802" y="1720"/>
                    </a:cubicBezTo>
                    <a:cubicBezTo>
                      <a:pt x="878" y="1740"/>
                      <a:pt x="952" y="1748"/>
                      <a:pt x="1028" y="1748"/>
                    </a:cubicBezTo>
                    <a:cubicBezTo>
                      <a:pt x="1446" y="1748"/>
                      <a:pt x="1826" y="1467"/>
                      <a:pt x="1929" y="1042"/>
                    </a:cubicBezTo>
                    <a:cubicBezTo>
                      <a:pt x="1983" y="833"/>
                      <a:pt x="1960" y="624"/>
                      <a:pt x="1877" y="442"/>
                    </a:cubicBezTo>
                    <a:cubicBezTo>
                      <a:pt x="1531" y="127"/>
                      <a:pt x="1100" y="1"/>
                      <a:pt x="641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175;p17"/>
              <p:cNvSpPr/>
              <p:nvPr/>
            </p:nvSpPr>
            <p:spPr>
              <a:xfrm>
                <a:off x="1525995" y="1133887"/>
                <a:ext cx="247018" cy="90876"/>
              </a:xfrm>
              <a:custGeom>
                <a:avLst/>
                <a:gdLst/>
                <a:ahLst/>
                <a:cxnLst/>
                <a:rect l="l" t="t" r="r" b="b"/>
                <a:pathLst>
                  <a:path w="4890" h="1799" extrusionOk="0">
                    <a:moveTo>
                      <a:pt x="2578" y="1"/>
                    </a:moveTo>
                    <a:cubicBezTo>
                      <a:pt x="1786" y="1"/>
                      <a:pt x="950" y="288"/>
                      <a:pt x="279" y="706"/>
                    </a:cubicBezTo>
                    <a:cubicBezTo>
                      <a:pt x="1" y="884"/>
                      <a:pt x="173" y="1285"/>
                      <a:pt x="433" y="1285"/>
                    </a:cubicBezTo>
                    <a:cubicBezTo>
                      <a:pt x="481" y="1285"/>
                      <a:pt x="535" y="1268"/>
                      <a:pt x="587" y="1237"/>
                    </a:cubicBezTo>
                    <a:cubicBezTo>
                      <a:pt x="858" y="1065"/>
                      <a:pt x="1163" y="915"/>
                      <a:pt x="1477" y="802"/>
                    </a:cubicBezTo>
                    <a:cubicBezTo>
                      <a:pt x="1813" y="682"/>
                      <a:pt x="2166" y="607"/>
                      <a:pt x="2505" y="600"/>
                    </a:cubicBezTo>
                    <a:cubicBezTo>
                      <a:pt x="2526" y="597"/>
                      <a:pt x="2546" y="597"/>
                      <a:pt x="2567" y="597"/>
                    </a:cubicBezTo>
                    <a:cubicBezTo>
                      <a:pt x="3026" y="597"/>
                      <a:pt x="3457" y="723"/>
                      <a:pt x="3803" y="1038"/>
                    </a:cubicBezTo>
                    <a:cubicBezTo>
                      <a:pt x="3975" y="1189"/>
                      <a:pt x="4126" y="1391"/>
                      <a:pt x="4246" y="1641"/>
                    </a:cubicBezTo>
                    <a:cubicBezTo>
                      <a:pt x="4287" y="1723"/>
                      <a:pt x="4345" y="1772"/>
                      <a:pt x="4413" y="1789"/>
                    </a:cubicBezTo>
                    <a:cubicBezTo>
                      <a:pt x="4434" y="1795"/>
                      <a:pt x="4454" y="1799"/>
                      <a:pt x="4478" y="1799"/>
                    </a:cubicBezTo>
                    <a:cubicBezTo>
                      <a:pt x="4677" y="1799"/>
                      <a:pt x="4889" y="1576"/>
                      <a:pt x="4773" y="1332"/>
                    </a:cubicBezTo>
                    <a:cubicBezTo>
                      <a:pt x="4307" y="371"/>
                      <a:pt x="3471" y="1"/>
                      <a:pt x="2578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176;p17"/>
              <p:cNvSpPr/>
              <p:nvPr/>
            </p:nvSpPr>
            <p:spPr>
              <a:xfrm>
                <a:off x="1994127" y="1164146"/>
                <a:ext cx="155940" cy="112042"/>
              </a:xfrm>
              <a:custGeom>
                <a:avLst/>
                <a:gdLst/>
                <a:ahLst/>
                <a:cxnLst/>
                <a:rect l="l" t="t" r="r" b="b"/>
                <a:pathLst>
                  <a:path w="3087" h="2218" extrusionOk="0">
                    <a:moveTo>
                      <a:pt x="1844" y="1"/>
                    </a:moveTo>
                    <a:cubicBezTo>
                      <a:pt x="2094" y="114"/>
                      <a:pt x="2288" y="336"/>
                      <a:pt x="2361" y="624"/>
                    </a:cubicBezTo>
                    <a:cubicBezTo>
                      <a:pt x="2487" y="1121"/>
                      <a:pt x="2182" y="1628"/>
                      <a:pt x="1686" y="1751"/>
                    </a:cubicBezTo>
                    <a:cubicBezTo>
                      <a:pt x="1610" y="1769"/>
                      <a:pt x="1535" y="1778"/>
                      <a:pt x="1460" y="1778"/>
                    </a:cubicBezTo>
                    <a:cubicBezTo>
                      <a:pt x="1042" y="1778"/>
                      <a:pt x="661" y="1498"/>
                      <a:pt x="559" y="1073"/>
                    </a:cubicBezTo>
                    <a:cubicBezTo>
                      <a:pt x="500" y="840"/>
                      <a:pt x="535" y="607"/>
                      <a:pt x="638" y="412"/>
                    </a:cubicBezTo>
                    <a:lnTo>
                      <a:pt x="638" y="412"/>
                    </a:lnTo>
                    <a:cubicBezTo>
                      <a:pt x="456" y="569"/>
                      <a:pt x="295" y="775"/>
                      <a:pt x="165" y="1042"/>
                    </a:cubicBezTo>
                    <a:cubicBezTo>
                      <a:pt x="124" y="1124"/>
                      <a:pt x="65" y="1173"/>
                      <a:pt x="0" y="1190"/>
                    </a:cubicBezTo>
                    <a:cubicBezTo>
                      <a:pt x="41" y="1296"/>
                      <a:pt x="106" y="1402"/>
                      <a:pt x="185" y="1508"/>
                    </a:cubicBezTo>
                    <a:cubicBezTo>
                      <a:pt x="473" y="1889"/>
                      <a:pt x="984" y="2217"/>
                      <a:pt x="1607" y="2217"/>
                    </a:cubicBezTo>
                    <a:lnTo>
                      <a:pt x="1638" y="2217"/>
                    </a:lnTo>
                    <a:cubicBezTo>
                      <a:pt x="2032" y="2210"/>
                      <a:pt x="2378" y="2005"/>
                      <a:pt x="2631" y="1727"/>
                    </a:cubicBezTo>
                    <a:cubicBezTo>
                      <a:pt x="2916" y="1419"/>
                      <a:pt x="3087" y="1018"/>
                      <a:pt x="3077" y="703"/>
                    </a:cubicBezTo>
                    <a:cubicBezTo>
                      <a:pt x="3069" y="535"/>
                      <a:pt x="3025" y="364"/>
                      <a:pt x="2936" y="206"/>
                    </a:cubicBezTo>
                    <a:cubicBezTo>
                      <a:pt x="2576" y="80"/>
                      <a:pt x="2203" y="1"/>
                      <a:pt x="1844" y="1"/>
                    </a:cubicBezTo>
                    <a:close/>
                  </a:path>
                </a:pathLst>
              </a:custGeom>
              <a:solidFill>
                <a:srgbClr val="FFFD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177;p17"/>
              <p:cNvSpPr/>
              <p:nvPr/>
            </p:nvSpPr>
            <p:spPr>
              <a:xfrm>
                <a:off x="2019385" y="1164146"/>
                <a:ext cx="100424" cy="89866"/>
              </a:xfrm>
              <a:custGeom>
                <a:avLst/>
                <a:gdLst/>
                <a:ahLst/>
                <a:cxnLst/>
                <a:rect l="l" t="t" r="r" b="b"/>
                <a:pathLst>
                  <a:path w="1988" h="1779" extrusionOk="0">
                    <a:moveTo>
                      <a:pt x="1344" y="1"/>
                    </a:moveTo>
                    <a:cubicBezTo>
                      <a:pt x="898" y="1"/>
                      <a:pt x="480" y="121"/>
                      <a:pt x="138" y="412"/>
                    </a:cubicBezTo>
                    <a:cubicBezTo>
                      <a:pt x="35" y="607"/>
                      <a:pt x="0" y="840"/>
                      <a:pt x="59" y="1073"/>
                    </a:cubicBezTo>
                    <a:cubicBezTo>
                      <a:pt x="161" y="1498"/>
                      <a:pt x="542" y="1778"/>
                      <a:pt x="960" y="1778"/>
                    </a:cubicBezTo>
                    <a:cubicBezTo>
                      <a:pt x="1035" y="1778"/>
                      <a:pt x="1110" y="1769"/>
                      <a:pt x="1186" y="1751"/>
                    </a:cubicBezTo>
                    <a:cubicBezTo>
                      <a:pt x="1682" y="1628"/>
                      <a:pt x="1987" y="1121"/>
                      <a:pt x="1861" y="624"/>
                    </a:cubicBezTo>
                    <a:cubicBezTo>
                      <a:pt x="1788" y="336"/>
                      <a:pt x="1594" y="114"/>
                      <a:pt x="1344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178;p17"/>
              <p:cNvSpPr/>
              <p:nvPr/>
            </p:nvSpPr>
            <p:spPr>
              <a:xfrm>
                <a:off x="1969930" y="1133887"/>
                <a:ext cx="240906" cy="90876"/>
              </a:xfrm>
              <a:custGeom>
                <a:avLst/>
                <a:gdLst/>
                <a:ahLst/>
                <a:cxnLst/>
                <a:rect l="l" t="t" r="r" b="b"/>
                <a:pathLst>
                  <a:path w="4769" h="1799" extrusionOk="0">
                    <a:moveTo>
                      <a:pt x="2312" y="1"/>
                    </a:moveTo>
                    <a:cubicBezTo>
                      <a:pt x="1418" y="1"/>
                      <a:pt x="582" y="371"/>
                      <a:pt x="116" y="1332"/>
                    </a:cubicBezTo>
                    <a:cubicBezTo>
                      <a:pt x="0" y="1576"/>
                      <a:pt x="212" y="1799"/>
                      <a:pt x="411" y="1799"/>
                    </a:cubicBezTo>
                    <a:cubicBezTo>
                      <a:pt x="435" y="1799"/>
                      <a:pt x="456" y="1795"/>
                      <a:pt x="479" y="1789"/>
                    </a:cubicBezTo>
                    <a:cubicBezTo>
                      <a:pt x="544" y="1772"/>
                      <a:pt x="603" y="1723"/>
                      <a:pt x="644" y="1641"/>
                    </a:cubicBezTo>
                    <a:cubicBezTo>
                      <a:pt x="774" y="1374"/>
                      <a:pt x="935" y="1168"/>
                      <a:pt x="1117" y="1011"/>
                    </a:cubicBezTo>
                    <a:cubicBezTo>
                      <a:pt x="1459" y="720"/>
                      <a:pt x="1877" y="600"/>
                      <a:pt x="2323" y="600"/>
                    </a:cubicBezTo>
                    <a:cubicBezTo>
                      <a:pt x="2682" y="600"/>
                      <a:pt x="3055" y="679"/>
                      <a:pt x="3415" y="805"/>
                    </a:cubicBezTo>
                    <a:cubicBezTo>
                      <a:pt x="3730" y="915"/>
                      <a:pt x="4032" y="1065"/>
                      <a:pt x="4302" y="1237"/>
                    </a:cubicBezTo>
                    <a:cubicBezTo>
                      <a:pt x="4357" y="1268"/>
                      <a:pt x="4408" y="1285"/>
                      <a:pt x="4460" y="1285"/>
                    </a:cubicBezTo>
                    <a:cubicBezTo>
                      <a:pt x="4491" y="1285"/>
                      <a:pt x="4522" y="1278"/>
                      <a:pt x="4552" y="1268"/>
                    </a:cubicBezTo>
                    <a:cubicBezTo>
                      <a:pt x="4652" y="1226"/>
                      <a:pt x="4727" y="1131"/>
                      <a:pt x="4748" y="1021"/>
                    </a:cubicBezTo>
                    <a:cubicBezTo>
                      <a:pt x="4769" y="926"/>
                      <a:pt x="4745" y="823"/>
                      <a:pt x="4662" y="744"/>
                    </a:cubicBezTo>
                    <a:cubicBezTo>
                      <a:pt x="4645" y="730"/>
                      <a:pt x="4628" y="720"/>
                      <a:pt x="4611" y="706"/>
                    </a:cubicBezTo>
                    <a:cubicBezTo>
                      <a:pt x="4532" y="658"/>
                      <a:pt x="4453" y="613"/>
                      <a:pt x="4371" y="569"/>
                    </a:cubicBezTo>
                    <a:cubicBezTo>
                      <a:pt x="3747" y="227"/>
                      <a:pt x="3011" y="1"/>
                      <a:pt x="2312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179;p17"/>
              <p:cNvSpPr/>
              <p:nvPr/>
            </p:nvSpPr>
            <p:spPr>
              <a:xfrm>
                <a:off x="2328139" y="3065773"/>
                <a:ext cx="136896" cy="700390"/>
              </a:xfrm>
              <a:custGeom>
                <a:avLst/>
                <a:gdLst/>
                <a:ahLst/>
                <a:cxnLst/>
                <a:rect l="l" t="t" r="r" b="b"/>
                <a:pathLst>
                  <a:path w="2710" h="13865" extrusionOk="0">
                    <a:moveTo>
                      <a:pt x="2607" y="1"/>
                    </a:moveTo>
                    <a:cubicBezTo>
                      <a:pt x="2552" y="4842"/>
                      <a:pt x="2418" y="12131"/>
                      <a:pt x="2278" y="12474"/>
                    </a:cubicBezTo>
                    <a:cubicBezTo>
                      <a:pt x="1918" y="12731"/>
                      <a:pt x="1182" y="13255"/>
                      <a:pt x="0" y="13772"/>
                    </a:cubicBezTo>
                    <a:lnTo>
                      <a:pt x="41" y="13865"/>
                    </a:lnTo>
                    <a:cubicBezTo>
                      <a:pt x="1240" y="13340"/>
                      <a:pt x="1986" y="12809"/>
                      <a:pt x="2343" y="12553"/>
                    </a:cubicBezTo>
                    <a:cubicBezTo>
                      <a:pt x="2552" y="12406"/>
                      <a:pt x="2675" y="2910"/>
                      <a:pt x="2710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" name="Google Shape;180;p17"/>
            <p:cNvSpPr/>
            <p:nvPr/>
          </p:nvSpPr>
          <p:spPr>
            <a:xfrm>
              <a:off x="8289475" y="1862450"/>
              <a:ext cx="88200" cy="88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181;p17"/>
            <p:cNvSpPr/>
            <p:nvPr/>
          </p:nvSpPr>
          <p:spPr>
            <a:xfrm>
              <a:off x="9005675" y="1862450"/>
              <a:ext cx="88200" cy="88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86" name="Título 285"/>
          <p:cNvSpPr txBox="1">
            <a:spLocks/>
          </p:cNvSpPr>
          <p:nvPr userDrawn="1"/>
        </p:nvSpPr>
        <p:spPr>
          <a:xfrm>
            <a:off x="820738" y="439738"/>
            <a:ext cx="8385175" cy="10445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s-ES" dirty="0" smtClean="0"/>
              <a:t>Haga clic para modificar el estilo</a:t>
            </a:r>
            <a:endParaRPr lang="es-PE" dirty="0" smtClean="0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7627" y="4644553"/>
            <a:ext cx="9937103" cy="75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7635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6677"/>
            <a:ext cx="3243960" cy="144819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6490548" y="921"/>
            <a:ext cx="3243960" cy="144819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51643" y="4147762"/>
            <a:ext cx="10271504" cy="1288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4945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655" y="0"/>
            <a:ext cx="4310608" cy="85717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58305" y="4354425"/>
            <a:ext cx="5883751" cy="104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874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48957" y="2843627"/>
            <a:ext cx="4384065" cy="259301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252413" y="2916361"/>
            <a:ext cx="4414513" cy="253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816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29A1-A8EB-48B2-8507-485FA5BBBB19}" type="datetimeFigureOut">
              <a:rPr lang="es-PE" smtClean="0"/>
              <a:t>19/11/2023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78F3E-FA5D-4E8D-A1A0-C60BBDBC9D6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414785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3575" y="1346200"/>
            <a:ext cx="8385175" cy="224631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63575" y="3614738"/>
            <a:ext cx="8385175" cy="11811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29A1-A8EB-48B2-8507-485FA5BBBB19}" type="datetimeFigureOut">
              <a:rPr lang="es-PE" smtClean="0"/>
              <a:t>19/11/2023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78F3E-FA5D-4E8D-A1A0-C60BBDBC9D6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266477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68338" y="1438275"/>
            <a:ext cx="4116387" cy="34258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937125" y="1438275"/>
            <a:ext cx="4116388" cy="34258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29A1-A8EB-48B2-8507-485FA5BBBB19}" type="datetimeFigureOut">
              <a:rPr lang="es-PE" smtClean="0"/>
              <a:t>19/11/2023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78F3E-FA5D-4E8D-A1A0-C60BBDBC9D6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947393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9925" y="287338"/>
            <a:ext cx="8385175" cy="104457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69925" y="1323975"/>
            <a:ext cx="4113213" cy="6492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69925" y="1973263"/>
            <a:ext cx="4113213" cy="29003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921250" y="1323975"/>
            <a:ext cx="4133850" cy="6492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921250" y="1973263"/>
            <a:ext cx="4133850" cy="29003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29A1-A8EB-48B2-8507-485FA5BBBB19}" type="datetimeFigureOut">
              <a:rPr lang="es-PE" smtClean="0"/>
              <a:t>19/11/2023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78F3E-FA5D-4E8D-A1A0-C60BBDBC9D6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40996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8377" y="1437680"/>
            <a:ext cx="4131786" cy="342667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1687" y="1437680"/>
            <a:ext cx="4131786" cy="342667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474394"/>
      </p:ext>
    </p:extLst>
  </p:cSld>
  <p:clrMapOvr>
    <a:masterClrMapping/>
  </p:clrMapOvr>
  <p:transition spd="med">
    <p:pull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29A1-A8EB-48B2-8507-485FA5BBBB19}" type="datetimeFigureOut">
              <a:rPr lang="es-PE" smtClean="0"/>
              <a:t>19/11/2023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78F3E-FA5D-4E8D-A1A0-C60BBDBC9D6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70459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29A1-A8EB-48B2-8507-485FA5BBBB19}" type="datetimeFigureOut">
              <a:rPr lang="es-PE" smtClean="0"/>
              <a:t>19/11/2023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78F3E-FA5D-4E8D-A1A0-C60BBDBC9D6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226344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9925" y="360363"/>
            <a:ext cx="3135313" cy="12604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132263" y="777875"/>
            <a:ext cx="4922837" cy="38369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69925" y="1620838"/>
            <a:ext cx="3135313" cy="30003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29A1-A8EB-48B2-8507-485FA5BBBB19}" type="datetimeFigureOut">
              <a:rPr lang="es-PE" smtClean="0"/>
              <a:t>19/11/2023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78F3E-FA5D-4E8D-A1A0-C60BBDBC9D6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013600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9925" y="360363"/>
            <a:ext cx="3135313" cy="12604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132263" y="777875"/>
            <a:ext cx="4922837" cy="38369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69925" y="1620838"/>
            <a:ext cx="3135313" cy="30003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29A1-A8EB-48B2-8507-485FA5BBBB19}" type="datetimeFigureOut">
              <a:rPr lang="es-PE" smtClean="0"/>
              <a:t>19/11/2023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78F3E-FA5D-4E8D-A1A0-C60BBDBC9D6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47707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29A1-A8EB-48B2-8507-485FA5BBBB19}" type="datetimeFigureOut">
              <a:rPr lang="es-PE" smtClean="0"/>
              <a:t>19/11/2023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78F3E-FA5D-4E8D-A1A0-C60BBDBC9D6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003985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958013" y="287338"/>
            <a:ext cx="2095500" cy="45767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68338" y="287338"/>
            <a:ext cx="6137275" cy="45767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29A1-A8EB-48B2-8507-485FA5BBBB19}" type="datetimeFigureOut">
              <a:rPr lang="es-PE" smtClean="0"/>
              <a:t>19/11/2023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78F3E-FA5D-4E8D-A1A0-C60BBDBC9D6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24683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49446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789106" y="0"/>
            <a:ext cx="5932744" cy="5400675"/>
          </a:xfrm>
          <a:prstGeom prst="rect">
            <a:avLst/>
          </a:prstGeom>
          <a:solidFill>
            <a:schemeClr val="accent2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095340" y="129652"/>
            <a:ext cx="5626510" cy="60486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78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095340" y="734519"/>
            <a:ext cx="5626510" cy="30243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7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6804052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789225" y="0"/>
            <a:ext cx="5932625" cy="540067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095340" y="129652"/>
            <a:ext cx="5626510" cy="60486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78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095340" y="734519"/>
            <a:ext cx="5626510" cy="30243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7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201443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9652"/>
            <a:ext cx="9721850" cy="60486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78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34519"/>
            <a:ext cx="9721850" cy="3024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7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21970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643" y="287536"/>
            <a:ext cx="8385096" cy="1043881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644" y="1323915"/>
            <a:ext cx="4112798" cy="648831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60045" indent="0">
              <a:buNone/>
              <a:defRPr sz="1575" b="1"/>
            </a:lvl2pPr>
            <a:lvl3pPr marL="720090" indent="0">
              <a:buNone/>
              <a:defRPr sz="1418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644" y="1972747"/>
            <a:ext cx="4112798" cy="290161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1687" y="1323915"/>
            <a:ext cx="4133053" cy="648831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60045" indent="0">
              <a:buNone/>
              <a:defRPr sz="1575" b="1"/>
            </a:lvl2pPr>
            <a:lvl3pPr marL="720090" indent="0">
              <a:buNone/>
              <a:defRPr sz="1418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1687" y="1972747"/>
            <a:ext cx="4133053" cy="290161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432803"/>
      </p:ext>
    </p:extLst>
  </p:cSld>
  <p:clrMapOvr>
    <a:masterClrMapping/>
  </p:clrMapOvr>
  <p:transition spd="med">
    <p:pull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721850" cy="5400675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721850" cy="11881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9652"/>
            <a:ext cx="9721850" cy="60486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78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34519"/>
            <a:ext cx="9721850" cy="3024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7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7545511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721850" cy="11881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9652"/>
            <a:ext cx="9721850" cy="60486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78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34519"/>
            <a:ext cx="9721850" cy="3024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7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8043556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721850" cy="1188170"/>
          </a:xfrm>
          <a:prstGeom prst="rect">
            <a:avLst/>
          </a:prstGeom>
          <a:solidFill>
            <a:srgbClr val="027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9652"/>
            <a:ext cx="9721850" cy="60486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78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34519"/>
            <a:ext cx="9721850" cy="3024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7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834195" y="1470818"/>
            <a:ext cx="1722375" cy="18144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116428" y="1470818"/>
            <a:ext cx="1722375" cy="18144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60" baseline="0">
                <a:latin typeface="Arial" pitchFamily="34" charset="0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51962" y="3229674"/>
            <a:ext cx="1722375" cy="18144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7398661" y="3229674"/>
            <a:ext cx="1722375" cy="18144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551961" y="1605601"/>
            <a:ext cx="2088767" cy="154483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7004563" y="1604964"/>
            <a:ext cx="2088767" cy="1544834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2467803" y="3364457"/>
            <a:ext cx="2088767" cy="1544834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5116427" y="3364457"/>
            <a:ext cx="2088767" cy="154483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2123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482872" y="190714"/>
            <a:ext cx="6238978" cy="60486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78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482872" y="795581"/>
            <a:ext cx="6238978" cy="30243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52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56349" y="231193"/>
            <a:ext cx="1722375" cy="1587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56349" y="1890232"/>
            <a:ext cx="1722375" cy="1587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53935" y="3549271"/>
            <a:ext cx="1722375" cy="1587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054147" y="1890232"/>
            <a:ext cx="1722375" cy="1587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2054147" y="3549271"/>
            <a:ext cx="1722375" cy="1587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3854359" y="3549271"/>
            <a:ext cx="1722375" cy="1587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997085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751367" y="0"/>
            <a:ext cx="2257936" cy="33808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463914" y="2019862"/>
            <a:ext cx="2257936" cy="33808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576325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43973" y="280869"/>
            <a:ext cx="5665329" cy="302433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7392939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3176638" cy="54006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u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3272606" y="0"/>
            <a:ext cx="3176638" cy="18686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u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545212" y="0"/>
            <a:ext cx="3176638" cy="54006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u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3272419" y="1944253"/>
            <a:ext cx="3176825" cy="345642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975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2257936" cy="54006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463914" y="0"/>
            <a:ext cx="2257936" cy="54006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219859" y="0"/>
            <a:ext cx="2257936" cy="54006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440080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43973" y="190714"/>
            <a:ext cx="9377877" cy="60486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78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946962" y="950248"/>
            <a:ext cx="6774888" cy="2192400"/>
          </a:xfrm>
          <a:custGeom>
            <a:avLst/>
            <a:gdLst>
              <a:gd name="connsiteX0" fmla="*/ 0 w 5328592"/>
              <a:gd name="connsiteY0" fmla="*/ 0 h 2088000"/>
              <a:gd name="connsiteX1" fmla="*/ 5328592 w 5328592"/>
              <a:gd name="connsiteY1" fmla="*/ 0 h 2088000"/>
              <a:gd name="connsiteX2" fmla="*/ 5328592 w 5328592"/>
              <a:gd name="connsiteY2" fmla="*/ 2088000 h 2088000"/>
              <a:gd name="connsiteX3" fmla="*/ 0 w 5328592"/>
              <a:gd name="connsiteY3" fmla="*/ 2088000 h 2088000"/>
              <a:gd name="connsiteX4" fmla="*/ 0 w 5328592"/>
              <a:gd name="connsiteY4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41531" h="2088000">
                <a:moveTo>
                  <a:pt x="612939" y="0"/>
                </a:moveTo>
                <a:lnTo>
                  <a:pt x="5941531" y="0"/>
                </a:lnTo>
                <a:lnTo>
                  <a:pt x="5941531" y="2088000"/>
                </a:lnTo>
                <a:lnTo>
                  <a:pt x="612939" y="2088000"/>
                </a:lnTo>
                <a:cubicBezTo>
                  <a:pt x="376904" y="1710967"/>
                  <a:pt x="256723" y="1511850"/>
                  <a:pt x="0" y="1047929"/>
                </a:cubicBezTo>
                <a:lnTo>
                  <a:pt x="612939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2946963" y="3208275"/>
            <a:ext cx="6774888" cy="2192400"/>
          </a:xfrm>
          <a:custGeom>
            <a:avLst/>
            <a:gdLst>
              <a:gd name="connsiteX0" fmla="*/ 0 w 5328592"/>
              <a:gd name="connsiteY0" fmla="*/ 0 h 2088000"/>
              <a:gd name="connsiteX1" fmla="*/ 5328592 w 5328592"/>
              <a:gd name="connsiteY1" fmla="*/ 0 h 2088000"/>
              <a:gd name="connsiteX2" fmla="*/ 5328592 w 5328592"/>
              <a:gd name="connsiteY2" fmla="*/ 2088000 h 2088000"/>
              <a:gd name="connsiteX3" fmla="*/ 0 w 5328592"/>
              <a:gd name="connsiteY3" fmla="*/ 2088000 h 2088000"/>
              <a:gd name="connsiteX4" fmla="*/ 0 w 5328592"/>
              <a:gd name="connsiteY4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41531" h="2088000">
                <a:moveTo>
                  <a:pt x="612939" y="0"/>
                </a:moveTo>
                <a:lnTo>
                  <a:pt x="5941531" y="0"/>
                </a:lnTo>
                <a:lnTo>
                  <a:pt x="5941531" y="2088000"/>
                </a:lnTo>
                <a:lnTo>
                  <a:pt x="612939" y="2088000"/>
                </a:lnTo>
                <a:cubicBezTo>
                  <a:pt x="376904" y="1710967"/>
                  <a:pt x="256723" y="1511850"/>
                  <a:pt x="0" y="1047929"/>
                </a:cubicBezTo>
                <a:lnTo>
                  <a:pt x="612939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6740923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4860925" cy="17992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3601395"/>
            <a:ext cx="4860925" cy="17992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860925" y="1808001"/>
            <a:ext cx="4860925" cy="17992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17963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055037"/>
      </p:ext>
    </p:extLst>
  </p:cSld>
  <p:clrMapOvr>
    <a:masterClrMapping/>
  </p:clrMapOvr>
  <p:transition spd="med">
    <p:pull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90714"/>
            <a:ext cx="9721850" cy="60486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78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95581"/>
            <a:ext cx="9721850" cy="3024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7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811" y="1393589"/>
            <a:ext cx="3368574" cy="402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150752" y="1536723"/>
            <a:ext cx="1942723" cy="29636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725533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2927163"/>
            <a:ext cx="9721850" cy="24735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9652"/>
            <a:ext cx="9721850" cy="60486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78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34519"/>
            <a:ext cx="9721850" cy="3024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7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12" name="Picture 2" descr="D:\Fullppt\005-PNG이미지\노트북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665" y="1150144"/>
            <a:ext cx="6391830" cy="3210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617339" y="1566212"/>
            <a:ext cx="3013096" cy="22199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661864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57980" y="97240"/>
            <a:ext cx="9228419" cy="57034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253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354018739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9652"/>
            <a:ext cx="9721850" cy="60486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78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376379" y="1188169"/>
            <a:ext cx="3029934" cy="3831630"/>
          </a:xfrm>
          <a:prstGeom prst="roundRect">
            <a:avLst>
              <a:gd name="adj" fmla="val 396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17" name="Rounded Rectangle 16"/>
          <p:cNvSpPr/>
          <p:nvPr userDrawn="1"/>
        </p:nvSpPr>
        <p:spPr>
          <a:xfrm>
            <a:off x="565547" y="1414875"/>
            <a:ext cx="115378" cy="3402497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2759797" y="1296797"/>
            <a:ext cx="527448" cy="534076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44813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747777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789106" y="0"/>
            <a:ext cx="5932744" cy="5400675"/>
          </a:xfrm>
          <a:prstGeom prst="rect">
            <a:avLst/>
          </a:prstGeom>
          <a:solidFill>
            <a:schemeClr val="accent2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095340" y="129652"/>
            <a:ext cx="5626510" cy="60486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78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095340" y="734519"/>
            <a:ext cx="5626510" cy="30243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7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77370343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789225" y="0"/>
            <a:ext cx="5932625" cy="540067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095340" y="129652"/>
            <a:ext cx="5626510" cy="60486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78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095340" y="734519"/>
            <a:ext cx="5626510" cy="30243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7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25652840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9652"/>
            <a:ext cx="9721850" cy="60486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78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34519"/>
            <a:ext cx="9721850" cy="3024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7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41811750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721850" cy="5400675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721850" cy="11881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9652"/>
            <a:ext cx="9721850" cy="60486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78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34519"/>
            <a:ext cx="9721850" cy="3024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7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5873902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721850" cy="11881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9652"/>
            <a:ext cx="9721850" cy="60486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78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34519"/>
            <a:ext cx="9721850" cy="3024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7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860440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032822"/>
      </p:ext>
    </p:extLst>
  </p:cSld>
  <p:clrMapOvr>
    <a:masterClrMapping/>
  </p:clrMapOvr>
  <p:transition spd="med">
    <p:pull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721850" cy="1188170"/>
          </a:xfrm>
          <a:prstGeom prst="rect">
            <a:avLst/>
          </a:prstGeom>
          <a:solidFill>
            <a:srgbClr val="027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9652"/>
            <a:ext cx="9721850" cy="60486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78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34519"/>
            <a:ext cx="9721850" cy="3024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7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834195" y="1470818"/>
            <a:ext cx="1722375" cy="18144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116428" y="1470818"/>
            <a:ext cx="1722375" cy="18144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60" baseline="0">
                <a:latin typeface="Arial" pitchFamily="34" charset="0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51962" y="3229674"/>
            <a:ext cx="1722375" cy="18144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7398661" y="3229674"/>
            <a:ext cx="1722375" cy="18144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551961" y="1605601"/>
            <a:ext cx="2088767" cy="154483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7004563" y="1604964"/>
            <a:ext cx="2088767" cy="1544834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2467803" y="3364457"/>
            <a:ext cx="2088767" cy="1544834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5116427" y="3364457"/>
            <a:ext cx="2088767" cy="154483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26939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482872" y="190714"/>
            <a:ext cx="6238978" cy="60486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78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482872" y="795581"/>
            <a:ext cx="6238978" cy="30243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52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56349" y="231193"/>
            <a:ext cx="1722375" cy="1587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56349" y="1890232"/>
            <a:ext cx="1722375" cy="1587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53935" y="3549271"/>
            <a:ext cx="1722375" cy="1587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054147" y="1890232"/>
            <a:ext cx="1722375" cy="1587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2054147" y="3549271"/>
            <a:ext cx="1722375" cy="1587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3854359" y="3549271"/>
            <a:ext cx="1722375" cy="1587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4976673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751367" y="0"/>
            <a:ext cx="2257936" cy="33808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463914" y="2019862"/>
            <a:ext cx="2257936" cy="33808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711731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43973" y="280869"/>
            <a:ext cx="5665329" cy="302433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0423579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3176638" cy="54006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u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3272606" y="0"/>
            <a:ext cx="3176638" cy="18686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u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545212" y="0"/>
            <a:ext cx="3176638" cy="54006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u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3272419" y="1944253"/>
            <a:ext cx="3176825" cy="345642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95862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2257936" cy="54006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463914" y="0"/>
            <a:ext cx="2257936" cy="54006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219859" y="0"/>
            <a:ext cx="2257936" cy="54006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3498055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43973" y="190714"/>
            <a:ext cx="9377877" cy="60486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78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946962" y="950248"/>
            <a:ext cx="6774888" cy="2192400"/>
          </a:xfrm>
          <a:custGeom>
            <a:avLst/>
            <a:gdLst>
              <a:gd name="connsiteX0" fmla="*/ 0 w 5328592"/>
              <a:gd name="connsiteY0" fmla="*/ 0 h 2088000"/>
              <a:gd name="connsiteX1" fmla="*/ 5328592 w 5328592"/>
              <a:gd name="connsiteY1" fmla="*/ 0 h 2088000"/>
              <a:gd name="connsiteX2" fmla="*/ 5328592 w 5328592"/>
              <a:gd name="connsiteY2" fmla="*/ 2088000 h 2088000"/>
              <a:gd name="connsiteX3" fmla="*/ 0 w 5328592"/>
              <a:gd name="connsiteY3" fmla="*/ 2088000 h 2088000"/>
              <a:gd name="connsiteX4" fmla="*/ 0 w 5328592"/>
              <a:gd name="connsiteY4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41531" h="2088000">
                <a:moveTo>
                  <a:pt x="612939" y="0"/>
                </a:moveTo>
                <a:lnTo>
                  <a:pt x="5941531" y="0"/>
                </a:lnTo>
                <a:lnTo>
                  <a:pt x="5941531" y="2088000"/>
                </a:lnTo>
                <a:lnTo>
                  <a:pt x="612939" y="2088000"/>
                </a:lnTo>
                <a:cubicBezTo>
                  <a:pt x="376904" y="1710967"/>
                  <a:pt x="256723" y="1511850"/>
                  <a:pt x="0" y="1047929"/>
                </a:cubicBezTo>
                <a:lnTo>
                  <a:pt x="612939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2946963" y="3208275"/>
            <a:ext cx="6774888" cy="2192400"/>
          </a:xfrm>
          <a:custGeom>
            <a:avLst/>
            <a:gdLst>
              <a:gd name="connsiteX0" fmla="*/ 0 w 5328592"/>
              <a:gd name="connsiteY0" fmla="*/ 0 h 2088000"/>
              <a:gd name="connsiteX1" fmla="*/ 5328592 w 5328592"/>
              <a:gd name="connsiteY1" fmla="*/ 0 h 2088000"/>
              <a:gd name="connsiteX2" fmla="*/ 5328592 w 5328592"/>
              <a:gd name="connsiteY2" fmla="*/ 2088000 h 2088000"/>
              <a:gd name="connsiteX3" fmla="*/ 0 w 5328592"/>
              <a:gd name="connsiteY3" fmla="*/ 2088000 h 2088000"/>
              <a:gd name="connsiteX4" fmla="*/ 0 w 5328592"/>
              <a:gd name="connsiteY4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41531" h="2088000">
                <a:moveTo>
                  <a:pt x="612939" y="0"/>
                </a:moveTo>
                <a:lnTo>
                  <a:pt x="5941531" y="0"/>
                </a:lnTo>
                <a:lnTo>
                  <a:pt x="5941531" y="2088000"/>
                </a:lnTo>
                <a:lnTo>
                  <a:pt x="612939" y="2088000"/>
                </a:lnTo>
                <a:cubicBezTo>
                  <a:pt x="376904" y="1710967"/>
                  <a:pt x="256723" y="1511850"/>
                  <a:pt x="0" y="1047929"/>
                </a:cubicBezTo>
                <a:lnTo>
                  <a:pt x="612939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350376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4860925" cy="17992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3601395"/>
            <a:ext cx="4860925" cy="17992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860925" y="1808001"/>
            <a:ext cx="4860925" cy="17992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3297012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90714"/>
            <a:ext cx="9721850" cy="60486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78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95581"/>
            <a:ext cx="9721850" cy="3024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7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811" y="1393589"/>
            <a:ext cx="3368574" cy="402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150752" y="1536723"/>
            <a:ext cx="1942723" cy="29636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5026833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2927163"/>
            <a:ext cx="9721850" cy="24735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9652"/>
            <a:ext cx="9721850" cy="60486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78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34519"/>
            <a:ext cx="9721850" cy="3024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7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12" name="Picture 2" descr="D:\Fullppt\005-PNG이미지\노트북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665" y="1150144"/>
            <a:ext cx="6391830" cy="3210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617339" y="1566212"/>
            <a:ext cx="3013096" cy="22199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65277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643" y="360045"/>
            <a:ext cx="3135550" cy="1260158"/>
          </a:xfrm>
        </p:spPr>
        <p:txBody>
          <a:bodyPr anchor="b"/>
          <a:lstStyle>
            <a:lvl1pPr>
              <a:defRPr sz="252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3052" y="777598"/>
            <a:ext cx="4921687" cy="3837980"/>
          </a:xfrm>
        </p:spPr>
        <p:txBody>
          <a:bodyPr/>
          <a:lstStyle>
            <a:lvl1pPr>
              <a:defRPr sz="2520"/>
            </a:lvl1pPr>
            <a:lvl2pPr>
              <a:defRPr sz="2205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643" y="1620203"/>
            <a:ext cx="3135550" cy="3001626"/>
          </a:xfrm>
        </p:spPr>
        <p:txBody>
          <a:bodyPr/>
          <a:lstStyle>
            <a:lvl1pPr marL="0" indent="0">
              <a:buNone/>
              <a:defRPr sz="1260"/>
            </a:lvl1pPr>
            <a:lvl2pPr marL="360045" indent="0">
              <a:buNone/>
              <a:defRPr sz="1103"/>
            </a:lvl2pPr>
            <a:lvl3pPr marL="720090" indent="0">
              <a:buNone/>
              <a:defRPr sz="945"/>
            </a:lvl3pPr>
            <a:lvl4pPr marL="1080135" indent="0">
              <a:buNone/>
              <a:defRPr sz="788"/>
            </a:lvl4pPr>
            <a:lvl5pPr marL="1440180" indent="0">
              <a:buNone/>
              <a:defRPr sz="788"/>
            </a:lvl5pPr>
            <a:lvl6pPr marL="1800225" indent="0">
              <a:buNone/>
              <a:defRPr sz="788"/>
            </a:lvl6pPr>
            <a:lvl7pPr marL="2160270" indent="0">
              <a:buNone/>
              <a:defRPr sz="788"/>
            </a:lvl7pPr>
            <a:lvl8pPr marL="2520315" indent="0">
              <a:buNone/>
              <a:defRPr sz="788"/>
            </a:lvl8pPr>
            <a:lvl9pPr marL="2880360" indent="0">
              <a:buNone/>
              <a:defRPr sz="788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00187"/>
      </p:ext>
    </p:extLst>
  </p:cSld>
  <p:clrMapOvr>
    <a:masterClrMapping/>
  </p:clrMapOvr>
  <p:transition spd="med">
    <p:pull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57980" y="97240"/>
            <a:ext cx="9228419" cy="57034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253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120737520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9652"/>
            <a:ext cx="9721850" cy="60486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78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376379" y="1188169"/>
            <a:ext cx="3029934" cy="3831630"/>
          </a:xfrm>
          <a:prstGeom prst="roundRect">
            <a:avLst>
              <a:gd name="adj" fmla="val 396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17" name="Rounded Rectangle 16"/>
          <p:cNvSpPr/>
          <p:nvPr userDrawn="1"/>
        </p:nvSpPr>
        <p:spPr>
          <a:xfrm>
            <a:off x="565547" y="1414875"/>
            <a:ext cx="115378" cy="3402497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2759797" y="1296797"/>
            <a:ext cx="527448" cy="534076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10739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832968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789106" y="0"/>
            <a:ext cx="5932744" cy="5400675"/>
          </a:xfrm>
          <a:prstGeom prst="rect">
            <a:avLst/>
          </a:prstGeom>
          <a:solidFill>
            <a:schemeClr val="accent2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095340" y="129652"/>
            <a:ext cx="5626510" cy="60486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78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095340" y="734519"/>
            <a:ext cx="5626510" cy="30243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7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16195500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789225" y="0"/>
            <a:ext cx="5932625" cy="540067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095340" y="129652"/>
            <a:ext cx="5626510" cy="60486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78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095340" y="734519"/>
            <a:ext cx="5626510" cy="30243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7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1030252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9652"/>
            <a:ext cx="9721850" cy="60486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78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34519"/>
            <a:ext cx="9721850" cy="3024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7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7141445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721850" cy="5400675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721850" cy="11881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9652"/>
            <a:ext cx="9721850" cy="60486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78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34519"/>
            <a:ext cx="9721850" cy="3024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7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3138639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721850" cy="11881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9652"/>
            <a:ext cx="9721850" cy="60486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78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34519"/>
            <a:ext cx="9721850" cy="3024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7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3301896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721850" cy="1188170"/>
          </a:xfrm>
          <a:prstGeom prst="rect">
            <a:avLst/>
          </a:prstGeom>
          <a:solidFill>
            <a:srgbClr val="027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9652"/>
            <a:ext cx="9721850" cy="60486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78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34519"/>
            <a:ext cx="9721850" cy="3024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7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834195" y="1470818"/>
            <a:ext cx="1722375" cy="18144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116428" y="1470818"/>
            <a:ext cx="1722375" cy="18144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60" baseline="0">
                <a:latin typeface="Arial" pitchFamily="34" charset="0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51962" y="3229674"/>
            <a:ext cx="1722375" cy="18144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7398661" y="3229674"/>
            <a:ext cx="1722375" cy="18144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551961" y="1605601"/>
            <a:ext cx="2088767" cy="154483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7004563" y="1604964"/>
            <a:ext cx="2088767" cy="1544834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2467803" y="3364457"/>
            <a:ext cx="2088767" cy="1544834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5116427" y="3364457"/>
            <a:ext cx="2088767" cy="154483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10334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482872" y="190714"/>
            <a:ext cx="6238978" cy="60486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78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482872" y="795581"/>
            <a:ext cx="6238978" cy="30243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52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56349" y="231193"/>
            <a:ext cx="1722375" cy="1587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56349" y="1890232"/>
            <a:ext cx="1722375" cy="1587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53935" y="3549271"/>
            <a:ext cx="1722375" cy="1587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054147" y="1890232"/>
            <a:ext cx="1722375" cy="1587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2054147" y="3549271"/>
            <a:ext cx="1722375" cy="1587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3854359" y="3549271"/>
            <a:ext cx="1722375" cy="1587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55998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643" y="360045"/>
            <a:ext cx="3135550" cy="1260158"/>
          </a:xfrm>
        </p:spPr>
        <p:txBody>
          <a:bodyPr anchor="b"/>
          <a:lstStyle>
            <a:lvl1pPr>
              <a:defRPr sz="252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33052" y="777598"/>
            <a:ext cx="4921687" cy="3837980"/>
          </a:xfrm>
        </p:spPr>
        <p:txBody>
          <a:bodyPr anchor="t"/>
          <a:lstStyle>
            <a:lvl1pPr marL="0" indent="0">
              <a:buNone/>
              <a:defRPr sz="2520"/>
            </a:lvl1pPr>
            <a:lvl2pPr marL="360045" indent="0">
              <a:buNone/>
              <a:defRPr sz="2205"/>
            </a:lvl2pPr>
            <a:lvl3pPr marL="720090" indent="0">
              <a:buNone/>
              <a:defRPr sz="1890"/>
            </a:lvl3pPr>
            <a:lvl4pPr marL="1080135" indent="0">
              <a:buNone/>
              <a:defRPr sz="1575"/>
            </a:lvl4pPr>
            <a:lvl5pPr marL="1440180" indent="0">
              <a:buNone/>
              <a:defRPr sz="1575"/>
            </a:lvl5pPr>
            <a:lvl6pPr marL="1800225" indent="0">
              <a:buNone/>
              <a:defRPr sz="1575"/>
            </a:lvl6pPr>
            <a:lvl7pPr marL="2160270" indent="0">
              <a:buNone/>
              <a:defRPr sz="1575"/>
            </a:lvl7pPr>
            <a:lvl8pPr marL="2520315" indent="0">
              <a:buNone/>
              <a:defRPr sz="1575"/>
            </a:lvl8pPr>
            <a:lvl9pPr marL="2880360" indent="0">
              <a:buNone/>
              <a:defRPr sz="1575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643" y="1620203"/>
            <a:ext cx="3135550" cy="3001626"/>
          </a:xfrm>
        </p:spPr>
        <p:txBody>
          <a:bodyPr/>
          <a:lstStyle>
            <a:lvl1pPr marL="0" indent="0">
              <a:buNone/>
              <a:defRPr sz="1260"/>
            </a:lvl1pPr>
            <a:lvl2pPr marL="360045" indent="0">
              <a:buNone/>
              <a:defRPr sz="1103"/>
            </a:lvl2pPr>
            <a:lvl3pPr marL="720090" indent="0">
              <a:buNone/>
              <a:defRPr sz="945"/>
            </a:lvl3pPr>
            <a:lvl4pPr marL="1080135" indent="0">
              <a:buNone/>
              <a:defRPr sz="788"/>
            </a:lvl4pPr>
            <a:lvl5pPr marL="1440180" indent="0">
              <a:buNone/>
              <a:defRPr sz="788"/>
            </a:lvl5pPr>
            <a:lvl6pPr marL="1800225" indent="0">
              <a:buNone/>
              <a:defRPr sz="788"/>
            </a:lvl6pPr>
            <a:lvl7pPr marL="2160270" indent="0">
              <a:buNone/>
              <a:defRPr sz="788"/>
            </a:lvl7pPr>
            <a:lvl8pPr marL="2520315" indent="0">
              <a:buNone/>
              <a:defRPr sz="788"/>
            </a:lvl8pPr>
            <a:lvl9pPr marL="2880360" indent="0">
              <a:buNone/>
              <a:defRPr sz="788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208249"/>
      </p:ext>
    </p:extLst>
  </p:cSld>
  <p:clrMapOvr>
    <a:masterClrMapping/>
  </p:clrMapOvr>
  <p:transition spd="med">
    <p:pull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751367" y="0"/>
            <a:ext cx="2257936" cy="33808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463914" y="2019862"/>
            <a:ext cx="2257936" cy="33808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4270527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43973" y="280869"/>
            <a:ext cx="5665329" cy="302433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920322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3176638" cy="54006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u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3272606" y="0"/>
            <a:ext cx="3176638" cy="18686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u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545212" y="0"/>
            <a:ext cx="3176638" cy="54006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u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3272419" y="1944253"/>
            <a:ext cx="3176825" cy="345642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57702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2257936" cy="54006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463914" y="0"/>
            <a:ext cx="2257936" cy="54006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219859" y="0"/>
            <a:ext cx="2257936" cy="54006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2409421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43973" y="190714"/>
            <a:ext cx="9377877" cy="60486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78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946962" y="950248"/>
            <a:ext cx="6774888" cy="2192400"/>
          </a:xfrm>
          <a:custGeom>
            <a:avLst/>
            <a:gdLst>
              <a:gd name="connsiteX0" fmla="*/ 0 w 5328592"/>
              <a:gd name="connsiteY0" fmla="*/ 0 h 2088000"/>
              <a:gd name="connsiteX1" fmla="*/ 5328592 w 5328592"/>
              <a:gd name="connsiteY1" fmla="*/ 0 h 2088000"/>
              <a:gd name="connsiteX2" fmla="*/ 5328592 w 5328592"/>
              <a:gd name="connsiteY2" fmla="*/ 2088000 h 2088000"/>
              <a:gd name="connsiteX3" fmla="*/ 0 w 5328592"/>
              <a:gd name="connsiteY3" fmla="*/ 2088000 h 2088000"/>
              <a:gd name="connsiteX4" fmla="*/ 0 w 5328592"/>
              <a:gd name="connsiteY4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41531" h="2088000">
                <a:moveTo>
                  <a:pt x="612939" y="0"/>
                </a:moveTo>
                <a:lnTo>
                  <a:pt x="5941531" y="0"/>
                </a:lnTo>
                <a:lnTo>
                  <a:pt x="5941531" y="2088000"/>
                </a:lnTo>
                <a:lnTo>
                  <a:pt x="612939" y="2088000"/>
                </a:lnTo>
                <a:cubicBezTo>
                  <a:pt x="376904" y="1710967"/>
                  <a:pt x="256723" y="1511850"/>
                  <a:pt x="0" y="1047929"/>
                </a:cubicBezTo>
                <a:lnTo>
                  <a:pt x="612939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2946963" y="3208275"/>
            <a:ext cx="6774888" cy="2192400"/>
          </a:xfrm>
          <a:custGeom>
            <a:avLst/>
            <a:gdLst>
              <a:gd name="connsiteX0" fmla="*/ 0 w 5328592"/>
              <a:gd name="connsiteY0" fmla="*/ 0 h 2088000"/>
              <a:gd name="connsiteX1" fmla="*/ 5328592 w 5328592"/>
              <a:gd name="connsiteY1" fmla="*/ 0 h 2088000"/>
              <a:gd name="connsiteX2" fmla="*/ 5328592 w 5328592"/>
              <a:gd name="connsiteY2" fmla="*/ 2088000 h 2088000"/>
              <a:gd name="connsiteX3" fmla="*/ 0 w 5328592"/>
              <a:gd name="connsiteY3" fmla="*/ 2088000 h 2088000"/>
              <a:gd name="connsiteX4" fmla="*/ 0 w 5328592"/>
              <a:gd name="connsiteY4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41531" h="2088000">
                <a:moveTo>
                  <a:pt x="612939" y="0"/>
                </a:moveTo>
                <a:lnTo>
                  <a:pt x="5941531" y="0"/>
                </a:lnTo>
                <a:lnTo>
                  <a:pt x="5941531" y="2088000"/>
                </a:lnTo>
                <a:lnTo>
                  <a:pt x="612939" y="2088000"/>
                </a:lnTo>
                <a:cubicBezTo>
                  <a:pt x="376904" y="1710967"/>
                  <a:pt x="256723" y="1511850"/>
                  <a:pt x="0" y="1047929"/>
                </a:cubicBezTo>
                <a:lnTo>
                  <a:pt x="612939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9761099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4860925" cy="17992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3601395"/>
            <a:ext cx="4860925" cy="17992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860925" y="1808001"/>
            <a:ext cx="4860925" cy="17992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2637950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90714"/>
            <a:ext cx="9721850" cy="60486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78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95581"/>
            <a:ext cx="9721850" cy="3024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7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811" y="1393589"/>
            <a:ext cx="3368574" cy="402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150752" y="1536723"/>
            <a:ext cx="1942723" cy="29636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7563617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2927163"/>
            <a:ext cx="9721850" cy="24735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9652"/>
            <a:ext cx="9721850" cy="60486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78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34519"/>
            <a:ext cx="9721850" cy="3024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7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12" name="Picture 2" descr="D:\Fullppt\005-PNG이미지\노트북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665" y="1150144"/>
            <a:ext cx="6391830" cy="3210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617339" y="1566212"/>
            <a:ext cx="3013096" cy="22199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7459909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57980" y="97240"/>
            <a:ext cx="9228419" cy="57034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253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243858409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9652"/>
            <a:ext cx="9721850" cy="60486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78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376379" y="1188169"/>
            <a:ext cx="3029934" cy="3831630"/>
          </a:xfrm>
          <a:prstGeom prst="roundRect">
            <a:avLst>
              <a:gd name="adj" fmla="val 396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17" name="Rounded Rectangle 16"/>
          <p:cNvSpPr/>
          <p:nvPr userDrawn="1"/>
        </p:nvSpPr>
        <p:spPr>
          <a:xfrm>
            <a:off x="565547" y="1414875"/>
            <a:ext cx="115378" cy="3402497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2759797" y="1296797"/>
            <a:ext cx="527448" cy="534076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880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plantillaspowerpoint.org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hyperlink" Target="https://plantillaspowerpoint.org/" TargetMode="Externa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48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hyperlink" Target="https://plantillaspowerpoint.org/" TargetMode="Externa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1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66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17" Type="http://schemas.openxmlformats.org/officeDocument/2006/relationships/slideLayout" Target="../slideLayouts/slideLayout80.xml"/><Relationship Id="rId2" Type="http://schemas.openxmlformats.org/officeDocument/2006/relationships/slideLayout" Target="../slideLayouts/slideLayout65.xml"/><Relationship Id="rId16" Type="http://schemas.openxmlformats.org/officeDocument/2006/relationships/slideLayout" Target="../slideLayouts/slideLayout79.xml"/><Relationship Id="rId20" Type="http://schemas.openxmlformats.org/officeDocument/2006/relationships/hyperlink" Target="https://plantillaspowerpoint.org/" TargetMode="Externa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73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1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84.xml"/><Relationship Id="rId21" Type="http://schemas.openxmlformats.org/officeDocument/2006/relationships/theme" Target="../theme/theme5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17" Type="http://schemas.openxmlformats.org/officeDocument/2006/relationships/slideLayout" Target="../slideLayouts/slideLayout98.xml"/><Relationship Id="rId2" Type="http://schemas.openxmlformats.org/officeDocument/2006/relationships/slideLayout" Target="../slideLayouts/slideLayout83.xml"/><Relationship Id="rId16" Type="http://schemas.openxmlformats.org/officeDocument/2006/relationships/slideLayout" Target="../slideLayouts/slideLayout97.xml"/><Relationship Id="rId20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5" Type="http://schemas.openxmlformats.org/officeDocument/2006/relationships/slideLayout" Target="../slideLayouts/slideLayout96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91.xml"/><Relationship Id="rId19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5.xml"/><Relationship Id="rId22" Type="http://schemas.openxmlformats.org/officeDocument/2006/relationships/hyperlink" Target="https://plantillaspowerpoint.org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8377" y="287536"/>
            <a:ext cx="8385096" cy="1043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377" y="1437680"/>
            <a:ext cx="8385096" cy="3426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377" y="5005626"/>
            <a:ext cx="2187416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0120" fontAlgn="auto">
              <a:spcBef>
                <a:spcPts val="0"/>
              </a:spcBef>
              <a:spcAft>
                <a:spcPts val="0"/>
              </a:spcAft>
            </a:pPr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60120" fontAlgn="auto">
                <a:spcBef>
                  <a:spcPts val="0"/>
                </a:spcBef>
                <a:spcAft>
                  <a:spcPts val="0"/>
                </a:spcAft>
              </a:pPr>
              <a:t>2023/11/19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20363" y="5005626"/>
            <a:ext cx="3281124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012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6057" y="5005626"/>
            <a:ext cx="2187416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0120" fontAlgn="auto">
              <a:spcBef>
                <a:spcPts val="0"/>
              </a:spcBef>
              <a:spcAft>
                <a:spcPts val="0"/>
              </a:spcAft>
            </a:pPr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60120"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TextBox 11"/>
          <p:cNvSpPr txBox="1"/>
          <p:nvPr userDrawn="1"/>
        </p:nvSpPr>
        <p:spPr>
          <a:xfrm rot="16200000">
            <a:off x="-2375975" y="1578352"/>
            <a:ext cx="444602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0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0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0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0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000" b="1" baseline="0" dirty="0" smtClean="0">
                <a:solidFill>
                  <a:schemeClr val="bg1">
                    <a:lumMod val="65000"/>
                  </a:schemeClr>
                </a:solidFill>
                <a:hlinkClick r:id="rId13"/>
              </a:rPr>
              <a:t>plantillaspowerpoint.org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4374993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12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spd="med">
    <p:pull/>
  </p:transition>
  <p:txStyles>
    <p:titleStyle>
      <a:lvl1pPr algn="l" defTabSz="720090" rtl="0" eaLnBrk="1" latinLnBrk="0" hangingPunct="1">
        <a:lnSpc>
          <a:spcPct val="90000"/>
        </a:lnSpc>
        <a:spcBef>
          <a:spcPct val="0"/>
        </a:spcBef>
        <a:buNone/>
        <a:defRPr sz="34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23" indent="-180023" algn="l" defTabSz="720090" rtl="0" eaLnBrk="1" latinLnBrk="0" hangingPunct="1">
        <a:lnSpc>
          <a:spcPct val="90000"/>
        </a:lnSpc>
        <a:spcBef>
          <a:spcPts val="788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1pPr>
      <a:lvl2pPr marL="54006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0011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6015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4pPr>
      <a:lvl5pPr marL="162020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5pPr>
      <a:lvl6pPr marL="198024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34029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70033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306038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1pPr>
      <a:lvl2pPr marL="36004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2pPr>
      <a:lvl3pPr marL="72009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3pPr>
      <a:lvl4pPr marL="108013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4pPr>
      <a:lvl5pPr marL="144018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5pPr>
      <a:lvl6pPr marL="180022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16027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52031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288036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68338" y="287338"/>
            <a:ext cx="8385175" cy="1044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68338" y="1438275"/>
            <a:ext cx="8385175" cy="3425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68338" y="5005388"/>
            <a:ext cx="2187575" cy="287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E29A1-A8EB-48B2-8507-485FA5BBBB19}" type="datetimeFigureOut">
              <a:rPr lang="es-PE" smtClean="0"/>
              <a:t>19/11/2023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221038" y="5005388"/>
            <a:ext cx="3279775" cy="287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65938" y="5005388"/>
            <a:ext cx="2187575" cy="287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78F3E-FA5D-4E8D-A1A0-C60BBDBC9D6F}" type="slidenum">
              <a:rPr lang="es-PE" smtClean="0"/>
              <a:t>‹Nº›</a:t>
            </a:fld>
            <a:endParaRPr lang="es-PE"/>
          </a:p>
        </p:txBody>
      </p:sp>
      <p:sp>
        <p:nvSpPr>
          <p:cNvPr id="7" name="TextBox 11"/>
          <p:cNvSpPr txBox="1"/>
          <p:nvPr userDrawn="1"/>
        </p:nvSpPr>
        <p:spPr>
          <a:xfrm rot="16200000">
            <a:off x="-2375975" y="1578352"/>
            <a:ext cx="444602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0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0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0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0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000" b="1" baseline="0" dirty="0" smtClean="0">
                <a:solidFill>
                  <a:schemeClr val="bg1">
                    <a:lumMod val="65000"/>
                  </a:schemeClr>
                </a:solidFill>
                <a:hlinkClick r:id="rId36"/>
              </a:rPr>
              <a:t>plantillaspowerpoint.org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4374993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24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50" r:id="rId2"/>
    <p:sldLayoutId id="2147483755" r:id="rId3"/>
    <p:sldLayoutId id="2147483751" r:id="rId4"/>
    <p:sldLayoutId id="2147483765" r:id="rId5"/>
    <p:sldLayoutId id="2147483771" r:id="rId6"/>
    <p:sldLayoutId id="2147483770" r:id="rId7"/>
    <p:sldLayoutId id="2147483768" r:id="rId8"/>
    <p:sldLayoutId id="2147483769" r:id="rId9"/>
    <p:sldLayoutId id="2147483772" r:id="rId10"/>
    <p:sldLayoutId id="2147483766" r:id="rId11"/>
    <p:sldLayoutId id="2147483754" r:id="rId12"/>
    <p:sldLayoutId id="2147483760" r:id="rId13"/>
    <p:sldLayoutId id="2147483761" r:id="rId14"/>
    <p:sldLayoutId id="2147483763" r:id="rId15"/>
    <p:sldLayoutId id="2147483758" r:id="rId16"/>
    <p:sldLayoutId id="2147483752" r:id="rId17"/>
    <p:sldLayoutId id="2147483767" r:id="rId18"/>
    <p:sldLayoutId id="2147483753" r:id="rId19"/>
    <p:sldLayoutId id="2147483762" r:id="rId20"/>
    <p:sldLayoutId id="2147483759" r:id="rId21"/>
    <p:sldLayoutId id="2147483756" r:id="rId22"/>
    <p:sldLayoutId id="2147483757" r:id="rId23"/>
    <p:sldLayoutId id="2147483764" r:id="rId24"/>
    <p:sldLayoutId id="2147483740" r:id="rId25"/>
    <p:sldLayoutId id="2147483741" r:id="rId26"/>
    <p:sldLayoutId id="2147483742" r:id="rId27"/>
    <p:sldLayoutId id="2147483743" r:id="rId28"/>
    <p:sldLayoutId id="2147483744" r:id="rId29"/>
    <p:sldLayoutId id="2147483745" r:id="rId30"/>
    <p:sldLayoutId id="2147483746" r:id="rId31"/>
    <p:sldLayoutId id="2147483747" r:id="rId32"/>
    <p:sldLayoutId id="2147483748" r:id="rId33"/>
    <p:sldLayoutId id="2147483749" r:id="rId3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1578352"/>
            <a:ext cx="444602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0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0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0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0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000" b="1" baseline="0" dirty="0" smtClean="0">
                <a:solidFill>
                  <a:schemeClr val="bg1">
                    <a:lumMod val="65000"/>
                  </a:schemeClr>
                </a:solidFill>
                <a:hlinkClick r:id="rId20"/>
              </a:rPr>
              <a:t>plantillaspowerpoint.org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4374993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772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</p:sldLayoutIdLst>
  <p:txStyles>
    <p:titleStyle>
      <a:lvl1pPr algn="ctr" defTabSz="960120" rtl="0" eaLnBrk="1" latinLnBrk="1" hangingPunct="1"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45" indent="-360045" algn="l" defTabSz="960120" rtl="0" eaLnBrk="1" latinLnBrk="1" hangingPunct="1">
        <a:spcBef>
          <a:spcPct val="20000"/>
        </a:spcBef>
        <a:buFont typeface="Arial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780098" indent="-300038" algn="l" defTabSz="960120" rtl="0" eaLnBrk="1" latinLnBrk="1" hangingPunct="1">
        <a:spcBef>
          <a:spcPct val="20000"/>
        </a:spcBef>
        <a:buFont typeface="Arial" pitchFamily="34" charset="0"/>
        <a:buChar char="–"/>
        <a:defRPr sz="294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1" hangingPunct="1">
        <a:spcBef>
          <a:spcPct val="20000"/>
        </a:spcBef>
        <a:buFont typeface="Arial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1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1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1578352"/>
            <a:ext cx="444602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0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0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0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0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000" b="1" baseline="0" dirty="0" smtClean="0">
                <a:solidFill>
                  <a:schemeClr val="bg1">
                    <a:lumMod val="65000"/>
                  </a:schemeClr>
                </a:solidFill>
                <a:hlinkClick r:id="rId20"/>
              </a:rPr>
              <a:t>plantillaspowerpoint.org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4374993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893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</p:sldLayoutIdLst>
  <p:txStyles>
    <p:titleStyle>
      <a:lvl1pPr algn="ctr" defTabSz="960120" rtl="0" eaLnBrk="1" latinLnBrk="1" hangingPunct="1"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45" indent="-360045" algn="l" defTabSz="960120" rtl="0" eaLnBrk="1" latinLnBrk="1" hangingPunct="1">
        <a:spcBef>
          <a:spcPct val="20000"/>
        </a:spcBef>
        <a:buFont typeface="Arial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780098" indent="-300038" algn="l" defTabSz="960120" rtl="0" eaLnBrk="1" latinLnBrk="1" hangingPunct="1">
        <a:spcBef>
          <a:spcPct val="20000"/>
        </a:spcBef>
        <a:buFont typeface="Arial" pitchFamily="34" charset="0"/>
        <a:buChar char="–"/>
        <a:defRPr sz="294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1" hangingPunct="1">
        <a:spcBef>
          <a:spcPct val="20000"/>
        </a:spcBef>
        <a:buFont typeface="Arial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1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1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1578352"/>
            <a:ext cx="444602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0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0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0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0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000" b="1" baseline="0" dirty="0" smtClean="0">
                <a:solidFill>
                  <a:schemeClr val="bg1">
                    <a:lumMod val="65000"/>
                  </a:schemeClr>
                </a:solidFill>
                <a:hlinkClick r:id="rId22"/>
              </a:rPr>
              <a:t>plantillaspowerpoint.org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4374993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022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  <p:sldLayoutId id="2147483735" r:id="rId18"/>
    <p:sldLayoutId id="2147483736" r:id="rId19"/>
    <p:sldLayoutId id="2147483737" r:id="rId20"/>
  </p:sldLayoutIdLst>
  <p:txStyles>
    <p:titleStyle>
      <a:lvl1pPr algn="ctr" defTabSz="960120" rtl="0" eaLnBrk="1" latinLnBrk="1" hangingPunct="1"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45" indent="-360045" algn="l" defTabSz="960120" rtl="0" eaLnBrk="1" latinLnBrk="1" hangingPunct="1">
        <a:spcBef>
          <a:spcPct val="20000"/>
        </a:spcBef>
        <a:buFont typeface="Arial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780098" indent="-300038" algn="l" defTabSz="960120" rtl="0" eaLnBrk="1" latinLnBrk="1" hangingPunct="1">
        <a:spcBef>
          <a:spcPct val="20000"/>
        </a:spcBef>
        <a:buFont typeface="Arial" pitchFamily="34" charset="0"/>
        <a:buChar char="–"/>
        <a:defRPr sz="294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1" hangingPunct="1">
        <a:spcBef>
          <a:spcPct val="20000"/>
        </a:spcBef>
        <a:buFont typeface="Arial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1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1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25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5.emf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3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6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41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3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60.emf"/><Relationship Id="rId5" Type="http://schemas.openxmlformats.org/officeDocument/2006/relationships/image" Target="../media/image59.emf"/><Relationship Id="rId4" Type="http://schemas.openxmlformats.org/officeDocument/2006/relationships/image" Target="../media/image58.e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chart" Target="../charts/chart5.xml"/><Relationship Id="rId7" Type="http://schemas.openxmlformats.org/officeDocument/2006/relationships/image" Target="../media/image62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00.xml"/><Relationship Id="rId4" Type="http://schemas.openxmlformats.org/officeDocument/2006/relationships/chart" Target="../charts/chart1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13" y="1955716"/>
            <a:ext cx="7206803" cy="3480925"/>
          </a:xfrm>
          <a:prstGeom prst="rect">
            <a:avLst/>
          </a:prstGeom>
        </p:spPr>
      </p:pic>
      <p:sp>
        <p:nvSpPr>
          <p:cNvPr id="6" name="TextBox 12">
            <a:extLst>
              <a:ext uri="{FF2B5EF4-FFF2-40B4-BE49-F238E27FC236}">
                <a16:creationId xmlns:a16="http://schemas.microsoft.com/office/drawing/2014/main" id="{C221F751-3C5B-4561-AD14-8637C5B66736}"/>
              </a:ext>
            </a:extLst>
          </p:cNvPr>
          <p:cNvSpPr txBox="1"/>
          <p:nvPr/>
        </p:nvSpPr>
        <p:spPr>
          <a:xfrm>
            <a:off x="3434103" y="1494051"/>
            <a:ext cx="630408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i="1" dirty="0" smtClean="0">
                <a:solidFill>
                  <a:srgbClr val="FF0000"/>
                </a:solidFill>
                <a:cs typeface="Arial" pitchFamily="34" charset="0"/>
              </a:rPr>
              <a:t>Free Templates</a:t>
            </a:r>
            <a:endParaRPr lang="ko-KR" altLang="en-US" sz="5400" i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id="{DF166F6B-B975-4F3C-BCF2-9971086140FB}"/>
              </a:ext>
            </a:extLst>
          </p:cNvPr>
          <p:cNvSpPr txBox="1"/>
          <p:nvPr/>
        </p:nvSpPr>
        <p:spPr>
          <a:xfrm>
            <a:off x="5085516" y="4428529"/>
            <a:ext cx="630408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dirty="0">
                <a:solidFill>
                  <a:srgbClr val="FF0000"/>
                </a:solidFill>
                <a:cs typeface="Arial" pitchFamily="34" charset="0"/>
              </a:rPr>
              <a:t>Insert the Sub Title of</a:t>
            </a:r>
          </a:p>
          <a:p>
            <a:pPr algn="ctr"/>
            <a:r>
              <a:rPr lang="en-US" altLang="ko-KR" sz="1600" dirty="0">
                <a:solidFill>
                  <a:srgbClr val="FF0000"/>
                </a:solidFill>
                <a:cs typeface="Arial" pitchFamily="34" charset="0"/>
              </a:rPr>
              <a:t>Your Presentation</a:t>
            </a:r>
            <a:endParaRPr lang="ko-KR" altLang="en-US" sz="16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8" name="TextBox 12">
            <a:extLst>
              <a:ext uri="{FF2B5EF4-FFF2-40B4-BE49-F238E27FC236}">
                <a16:creationId xmlns:a16="http://schemas.microsoft.com/office/drawing/2014/main" id="{C221F751-3C5B-4561-AD14-8637C5B66736}"/>
              </a:ext>
            </a:extLst>
          </p:cNvPr>
          <p:cNvSpPr txBox="1"/>
          <p:nvPr/>
        </p:nvSpPr>
        <p:spPr>
          <a:xfrm>
            <a:off x="5085516" y="327224"/>
            <a:ext cx="4112624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8800" dirty="0" smtClean="0">
                <a:solidFill>
                  <a:srgbClr val="ED6945"/>
                </a:solidFill>
                <a:latin typeface="Eras Bold ITC" panose="020B0907030504020204" pitchFamily="34" charset="0"/>
                <a:cs typeface="Arial" pitchFamily="34" charset="0"/>
              </a:rPr>
              <a:t>FIRE</a:t>
            </a:r>
            <a:endParaRPr lang="ko-KR" altLang="en-US" sz="8800" dirty="0">
              <a:solidFill>
                <a:srgbClr val="ED6945"/>
              </a:solidFill>
              <a:latin typeface="Eras Bold ITC" panose="020B0907030504020204" pitchFamily="34" charset="0"/>
              <a:cs typeface="Arial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2540" y="2417381"/>
            <a:ext cx="1110035" cy="1661276"/>
          </a:xfrm>
          <a:prstGeom prst="rect">
            <a:avLst/>
          </a:prstGeom>
        </p:spPr>
      </p:pic>
      <p:sp>
        <p:nvSpPr>
          <p:cNvPr id="4" name="Medio marco 3"/>
          <p:cNvSpPr/>
          <p:nvPr/>
        </p:nvSpPr>
        <p:spPr>
          <a:xfrm>
            <a:off x="0" y="0"/>
            <a:ext cx="1224136" cy="579215"/>
          </a:xfrm>
          <a:prstGeom prst="halfFram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18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">
            <a:extLst>
              <a:ext uri="{FF2B5EF4-FFF2-40B4-BE49-F238E27FC236}">
                <a16:creationId xmlns:a16="http://schemas.microsoft.com/office/drawing/2014/main" id="{CB3518C6-A149-4764-921E-3BD262691BA3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9721850" cy="3595711"/>
          </a:xfrm>
          <a:custGeom>
            <a:avLst/>
            <a:gdLst>
              <a:gd name="T0" fmla="*/ 11520 w 11520"/>
              <a:gd name="T1" fmla="*/ 0 h 4401"/>
              <a:gd name="T2" fmla="*/ 11520 w 11520"/>
              <a:gd name="T3" fmla="*/ 3894 h 4401"/>
              <a:gd name="T4" fmla="*/ 0 w 11520"/>
              <a:gd name="T5" fmla="*/ 4401 h 4401"/>
              <a:gd name="T6" fmla="*/ 0 w 11520"/>
              <a:gd name="T7" fmla="*/ 0 h 4401"/>
              <a:gd name="T8" fmla="*/ 11520 w 11520"/>
              <a:gd name="T9" fmla="*/ 0 h 4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20" h="4401">
                <a:moveTo>
                  <a:pt x="11520" y="0"/>
                </a:moveTo>
                <a:lnTo>
                  <a:pt x="11520" y="3894"/>
                </a:lnTo>
                <a:lnTo>
                  <a:pt x="0" y="4401"/>
                </a:lnTo>
                <a:lnTo>
                  <a:pt x="0" y="0"/>
                </a:lnTo>
                <a:lnTo>
                  <a:pt x="11520" y="0"/>
                </a:lnTo>
                <a:close/>
              </a:path>
            </a:pathLst>
          </a:custGeom>
          <a:solidFill>
            <a:srgbClr val="ED7D3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" name="Group 203">
            <a:extLst>
              <a:ext uri="{FF2B5EF4-FFF2-40B4-BE49-F238E27FC236}">
                <a16:creationId xmlns:a16="http://schemas.microsoft.com/office/drawing/2014/main" id="{1396F128-2BE8-455A-AFF3-75A7D3896BB7}"/>
              </a:ext>
            </a:extLst>
          </p:cNvPr>
          <p:cNvGrpSpPr/>
          <p:nvPr/>
        </p:nvGrpSpPr>
        <p:grpSpPr>
          <a:xfrm>
            <a:off x="5260422" y="2942957"/>
            <a:ext cx="831539" cy="831539"/>
            <a:chOff x="5111750" y="2954338"/>
            <a:chExt cx="808038" cy="808038"/>
          </a:xfrm>
        </p:grpSpPr>
        <p:sp>
          <p:nvSpPr>
            <p:cNvPr id="5" name="Freeform 9">
              <a:extLst>
                <a:ext uri="{FF2B5EF4-FFF2-40B4-BE49-F238E27FC236}">
                  <a16:creationId xmlns:a16="http://schemas.microsoft.com/office/drawing/2014/main" id="{9B1E6F29-9F0C-48AD-AC9B-B90A9818F4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11750" y="2954338"/>
              <a:ext cx="808038" cy="808038"/>
            </a:xfrm>
            <a:custGeom>
              <a:avLst/>
              <a:gdLst>
                <a:gd name="T0" fmla="*/ 1016 w 1017"/>
                <a:gd name="T1" fmla="*/ 534 h 1017"/>
                <a:gd name="T2" fmla="*/ 1007 w 1017"/>
                <a:gd name="T3" fmla="*/ 610 h 1017"/>
                <a:gd name="T4" fmla="*/ 986 w 1017"/>
                <a:gd name="T5" fmla="*/ 683 h 1017"/>
                <a:gd name="T6" fmla="*/ 956 w 1017"/>
                <a:gd name="T7" fmla="*/ 751 h 1017"/>
                <a:gd name="T8" fmla="*/ 916 w 1017"/>
                <a:gd name="T9" fmla="*/ 812 h 1017"/>
                <a:gd name="T10" fmla="*/ 868 w 1017"/>
                <a:gd name="T11" fmla="*/ 867 h 1017"/>
                <a:gd name="T12" fmla="*/ 813 w 1017"/>
                <a:gd name="T13" fmla="*/ 916 h 1017"/>
                <a:gd name="T14" fmla="*/ 751 w 1017"/>
                <a:gd name="T15" fmla="*/ 956 h 1017"/>
                <a:gd name="T16" fmla="*/ 683 w 1017"/>
                <a:gd name="T17" fmla="*/ 986 h 1017"/>
                <a:gd name="T18" fmla="*/ 610 w 1017"/>
                <a:gd name="T19" fmla="*/ 1007 h 1017"/>
                <a:gd name="T20" fmla="*/ 534 w 1017"/>
                <a:gd name="T21" fmla="*/ 1016 h 1017"/>
                <a:gd name="T22" fmla="*/ 483 w 1017"/>
                <a:gd name="T23" fmla="*/ 1016 h 1017"/>
                <a:gd name="T24" fmla="*/ 405 w 1017"/>
                <a:gd name="T25" fmla="*/ 1007 h 1017"/>
                <a:gd name="T26" fmla="*/ 334 w 1017"/>
                <a:gd name="T27" fmla="*/ 986 h 1017"/>
                <a:gd name="T28" fmla="*/ 266 w 1017"/>
                <a:gd name="T29" fmla="*/ 956 h 1017"/>
                <a:gd name="T30" fmla="*/ 204 w 1017"/>
                <a:gd name="T31" fmla="*/ 916 h 1017"/>
                <a:gd name="T32" fmla="*/ 148 w 1017"/>
                <a:gd name="T33" fmla="*/ 867 h 1017"/>
                <a:gd name="T34" fmla="*/ 101 w 1017"/>
                <a:gd name="T35" fmla="*/ 812 h 1017"/>
                <a:gd name="T36" fmla="*/ 61 w 1017"/>
                <a:gd name="T37" fmla="*/ 751 h 1017"/>
                <a:gd name="T38" fmla="*/ 31 w 1017"/>
                <a:gd name="T39" fmla="*/ 683 h 1017"/>
                <a:gd name="T40" fmla="*/ 10 w 1017"/>
                <a:gd name="T41" fmla="*/ 610 h 1017"/>
                <a:gd name="T42" fmla="*/ 0 w 1017"/>
                <a:gd name="T43" fmla="*/ 534 h 1017"/>
                <a:gd name="T44" fmla="*/ 0 w 1017"/>
                <a:gd name="T45" fmla="*/ 481 h 1017"/>
                <a:gd name="T46" fmla="*/ 10 w 1017"/>
                <a:gd name="T47" fmla="*/ 405 h 1017"/>
                <a:gd name="T48" fmla="*/ 31 w 1017"/>
                <a:gd name="T49" fmla="*/ 333 h 1017"/>
                <a:gd name="T50" fmla="*/ 61 w 1017"/>
                <a:gd name="T51" fmla="*/ 266 h 1017"/>
                <a:gd name="T52" fmla="*/ 101 w 1017"/>
                <a:gd name="T53" fmla="*/ 204 h 1017"/>
                <a:gd name="T54" fmla="*/ 148 w 1017"/>
                <a:gd name="T55" fmla="*/ 148 h 1017"/>
                <a:gd name="T56" fmla="*/ 204 w 1017"/>
                <a:gd name="T57" fmla="*/ 100 h 1017"/>
                <a:gd name="T58" fmla="*/ 266 w 1017"/>
                <a:gd name="T59" fmla="*/ 61 h 1017"/>
                <a:gd name="T60" fmla="*/ 334 w 1017"/>
                <a:gd name="T61" fmla="*/ 30 h 1017"/>
                <a:gd name="T62" fmla="*/ 405 w 1017"/>
                <a:gd name="T63" fmla="*/ 10 h 1017"/>
                <a:gd name="T64" fmla="*/ 483 w 1017"/>
                <a:gd name="T65" fmla="*/ 0 h 1017"/>
                <a:gd name="T66" fmla="*/ 534 w 1017"/>
                <a:gd name="T67" fmla="*/ 0 h 1017"/>
                <a:gd name="T68" fmla="*/ 610 w 1017"/>
                <a:gd name="T69" fmla="*/ 10 h 1017"/>
                <a:gd name="T70" fmla="*/ 683 w 1017"/>
                <a:gd name="T71" fmla="*/ 30 h 1017"/>
                <a:gd name="T72" fmla="*/ 751 w 1017"/>
                <a:gd name="T73" fmla="*/ 61 h 1017"/>
                <a:gd name="T74" fmla="*/ 813 w 1017"/>
                <a:gd name="T75" fmla="*/ 100 h 1017"/>
                <a:gd name="T76" fmla="*/ 868 w 1017"/>
                <a:gd name="T77" fmla="*/ 148 h 1017"/>
                <a:gd name="T78" fmla="*/ 916 w 1017"/>
                <a:gd name="T79" fmla="*/ 204 h 1017"/>
                <a:gd name="T80" fmla="*/ 956 w 1017"/>
                <a:gd name="T81" fmla="*/ 266 h 1017"/>
                <a:gd name="T82" fmla="*/ 986 w 1017"/>
                <a:gd name="T83" fmla="*/ 333 h 1017"/>
                <a:gd name="T84" fmla="*/ 1007 w 1017"/>
                <a:gd name="T85" fmla="*/ 405 h 1017"/>
                <a:gd name="T86" fmla="*/ 1016 w 1017"/>
                <a:gd name="T87" fmla="*/ 481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17" h="1017">
                  <a:moveTo>
                    <a:pt x="1017" y="508"/>
                  </a:moveTo>
                  <a:lnTo>
                    <a:pt x="1017" y="508"/>
                  </a:lnTo>
                  <a:lnTo>
                    <a:pt x="1016" y="534"/>
                  </a:lnTo>
                  <a:lnTo>
                    <a:pt x="1015" y="560"/>
                  </a:lnTo>
                  <a:lnTo>
                    <a:pt x="1011" y="585"/>
                  </a:lnTo>
                  <a:lnTo>
                    <a:pt x="1007" y="610"/>
                  </a:lnTo>
                  <a:lnTo>
                    <a:pt x="1001" y="636"/>
                  </a:lnTo>
                  <a:lnTo>
                    <a:pt x="994" y="660"/>
                  </a:lnTo>
                  <a:lnTo>
                    <a:pt x="986" y="683"/>
                  </a:lnTo>
                  <a:lnTo>
                    <a:pt x="977" y="706"/>
                  </a:lnTo>
                  <a:lnTo>
                    <a:pt x="966" y="729"/>
                  </a:lnTo>
                  <a:lnTo>
                    <a:pt x="956" y="751"/>
                  </a:lnTo>
                  <a:lnTo>
                    <a:pt x="943" y="772"/>
                  </a:lnTo>
                  <a:lnTo>
                    <a:pt x="931" y="792"/>
                  </a:lnTo>
                  <a:lnTo>
                    <a:pt x="916" y="812"/>
                  </a:lnTo>
                  <a:lnTo>
                    <a:pt x="901" y="832"/>
                  </a:lnTo>
                  <a:lnTo>
                    <a:pt x="885" y="850"/>
                  </a:lnTo>
                  <a:lnTo>
                    <a:pt x="868" y="867"/>
                  </a:lnTo>
                  <a:lnTo>
                    <a:pt x="850" y="885"/>
                  </a:lnTo>
                  <a:lnTo>
                    <a:pt x="832" y="901"/>
                  </a:lnTo>
                  <a:lnTo>
                    <a:pt x="813" y="916"/>
                  </a:lnTo>
                  <a:lnTo>
                    <a:pt x="792" y="930"/>
                  </a:lnTo>
                  <a:lnTo>
                    <a:pt x="772" y="943"/>
                  </a:lnTo>
                  <a:lnTo>
                    <a:pt x="751" y="956"/>
                  </a:lnTo>
                  <a:lnTo>
                    <a:pt x="729" y="966"/>
                  </a:lnTo>
                  <a:lnTo>
                    <a:pt x="706" y="977"/>
                  </a:lnTo>
                  <a:lnTo>
                    <a:pt x="683" y="986"/>
                  </a:lnTo>
                  <a:lnTo>
                    <a:pt x="660" y="994"/>
                  </a:lnTo>
                  <a:lnTo>
                    <a:pt x="636" y="1001"/>
                  </a:lnTo>
                  <a:lnTo>
                    <a:pt x="610" y="1007"/>
                  </a:lnTo>
                  <a:lnTo>
                    <a:pt x="586" y="1011"/>
                  </a:lnTo>
                  <a:lnTo>
                    <a:pt x="561" y="1015"/>
                  </a:lnTo>
                  <a:lnTo>
                    <a:pt x="534" y="1016"/>
                  </a:lnTo>
                  <a:lnTo>
                    <a:pt x="508" y="1017"/>
                  </a:lnTo>
                  <a:lnTo>
                    <a:pt x="508" y="1017"/>
                  </a:lnTo>
                  <a:lnTo>
                    <a:pt x="483" y="1016"/>
                  </a:lnTo>
                  <a:lnTo>
                    <a:pt x="456" y="1015"/>
                  </a:lnTo>
                  <a:lnTo>
                    <a:pt x="431" y="1011"/>
                  </a:lnTo>
                  <a:lnTo>
                    <a:pt x="405" y="1007"/>
                  </a:lnTo>
                  <a:lnTo>
                    <a:pt x="381" y="1001"/>
                  </a:lnTo>
                  <a:lnTo>
                    <a:pt x="357" y="994"/>
                  </a:lnTo>
                  <a:lnTo>
                    <a:pt x="334" y="986"/>
                  </a:lnTo>
                  <a:lnTo>
                    <a:pt x="310" y="977"/>
                  </a:lnTo>
                  <a:lnTo>
                    <a:pt x="288" y="966"/>
                  </a:lnTo>
                  <a:lnTo>
                    <a:pt x="266" y="956"/>
                  </a:lnTo>
                  <a:lnTo>
                    <a:pt x="244" y="943"/>
                  </a:lnTo>
                  <a:lnTo>
                    <a:pt x="223" y="930"/>
                  </a:lnTo>
                  <a:lnTo>
                    <a:pt x="204" y="916"/>
                  </a:lnTo>
                  <a:lnTo>
                    <a:pt x="184" y="901"/>
                  </a:lnTo>
                  <a:lnTo>
                    <a:pt x="166" y="885"/>
                  </a:lnTo>
                  <a:lnTo>
                    <a:pt x="148" y="867"/>
                  </a:lnTo>
                  <a:lnTo>
                    <a:pt x="131" y="850"/>
                  </a:lnTo>
                  <a:lnTo>
                    <a:pt x="116" y="832"/>
                  </a:lnTo>
                  <a:lnTo>
                    <a:pt x="101" y="812"/>
                  </a:lnTo>
                  <a:lnTo>
                    <a:pt x="86" y="792"/>
                  </a:lnTo>
                  <a:lnTo>
                    <a:pt x="74" y="772"/>
                  </a:lnTo>
                  <a:lnTo>
                    <a:pt x="61" y="751"/>
                  </a:lnTo>
                  <a:lnTo>
                    <a:pt x="49" y="729"/>
                  </a:lnTo>
                  <a:lnTo>
                    <a:pt x="39" y="706"/>
                  </a:lnTo>
                  <a:lnTo>
                    <a:pt x="31" y="683"/>
                  </a:lnTo>
                  <a:lnTo>
                    <a:pt x="23" y="660"/>
                  </a:lnTo>
                  <a:lnTo>
                    <a:pt x="16" y="636"/>
                  </a:lnTo>
                  <a:lnTo>
                    <a:pt x="10" y="610"/>
                  </a:lnTo>
                  <a:lnTo>
                    <a:pt x="6" y="585"/>
                  </a:lnTo>
                  <a:lnTo>
                    <a:pt x="2" y="560"/>
                  </a:lnTo>
                  <a:lnTo>
                    <a:pt x="0" y="534"/>
                  </a:lnTo>
                  <a:lnTo>
                    <a:pt x="0" y="508"/>
                  </a:lnTo>
                  <a:lnTo>
                    <a:pt x="0" y="508"/>
                  </a:lnTo>
                  <a:lnTo>
                    <a:pt x="0" y="481"/>
                  </a:lnTo>
                  <a:lnTo>
                    <a:pt x="2" y="456"/>
                  </a:lnTo>
                  <a:lnTo>
                    <a:pt x="6" y="431"/>
                  </a:lnTo>
                  <a:lnTo>
                    <a:pt x="10" y="405"/>
                  </a:lnTo>
                  <a:lnTo>
                    <a:pt x="16" y="381"/>
                  </a:lnTo>
                  <a:lnTo>
                    <a:pt x="23" y="357"/>
                  </a:lnTo>
                  <a:lnTo>
                    <a:pt x="31" y="333"/>
                  </a:lnTo>
                  <a:lnTo>
                    <a:pt x="39" y="310"/>
                  </a:lnTo>
                  <a:lnTo>
                    <a:pt x="49" y="288"/>
                  </a:lnTo>
                  <a:lnTo>
                    <a:pt x="61" y="266"/>
                  </a:lnTo>
                  <a:lnTo>
                    <a:pt x="74" y="244"/>
                  </a:lnTo>
                  <a:lnTo>
                    <a:pt x="86" y="223"/>
                  </a:lnTo>
                  <a:lnTo>
                    <a:pt x="101" y="204"/>
                  </a:lnTo>
                  <a:lnTo>
                    <a:pt x="116" y="184"/>
                  </a:lnTo>
                  <a:lnTo>
                    <a:pt x="131" y="166"/>
                  </a:lnTo>
                  <a:lnTo>
                    <a:pt x="148" y="148"/>
                  </a:lnTo>
                  <a:lnTo>
                    <a:pt x="166" y="131"/>
                  </a:lnTo>
                  <a:lnTo>
                    <a:pt x="184" y="115"/>
                  </a:lnTo>
                  <a:lnTo>
                    <a:pt x="204" y="100"/>
                  </a:lnTo>
                  <a:lnTo>
                    <a:pt x="223" y="86"/>
                  </a:lnTo>
                  <a:lnTo>
                    <a:pt x="244" y="74"/>
                  </a:lnTo>
                  <a:lnTo>
                    <a:pt x="266" y="61"/>
                  </a:lnTo>
                  <a:lnTo>
                    <a:pt x="288" y="49"/>
                  </a:lnTo>
                  <a:lnTo>
                    <a:pt x="310" y="39"/>
                  </a:lnTo>
                  <a:lnTo>
                    <a:pt x="334" y="30"/>
                  </a:lnTo>
                  <a:lnTo>
                    <a:pt x="357" y="22"/>
                  </a:lnTo>
                  <a:lnTo>
                    <a:pt x="381" y="15"/>
                  </a:lnTo>
                  <a:lnTo>
                    <a:pt x="405" y="10"/>
                  </a:lnTo>
                  <a:lnTo>
                    <a:pt x="431" y="6"/>
                  </a:lnTo>
                  <a:lnTo>
                    <a:pt x="456" y="2"/>
                  </a:lnTo>
                  <a:lnTo>
                    <a:pt x="483" y="0"/>
                  </a:lnTo>
                  <a:lnTo>
                    <a:pt x="508" y="0"/>
                  </a:lnTo>
                  <a:lnTo>
                    <a:pt x="508" y="0"/>
                  </a:lnTo>
                  <a:lnTo>
                    <a:pt x="534" y="0"/>
                  </a:lnTo>
                  <a:lnTo>
                    <a:pt x="561" y="2"/>
                  </a:lnTo>
                  <a:lnTo>
                    <a:pt x="586" y="6"/>
                  </a:lnTo>
                  <a:lnTo>
                    <a:pt x="610" y="10"/>
                  </a:lnTo>
                  <a:lnTo>
                    <a:pt x="636" y="15"/>
                  </a:lnTo>
                  <a:lnTo>
                    <a:pt x="660" y="22"/>
                  </a:lnTo>
                  <a:lnTo>
                    <a:pt x="683" y="30"/>
                  </a:lnTo>
                  <a:lnTo>
                    <a:pt x="706" y="39"/>
                  </a:lnTo>
                  <a:lnTo>
                    <a:pt x="729" y="49"/>
                  </a:lnTo>
                  <a:lnTo>
                    <a:pt x="751" y="61"/>
                  </a:lnTo>
                  <a:lnTo>
                    <a:pt x="772" y="74"/>
                  </a:lnTo>
                  <a:lnTo>
                    <a:pt x="792" y="86"/>
                  </a:lnTo>
                  <a:lnTo>
                    <a:pt x="813" y="100"/>
                  </a:lnTo>
                  <a:lnTo>
                    <a:pt x="832" y="115"/>
                  </a:lnTo>
                  <a:lnTo>
                    <a:pt x="850" y="131"/>
                  </a:lnTo>
                  <a:lnTo>
                    <a:pt x="868" y="148"/>
                  </a:lnTo>
                  <a:lnTo>
                    <a:pt x="885" y="166"/>
                  </a:lnTo>
                  <a:lnTo>
                    <a:pt x="901" y="184"/>
                  </a:lnTo>
                  <a:lnTo>
                    <a:pt x="916" y="204"/>
                  </a:lnTo>
                  <a:lnTo>
                    <a:pt x="931" y="223"/>
                  </a:lnTo>
                  <a:lnTo>
                    <a:pt x="943" y="244"/>
                  </a:lnTo>
                  <a:lnTo>
                    <a:pt x="956" y="266"/>
                  </a:lnTo>
                  <a:lnTo>
                    <a:pt x="966" y="288"/>
                  </a:lnTo>
                  <a:lnTo>
                    <a:pt x="977" y="310"/>
                  </a:lnTo>
                  <a:lnTo>
                    <a:pt x="986" y="333"/>
                  </a:lnTo>
                  <a:lnTo>
                    <a:pt x="994" y="357"/>
                  </a:lnTo>
                  <a:lnTo>
                    <a:pt x="1001" y="381"/>
                  </a:lnTo>
                  <a:lnTo>
                    <a:pt x="1007" y="405"/>
                  </a:lnTo>
                  <a:lnTo>
                    <a:pt x="1011" y="431"/>
                  </a:lnTo>
                  <a:lnTo>
                    <a:pt x="1015" y="456"/>
                  </a:lnTo>
                  <a:lnTo>
                    <a:pt x="1016" y="481"/>
                  </a:lnTo>
                  <a:lnTo>
                    <a:pt x="1017" y="508"/>
                  </a:lnTo>
                  <a:lnTo>
                    <a:pt x="1017" y="50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" name="Group 202">
              <a:extLst>
                <a:ext uri="{FF2B5EF4-FFF2-40B4-BE49-F238E27FC236}">
                  <a16:creationId xmlns:a16="http://schemas.microsoft.com/office/drawing/2014/main" id="{C9C7AC6A-D241-4F8B-964A-AFB366243E86}"/>
                </a:ext>
              </a:extLst>
            </p:cNvPr>
            <p:cNvGrpSpPr/>
            <p:nvPr userDrawn="1"/>
          </p:nvGrpSpPr>
          <p:grpSpPr>
            <a:xfrm>
              <a:off x="5316538" y="3043238"/>
              <a:ext cx="398462" cy="649288"/>
              <a:chOff x="5316538" y="3043238"/>
              <a:chExt cx="398462" cy="649288"/>
            </a:xfrm>
          </p:grpSpPr>
          <p:sp>
            <p:nvSpPr>
              <p:cNvPr id="7" name="Freeform 10">
                <a:extLst>
                  <a:ext uri="{FF2B5EF4-FFF2-40B4-BE49-F238E27FC236}">
                    <a16:creationId xmlns:a16="http://schemas.microsoft.com/office/drawing/2014/main" id="{EAB72470-292C-428C-81C3-F1FC987CFD9A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5465763" y="3167063"/>
                <a:ext cx="119063" cy="525463"/>
              </a:xfrm>
              <a:custGeom>
                <a:avLst/>
                <a:gdLst>
                  <a:gd name="T0" fmla="*/ 5 w 148"/>
                  <a:gd name="T1" fmla="*/ 0 h 661"/>
                  <a:gd name="T2" fmla="*/ 2 w 148"/>
                  <a:gd name="T3" fmla="*/ 1 h 661"/>
                  <a:gd name="T4" fmla="*/ 0 w 148"/>
                  <a:gd name="T5" fmla="*/ 4 h 661"/>
                  <a:gd name="T6" fmla="*/ 1 w 148"/>
                  <a:gd name="T7" fmla="*/ 10 h 661"/>
                  <a:gd name="T8" fmla="*/ 28 w 148"/>
                  <a:gd name="T9" fmla="*/ 35 h 661"/>
                  <a:gd name="T10" fmla="*/ 28 w 148"/>
                  <a:gd name="T11" fmla="*/ 615 h 661"/>
                  <a:gd name="T12" fmla="*/ 28 w 148"/>
                  <a:gd name="T13" fmla="*/ 617 h 661"/>
                  <a:gd name="T14" fmla="*/ 32 w 148"/>
                  <a:gd name="T15" fmla="*/ 634 h 661"/>
                  <a:gd name="T16" fmla="*/ 42 w 148"/>
                  <a:gd name="T17" fmla="*/ 648 h 661"/>
                  <a:gd name="T18" fmla="*/ 56 w 148"/>
                  <a:gd name="T19" fmla="*/ 658 h 661"/>
                  <a:gd name="T20" fmla="*/ 75 w 148"/>
                  <a:gd name="T21" fmla="*/ 661 h 661"/>
                  <a:gd name="T22" fmla="*/ 84 w 148"/>
                  <a:gd name="T23" fmla="*/ 660 h 661"/>
                  <a:gd name="T24" fmla="*/ 100 w 148"/>
                  <a:gd name="T25" fmla="*/ 653 h 661"/>
                  <a:gd name="T26" fmla="*/ 113 w 148"/>
                  <a:gd name="T27" fmla="*/ 641 h 661"/>
                  <a:gd name="T28" fmla="*/ 119 w 148"/>
                  <a:gd name="T29" fmla="*/ 625 h 661"/>
                  <a:gd name="T30" fmla="*/ 121 w 148"/>
                  <a:gd name="T31" fmla="*/ 615 h 661"/>
                  <a:gd name="T32" fmla="*/ 121 w 148"/>
                  <a:gd name="T33" fmla="*/ 35 h 661"/>
                  <a:gd name="T34" fmla="*/ 147 w 148"/>
                  <a:gd name="T35" fmla="*/ 10 h 661"/>
                  <a:gd name="T36" fmla="*/ 148 w 148"/>
                  <a:gd name="T37" fmla="*/ 7 h 661"/>
                  <a:gd name="T38" fmla="*/ 148 w 148"/>
                  <a:gd name="T39" fmla="*/ 4 h 661"/>
                  <a:gd name="T40" fmla="*/ 143 w 148"/>
                  <a:gd name="T41" fmla="*/ 0 h 661"/>
                  <a:gd name="T42" fmla="*/ 124 w 148"/>
                  <a:gd name="T43" fmla="*/ 14 h 661"/>
                  <a:gd name="T44" fmla="*/ 110 w 148"/>
                  <a:gd name="T45" fmla="*/ 28 h 661"/>
                  <a:gd name="T46" fmla="*/ 108 w 148"/>
                  <a:gd name="T47" fmla="*/ 31 h 661"/>
                  <a:gd name="T48" fmla="*/ 108 w 148"/>
                  <a:gd name="T49" fmla="*/ 615 h 661"/>
                  <a:gd name="T50" fmla="*/ 108 w 148"/>
                  <a:gd name="T51" fmla="*/ 615 h 661"/>
                  <a:gd name="T52" fmla="*/ 107 w 148"/>
                  <a:gd name="T53" fmla="*/ 622 h 661"/>
                  <a:gd name="T54" fmla="*/ 102 w 148"/>
                  <a:gd name="T55" fmla="*/ 634 h 661"/>
                  <a:gd name="T56" fmla="*/ 93 w 148"/>
                  <a:gd name="T57" fmla="*/ 643 h 661"/>
                  <a:gd name="T58" fmla="*/ 81 w 148"/>
                  <a:gd name="T59" fmla="*/ 648 h 661"/>
                  <a:gd name="T60" fmla="*/ 75 w 148"/>
                  <a:gd name="T61" fmla="*/ 649 h 661"/>
                  <a:gd name="T62" fmla="*/ 61 w 148"/>
                  <a:gd name="T63" fmla="*/ 646 h 661"/>
                  <a:gd name="T64" fmla="*/ 50 w 148"/>
                  <a:gd name="T65" fmla="*/ 638 h 661"/>
                  <a:gd name="T66" fmla="*/ 43 w 148"/>
                  <a:gd name="T67" fmla="*/ 628 h 661"/>
                  <a:gd name="T68" fmla="*/ 40 w 148"/>
                  <a:gd name="T69" fmla="*/ 615 h 661"/>
                  <a:gd name="T70" fmla="*/ 40 w 148"/>
                  <a:gd name="T71" fmla="*/ 614 h 661"/>
                  <a:gd name="T72" fmla="*/ 40 w 148"/>
                  <a:gd name="T73" fmla="*/ 31 h 661"/>
                  <a:gd name="T74" fmla="*/ 38 w 148"/>
                  <a:gd name="T75" fmla="*/ 28 h 661"/>
                  <a:gd name="T76" fmla="*/ 24 w 148"/>
                  <a:gd name="T77" fmla="*/ 14 h 661"/>
                  <a:gd name="T78" fmla="*/ 128 w 148"/>
                  <a:gd name="T79" fmla="*/ 12 h 661"/>
                  <a:gd name="T80" fmla="*/ 124 w 148"/>
                  <a:gd name="T81" fmla="*/ 14 h 6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8" h="661">
                    <a:moveTo>
                      <a:pt x="143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28" y="35"/>
                    </a:lnTo>
                    <a:lnTo>
                      <a:pt x="28" y="615"/>
                    </a:lnTo>
                    <a:lnTo>
                      <a:pt x="28" y="615"/>
                    </a:lnTo>
                    <a:lnTo>
                      <a:pt x="28" y="617"/>
                    </a:lnTo>
                    <a:lnTo>
                      <a:pt x="28" y="617"/>
                    </a:lnTo>
                    <a:lnTo>
                      <a:pt x="30" y="625"/>
                    </a:lnTo>
                    <a:lnTo>
                      <a:pt x="32" y="634"/>
                    </a:lnTo>
                    <a:lnTo>
                      <a:pt x="37" y="641"/>
                    </a:lnTo>
                    <a:lnTo>
                      <a:pt x="42" y="648"/>
                    </a:lnTo>
                    <a:lnTo>
                      <a:pt x="49" y="653"/>
                    </a:lnTo>
                    <a:lnTo>
                      <a:pt x="56" y="658"/>
                    </a:lnTo>
                    <a:lnTo>
                      <a:pt x="65" y="660"/>
                    </a:lnTo>
                    <a:lnTo>
                      <a:pt x="75" y="661"/>
                    </a:lnTo>
                    <a:lnTo>
                      <a:pt x="75" y="661"/>
                    </a:lnTo>
                    <a:lnTo>
                      <a:pt x="84" y="660"/>
                    </a:lnTo>
                    <a:lnTo>
                      <a:pt x="92" y="657"/>
                    </a:lnTo>
                    <a:lnTo>
                      <a:pt x="100" y="653"/>
                    </a:lnTo>
                    <a:lnTo>
                      <a:pt x="107" y="648"/>
                    </a:lnTo>
                    <a:lnTo>
                      <a:pt x="113" y="641"/>
                    </a:lnTo>
                    <a:lnTo>
                      <a:pt x="117" y="633"/>
                    </a:lnTo>
                    <a:lnTo>
                      <a:pt x="119" y="625"/>
                    </a:lnTo>
                    <a:lnTo>
                      <a:pt x="121" y="615"/>
                    </a:lnTo>
                    <a:lnTo>
                      <a:pt x="121" y="615"/>
                    </a:lnTo>
                    <a:lnTo>
                      <a:pt x="121" y="612"/>
                    </a:lnTo>
                    <a:lnTo>
                      <a:pt x="121" y="35"/>
                    </a:lnTo>
                    <a:lnTo>
                      <a:pt x="121" y="35"/>
                    </a:lnTo>
                    <a:lnTo>
                      <a:pt x="147" y="10"/>
                    </a:lnTo>
                    <a:lnTo>
                      <a:pt x="147" y="10"/>
                    </a:lnTo>
                    <a:lnTo>
                      <a:pt x="148" y="7"/>
                    </a:lnTo>
                    <a:lnTo>
                      <a:pt x="148" y="4"/>
                    </a:lnTo>
                    <a:lnTo>
                      <a:pt x="148" y="4"/>
                    </a:lnTo>
                    <a:lnTo>
                      <a:pt x="146" y="1"/>
                    </a:lnTo>
                    <a:lnTo>
                      <a:pt x="143" y="0"/>
                    </a:lnTo>
                    <a:lnTo>
                      <a:pt x="143" y="0"/>
                    </a:lnTo>
                    <a:close/>
                    <a:moveTo>
                      <a:pt x="124" y="14"/>
                    </a:moveTo>
                    <a:lnTo>
                      <a:pt x="124" y="14"/>
                    </a:lnTo>
                    <a:lnTo>
                      <a:pt x="110" y="28"/>
                    </a:lnTo>
                    <a:lnTo>
                      <a:pt x="108" y="30"/>
                    </a:lnTo>
                    <a:lnTo>
                      <a:pt x="108" y="31"/>
                    </a:lnTo>
                    <a:lnTo>
                      <a:pt x="108" y="612"/>
                    </a:lnTo>
                    <a:lnTo>
                      <a:pt x="108" y="615"/>
                    </a:lnTo>
                    <a:lnTo>
                      <a:pt x="108" y="615"/>
                    </a:lnTo>
                    <a:lnTo>
                      <a:pt x="108" y="615"/>
                    </a:lnTo>
                    <a:lnTo>
                      <a:pt x="108" y="615"/>
                    </a:lnTo>
                    <a:lnTo>
                      <a:pt x="107" y="622"/>
                    </a:lnTo>
                    <a:lnTo>
                      <a:pt x="106" y="628"/>
                    </a:lnTo>
                    <a:lnTo>
                      <a:pt x="102" y="634"/>
                    </a:lnTo>
                    <a:lnTo>
                      <a:pt x="98" y="640"/>
                    </a:lnTo>
                    <a:lnTo>
                      <a:pt x="93" y="643"/>
                    </a:lnTo>
                    <a:lnTo>
                      <a:pt x="87" y="646"/>
                    </a:lnTo>
                    <a:lnTo>
                      <a:pt x="81" y="648"/>
                    </a:lnTo>
                    <a:lnTo>
                      <a:pt x="75" y="649"/>
                    </a:lnTo>
                    <a:lnTo>
                      <a:pt x="75" y="649"/>
                    </a:lnTo>
                    <a:lnTo>
                      <a:pt x="68" y="648"/>
                    </a:lnTo>
                    <a:lnTo>
                      <a:pt x="61" y="646"/>
                    </a:lnTo>
                    <a:lnTo>
                      <a:pt x="55" y="643"/>
                    </a:lnTo>
                    <a:lnTo>
                      <a:pt x="50" y="638"/>
                    </a:lnTo>
                    <a:lnTo>
                      <a:pt x="46" y="634"/>
                    </a:lnTo>
                    <a:lnTo>
                      <a:pt x="43" y="628"/>
                    </a:lnTo>
                    <a:lnTo>
                      <a:pt x="41" y="622"/>
                    </a:lnTo>
                    <a:lnTo>
                      <a:pt x="40" y="615"/>
                    </a:lnTo>
                    <a:lnTo>
                      <a:pt x="40" y="615"/>
                    </a:lnTo>
                    <a:lnTo>
                      <a:pt x="40" y="614"/>
                    </a:lnTo>
                    <a:lnTo>
                      <a:pt x="40" y="31"/>
                    </a:lnTo>
                    <a:lnTo>
                      <a:pt x="40" y="31"/>
                    </a:lnTo>
                    <a:lnTo>
                      <a:pt x="40" y="30"/>
                    </a:lnTo>
                    <a:lnTo>
                      <a:pt x="38" y="28"/>
                    </a:lnTo>
                    <a:lnTo>
                      <a:pt x="24" y="14"/>
                    </a:lnTo>
                    <a:lnTo>
                      <a:pt x="24" y="14"/>
                    </a:lnTo>
                    <a:lnTo>
                      <a:pt x="22" y="12"/>
                    </a:lnTo>
                    <a:lnTo>
                      <a:pt x="128" y="12"/>
                    </a:lnTo>
                    <a:lnTo>
                      <a:pt x="128" y="12"/>
                    </a:lnTo>
                    <a:lnTo>
                      <a:pt x="124" y="14"/>
                    </a:lnTo>
                    <a:lnTo>
                      <a:pt x="124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Freeform 11">
                <a:extLst>
                  <a:ext uri="{FF2B5EF4-FFF2-40B4-BE49-F238E27FC236}">
                    <a16:creationId xmlns:a16="http://schemas.microsoft.com/office/drawing/2014/main" id="{A2569C37-B355-4CB0-B713-1A54CB2A43AD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5610225" y="3198813"/>
                <a:ext cx="104775" cy="460375"/>
              </a:xfrm>
              <a:custGeom>
                <a:avLst/>
                <a:gdLst>
                  <a:gd name="T0" fmla="*/ 129 w 131"/>
                  <a:gd name="T1" fmla="*/ 11 h 580"/>
                  <a:gd name="T2" fmla="*/ 131 w 131"/>
                  <a:gd name="T3" fmla="*/ 4 h 580"/>
                  <a:gd name="T4" fmla="*/ 129 w 131"/>
                  <a:gd name="T5" fmla="*/ 2 h 580"/>
                  <a:gd name="T6" fmla="*/ 5 w 131"/>
                  <a:gd name="T7" fmla="*/ 0 h 580"/>
                  <a:gd name="T8" fmla="*/ 2 w 131"/>
                  <a:gd name="T9" fmla="*/ 2 h 580"/>
                  <a:gd name="T10" fmla="*/ 0 w 131"/>
                  <a:gd name="T11" fmla="*/ 4 h 580"/>
                  <a:gd name="T12" fmla="*/ 1 w 131"/>
                  <a:gd name="T13" fmla="*/ 11 h 580"/>
                  <a:gd name="T14" fmla="*/ 24 w 131"/>
                  <a:gd name="T15" fmla="*/ 32 h 580"/>
                  <a:gd name="T16" fmla="*/ 24 w 131"/>
                  <a:gd name="T17" fmla="*/ 540 h 580"/>
                  <a:gd name="T18" fmla="*/ 24 w 131"/>
                  <a:gd name="T19" fmla="*/ 540 h 580"/>
                  <a:gd name="T20" fmla="*/ 27 w 131"/>
                  <a:gd name="T21" fmla="*/ 556 h 580"/>
                  <a:gd name="T22" fmla="*/ 37 w 131"/>
                  <a:gd name="T23" fmla="*/ 568 h 580"/>
                  <a:gd name="T24" fmla="*/ 49 w 131"/>
                  <a:gd name="T25" fmla="*/ 577 h 580"/>
                  <a:gd name="T26" fmla="*/ 65 w 131"/>
                  <a:gd name="T27" fmla="*/ 580 h 580"/>
                  <a:gd name="T28" fmla="*/ 73 w 131"/>
                  <a:gd name="T29" fmla="*/ 579 h 580"/>
                  <a:gd name="T30" fmla="*/ 88 w 131"/>
                  <a:gd name="T31" fmla="*/ 573 h 580"/>
                  <a:gd name="T32" fmla="*/ 99 w 131"/>
                  <a:gd name="T33" fmla="*/ 562 h 580"/>
                  <a:gd name="T34" fmla="*/ 106 w 131"/>
                  <a:gd name="T35" fmla="*/ 548 h 580"/>
                  <a:gd name="T36" fmla="*/ 107 w 131"/>
                  <a:gd name="T37" fmla="*/ 540 h 580"/>
                  <a:gd name="T38" fmla="*/ 106 w 131"/>
                  <a:gd name="T39" fmla="*/ 32 h 580"/>
                  <a:gd name="T40" fmla="*/ 129 w 131"/>
                  <a:gd name="T41" fmla="*/ 11 h 580"/>
                  <a:gd name="T42" fmla="*/ 94 w 131"/>
                  <a:gd name="T43" fmla="*/ 29 h 580"/>
                  <a:gd name="T44" fmla="*/ 94 w 131"/>
                  <a:gd name="T45" fmla="*/ 540 h 580"/>
                  <a:gd name="T46" fmla="*/ 94 w 131"/>
                  <a:gd name="T47" fmla="*/ 540 h 580"/>
                  <a:gd name="T48" fmla="*/ 93 w 131"/>
                  <a:gd name="T49" fmla="*/ 545 h 580"/>
                  <a:gd name="T50" fmla="*/ 90 w 131"/>
                  <a:gd name="T51" fmla="*/ 556 h 580"/>
                  <a:gd name="T52" fmla="*/ 81 w 131"/>
                  <a:gd name="T53" fmla="*/ 563 h 580"/>
                  <a:gd name="T54" fmla="*/ 71 w 131"/>
                  <a:gd name="T55" fmla="*/ 567 h 580"/>
                  <a:gd name="T56" fmla="*/ 65 w 131"/>
                  <a:gd name="T57" fmla="*/ 568 h 580"/>
                  <a:gd name="T58" fmla="*/ 54 w 131"/>
                  <a:gd name="T59" fmla="*/ 566 h 580"/>
                  <a:gd name="T60" fmla="*/ 45 w 131"/>
                  <a:gd name="T61" fmla="*/ 559 h 580"/>
                  <a:gd name="T62" fmla="*/ 39 w 131"/>
                  <a:gd name="T63" fmla="*/ 550 h 580"/>
                  <a:gd name="T64" fmla="*/ 37 w 131"/>
                  <a:gd name="T65" fmla="*/ 540 h 580"/>
                  <a:gd name="T66" fmla="*/ 37 w 131"/>
                  <a:gd name="T67" fmla="*/ 538 h 580"/>
                  <a:gd name="T68" fmla="*/ 37 w 131"/>
                  <a:gd name="T69" fmla="*/ 29 h 580"/>
                  <a:gd name="T70" fmla="*/ 34 w 131"/>
                  <a:gd name="T71" fmla="*/ 25 h 580"/>
                  <a:gd name="T72" fmla="*/ 20 w 131"/>
                  <a:gd name="T73" fmla="*/ 13 h 580"/>
                  <a:gd name="T74" fmla="*/ 109 w 131"/>
                  <a:gd name="T75" fmla="*/ 13 h 580"/>
                  <a:gd name="T76" fmla="*/ 94 w 131"/>
                  <a:gd name="T77" fmla="*/ 28 h 580"/>
                  <a:gd name="T78" fmla="*/ 94 w 131"/>
                  <a:gd name="T79" fmla="*/ 29 h 5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31" h="580">
                    <a:moveTo>
                      <a:pt x="129" y="11"/>
                    </a:moveTo>
                    <a:lnTo>
                      <a:pt x="129" y="11"/>
                    </a:lnTo>
                    <a:lnTo>
                      <a:pt x="131" y="8"/>
                    </a:lnTo>
                    <a:lnTo>
                      <a:pt x="131" y="4"/>
                    </a:lnTo>
                    <a:lnTo>
                      <a:pt x="131" y="4"/>
                    </a:lnTo>
                    <a:lnTo>
                      <a:pt x="129" y="2"/>
                    </a:lnTo>
                    <a:lnTo>
                      <a:pt x="12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1" y="11"/>
                    </a:lnTo>
                    <a:lnTo>
                      <a:pt x="1" y="11"/>
                    </a:lnTo>
                    <a:lnTo>
                      <a:pt x="24" y="32"/>
                    </a:lnTo>
                    <a:lnTo>
                      <a:pt x="24" y="540"/>
                    </a:lnTo>
                    <a:lnTo>
                      <a:pt x="24" y="540"/>
                    </a:lnTo>
                    <a:lnTo>
                      <a:pt x="24" y="540"/>
                    </a:lnTo>
                    <a:lnTo>
                      <a:pt x="24" y="540"/>
                    </a:lnTo>
                    <a:lnTo>
                      <a:pt x="25" y="548"/>
                    </a:lnTo>
                    <a:lnTo>
                      <a:pt x="27" y="556"/>
                    </a:lnTo>
                    <a:lnTo>
                      <a:pt x="32" y="563"/>
                    </a:lnTo>
                    <a:lnTo>
                      <a:pt x="37" y="568"/>
                    </a:lnTo>
                    <a:lnTo>
                      <a:pt x="42" y="573"/>
                    </a:lnTo>
                    <a:lnTo>
                      <a:pt x="49" y="577"/>
                    </a:lnTo>
                    <a:lnTo>
                      <a:pt x="57" y="579"/>
                    </a:lnTo>
                    <a:lnTo>
                      <a:pt x="65" y="580"/>
                    </a:lnTo>
                    <a:lnTo>
                      <a:pt x="65" y="580"/>
                    </a:lnTo>
                    <a:lnTo>
                      <a:pt x="73" y="579"/>
                    </a:lnTo>
                    <a:lnTo>
                      <a:pt x="81" y="577"/>
                    </a:lnTo>
                    <a:lnTo>
                      <a:pt x="88" y="573"/>
                    </a:lnTo>
                    <a:lnTo>
                      <a:pt x="94" y="568"/>
                    </a:lnTo>
                    <a:lnTo>
                      <a:pt x="99" y="562"/>
                    </a:lnTo>
                    <a:lnTo>
                      <a:pt x="103" y="555"/>
                    </a:lnTo>
                    <a:lnTo>
                      <a:pt x="106" y="548"/>
                    </a:lnTo>
                    <a:lnTo>
                      <a:pt x="107" y="540"/>
                    </a:lnTo>
                    <a:lnTo>
                      <a:pt x="107" y="540"/>
                    </a:lnTo>
                    <a:lnTo>
                      <a:pt x="106" y="537"/>
                    </a:lnTo>
                    <a:lnTo>
                      <a:pt x="106" y="32"/>
                    </a:lnTo>
                    <a:lnTo>
                      <a:pt x="106" y="32"/>
                    </a:lnTo>
                    <a:lnTo>
                      <a:pt x="129" y="11"/>
                    </a:lnTo>
                    <a:lnTo>
                      <a:pt x="129" y="11"/>
                    </a:lnTo>
                    <a:close/>
                    <a:moveTo>
                      <a:pt x="94" y="29"/>
                    </a:moveTo>
                    <a:lnTo>
                      <a:pt x="94" y="537"/>
                    </a:lnTo>
                    <a:lnTo>
                      <a:pt x="94" y="540"/>
                    </a:lnTo>
                    <a:lnTo>
                      <a:pt x="94" y="540"/>
                    </a:lnTo>
                    <a:lnTo>
                      <a:pt x="94" y="540"/>
                    </a:lnTo>
                    <a:lnTo>
                      <a:pt x="94" y="540"/>
                    </a:lnTo>
                    <a:lnTo>
                      <a:pt x="93" y="545"/>
                    </a:lnTo>
                    <a:lnTo>
                      <a:pt x="92" y="551"/>
                    </a:lnTo>
                    <a:lnTo>
                      <a:pt x="90" y="556"/>
                    </a:lnTo>
                    <a:lnTo>
                      <a:pt x="85" y="559"/>
                    </a:lnTo>
                    <a:lnTo>
                      <a:pt x="81" y="563"/>
                    </a:lnTo>
                    <a:lnTo>
                      <a:pt x="77" y="566"/>
                    </a:lnTo>
                    <a:lnTo>
                      <a:pt x="71" y="567"/>
                    </a:lnTo>
                    <a:lnTo>
                      <a:pt x="65" y="568"/>
                    </a:lnTo>
                    <a:lnTo>
                      <a:pt x="65" y="568"/>
                    </a:lnTo>
                    <a:lnTo>
                      <a:pt x="60" y="567"/>
                    </a:lnTo>
                    <a:lnTo>
                      <a:pt x="54" y="566"/>
                    </a:lnTo>
                    <a:lnTo>
                      <a:pt x="49" y="563"/>
                    </a:lnTo>
                    <a:lnTo>
                      <a:pt x="45" y="559"/>
                    </a:lnTo>
                    <a:lnTo>
                      <a:pt x="41" y="556"/>
                    </a:lnTo>
                    <a:lnTo>
                      <a:pt x="39" y="550"/>
                    </a:lnTo>
                    <a:lnTo>
                      <a:pt x="37" y="545"/>
                    </a:lnTo>
                    <a:lnTo>
                      <a:pt x="37" y="540"/>
                    </a:lnTo>
                    <a:lnTo>
                      <a:pt x="37" y="540"/>
                    </a:lnTo>
                    <a:lnTo>
                      <a:pt x="37" y="538"/>
                    </a:lnTo>
                    <a:lnTo>
                      <a:pt x="37" y="29"/>
                    </a:lnTo>
                    <a:lnTo>
                      <a:pt x="37" y="29"/>
                    </a:lnTo>
                    <a:lnTo>
                      <a:pt x="35" y="27"/>
                    </a:lnTo>
                    <a:lnTo>
                      <a:pt x="34" y="25"/>
                    </a:lnTo>
                    <a:lnTo>
                      <a:pt x="22" y="13"/>
                    </a:lnTo>
                    <a:lnTo>
                      <a:pt x="20" y="13"/>
                    </a:lnTo>
                    <a:lnTo>
                      <a:pt x="109" y="13"/>
                    </a:lnTo>
                    <a:lnTo>
                      <a:pt x="109" y="13"/>
                    </a:lnTo>
                    <a:lnTo>
                      <a:pt x="96" y="26"/>
                    </a:lnTo>
                    <a:lnTo>
                      <a:pt x="94" y="28"/>
                    </a:lnTo>
                    <a:lnTo>
                      <a:pt x="94" y="29"/>
                    </a:lnTo>
                    <a:lnTo>
                      <a:pt x="94" y="2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Freeform 12">
                <a:extLst>
                  <a:ext uri="{FF2B5EF4-FFF2-40B4-BE49-F238E27FC236}">
                    <a16:creationId xmlns:a16="http://schemas.microsoft.com/office/drawing/2014/main" id="{0E8ABF54-D233-4931-A863-78989FD828A4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5340350" y="3198813"/>
                <a:ext cx="104775" cy="460375"/>
              </a:xfrm>
              <a:custGeom>
                <a:avLst/>
                <a:gdLst>
                  <a:gd name="T0" fmla="*/ 5 w 132"/>
                  <a:gd name="T1" fmla="*/ 0 h 580"/>
                  <a:gd name="T2" fmla="*/ 2 w 132"/>
                  <a:gd name="T3" fmla="*/ 2 h 580"/>
                  <a:gd name="T4" fmla="*/ 0 w 132"/>
                  <a:gd name="T5" fmla="*/ 4 h 580"/>
                  <a:gd name="T6" fmla="*/ 2 w 132"/>
                  <a:gd name="T7" fmla="*/ 11 h 580"/>
                  <a:gd name="T8" fmla="*/ 25 w 132"/>
                  <a:gd name="T9" fmla="*/ 32 h 580"/>
                  <a:gd name="T10" fmla="*/ 25 w 132"/>
                  <a:gd name="T11" fmla="*/ 540 h 580"/>
                  <a:gd name="T12" fmla="*/ 25 w 132"/>
                  <a:gd name="T13" fmla="*/ 540 h 580"/>
                  <a:gd name="T14" fmla="*/ 28 w 132"/>
                  <a:gd name="T15" fmla="*/ 556 h 580"/>
                  <a:gd name="T16" fmla="*/ 38 w 132"/>
                  <a:gd name="T17" fmla="*/ 568 h 580"/>
                  <a:gd name="T18" fmla="*/ 50 w 132"/>
                  <a:gd name="T19" fmla="*/ 577 h 580"/>
                  <a:gd name="T20" fmla="*/ 66 w 132"/>
                  <a:gd name="T21" fmla="*/ 580 h 580"/>
                  <a:gd name="T22" fmla="*/ 75 w 132"/>
                  <a:gd name="T23" fmla="*/ 579 h 580"/>
                  <a:gd name="T24" fmla="*/ 88 w 132"/>
                  <a:gd name="T25" fmla="*/ 573 h 580"/>
                  <a:gd name="T26" fmla="*/ 100 w 132"/>
                  <a:gd name="T27" fmla="*/ 562 h 580"/>
                  <a:gd name="T28" fmla="*/ 106 w 132"/>
                  <a:gd name="T29" fmla="*/ 548 h 580"/>
                  <a:gd name="T30" fmla="*/ 107 w 132"/>
                  <a:gd name="T31" fmla="*/ 540 h 580"/>
                  <a:gd name="T32" fmla="*/ 107 w 132"/>
                  <a:gd name="T33" fmla="*/ 32 h 580"/>
                  <a:gd name="T34" fmla="*/ 130 w 132"/>
                  <a:gd name="T35" fmla="*/ 11 h 580"/>
                  <a:gd name="T36" fmla="*/ 132 w 132"/>
                  <a:gd name="T37" fmla="*/ 8 h 580"/>
                  <a:gd name="T38" fmla="*/ 132 w 132"/>
                  <a:gd name="T39" fmla="*/ 4 h 580"/>
                  <a:gd name="T40" fmla="*/ 126 w 132"/>
                  <a:gd name="T41" fmla="*/ 0 h 580"/>
                  <a:gd name="T42" fmla="*/ 95 w 132"/>
                  <a:gd name="T43" fmla="*/ 29 h 580"/>
                  <a:gd name="T44" fmla="*/ 95 w 132"/>
                  <a:gd name="T45" fmla="*/ 540 h 580"/>
                  <a:gd name="T46" fmla="*/ 95 w 132"/>
                  <a:gd name="T47" fmla="*/ 540 h 580"/>
                  <a:gd name="T48" fmla="*/ 94 w 132"/>
                  <a:gd name="T49" fmla="*/ 545 h 580"/>
                  <a:gd name="T50" fmla="*/ 90 w 132"/>
                  <a:gd name="T51" fmla="*/ 556 h 580"/>
                  <a:gd name="T52" fmla="*/ 81 w 132"/>
                  <a:gd name="T53" fmla="*/ 563 h 580"/>
                  <a:gd name="T54" fmla="*/ 72 w 132"/>
                  <a:gd name="T55" fmla="*/ 567 h 580"/>
                  <a:gd name="T56" fmla="*/ 66 w 132"/>
                  <a:gd name="T57" fmla="*/ 568 h 580"/>
                  <a:gd name="T58" fmla="*/ 55 w 132"/>
                  <a:gd name="T59" fmla="*/ 566 h 580"/>
                  <a:gd name="T60" fmla="*/ 46 w 132"/>
                  <a:gd name="T61" fmla="*/ 559 h 580"/>
                  <a:gd name="T62" fmla="*/ 39 w 132"/>
                  <a:gd name="T63" fmla="*/ 550 h 580"/>
                  <a:gd name="T64" fmla="*/ 37 w 132"/>
                  <a:gd name="T65" fmla="*/ 540 h 580"/>
                  <a:gd name="T66" fmla="*/ 37 w 132"/>
                  <a:gd name="T67" fmla="*/ 538 h 580"/>
                  <a:gd name="T68" fmla="*/ 37 w 132"/>
                  <a:gd name="T69" fmla="*/ 29 h 580"/>
                  <a:gd name="T70" fmla="*/ 35 w 132"/>
                  <a:gd name="T71" fmla="*/ 26 h 580"/>
                  <a:gd name="T72" fmla="*/ 110 w 132"/>
                  <a:gd name="T73" fmla="*/ 13 h 580"/>
                  <a:gd name="T74" fmla="*/ 96 w 132"/>
                  <a:gd name="T75" fmla="*/ 26 h 580"/>
                  <a:gd name="T76" fmla="*/ 95 w 132"/>
                  <a:gd name="T77" fmla="*/ 29 h 5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32" h="580">
                    <a:moveTo>
                      <a:pt x="126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25" y="32"/>
                    </a:lnTo>
                    <a:lnTo>
                      <a:pt x="25" y="540"/>
                    </a:lnTo>
                    <a:lnTo>
                      <a:pt x="25" y="540"/>
                    </a:lnTo>
                    <a:lnTo>
                      <a:pt x="25" y="540"/>
                    </a:lnTo>
                    <a:lnTo>
                      <a:pt x="25" y="540"/>
                    </a:lnTo>
                    <a:lnTo>
                      <a:pt x="26" y="548"/>
                    </a:lnTo>
                    <a:lnTo>
                      <a:pt x="28" y="556"/>
                    </a:lnTo>
                    <a:lnTo>
                      <a:pt x="32" y="563"/>
                    </a:lnTo>
                    <a:lnTo>
                      <a:pt x="38" y="568"/>
                    </a:lnTo>
                    <a:lnTo>
                      <a:pt x="43" y="573"/>
                    </a:lnTo>
                    <a:lnTo>
                      <a:pt x="50" y="577"/>
                    </a:lnTo>
                    <a:lnTo>
                      <a:pt x="58" y="579"/>
                    </a:lnTo>
                    <a:lnTo>
                      <a:pt x="66" y="580"/>
                    </a:lnTo>
                    <a:lnTo>
                      <a:pt x="66" y="580"/>
                    </a:lnTo>
                    <a:lnTo>
                      <a:pt x="75" y="579"/>
                    </a:lnTo>
                    <a:lnTo>
                      <a:pt x="81" y="577"/>
                    </a:lnTo>
                    <a:lnTo>
                      <a:pt x="88" y="573"/>
                    </a:lnTo>
                    <a:lnTo>
                      <a:pt x="95" y="568"/>
                    </a:lnTo>
                    <a:lnTo>
                      <a:pt x="100" y="562"/>
                    </a:lnTo>
                    <a:lnTo>
                      <a:pt x="103" y="555"/>
                    </a:lnTo>
                    <a:lnTo>
                      <a:pt x="106" y="548"/>
                    </a:lnTo>
                    <a:lnTo>
                      <a:pt x="107" y="540"/>
                    </a:lnTo>
                    <a:lnTo>
                      <a:pt x="107" y="540"/>
                    </a:lnTo>
                    <a:lnTo>
                      <a:pt x="107" y="537"/>
                    </a:lnTo>
                    <a:lnTo>
                      <a:pt x="107" y="32"/>
                    </a:lnTo>
                    <a:lnTo>
                      <a:pt x="107" y="32"/>
                    </a:lnTo>
                    <a:lnTo>
                      <a:pt x="130" y="11"/>
                    </a:lnTo>
                    <a:lnTo>
                      <a:pt x="130" y="11"/>
                    </a:lnTo>
                    <a:lnTo>
                      <a:pt x="132" y="8"/>
                    </a:lnTo>
                    <a:lnTo>
                      <a:pt x="132" y="4"/>
                    </a:lnTo>
                    <a:lnTo>
                      <a:pt x="132" y="4"/>
                    </a:lnTo>
                    <a:lnTo>
                      <a:pt x="130" y="2"/>
                    </a:lnTo>
                    <a:lnTo>
                      <a:pt x="126" y="0"/>
                    </a:lnTo>
                    <a:lnTo>
                      <a:pt x="126" y="0"/>
                    </a:lnTo>
                    <a:close/>
                    <a:moveTo>
                      <a:pt x="95" y="29"/>
                    </a:moveTo>
                    <a:lnTo>
                      <a:pt x="95" y="537"/>
                    </a:lnTo>
                    <a:lnTo>
                      <a:pt x="95" y="540"/>
                    </a:lnTo>
                    <a:lnTo>
                      <a:pt x="95" y="540"/>
                    </a:lnTo>
                    <a:lnTo>
                      <a:pt x="95" y="540"/>
                    </a:lnTo>
                    <a:lnTo>
                      <a:pt x="95" y="540"/>
                    </a:lnTo>
                    <a:lnTo>
                      <a:pt x="94" y="545"/>
                    </a:lnTo>
                    <a:lnTo>
                      <a:pt x="93" y="551"/>
                    </a:lnTo>
                    <a:lnTo>
                      <a:pt x="90" y="556"/>
                    </a:lnTo>
                    <a:lnTo>
                      <a:pt x="86" y="559"/>
                    </a:lnTo>
                    <a:lnTo>
                      <a:pt x="81" y="563"/>
                    </a:lnTo>
                    <a:lnTo>
                      <a:pt x="77" y="566"/>
                    </a:lnTo>
                    <a:lnTo>
                      <a:pt x="72" y="567"/>
                    </a:lnTo>
                    <a:lnTo>
                      <a:pt x="66" y="568"/>
                    </a:lnTo>
                    <a:lnTo>
                      <a:pt x="66" y="568"/>
                    </a:lnTo>
                    <a:lnTo>
                      <a:pt x="61" y="567"/>
                    </a:lnTo>
                    <a:lnTo>
                      <a:pt x="55" y="566"/>
                    </a:lnTo>
                    <a:lnTo>
                      <a:pt x="50" y="563"/>
                    </a:lnTo>
                    <a:lnTo>
                      <a:pt x="46" y="559"/>
                    </a:lnTo>
                    <a:lnTo>
                      <a:pt x="42" y="556"/>
                    </a:lnTo>
                    <a:lnTo>
                      <a:pt x="39" y="550"/>
                    </a:lnTo>
                    <a:lnTo>
                      <a:pt x="38" y="545"/>
                    </a:lnTo>
                    <a:lnTo>
                      <a:pt x="37" y="540"/>
                    </a:lnTo>
                    <a:lnTo>
                      <a:pt x="37" y="540"/>
                    </a:lnTo>
                    <a:lnTo>
                      <a:pt x="37" y="538"/>
                    </a:lnTo>
                    <a:lnTo>
                      <a:pt x="37" y="29"/>
                    </a:lnTo>
                    <a:lnTo>
                      <a:pt x="37" y="29"/>
                    </a:lnTo>
                    <a:lnTo>
                      <a:pt x="37" y="28"/>
                    </a:lnTo>
                    <a:lnTo>
                      <a:pt x="35" y="26"/>
                    </a:lnTo>
                    <a:lnTo>
                      <a:pt x="22" y="13"/>
                    </a:lnTo>
                    <a:lnTo>
                      <a:pt x="110" y="13"/>
                    </a:lnTo>
                    <a:lnTo>
                      <a:pt x="110" y="13"/>
                    </a:lnTo>
                    <a:lnTo>
                      <a:pt x="96" y="26"/>
                    </a:lnTo>
                    <a:lnTo>
                      <a:pt x="95" y="28"/>
                    </a:lnTo>
                    <a:lnTo>
                      <a:pt x="95" y="29"/>
                    </a:lnTo>
                    <a:lnTo>
                      <a:pt x="95" y="2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Freeform 13">
                <a:extLst>
                  <a:ext uri="{FF2B5EF4-FFF2-40B4-BE49-F238E27FC236}">
                    <a16:creationId xmlns:a16="http://schemas.microsoft.com/office/drawing/2014/main" id="{9FD960C9-3FA6-4FCA-9395-BF9F569CD87F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5519738" y="3062288"/>
                <a:ext cx="65088" cy="65088"/>
              </a:xfrm>
              <a:custGeom>
                <a:avLst/>
                <a:gdLst>
                  <a:gd name="T0" fmla="*/ 40 w 81"/>
                  <a:gd name="T1" fmla="*/ 0 h 81"/>
                  <a:gd name="T2" fmla="*/ 24 w 81"/>
                  <a:gd name="T3" fmla="*/ 3 h 81"/>
                  <a:gd name="T4" fmla="*/ 11 w 81"/>
                  <a:gd name="T5" fmla="*/ 11 h 81"/>
                  <a:gd name="T6" fmla="*/ 3 w 81"/>
                  <a:gd name="T7" fmla="*/ 24 h 81"/>
                  <a:gd name="T8" fmla="*/ 0 w 81"/>
                  <a:gd name="T9" fmla="*/ 40 h 81"/>
                  <a:gd name="T10" fmla="*/ 1 w 81"/>
                  <a:gd name="T11" fmla="*/ 48 h 81"/>
                  <a:gd name="T12" fmla="*/ 7 w 81"/>
                  <a:gd name="T13" fmla="*/ 63 h 81"/>
                  <a:gd name="T14" fmla="*/ 17 w 81"/>
                  <a:gd name="T15" fmla="*/ 74 h 81"/>
                  <a:gd name="T16" fmla="*/ 32 w 81"/>
                  <a:gd name="T17" fmla="*/ 80 h 81"/>
                  <a:gd name="T18" fmla="*/ 40 w 81"/>
                  <a:gd name="T19" fmla="*/ 81 h 81"/>
                  <a:gd name="T20" fmla="*/ 56 w 81"/>
                  <a:gd name="T21" fmla="*/ 78 h 81"/>
                  <a:gd name="T22" fmla="*/ 69 w 81"/>
                  <a:gd name="T23" fmla="*/ 69 h 81"/>
                  <a:gd name="T24" fmla="*/ 78 w 81"/>
                  <a:gd name="T25" fmla="*/ 56 h 81"/>
                  <a:gd name="T26" fmla="*/ 81 w 81"/>
                  <a:gd name="T27" fmla="*/ 40 h 81"/>
                  <a:gd name="T28" fmla="*/ 80 w 81"/>
                  <a:gd name="T29" fmla="*/ 32 h 81"/>
                  <a:gd name="T30" fmla="*/ 75 w 81"/>
                  <a:gd name="T31" fmla="*/ 17 h 81"/>
                  <a:gd name="T32" fmla="*/ 63 w 81"/>
                  <a:gd name="T33" fmla="*/ 6 h 81"/>
                  <a:gd name="T34" fmla="*/ 48 w 81"/>
                  <a:gd name="T35" fmla="*/ 0 h 81"/>
                  <a:gd name="T36" fmla="*/ 40 w 81"/>
                  <a:gd name="T37" fmla="*/ 0 h 81"/>
                  <a:gd name="T38" fmla="*/ 40 w 81"/>
                  <a:gd name="T39" fmla="*/ 68 h 81"/>
                  <a:gd name="T40" fmla="*/ 30 w 81"/>
                  <a:gd name="T41" fmla="*/ 65 h 81"/>
                  <a:gd name="T42" fmla="*/ 20 w 81"/>
                  <a:gd name="T43" fmla="*/ 59 h 81"/>
                  <a:gd name="T44" fmla="*/ 15 w 81"/>
                  <a:gd name="T45" fmla="*/ 51 h 81"/>
                  <a:gd name="T46" fmla="*/ 12 w 81"/>
                  <a:gd name="T47" fmla="*/ 40 h 81"/>
                  <a:gd name="T48" fmla="*/ 13 w 81"/>
                  <a:gd name="T49" fmla="*/ 34 h 81"/>
                  <a:gd name="T50" fmla="*/ 17 w 81"/>
                  <a:gd name="T51" fmla="*/ 25 h 81"/>
                  <a:gd name="T52" fmla="*/ 25 w 81"/>
                  <a:gd name="T53" fmla="*/ 17 h 81"/>
                  <a:gd name="T54" fmla="*/ 34 w 81"/>
                  <a:gd name="T55" fmla="*/ 13 h 81"/>
                  <a:gd name="T56" fmla="*/ 40 w 81"/>
                  <a:gd name="T57" fmla="*/ 12 h 81"/>
                  <a:gd name="T58" fmla="*/ 51 w 81"/>
                  <a:gd name="T59" fmla="*/ 15 h 81"/>
                  <a:gd name="T60" fmla="*/ 60 w 81"/>
                  <a:gd name="T61" fmla="*/ 20 h 81"/>
                  <a:gd name="T62" fmla="*/ 65 w 81"/>
                  <a:gd name="T63" fmla="*/ 30 h 81"/>
                  <a:gd name="T64" fmla="*/ 68 w 81"/>
                  <a:gd name="T65" fmla="*/ 40 h 81"/>
                  <a:gd name="T66" fmla="*/ 68 w 81"/>
                  <a:gd name="T67" fmla="*/ 46 h 81"/>
                  <a:gd name="T68" fmla="*/ 63 w 81"/>
                  <a:gd name="T69" fmla="*/ 56 h 81"/>
                  <a:gd name="T70" fmla="*/ 56 w 81"/>
                  <a:gd name="T71" fmla="*/ 63 h 81"/>
                  <a:gd name="T72" fmla="*/ 46 w 81"/>
                  <a:gd name="T73" fmla="*/ 68 h 81"/>
                  <a:gd name="T74" fmla="*/ 40 w 81"/>
                  <a:gd name="T75" fmla="*/ 68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1" h="81">
                    <a:moveTo>
                      <a:pt x="40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4" y="3"/>
                    </a:lnTo>
                    <a:lnTo>
                      <a:pt x="17" y="6"/>
                    </a:lnTo>
                    <a:lnTo>
                      <a:pt x="11" y="11"/>
                    </a:lnTo>
                    <a:lnTo>
                      <a:pt x="7" y="17"/>
                    </a:lnTo>
                    <a:lnTo>
                      <a:pt x="3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3" y="56"/>
                    </a:lnTo>
                    <a:lnTo>
                      <a:pt x="7" y="63"/>
                    </a:lnTo>
                    <a:lnTo>
                      <a:pt x="11" y="69"/>
                    </a:lnTo>
                    <a:lnTo>
                      <a:pt x="17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0" y="81"/>
                    </a:lnTo>
                    <a:lnTo>
                      <a:pt x="40" y="81"/>
                    </a:lnTo>
                    <a:lnTo>
                      <a:pt x="48" y="80"/>
                    </a:lnTo>
                    <a:lnTo>
                      <a:pt x="56" y="78"/>
                    </a:lnTo>
                    <a:lnTo>
                      <a:pt x="63" y="74"/>
                    </a:lnTo>
                    <a:lnTo>
                      <a:pt x="69" y="69"/>
                    </a:lnTo>
                    <a:lnTo>
                      <a:pt x="75" y="63"/>
                    </a:lnTo>
                    <a:lnTo>
                      <a:pt x="78" y="56"/>
                    </a:lnTo>
                    <a:lnTo>
                      <a:pt x="80" y="48"/>
                    </a:lnTo>
                    <a:lnTo>
                      <a:pt x="81" y="40"/>
                    </a:lnTo>
                    <a:lnTo>
                      <a:pt x="81" y="40"/>
                    </a:lnTo>
                    <a:lnTo>
                      <a:pt x="80" y="32"/>
                    </a:lnTo>
                    <a:lnTo>
                      <a:pt x="78" y="24"/>
                    </a:lnTo>
                    <a:lnTo>
                      <a:pt x="75" y="17"/>
                    </a:lnTo>
                    <a:lnTo>
                      <a:pt x="69" y="11"/>
                    </a:lnTo>
                    <a:lnTo>
                      <a:pt x="63" y="6"/>
                    </a:lnTo>
                    <a:lnTo>
                      <a:pt x="56" y="3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40" y="0"/>
                    </a:lnTo>
                    <a:close/>
                    <a:moveTo>
                      <a:pt x="40" y="68"/>
                    </a:moveTo>
                    <a:lnTo>
                      <a:pt x="40" y="68"/>
                    </a:lnTo>
                    <a:lnTo>
                      <a:pt x="34" y="68"/>
                    </a:lnTo>
                    <a:lnTo>
                      <a:pt x="30" y="65"/>
                    </a:lnTo>
                    <a:lnTo>
                      <a:pt x="25" y="63"/>
                    </a:lnTo>
                    <a:lnTo>
                      <a:pt x="20" y="59"/>
                    </a:lnTo>
                    <a:lnTo>
                      <a:pt x="17" y="56"/>
                    </a:lnTo>
                    <a:lnTo>
                      <a:pt x="15" y="51"/>
                    </a:lnTo>
                    <a:lnTo>
                      <a:pt x="13" y="46"/>
                    </a:lnTo>
                    <a:lnTo>
                      <a:pt x="12" y="40"/>
                    </a:lnTo>
                    <a:lnTo>
                      <a:pt x="12" y="40"/>
                    </a:lnTo>
                    <a:lnTo>
                      <a:pt x="13" y="34"/>
                    </a:lnTo>
                    <a:lnTo>
                      <a:pt x="15" y="30"/>
                    </a:lnTo>
                    <a:lnTo>
                      <a:pt x="17" y="25"/>
                    </a:lnTo>
                    <a:lnTo>
                      <a:pt x="20" y="20"/>
                    </a:lnTo>
                    <a:lnTo>
                      <a:pt x="25" y="17"/>
                    </a:lnTo>
                    <a:lnTo>
                      <a:pt x="30" y="15"/>
                    </a:lnTo>
                    <a:lnTo>
                      <a:pt x="34" y="13"/>
                    </a:lnTo>
                    <a:lnTo>
                      <a:pt x="40" y="12"/>
                    </a:lnTo>
                    <a:lnTo>
                      <a:pt x="40" y="12"/>
                    </a:lnTo>
                    <a:lnTo>
                      <a:pt x="46" y="13"/>
                    </a:lnTo>
                    <a:lnTo>
                      <a:pt x="51" y="15"/>
                    </a:lnTo>
                    <a:lnTo>
                      <a:pt x="56" y="17"/>
                    </a:lnTo>
                    <a:lnTo>
                      <a:pt x="60" y="20"/>
                    </a:lnTo>
                    <a:lnTo>
                      <a:pt x="63" y="25"/>
                    </a:lnTo>
                    <a:lnTo>
                      <a:pt x="65" y="30"/>
                    </a:lnTo>
                    <a:lnTo>
                      <a:pt x="68" y="34"/>
                    </a:lnTo>
                    <a:lnTo>
                      <a:pt x="68" y="40"/>
                    </a:lnTo>
                    <a:lnTo>
                      <a:pt x="68" y="40"/>
                    </a:lnTo>
                    <a:lnTo>
                      <a:pt x="68" y="46"/>
                    </a:lnTo>
                    <a:lnTo>
                      <a:pt x="65" y="51"/>
                    </a:lnTo>
                    <a:lnTo>
                      <a:pt x="63" y="56"/>
                    </a:lnTo>
                    <a:lnTo>
                      <a:pt x="60" y="59"/>
                    </a:lnTo>
                    <a:lnTo>
                      <a:pt x="56" y="63"/>
                    </a:lnTo>
                    <a:lnTo>
                      <a:pt x="51" y="65"/>
                    </a:lnTo>
                    <a:lnTo>
                      <a:pt x="46" y="68"/>
                    </a:lnTo>
                    <a:lnTo>
                      <a:pt x="40" y="68"/>
                    </a:lnTo>
                    <a:lnTo>
                      <a:pt x="40" y="6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14">
                <a:extLst>
                  <a:ext uri="{FF2B5EF4-FFF2-40B4-BE49-F238E27FC236}">
                    <a16:creationId xmlns:a16="http://schemas.microsoft.com/office/drawing/2014/main" id="{570655E4-C61A-4965-B42C-0532B747F7E6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5675313" y="3094038"/>
                <a:ext cx="30163" cy="30163"/>
              </a:xfrm>
              <a:custGeom>
                <a:avLst/>
                <a:gdLst>
                  <a:gd name="T0" fmla="*/ 20 w 39"/>
                  <a:gd name="T1" fmla="*/ 38 h 38"/>
                  <a:gd name="T2" fmla="*/ 20 w 39"/>
                  <a:gd name="T3" fmla="*/ 38 h 38"/>
                  <a:gd name="T4" fmla="*/ 23 w 39"/>
                  <a:gd name="T5" fmla="*/ 38 h 38"/>
                  <a:gd name="T6" fmla="*/ 27 w 39"/>
                  <a:gd name="T7" fmla="*/ 37 h 38"/>
                  <a:gd name="T8" fmla="*/ 30 w 39"/>
                  <a:gd name="T9" fmla="*/ 36 h 38"/>
                  <a:gd name="T10" fmla="*/ 34 w 39"/>
                  <a:gd name="T11" fmla="*/ 33 h 38"/>
                  <a:gd name="T12" fmla="*/ 36 w 39"/>
                  <a:gd name="T13" fmla="*/ 30 h 38"/>
                  <a:gd name="T14" fmla="*/ 37 w 39"/>
                  <a:gd name="T15" fmla="*/ 26 h 38"/>
                  <a:gd name="T16" fmla="*/ 38 w 39"/>
                  <a:gd name="T17" fmla="*/ 23 h 38"/>
                  <a:gd name="T18" fmla="*/ 39 w 39"/>
                  <a:gd name="T19" fmla="*/ 19 h 38"/>
                  <a:gd name="T20" fmla="*/ 39 w 39"/>
                  <a:gd name="T21" fmla="*/ 19 h 38"/>
                  <a:gd name="T22" fmla="*/ 38 w 39"/>
                  <a:gd name="T23" fmla="*/ 15 h 38"/>
                  <a:gd name="T24" fmla="*/ 37 w 39"/>
                  <a:gd name="T25" fmla="*/ 11 h 38"/>
                  <a:gd name="T26" fmla="*/ 36 w 39"/>
                  <a:gd name="T27" fmla="*/ 8 h 38"/>
                  <a:gd name="T28" fmla="*/ 34 w 39"/>
                  <a:gd name="T29" fmla="*/ 6 h 38"/>
                  <a:gd name="T30" fmla="*/ 30 w 39"/>
                  <a:gd name="T31" fmla="*/ 3 h 38"/>
                  <a:gd name="T32" fmla="*/ 27 w 39"/>
                  <a:gd name="T33" fmla="*/ 1 h 38"/>
                  <a:gd name="T34" fmla="*/ 23 w 39"/>
                  <a:gd name="T35" fmla="*/ 0 h 38"/>
                  <a:gd name="T36" fmla="*/ 20 w 39"/>
                  <a:gd name="T37" fmla="*/ 0 h 38"/>
                  <a:gd name="T38" fmla="*/ 20 w 39"/>
                  <a:gd name="T39" fmla="*/ 0 h 38"/>
                  <a:gd name="T40" fmla="*/ 15 w 39"/>
                  <a:gd name="T41" fmla="*/ 0 h 38"/>
                  <a:gd name="T42" fmla="*/ 12 w 39"/>
                  <a:gd name="T43" fmla="*/ 1 h 38"/>
                  <a:gd name="T44" fmla="*/ 8 w 39"/>
                  <a:gd name="T45" fmla="*/ 3 h 38"/>
                  <a:gd name="T46" fmla="*/ 6 w 39"/>
                  <a:gd name="T47" fmla="*/ 6 h 38"/>
                  <a:gd name="T48" fmla="*/ 4 w 39"/>
                  <a:gd name="T49" fmla="*/ 8 h 38"/>
                  <a:gd name="T50" fmla="*/ 1 w 39"/>
                  <a:gd name="T51" fmla="*/ 11 h 38"/>
                  <a:gd name="T52" fmla="*/ 0 w 39"/>
                  <a:gd name="T53" fmla="*/ 15 h 38"/>
                  <a:gd name="T54" fmla="*/ 0 w 39"/>
                  <a:gd name="T55" fmla="*/ 19 h 38"/>
                  <a:gd name="T56" fmla="*/ 0 w 39"/>
                  <a:gd name="T57" fmla="*/ 19 h 38"/>
                  <a:gd name="T58" fmla="*/ 0 w 39"/>
                  <a:gd name="T59" fmla="*/ 23 h 38"/>
                  <a:gd name="T60" fmla="*/ 1 w 39"/>
                  <a:gd name="T61" fmla="*/ 26 h 38"/>
                  <a:gd name="T62" fmla="*/ 4 w 39"/>
                  <a:gd name="T63" fmla="*/ 30 h 38"/>
                  <a:gd name="T64" fmla="*/ 6 w 39"/>
                  <a:gd name="T65" fmla="*/ 33 h 38"/>
                  <a:gd name="T66" fmla="*/ 8 w 39"/>
                  <a:gd name="T67" fmla="*/ 36 h 38"/>
                  <a:gd name="T68" fmla="*/ 12 w 39"/>
                  <a:gd name="T69" fmla="*/ 37 h 38"/>
                  <a:gd name="T70" fmla="*/ 15 w 39"/>
                  <a:gd name="T71" fmla="*/ 38 h 38"/>
                  <a:gd name="T72" fmla="*/ 20 w 39"/>
                  <a:gd name="T73" fmla="*/ 38 h 38"/>
                  <a:gd name="T74" fmla="*/ 20 w 39"/>
                  <a:gd name="T75" fmla="*/ 38 h 38"/>
                  <a:gd name="T76" fmla="*/ 20 w 39"/>
                  <a:gd name="T77" fmla="*/ 8 h 38"/>
                  <a:gd name="T78" fmla="*/ 20 w 39"/>
                  <a:gd name="T79" fmla="*/ 8 h 38"/>
                  <a:gd name="T80" fmla="*/ 25 w 39"/>
                  <a:gd name="T81" fmla="*/ 9 h 38"/>
                  <a:gd name="T82" fmla="*/ 28 w 39"/>
                  <a:gd name="T83" fmla="*/ 11 h 38"/>
                  <a:gd name="T84" fmla="*/ 30 w 39"/>
                  <a:gd name="T85" fmla="*/ 15 h 38"/>
                  <a:gd name="T86" fmla="*/ 31 w 39"/>
                  <a:gd name="T87" fmla="*/ 19 h 38"/>
                  <a:gd name="T88" fmla="*/ 31 w 39"/>
                  <a:gd name="T89" fmla="*/ 19 h 38"/>
                  <a:gd name="T90" fmla="*/ 30 w 39"/>
                  <a:gd name="T91" fmla="*/ 23 h 38"/>
                  <a:gd name="T92" fmla="*/ 28 w 39"/>
                  <a:gd name="T93" fmla="*/ 26 h 38"/>
                  <a:gd name="T94" fmla="*/ 25 w 39"/>
                  <a:gd name="T95" fmla="*/ 30 h 38"/>
                  <a:gd name="T96" fmla="*/ 20 w 39"/>
                  <a:gd name="T97" fmla="*/ 30 h 38"/>
                  <a:gd name="T98" fmla="*/ 20 w 39"/>
                  <a:gd name="T99" fmla="*/ 30 h 38"/>
                  <a:gd name="T100" fmla="*/ 15 w 39"/>
                  <a:gd name="T101" fmla="*/ 30 h 38"/>
                  <a:gd name="T102" fmla="*/ 12 w 39"/>
                  <a:gd name="T103" fmla="*/ 26 h 38"/>
                  <a:gd name="T104" fmla="*/ 10 w 39"/>
                  <a:gd name="T105" fmla="*/ 23 h 38"/>
                  <a:gd name="T106" fmla="*/ 8 w 39"/>
                  <a:gd name="T107" fmla="*/ 19 h 38"/>
                  <a:gd name="T108" fmla="*/ 8 w 39"/>
                  <a:gd name="T109" fmla="*/ 19 h 38"/>
                  <a:gd name="T110" fmla="*/ 10 w 39"/>
                  <a:gd name="T111" fmla="*/ 15 h 38"/>
                  <a:gd name="T112" fmla="*/ 12 w 39"/>
                  <a:gd name="T113" fmla="*/ 11 h 38"/>
                  <a:gd name="T114" fmla="*/ 15 w 39"/>
                  <a:gd name="T115" fmla="*/ 9 h 38"/>
                  <a:gd name="T116" fmla="*/ 20 w 39"/>
                  <a:gd name="T117" fmla="*/ 8 h 38"/>
                  <a:gd name="T118" fmla="*/ 20 w 39"/>
                  <a:gd name="T119" fmla="*/ 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9" h="38">
                    <a:moveTo>
                      <a:pt x="20" y="38"/>
                    </a:moveTo>
                    <a:lnTo>
                      <a:pt x="20" y="38"/>
                    </a:lnTo>
                    <a:lnTo>
                      <a:pt x="23" y="38"/>
                    </a:lnTo>
                    <a:lnTo>
                      <a:pt x="27" y="37"/>
                    </a:lnTo>
                    <a:lnTo>
                      <a:pt x="30" y="36"/>
                    </a:lnTo>
                    <a:lnTo>
                      <a:pt x="34" y="33"/>
                    </a:lnTo>
                    <a:lnTo>
                      <a:pt x="36" y="30"/>
                    </a:lnTo>
                    <a:lnTo>
                      <a:pt x="37" y="26"/>
                    </a:lnTo>
                    <a:lnTo>
                      <a:pt x="38" y="23"/>
                    </a:lnTo>
                    <a:lnTo>
                      <a:pt x="39" y="19"/>
                    </a:lnTo>
                    <a:lnTo>
                      <a:pt x="39" y="19"/>
                    </a:lnTo>
                    <a:lnTo>
                      <a:pt x="38" y="15"/>
                    </a:lnTo>
                    <a:lnTo>
                      <a:pt x="37" y="11"/>
                    </a:lnTo>
                    <a:lnTo>
                      <a:pt x="36" y="8"/>
                    </a:lnTo>
                    <a:lnTo>
                      <a:pt x="34" y="6"/>
                    </a:lnTo>
                    <a:lnTo>
                      <a:pt x="30" y="3"/>
                    </a:lnTo>
                    <a:lnTo>
                      <a:pt x="27" y="1"/>
                    </a:lnTo>
                    <a:lnTo>
                      <a:pt x="23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5" y="0"/>
                    </a:lnTo>
                    <a:lnTo>
                      <a:pt x="12" y="1"/>
                    </a:lnTo>
                    <a:lnTo>
                      <a:pt x="8" y="3"/>
                    </a:lnTo>
                    <a:lnTo>
                      <a:pt x="6" y="6"/>
                    </a:lnTo>
                    <a:lnTo>
                      <a:pt x="4" y="8"/>
                    </a:lnTo>
                    <a:lnTo>
                      <a:pt x="1" y="11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1" y="26"/>
                    </a:lnTo>
                    <a:lnTo>
                      <a:pt x="4" y="30"/>
                    </a:lnTo>
                    <a:lnTo>
                      <a:pt x="6" y="33"/>
                    </a:lnTo>
                    <a:lnTo>
                      <a:pt x="8" y="36"/>
                    </a:lnTo>
                    <a:lnTo>
                      <a:pt x="12" y="37"/>
                    </a:lnTo>
                    <a:lnTo>
                      <a:pt x="15" y="38"/>
                    </a:lnTo>
                    <a:lnTo>
                      <a:pt x="20" y="38"/>
                    </a:lnTo>
                    <a:lnTo>
                      <a:pt x="20" y="38"/>
                    </a:lnTo>
                    <a:close/>
                    <a:moveTo>
                      <a:pt x="20" y="8"/>
                    </a:moveTo>
                    <a:lnTo>
                      <a:pt x="20" y="8"/>
                    </a:lnTo>
                    <a:lnTo>
                      <a:pt x="25" y="9"/>
                    </a:lnTo>
                    <a:lnTo>
                      <a:pt x="28" y="11"/>
                    </a:lnTo>
                    <a:lnTo>
                      <a:pt x="30" y="15"/>
                    </a:lnTo>
                    <a:lnTo>
                      <a:pt x="31" y="19"/>
                    </a:lnTo>
                    <a:lnTo>
                      <a:pt x="31" y="19"/>
                    </a:lnTo>
                    <a:lnTo>
                      <a:pt x="30" y="23"/>
                    </a:lnTo>
                    <a:lnTo>
                      <a:pt x="28" y="26"/>
                    </a:lnTo>
                    <a:lnTo>
                      <a:pt x="25" y="30"/>
                    </a:lnTo>
                    <a:lnTo>
                      <a:pt x="20" y="30"/>
                    </a:lnTo>
                    <a:lnTo>
                      <a:pt x="20" y="30"/>
                    </a:lnTo>
                    <a:lnTo>
                      <a:pt x="15" y="30"/>
                    </a:lnTo>
                    <a:lnTo>
                      <a:pt x="12" y="26"/>
                    </a:lnTo>
                    <a:lnTo>
                      <a:pt x="10" y="23"/>
                    </a:lnTo>
                    <a:lnTo>
                      <a:pt x="8" y="19"/>
                    </a:lnTo>
                    <a:lnTo>
                      <a:pt x="8" y="19"/>
                    </a:lnTo>
                    <a:lnTo>
                      <a:pt x="10" y="15"/>
                    </a:lnTo>
                    <a:lnTo>
                      <a:pt x="12" y="11"/>
                    </a:lnTo>
                    <a:lnTo>
                      <a:pt x="15" y="9"/>
                    </a:lnTo>
                    <a:lnTo>
                      <a:pt x="20" y="8"/>
                    </a:lnTo>
                    <a:lnTo>
                      <a:pt x="20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15">
                <a:extLst>
                  <a:ext uri="{FF2B5EF4-FFF2-40B4-BE49-F238E27FC236}">
                    <a16:creationId xmlns:a16="http://schemas.microsoft.com/office/drawing/2014/main" id="{FD115285-9792-4EBC-B73F-6409D02C16DA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5599113" y="3043238"/>
                <a:ext cx="23813" cy="25400"/>
              </a:xfrm>
              <a:custGeom>
                <a:avLst/>
                <a:gdLst>
                  <a:gd name="T0" fmla="*/ 31 w 31"/>
                  <a:gd name="T1" fmla="*/ 16 h 32"/>
                  <a:gd name="T2" fmla="*/ 31 w 31"/>
                  <a:gd name="T3" fmla="*/ 16 h 32"/>
                  <a:gd name="T4" fmla="*/ 30 w 31"/>
                  <a:gd name="T5" fmla="*/ 9 h 32"/>
                  <a:gd name="T6" fmla="*/ 26 w 31"/>
                  <a:gd name="T7" fmla="*/ 4 h 32"/>
                  <a:gd name="T8" fmla="*/ 22 w 31"/>
                  <a:gd name="T9" fmla="*/ 1 h 32"/>
                  <a:gd name="T10" fmla="*/ 15 w 31"/>
                  <a:gd name="T11" fmla="*/ 0 h 32"/>
                  <a:gd name="T12" fmla="*/ 15 w 31"/>
                  <a:gd name="T13" fmla="*/ 0 h 32"/>
                  <a:gd name="T14" fmla="*/ 9 w 31"/>
                  <a:gd name="T15" fmla="*/ 1 h 32"/>
                  <a:gd name="T16" fmla="*/ 4 w 31"/>
                  <a:gd name="T17" fmla="*/ 4 h 32"/>
                  <a:gd name="T18" fmla="*/ 1 w 31"/>
                  <a:gd name="T19" fmla="*/ 9 h 32"/>
                  <a:gd name="T20" fmla="*/ 0 w 31"/>
                  <a:gd name="T21" fmla="*/ 16 h 32"/>
                  <a:gd name="T22" fmla="*/ 0 w 31"/>
                  <a:gd name="T23" fmla="*/ 16 h 32"/>
                  <a:gd name="T24" fmla="*/ 1 w 31"/>
                  <a:gd name="T25" fmla="*/ 21 h 32"/>
                  <a:gd name="T26" fmla="*/ 4 w 31"/>
                  <a:gd name="T27" fmla="*/ 27 h 32"/>
                  <a:gd name="T28" fmla="*/ 9 w 31"/>
                  <a:gd name="T29" fmla="*/ 29 h 32"/>
                  <a:gd name="T30" fmla="*/ 15 w 31"/>
                  <a:gd name="T31" fmla="*/ 32 h 32"/>
                  <a:gd name="T32" fmla="*/ 15 w 31"/>
                  <a:gd name="T33" fmla="*/ 32 h 32"/>
                  <a:gd name="T34" fmla="*/ 22 w 31"/>
                  <a:gd name="T35" fmla="*/ 29 h 32"/>
                  <a:gd name="T36" fmla="*/ 26 w 31"/>
                  <a:gd name="T37" fmla="*/ 27 h 32"/>
                  <a:gd name="T38" fmla="*/ 30 w 31"/>
                  <a:gd name="T39" fmla="*/ 21 h 32"/>
                  <a:gd name="T40" fmla="*/ 31 w 31"/>
                  <a:gd name="T41" fmla="*/ 16 h 32"/>
                  <a:gd name="T42" fmla="*/ 31 w 31"/>
                  <a:gd name="T43" fmla="*/ 16 h 32"/>
                  <a:gd name="T44" fmla="*/ 7 w 31"/>
                  <a:gd name="T45" fmla="*/ 16 h 32"/>
                  <a:gd name="T46" fmla="*/ 7 w 31"/>
                  <a:gd name="T47" fmla="*/ 16 h 32"/>
                  <a:gd name="T48" fmla="*/ 7 w 31"/>
                  <a:gd name="T49" fmla="*/ 12 h 32"/>
                  <a:gd name="T50" fmla="*/ 9 w 31"/>
                  <a:gd name="T51" fmla="*/ 9 h 32"/>
                  <a:gd name="T52" fmla="*/ 11 w 31"/>
                  <a:gd name="T53" fmla="*/ 6 h 32"/>
                  <a:gd name="T54" fmla="*/ 15 w 31"/>
                  <a:gd name="T55" fmla="*/ 6 h 32"/>
                  <a:gd name="T56" fmla="*/ 15 w 31"/>
                  <a:gd name="T57" fmla="*/ 6 h 32"/>
                  <a:gd name="T58" fmla="*/ 19 w 31"/>
                  <a:gd name="T59" fmla="*/ 6 h 32"/>
                  <a:gd name="T60" fmla="*/ 22 w 31"/>
                  <a:gd name="T61" fmla="*/ 9 h 32"/>
                  <a:gd name="T62" fmla="*/ 24 w 31"/>
                  <a:gd name="T63" fmla="*/ 12 h 32"/>
                  <a:gd name="T64" fmla="*/ 24 w 31"/>
                  <a:gd name="T65" fmla="*/ 16 h 32"/>
                  <a:gd name="T66" fmla="*/ 24 w 31"/>
                  <a:gd name="T67" fmla="*/ 16 h 32"/>
                  <a:gd name="T68" fmla="*/ 24 w 31"/>
                  <a:gd name="T69" fmla="*/ 19 h 32"/>
                  <a:gd name="T70" fmla="*/ 22 w 31"/>
                  <a:gd name="T71" fmla="*/ 21 h 32"/>
                  <a:gd name="T72" fmla="*/ 19 w 31"/>
                  <a:gd name="T73" fmla="*/ 24 h 32"/>
                  <a:gd name="T74" fmla="*/ 15 w 31"/>
                  <a:gd name="T75" fmla="*/ 25 h 32"/>
                  <a:gd name="T76" fmla="*/ 15 w 31"/>
                  <a:gd name="T77" fmla="*/ 25 h 32"/>
                  <a:gd name="T78" fmla="*/ 11 w 31"/>
                  <a:gd name="T79" fmla="*/ 24 h 32"/>
                  <a:gd name="T80" fmla="*/ 9 w 31"/>
                  <a:gd name="T81" fmla="*/ 21 h 32"/>
                  <a:gd name="T82" fmla="*/ 7 w 31"/>
                  <a:gd name="T83" fmla="*/ 19 h 32"/>
                  <a:gd name="T84" fmla="*/ 7 w 31"/>
                  <a:gd name="T85" fmla="*/ 16 h 32"/>
                  <a:gd name="T86" fmla="*/ 7 w 31"/>
                  <a:gd name="T87" fmla="*/ 1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1" h="32">
                    <a:moveTo>
                      <a:pt x="31" y="16"/>
                    </a:moveTo>
                    <a:lnTo>
                      <a:pt x="31" y="16"/>
                    </a:lnTo>
                    <a:lnTo>
                      <a:pt x="30" y="9"/>
                    </a:lnTo>
                    <a:lnTo>
                      <a:pt x="26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4"/>
                    </a:lnTo>
                    <a:lnTo>
                      <a:pt x="1" y="9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1" y="21"/>
                    </a:lnTo>
                    <a:lnTo>
                      <a:pt x="4" y="27"/>
                    </a:lnTo>
                    <a:lnTo>
                      <a:pt x="9" y="29"/>
                    </a:lnTo>
                    <a:lnTo>
                      <a:pt x="15" y="32"/>
                    </a:lnTo>
                    <a:lnTo>
                      <a:pt x="15" y="32"/>
                    </a:lnTo>
                    <a:lnTo>
                      <a:pt x="22" y="29"/>
                    </a:lnTo>
                    <a:lnTo>
                      <a:pt x="26" y="27"/>
                    </a:lnTo>
                    <a:lnTo>
                      <a:pt x="30" y="21"/>
                    </a:lnTo>
                    <a:lnTo>
                      <a:pt x="31" y="16"/>
                    </a:lnTo>
                    <a:lnTo>
                      <a:pt x="31" y="16"/>
                    </a:lnTo>
                    <a:close/>
                    <a:moveTo>
                      <a:pt x="7" y="16"/>
                    </a:moveTo>
                    <a:lnTo>
                      <a:pt x="7" y="16"/>
                    </a:lnTo>
                    <a:lnTo>
                      <a:pt x="7" y="12"/>
                    </a:lnTo>
                    <a:lnTo>
                      <a:pt x="9" y="9"/>
                    </a:lnTo>
                    <a:lnTo>
                      <a:pt x="11" y="6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9" y="6"/>
                    </a:lnTo>
                    <a:lnTo>
                      <a:pt x="22" y="9"/>
                    </a:lnTo>
                    <a:lnTo>
                      <a:pt x="24" y="12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4" y="19"/>
                    </a:lnTo>
                    <a:lnTo>
                      <a:pt x="22" y="21"/>
                    </a:lnTo>
                    <a:lnTo>
                      <a:pt x="19" y="24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1" y="24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7" y="16"/>
                    </a:lnTo>
                    <a:lnTo>
                      <a:pt x="7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16">
                <a:extLst>
                  <a:ext uri="{FF2B5EF4-FFF2-40B4-BE49-F238E27FC236}">
                    <a16:creationId xmlns:a16="http://schemas.microsoft.com/office/drawing/2014/main" id="{8C31F0A9-E7BB-4C1B-BA36-B14B3D98502F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5395913" y="3094038"/>
                <a:ext cx="30163" cy="30163"/>
              </a:xfrm>
              <a:custGeom>
                <a:avLst/>
                <a:gdLst>
                  <a:gd name="T0" fmla="*/ 20 w 38"/>
                  <a:gd name="T1" fmla="*/ 38 h 38"/>
                  <a:gd name="T2" fmla="*/ 20 w 38"/>
                  <a:gd name="T3" fmla="*/ 38 h 38"/>
                  <a:gd name="T4" fmla="*/ 23 w 38"/>
                  <a:gd name="T5" fmla="*/ 38 h 38"/>
                  <a:gd name="T6" fmla="*/ 26 w 38"/>
                  <a:gd name="T7" fmla="*/ 37 h 38"/>
                  <a:gd name="T8" fmla="*/ 30 w 38"/>
                  <a:gd name="T9" fmla="*/ 36 h 38"/>
                  <a:gd name="T10" fmla="*/ 33 w 38"/>
                  <a:gd name="T11" fmla="*/ 33 h 38"/>
                  <a:gd name="T12" fmla="*/ 36 w 38"/>
                  <a:gd name="T13" fmla="*/ 30 h 38"/>
                  <a:gd name="T14" fmla="*/ 37 w 38"/>
                  <a:gd name="T15" fmla="*/ 26 h 38"/>
                  <a:gd name="T16" fmla="*/ 38 w 38"/>
                  <a:gd name="T17" fmla="*/ 23 h 38"/>
                  <a:gd name="T18" fmla="*/ 38 w 38"/>
                  <a:gd name="T19" fmla="*/ 19 h 38"/>
                  <a:gd name="T20" fmla="*/ 38 w 38"/>
                  <a:gd name="T21" fmla="*/ 19 h 38"/>
                  <a:gd name="T22" fmla="*/ 38 w 38"/>
                  <a:gd name="T23" fmla="*/ 15 h 38"/>
                  <a:gd name="T24" fmla="*/ 37 w 38"/>
                  <a:gd name="T25" fmla="*/ 11 h 38"/>
                  <a:gd name="T26" fmla="*/ 36 w 38"/>
                  <a:gd name="T27" fmla="*/ 8 h 38"/>
                  <a:gd name="T28" fmla="*/ 33 w 38"/>
                  <a:gd name="T29" fmla="*/ 6 h 38"/>
                  <a:gd name="T30" fmla="*/ 30 w 38"/>
                  <a:gd name="T31" fmla="*/ 3 h 38"/>
                  <a:gd name="T32" fmla="*/ 26 w 38"/>
                  <a:gd name="T33" fmla="*/ 1 h 38"/>
                  <a:gd name="T34" fmla="*/ 23 w 38"/>
                  <a:gd name="T35" fmla="*/ 0 h 38"/>
                  <a:gd name="T36" fmla="*/ 20 w 38"/>
                  <a:gd name="T37" fmla="*/ 0 h 38"/>
                  <a:gd name="T38" fmla="*/ 20 w 38"/>
                  <a:gd name="T39" fmla="*/ 0 h 38"/>
                  <a:gd name="T40" fmla="*/ 15 w 38"/>
                  <a:gd name="T41" fmla="*/ 0 h 38"/>
                  <a:gd name="T42" fmla="*/ 11 w 38"/>
                  <a:gd name="T43" fmla="*/ 1 h 38"/>
                  <a:gd name="T44" fmla="*/ 8 w 38"/>
                  <a:gd name="T45" fmla="*/ 3 h 38"/>
                  <a:gd name="T46" fmla="*/ 6 w 38"/>
                  <a:gd name="T47" fmla="*/ 6 h 38"/>
                  <a:gd name="T48" fmla="*/ 3 w 38"/>
                  <a:gd name="T49" fmla="*/ 8 h 38"/>
                  <a:gd name="T50" fmla="*/ 1 w 38"/>
                  <a:gd name="T51" fmla="*/ 11 h 38"/>
                  <a:gd name="T52" fmla="*/ 0 w 38"/>
                  <a:gd name="T53" fmla="*/ 15 h 38"/>
                  <a:gd name="T54" fmla="*/ 0 w 38"/>
                  <a:gd name="T55" fmla="*/ 19 h 38"/>
                  <a:gd name="T56" fmla="*/ 0 w 38"/>
                  <a:gd name="T57" fmla="*/ 19 h 38"/>
                  <a:gd name="T58" fmla="*/ 0 w 38"/>
                  <a:gd name="T59" fmla="*/ 23 h 38"/>
                  <a:gd name="T60" fmla="*/ 1 w 38"/>
                  <a:gd name="T61" fmla="*/ 26 h 38"/>
                  <a:gd name="T62" fmla="*/ 3 w 38"/>
                  <a:gd name="T63" fmla="*/ 30 h 38"/>
                  <a:gd name="T64" fmla="*/ 6 w 38"/>
                  <a:gd name="T65" fmla="*/ 33 h 38"/>
                  <a:gd name="T66" fmla="*/ 8 w 38"/>
                  <a:gd name="T67" fmla="*/ 36 h 38"/>
                  <a:gd name="T68" fmla="*/ 11 w 38"/>
                  <a:gd name="T69" fmla="*/ 37 h 38"/>
                  <a:gd name="T70" fmla="*/ 15 w 38"/>
                  <a:gd name="T71" fmla="*/ 38 h 38"/>
                  <a:gd name="T72" fmla="*/ 20 w 38"/>
                  <a:gd name="T73" fmla="*/ 38 h 38"/>
                  <a:gd name="T74" fmla="*/ 20 w 38"/>
                  <a:gd name="T75" fmla="*/ 38 h 38"/>
                  <a:gd name="T76" fmla="*/ 20 w 38"/>
                  <a:gd name="T77" fmla="*/ 8 h 38"/>
                  <a:gd name="T78" fmla="*/ 20 w 38"/>
                  <a:gd name="T79" fmla="*/ 8 h 38"/>
                  <a:gd name="T80" fmla="*/ 23 w 38"/>
                  <a:gd name="T81" fmla="*/ 9 h 38"/>
                  <a:gd name="T82" fmla="*/ 26 w 38"/>
                  <a:gd name="T83" fmla="*/ 11 h 38"/>
                  <a:gd name="T84" fmla="*/ 30 w 38"/>
                  <a:gd name="T85" fmla="*/ 15 h 38"/>
                  <a:gd name="T86" fmla="*/ 30 w 38"/>
                  <a:gd name="T87" fmla="*/ 19 h 38"/>
                  <a:gd name="T88" fmla="*/ 30 w 38"/>
                  <a:gd name="T89" fmla="*/ 19 h 38"/>
                  <a:gd name="T90" fmla="*/ 30 w 38"/>
                  <a:gd name="T91" fmla="*/ 23 h 38"/>
                  <a:gd name="T92" fmla="*/ 26 w 38"/>
                  <a:gd name="T93" fmla="*/ 26 h 38"/>
                  <a:gd name="T94" fmla="*/ 23 w 38"/>
                  <a:gd name="T95" fmla="*/ 30 h 38"/>
                  <a:gd name="T96" fmla="*/ 20 w 38"/>
                  <a:gd name="T97" fmla="*/ 30 h 38"/>
                  <a:gd name="T98" fmla="*/ 20 w 38"/>
                  <a:gd name="T99" fmla="*/ 30 h 38"/>
                  <a:gd name="T100" fmla="*/ 15 w 38"/>
                  <a:gd name="T101" fmla="*/ 30 h 38"/>
                  <a:gd name="T102" fmla="*/ 11 w 38"/>
                  <a:gd name="T103" fmla="*/ 26 h 38"/>
                  <a:gd name="T104" fmla="*/ 9 w 38"/>
                  <a:gd name="T105" fmla="*/ 23 h 38"/>
                  <a:gd name="T106" fmla="*/ 8 w 38"/>
                  <a:gd name="T107" fmla="*/ 19 h 38"/>
                  <a:gd name="T108" fmla="*/ 8 w 38"/>
                  <a:gd name="T109" fmla="*/ 19 h 38"/>
                  <a:gd name="T110" fmla="*/ 9 w 38"/>
                  <a:gd name="T111" fmla="*/ 15 h 38"/>
                  <a:gd name="T112" fmla="*/ 11 w 38"/>
                  <a:gd name="T113" fmla="*/ 11 h 38"/>
                  <a:gd name="T114" fmla="*/ 15 w 38"/>
                  <a:gd name="T115" fmla="*/ 9 h 38"/>
                  <a:gd name="T116" fmla="*/ 20 w 38"/>
                  <a:gd name="T117" fmla="*/ 8 h 38"/>
                  <a:gd name="T118" fmla="*/ 20 w 38"/>
                  <a:gd name="T119" fmla="*/ 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" h="38">
                    <a:moveTo>
                      <a:pt x="20" y="38"/>
                    </a:moveTo>
                    <a:lnTo>
                      <a:pt x="20" y="38"/>
                    </a:lnTo>
                    <a:lnTo>
                      <a:pt x="23" y="38"/>
                    </a:lnTo>
                    <a:lnTo>
                      <a:pt x="26" y="37"/>
                    </a:lnTo>
                    <a:lnTo>
                      <a:pt x="30" y="36"/>
                    </a:lnTo>
                    <a:lnTo>
                      <a:pt x="33" y="33"/>
                    </a:lnTo>
                    <a:lnTo>
                      <a:pt x="36" y="30"/>
                    </a:lnTo>
                    <a:lnTo>
                      <a:pt x="37" y="26"/>
                    </a:lnTo>
                    <a:lnTo>
                      <a:pt x="38" y="23"/>
                    </a:lnTo>
                    <a:lnTo>
                      <a:pt x="38" y="19"/>
                    </a:lnTo>
                    <a:lnTo>
                      <a:pt x="38" y="19"/>
                    </a:lnTo>
                    <a:lnTo>
                      <a:pt x="38" y="15"/>
                    </a:lnTo>
                    <a:lnTo>
                      <a:pt x="37" y="11"/>
                    </a:lnTo>
                    <a:lnTo>
                      <a:pt x="36" y="8"/>
                    </a:lnTo>
                    <a:lnTo>
                      <a:pt x="33" y="6"/>
                    </a:lnTo>
                    <a:lnTo>
                      <a:pt x="30" y="3"/>
                    </a:lnTo>
                    <a:lnTo>
                      <a:pt x="26" y="1"/>
                    </a:lnTo>
                    <a:lnTo>
                      <a:pt x="23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5" y="0"/>
                    </a:lnTo>
                    <a:lnTo>
                      <a:pt x="11" y="1"/>
                    </a:lnTo>
                    <a:lnTo>
                      <a:pt x="8" y="3"/>
                    </a:lnTo>
                    <a:lnTo>
                      <a:pt x="6" y="6"/>
                    </a:lnTo>
                    <a:lnTo>
                      <a:pt x="3" y="8"/>
                    </a:lnTo>
                    <a:lnTo>
                      <a:pt x="1" y="11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1" y="26"/>
                    </a:lnTo>
                    <a:lnTo>
                      <a:pt x="3" y="30"/>
                    </a:lnTo>
                    <a:lnTo>
                      <a:pt x="6" y="33"/>
                    </a:lnTo>
                    <a:lnTo>
                      <a:pt x="8" y="36"/>
                    </a:lnTo>
                    <a:lnTo>
                      <a:pt x="11" y="37"/>
                    </a:lnTo>
                    <a:lnTo>
                      <a:pt x="15" y="38"/>
                    </a:lnTo>
                    <a:lnTo>
                      <a:pt x="20" y="38"/>
                    </a:lnTo>
                    <a:lnTo>
                      <a:pt x="20" y="38"/>
                    </a:lnTo>
                    <a:close/>
                    <a:moveTo>
                      <a:pt x="20" y="8"/>
                    </a:moveTo>
                    <a:lnTo>
                      <a:pt x="20" y="8"/>
                    </a:lnTo>
                    <a:lnTo>
                      <a:pt x="23" y="9"/>
                    </a:lnTo>
                    <a:lnTo>
                      <a:pt x="26" y="11"/>
                    </a:lnTo>
                    <a:lnTo>
                      <a:pt x="30" y="15"/>
                    </a:lnTo>
                    <a:lnTo>
                      <a:pt x="30" y="19"/>
                    </a:lnTo>
                    <a:lnTo>
                      <a:pt x="30" y="19"/>
                    </a:lnTo>
                    <a:lnTo>
                      <a:pt x="30" y="23"/>
                    </a:lnTo>
                    <a:lnTo>
                      <a:pt x="26" y="26"/>
                    </a:lnTo>
                    <a:lnTo>
                      <a:pt x="23" y="30"/>
                    </a:lnTo>
                    <a:lnTo>
                      <a:pt x="20" y="30"/>
                    </a:lnTo>
                    <a:lnTo>
                      <a:pt x="20" y="30"/>
                    </a:lnTo>
                    <a:lnTo>
                      <a:pt x="15" y="30"/>
                    </a:lnTo>
                    <a:lnTo>
                      <a:pt x="11" y="26"/>
                    </a:lnTo>
                    <a:lnTo>
                      <a:pt x="9" y="23"/>
                    </a:lnTo>
                    <a:lnTo>
                      <a:pt x="8" y="19"/>
                    </a:lnTo>
                    <a:lnTo>
                      <a:pt x="8" y="19"/>
                    </a:lnTo>
                    <a:lnTo>
                      <a:pt x="9" y="15"/>
                    </a:lnTo>
                    <a:lnTo>
                      <a:pt x="11" y="11"/>
                    </a:lnTo>
                    <a:lnTo>
                      <a:pt x="15" y="9"/>
                    </a:lnTo>
                    <a:lnTo>
                      <a:pt x="20" y="8"/>
                    </a:lnTo>
                    <a:lnTo>
                      <a:pt x="20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17">
                <a:extLst>
                  <a:ext uri="{FF2B5EF4-FFF2-40B4-BE49-F238E27FC236}">
                    <a16:creationId xmlns:a16="http://schemas.microsoft.com/office/drawing/2014/main" id="{B5DA3146-6E66-48D2-AB1B-7713E1566FE5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5316538" y="3043238"/>
                <a:ext cx="25400" cy="25400"/>
              </a:xfrm>
              <a:custGeom>
                <a:avLst/>
                <a:gdLst>
                  <a:gd name="T0" fmla="*/ 15 w 31"/>
                  <a:gd name="T1" fmla="*/ 0 h 32"/>
                  <a:gd name="T2" fmla="*/ 15 w 31"/>
                  <a:gd name="T3" fmla="*/ 0 h 32"/>
                  <a:gd name="T4" fmla="*/ 9 w 31"/>
                  <a:gd name="T5" fmla="*/ 1 h 32"/>
                  <a:gd name="T6" fmla="*/ 4 w 31"/>
                  <a:gd name="T7" fmla="*/ 4 h 32"/>
                  <a:gd name="T8" fmla="*/ 1 w 31"/>
                  <a:gd name="T9" fmla="*/ 9 h 32"/>
                  <a:gd name="T10" fmla="*/ 0 w 31"/>
                  <a:gd name="T11" fmla="*/ 16 h 32"/>
                  <a:gd name="T12" fmla="*/ 0 w 31"/>
                  <a:gd name="T13" fmla="*/ 16 h 32"/>
                  <a:gd name="T14" fmla="*/ 1 w 31"/>
                  <a:gd name="T15" fmla="*/ 21 h 32"/>
                  <a:gd name="T16" fmla="*/ 4 w 31"/>
                  <a:gd name="T17" fmla="*/ 27 h 32"/>
                  <a:gd name="T18" fmla="*/ 9 w 31"/>
                  <a:gd name="T19" fmla="*/ 29 h 32"/>
                  <a:gd name="T20" fmla="*/ 15 w 31"/>
                  <a:gd name="T21" fmla="*/ 32 h 32"/>
                  <a:gd name="T22" fmla="*/ 15 w 31"/>
                  <a:gd name="T23" fmla="*/ 32 h 32"/>
                  <a:gd name="T24" fmla="*/ 22 w 31"/>
                  <a:gd name="T25" fmla="*/ 29 h 32"/>
                  <a:gd name="T26" fmla="*/ 26 w 31"/>
                  <a:gd name="T27" fmla="*/ 27 h 32"/>
                  <a:gd name="T28" fmla="*/ 30 w 31"/>
                  <a:gd name="T29" fmla="*/ 21 h 32"/>
                  <a:gd name="T30" fmla="*/ 31 w 31"/>
                  <a:gd name="T31" fmla="*/ 16 h 32"/>
                  <a:gd name="T32" fmla="*/ 31 w 31"/>
                  <a:gd name="T33" fmla="*/ 16 h 32"/>
                  <a:gd name="T34" fmla="*/ 30 w 31"/>
                  <a:gd name="T35" fmla="*/ 9 h 32"/>
                  <a:gd name="T36" fmla="*/ 26 w 31"/>
                  <a:gd name="T37" fmla="*/ 4 h 32"/>
                  <a:gd name="T38" fmla="*/ 22 w 31"/>
                  <a:gd name="T39" fmla="*/ 1 h 32"/>
                  <a:gd name="T40" fmla="*/ 15 w 31"/>
                  <a:gd name="T41" fmla="*/ 0 h 32"/>
                  <a:gd name="T42" fmla="*/ 15 w 31"/>
                  <a:gd name="T43" fmla="*/ 0 h 32"/>
                  <a:gd name="T44" fmla="*/ 15 w 31"/>
                  <a:gd name="T45" fmla="*/ 25 h 32"/>
                  <a:gd name="T46" fmla="*/ 15 w 31"/>
                  <a:gd name="T47" fmla="*/ 25 h 32"/>
                  <a:gd name="T48" fmla="*/ 11 w 31"/>
                  <a:gd name="T49" fmla="*/ 24 h 32"/>
                  <a:gd name="T50" fmla="*/ 9 w 31"/>
                  <a:gd name="T51" fmla="*/ 21 h 32"/>
                  <a:gd name="T52" fmla="*/ 7 w 31"/>
                  <a:gd name="T53" fmla="*/ 19 h 32"/>
                  <a:gd name="T54" fmla="*/ 6 w 31"/>
                  <a:gd name="T55" fmla="*/ 16 h 32"/>
                  <a:gd name="T56" fmla="*/ 6 w 31"/>
                  <a:gd name="T57" fmla="*/ 16 h 32"/>
                  <a:gd name="T58" fmla="*/ 7 w 31"/>
                  <a:gd name="T59" fmla="*/ 12 h 32"/>
                  <a:gd name="T60" fmla="*/ 9 w 31"/>
                  <a:gd name="T61" fmla="*/ 9 h 32"/>
                  <a:gd name="T62" fmla="*/ 11 w 31"/>
                  <a:gd name="T63" fmla="*/ 6 h 32"/>
                  <a:gd name="T64" fmla="*/ 15 w 31"/>
                  <a:gd name="T65" fmla="*/ 6 h 32"/>
                  <a:gd name="T66" fmla="*/ 15 w 31"/>
                  <a:gd name="T67" fmla="*/ 6 h 32"/>
                  <a:gd name="T68" fmla="*/ 19 w 31"/>
                  <a:gd name="T69" fmla="*/ 6 h 32"/>
                  <a:gd name="T70" fmla="*/ 22 w 31"/>
                  <a:gd name="T71" fmla="*/ 9 h 32"/>
                  <a:gd name="T72" fmla="*/ 24 w 31"/>
                  <a:gd name="T73" fmla="*/ 12 h 32"/>
                  <a:gd name="T74" fmla="*/ 24 w 31"/>
                  <a:gd name="T75" fmla="*/ 16 h 32"/>
                  <a:gd name="T76" fmla="*/ 24 w 31"/>
                  <a:gd name="T77" fmla="*/ 16 h 32"/>
                  <a:gd name="T78" fmla="*/ 24 w 31"/>
                  <a:gd name="T79" fmla="*/ 19 h 32"/>
                  <a:gd name="T80" fmla="*/ 22 w 31"/>
                  <a:gd name="T81" fmla="*/ 21 h 32"/>
                  <a:gd name="T82" fmla="*/ 19 w 31"/>
                  <a:gd name="T83" fmla="*/ 24 h 32"/>
                  <a:gd name="T84" fmla="*/ 15 w 31"/>
                  <a:gd name="T85" fmla="*/ 25 h 32"/>
                  <a:gd name="T86" fmla="*/ 15 w 31"/>
                  <a:gd name="T87" fmla="*/ 2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1" h="32">
                    <a:moveTo>
                      <a:pt x="15" y="0"/>
                    </a:moveTo>
                    <a:lnTo>
                      <a:pt x="15" y="0"/>
                    </a:lnTo>
                    <a:lnTo>
                      <a:pt x="9" y="1"/>
                    </a:lnTo>
                    <a:lnTo>
                      <a:pt x="4" y="4"/>
                    </a:lnTo>
                    <a:lnTo>
                      <a:pt x="1" y="9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1" y="21"/>
                    </a:lnTo>
                    <a:lnTo>
                      <a:pt x="4" y="27"/>
                    </a:lnTo>
                    <a:lnTo>
                      <a:pt x="9" y="29"/>
                    </a:lnTo>
                    <a:lnTo>
                      <a:pt x="15" y="32"/>
                    </a:lnTo>
                    <a:lnTo>
                      <a:pt x="15" y="32"/>
                    </a:lnTo>
                    <a:lnTo>
                      <a:pt x="22" y="29"/>
                    </a:lnTo>
                    <a:lnTo>
                      <a:pt x="26" y="27"/>
                    </a:lnTo>
                    <a:lnTo>
                      <a:pt x="30" y="21"/>
                    </a:lnTo>
                    <a:lnTo>
                      <a:pt x="31" y="16"/>
                    </a:lnTo>
                    <a:lnTo>
                      <a:pt x="31" y="16"/>
                    </a:lnTo>
                    <a:lnTo>
                      <a:pt x="30" y="9"/>
                    </a:lnTo>
                    <a:lnTo>
                      <a:pt x="26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  <a:moveTo>
                      <a:pt x="15" y="25"/>
                    </a:moveTo>
                    <a:lnTo>
                      <a:pt x="15" y="25"/>
                    </a:lnTo>
                    <a:lnTo>
                      <a:pt x="11" y="24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7" y="12"/>
                    </a:lnTo>
                    <a:lnTo>
                      <a:pt x="9" y="9"/>
                    </a:lnTo>
                    <a:lnTo>
                      <a:pt x="11" y="6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9" y="6"/>
                    </a:lnTo>
                    <a:lnTo>
                      <a:pt x="22" y="9"/>
                    </a:lnTo>
                    <a:lnTo>
                      <a:pt x="24" y="12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4" y="19"/>
                    </a:lnTo>
                    <a:lnTo>
                      <a:pt x="22" y="21"/>
                    </a:lnTo>
                    <a:lnTo>
                      <a:pt x="19" y="24"/>
                    </a:lnTo>
                    <a:lnTo>
                      <a:pt x="15" y="25"/>
                    </a:lnTo>
                    <a:lnTo>
                      <a:pt x="15" y="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5" name="Group 201">
            <a:extLst>
              <a:ext uri="{FF2B5EF4-FFF2-40B4-BE49-F238E27FC236}">
                <a16:creationId xmlns:a16="http://schemas.microsoft.com/office/drawing/2014/main" id="{12A0F7F8-1F42-4D0E-A358-9326A6163F5C}"/>
              </a:ext>
            </a:extLst>
          </p:cNvPr>
          <p:cNvGrpSpPr/>
          <p:nvPr/>
        </p:nvGrpSpPr>
        <p:grpSpPr>
          <a:xfrm>
            <a:off x="6278200" y="2942957"/>
            <a:ext cx="831539" cy="831539"/>
            <a:chOff x="6100763" y="2954338"/>
            <a:chExt cx="808038" cy="808038"/>
          </a:xfrm>
        </p:grpSpPr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BCCE9B2E-2F42-44C1-BEA2-5853AE31C7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00763" y="2954338"/>
              <a:ext cx="808038" cy="808038"/>
            </a:xfrm>
            <a:custGeom>
              <a:avLst/>
              <a:gdLst>
                <a:gd name="T0" fmla="*/ 1017 w 1019"/>
                <a:gd name="T1" fmla="*/ 534 h 1017"/>
                <a:gd name="T2" fmla="*/ 1008 w 1019"/>
                <a:gd name="T3" fmla="*/ 610 h 1017"/>
                <a:gd name="T4" fmla="*/ 987 w 1019"/>
                <a:gd name="T5" fmla="*/ 683 h 1017"/>
                <a:gd name="T6" fmla="*/ 956 w 1019"/>
                <a:gd name="T7" fmla="*/ 751 h 1017"/>
                <a:gd name="T8" fmla="*/ 917 w 1019"/>
                <a:gd name="T9" fmla="*/ 812 h 1017"/>
                <a:gd name="T10" fmla="*/ 869 w 1019"/>
                <a:gd name="T11" fmla="*/ 867 h 1017"/>
                <a:gd name="T12" fmla="*/ 813 w 1019"/>
                <a:gd name="T13" fmla="*/ 916 h 1017"/>
                <a:gd name="T14" fmla="*/ 751 w 1019"/>
                <a:gd name="T15" fmla="*/ 956 h 1017"/>
                <a:gd name="T16" fmla="*/ 684 w 1019"/>
                <a:gd name="T17" fmla="*/ 986 h 1017"/>
                <a:gd name="T18" fmla="*/ 612 w 1019"/>
                <a:gd name="T19" fmla="*/ 1007 h 1017"/>
                <a:gd name="T20" fmla="*/ 536 w 1019"/>
                <a:gd name="T21" fmla="*/ 1016 h 1017"/>
                <a:gd name="T22" fmla="*/ 483 w 1019"/>
                <a:gd name="T23" fmla="*/ 1016 h 1017"/>
                <a:gd name="T24" fmla="*/ 407 w 1019"/>
                <a:gd name="T25" fmla="*/ 1007 h 1017"/>
                <a:gd name="T26" fmla="*/ 334 w 1019"/>
                <a:gd name="T27" fmla="*/ 986 h 1017"/>
                <a:gd name="T28" fmla="*/ 266 w 1019"/>
                <a:gd name="T29" fmla="*/ 956 h 1017"/>
                <a:gd name="T30" fmla="*/ 205 w 1019"/>
                <a:gd name="T31" fmla="*/ 916 h 1017"/>
                <a:gd name="T32" fmla="*/ 150 w 1019"/>
                <a:gd name="T33" fmla="*/ 867 h 1017"/>
                <a:gd name="T34" fmla="*/ 102 w 1019"/>
                <a:gd name="T35" fmla="*/ 812 h 1017"/>
                <a:gd name="T36" fmla="*/ 62 w 1019"/>
                <a:gd name="T37" fmla="*/ 751 h 1017"/>
                <a:gd name="T38" fmla="*/ 31 w 1019"/>
                <a:gd name="T39" fmla="*/ 683 h 1017"/>
                <a:gd name="T40" fmla="*/ 11 w 1019"/>
                <a:gd name="T41" fmla="*/ 610 h 1017"/>
                <a:gd name="T42" fmla="*/ 1 w 1019"/>
                <a:gd name="T43" fmla="*/ 534 h 1017"/>
                <a:gd name="T44" fmla="*/ 1 w 1019"/>
                <a:gd name="T45" fmla="*/ 481 h 1017"/>
                <a:gd name="T46" fmla="*/ 11 w 1019"/>
                <a:gd name="T47" fmla="*/ 405 h 1017"/>
                <a:gd name="T48" fmla="*/ 31 w 1019"/>
                <a:gd name="T49" fmla="*/ 333 h 1017"/>
                <a:gd name="T50" fmla="*/ 62 w 1019"/>
                <a:gd name="T51" fmla="*/ 266 h 1017"/>
                <a:gd name="T52" fmla="*/ 102 w 1019"/>
                <a:gd name="T53" fmla="*/ 204 h 1017"/>
                <a:gd name="T54" fmla="*/ 150 w 1019"/>
                <a:gd name="T55" fmla="*/ 148 h 1017"/>
                <a:gd name="T56" fmla="*/ 205 w 1019"/>
                <a:gd name="T57" fmla="*/ 100 h 1017"/>
                <a:gd name="T58" fmla="*/ 266 w 1019"/>
                <a:gd name="T59" fmla="*/ 61 h 1017"/>
                <a:gd name="T60" fmla="*/ 334 w 1019"/>
                <a:gd name="T61" fmla="*/ 30 h 1017"/>
                <a:gd name="T62" fmla="*/ 407 w 1019"/>
                <a:gd name="T63" fmla="*/ 10 h 1017"/>
                <a:gd name="T64" fmla="*/ 483 w 1019"/>
                <a:gd name="T65" fmla="*/ 0 h 1017"/>
                <a:gd name="T66" fmla="*/ 536 w 1019"/>
                <a:gd name="T67" fmla="*/ 0 h 1017"/>
                <a:gd name="T68" fmla="*/ 612 w 1019"/>
                <a:gd name="T69" fmla="*/ 10 h 1017"/>
                <a:gd name="T70" fmla="*/ 684 w 1019"/>
                <a:gd name="T71" fmla="*/ 30 h 1017"/>
                <a:gd name="T72" fmla="*/ 751 w 1019"/>
                <a:gd name="T73" fmla="*/ 61 h 1017"/>
                <a:gd name="T74" fmla="*/ 813 w 1019"/>
                <a:gd name="T75" fmla="*/ 100 h 1017"/>
                <a:gd name="T76" fmla="*/ 869 w 1019"/>
                <a:gd name="T77" fmla="*/ 148 h 1017"/>
                <a:gd name="T78" fmla="*/ 917 w 1019"/>
                <a:gd name="T79" fmla="*/ 204 h 1017"/>
                <a:gd name="T80" fmla="*/ 956 w 1019"/>
                <a:gd name="T81" fmla="*/ 266 h 1017"/>
                <a:gd name="T82" fmla="*/ 987 w 1019"/>
                <a:gd name="T83" fmla="*/ 333 h 1017"/>
                <a:gd name="T84" fmla="*/ 1008 w 1019"/>
                <a:gd name="T85" fmla="*/ 405 h 1017"/>
                <a:gd name="T86" fmla="*/ 1017 w 1019"/>
                <a:gd name="T87" fmla="*/ 481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19" h="1017">
                  <a:moveTo>
                    <a:pt x="1019" y="508"/>
                  </a:moveTo>
                  <a:lnTo>
                    <a:pt x="1019" y="508"/>
                  </a:lnTo>
                  <a:lnTo>
                    <a:pt x="1017" y="534"/>
                  </a:lnTo>
                  <a:lnTo>
                    <a:pt x="1015" y="560"/>
                  </a:lnTo>
                  <a:lnTo>
                    <a:pt x="1012" y="585"/>
                  </a:lnTo>
                  <a:lnTo>
                    <a:pt x="1008" y="610"/>
                  </a:lnTo>
                  <a:lnTo>
                    <a:pt x="1002" y="636"/>
                  </a:lnTo>
                  <a:lnTo>
                    <a:pt x="995" y="660"/>
                  </a:lnTo>
                  <a:lnTo>
                    <a:pt x="987" y="683"/>
                  </a:lnTo>
                  <a:lnTo>
                    <a:pt x="978" y="706"/>
                  </a:lnTo>
                  <a:lnTo>
                    <a:pt x="968" y="729"/>
                  </a:lnTo>
                  <a:lnTo>
                    <a:pt x="956" y="751"/>
                  </a:lnTo>
                  <a:lnTo>
                    <a:pt x="945" y="772"/>
                  </a:lnTo>
                  <a:lnTo>
                    <a:pt x="931" y="792"/>
                  </a:lnTo>
                  <a:lnTo>
                    <a:pt x="917" y="812"/>
                  </a:lnTo>
                  <a:lnTo>
                    <a:pt x="902" y="832"/>
                  </a:lnTo>
                  <a:lnTo>
                    <a:pt x="886" y="850"/>
                  </a:lnTo>
                  <a:lnTo>
                    <a:pt x="869" y="867"/>
                  </a:lnTo>
                  <a:lnTo>
                    <a:pt x="851" y="885"/>
                  </a:lnTo>
                  <a:lnTo>
                    <a:pt x="833" y="901"/>
                  </a:lnTo>
                  <a:lnTo>
                    <a:pt x="813" y="916"/>
                  </a:lnTo>
                  <a:lnTo>
                    <a:pt x="794" y="930"/>
                  </a:lnTo>
                  <a:lnTo>
                    <a:pt x="773" y="943"/>
                  </a:lnTo>
                  <a:lnTo>
                    <a:pt x="751" y="956"/>
                  </a:lnTo>
                  <a:lnTo>
                    <a:pt x="729" y="966"/>
                  </a:lnTo>
                  <a:lnTo>
                    <a:pt x="707" y="977"/>
                  </a:lnTo>
                  <a:lnTo>
                    <a:pt x="684" y="986"/>
                  </a:lnTo>
                  <a:lnTo>
                    <a:pt x="660" y="994"/>
                  </a:lnTo>
                  <a:lnTo>
                    <a:pt x="636" y="1001"/>
                  </a:lnTo>
                  <a:lnTo>
                    <a:pt x="612" y="1007"/>
                  </a:lnTo>
                  <a:lnTo>
                    <a:pt x="587" y="1011"/>
                  </a:lnTo>
                  <a:lnTo>
                    <a:pt x="561" y="1015"/>
                  </a:lnTo>
                  <a:lnTo>
                    <a:pt x="536" y="1016"/>
                  </a:lnTo>
                  <a:lnTo>
                    <a:pt x="509" y="1017"/>
                  </a:lnTo>
                  <a:lnTo>
                    <a:pt x="509" y="1017"/>
                  </a:lnTo>
                  <a:lnTo>
                    <a:pt x="483" y="1016"/>
                  </a:lnTo>
                  <a:lnTo>
                    <a:pt x="457" y="1015"/>
                  </a:lnTo>
                  <a:lnTo>
                    <a:pt x="432" y="1011"/>
                  </a:lnTo>
                  <a:lnTo>
                    <a:pt x="407" y="1007"/>
                  </a:lnTo>
                  <a:lnTo>
                    <a:pt x="383" y="1001"/>
                  </a:lnTo>
                  <a:lnTo>
                    <a:pt x="358" y="994"/>
                  </a:lnTo>
                  <a:lnTo>
                    <a:pt x="334" y="986"/>
                  </a:lnTo>
                  <a:lnTo>
                    <a:pt x="311" y="977"/>
                  </a:lnTo>
                  <a:lnTo>
                    <a:pt x="288" y="966"/>
                  </a:lnTo>
                  <a:lnTo>
                    <a:pt x="266" y="956"/>
                  </a:lnTo>
                  <a:lnTo>
                    <a:pt x="246" y="943"/>
                  </a:lnTo>
                  <a:lnTo>
                    <a:pt x="225" y="930"/>
                  </a:lnTo>
                  <a:lnTo>
                    <a:pt x="205" y="916"/>
                  </a:lnTo>
                  <a:lnTo>
                    <a:pt x="186" y="901"/>
                  </a:lnTo>
                  <a:lnTo>
                    <a:pt x="167" y="885"/>
                  </a:lnTo>
                  <a:lnTo>
                    <a:pt x="150" y="867"/>
                  </a:lnTo>
                  <a:lnTo>
                    <a:pt x="133" y="850"/>
                  </a:lnTo>
                  <a:lnTo>
                    <a:pt x="116" y="832"/>
                  </a:lnTo>
                  <a:lnTo>
                    <a:pt x="102" y="812"/>
                  </a:lnTo>
                  <a:lnTo>
                    <a:pt x="88" y="792"/>
                  </a:lnTo>
                  <a:lnTo>
                    <a:pt x="74" y="772"/>
                  </a:lnTo>
                  <a:lnTo>
                    <a:pt x="62" y="751"/>
                  </a:lnTo>
                  <a:lnTo>
                    <a:pt x="51" y="729"/>
                  </a:lnTo>
                  <a:lnTo>
                    <a:pt x="40" y="706"/>
                  </a:lnTo>
                  <a:lnTo>
                    <a:pt x="31" y="683"/>
                  </a:lnTo>
                  <a:lnTo>
                    <a:pt x="23" y="660"/>
                  </a:lnTo>
                  <a:lnTo>
                    <a:pt x="16" y="636"/>
                  </a:lnTo>
                  <a:lnTo>
                    <a:pt x="11" y="610"/>
                  </a:lnTo>
                  <a:lnTo>
                    <a:pt x="6" y="585"/>
                  </a:lnTo>
                  <a:lnTo>
                    <a:pt x="4" y="560"/>
                  </a:lnTo>
                  <a:lnTo>
                    <a:pt x="1" y="534"/>
                  </a:lnTo>
                  <a:lnTo>
                    <a:pt x="0" y="508"/>
                  </a:lnTo>
                  <a:lnTo>
                    <a:pt x="0" y="508"/>
                  </a:lnTo>
                  <a:lnTo>
                    <a:pt x="1" y="481"/>
                  </a:lnTo>
                  <a:lnTo>
                    <a:pt x="4" y="456"/>
                  </a:lnTo>
                  <a:lnTo>
                    <a:pt x="6" y="431"/>
                  </a:lnTo>
                  <a:lnTo>
                    <a:pt x="11" y="405"/>
                  </a:lnTo>
                  <a:lnTo>
                    <a:pt x="16" y="381"/>
                  </a:lnTo>
                  <a:lnTo>
                    <a:pt x="23" y="357"/>
                  </a:lnTo>
                  <a:lnTo>
                    <a:pt x="31" y="333"/>
                  </a:lnTo>
                  <a:lnTo>
                    <a:pt x="40" y="310"/>
                  </a:lnTo>
                  <a:lnTo>
                    <a:pt x="51" y="288"/>
                  </a:lnTo>
                  <a:lnTo>
                    <a:pt x="62" y="266"/>
                  </a:lnTo>
                  <a:lnTo>
                    <a:pt x="74" y="244"/>
                  </a:lnTo>
                  <a:lnTo>
                    <a:pt x="88" y="223"/>
                  </a:lnTo>
                  <a:lnTo>
                    <a:pt x="102" y="204"/>
                  </a:lnTo>
                  <a:lnTo>
                    <a:pt x="116" y="184"/>
                  </a:lnTo>
                  <a:lnTo>
                    <a:pt x="133" y="166"/>
                  </a:lnTo>
                  <a:lnTo>
                    <a:pt x="150" y="148"/>
                  </a:lnTo>
                  <a:lnTo>
                    <a:pt x="167" y="131"/>
                  </a:lnTo>
                  <a:lnTo>
                    <a:pt x="186" y="115"/>
                  </a:lnTo>
                  <a:lnTo>
                    <a:pt x="205" y="100"/>
                  </a:lnTo>
                  <a:lnTo>
                    <a:pt x="225" y="86"/>
                  </a:lnTo>
                  <a:lnTo>
                    <a:pt x="246" y="74"/>
                  </a:lnTo>
                  <a:lnTo>
                    <a:pt x="266" y="61"/>
                  </a:lnTo>
                  <a:lnTo>
                    <a:pt x="288" y="49"/>
                  </a:lnTo>
                  <a:lnTo>
                    <a:pt x="311" y="39"/>
                  </a:lnTo>
                  <a:lnTo>
                    <a:pt x="334" y="30"/>
                  </a:lnTo>
                  <a:lnTo>
                    <a:pt x="358" y="22"/>
                  </a:lnTo>
                  <a:lnTo>
                    <a:pt x="383" y="15"/>
                  </a:lnTo>
                  <a:lnTo>
                    <a:pt x="407" y="10"/>
                  </a:lnTo>
                  <a:lnTo>
                    <a:pt x="432" y="6"/>
                  </a:lnTo>
                  <a:lnTo>
                    <a:pt x="457" y="2"/>
                  </a:lnTo>
                  <a:lnTo>
                    <a:pt x="483" y="0"/>
                  </a:lnTo>
                  <a:lnTo>
                    <a:pt x="509" y="0"/>
                  </a:lnTo>
                  <a:lnTo>
                    <a:pt x="509" y="0"/>
                  </a:lnTo>
                  <a:lnTo>
                    <a:pt x="536" y="0"/>
                  </a:lnTo>
                  <a:lnTo>
                    <a:pt x="561" y="2"/>
                  </a:lnTo>
                  <a:lnTo>
                    <a:pt x="587" y="6"/>
                  </a:lnTo>
                  <a:lnTo>
                    <a:pt x="612" y="10"/>
                  </a:lnTo>
                  <a:lnTo>
                    <a:pt x="636" y="15"/>
                  </a:lnTo>
                  <a:lnTo>
                    <a:pt x="660" y="22"/>
                  </a:lnTo>
                  <a:lnTo>
                    <a:pt x="684" y="30"/>
                  </a:lnTo>
                  <a:lnTo>
                    <a:pt x="707" y="39"/>
                  </a:lnTo>
                  <a:lnTo>
                    <a:pt x="729" y="49"/>
                  </a:lnTo>
                  <a:lnTo>
                    <a:pt x="751" y="61"/>
                  </a:lnTo>
                  <a:lnTo>
                    <a:pt x="773" y="74"/>
                  </a:lnTo>
                  <a:lnTo>
                    <a:pt x="794" y="86"/>
                  </a:lnTo>
                  <a:lnTo>
                    <a:pt x="813" y="100"/>
                  </a:lnTo>
                  <a:lnTo>
                    <a:pt x="833" y="115"/>
                  </a:lnTo>
                  <a:lnTo>
                    <a:pt x="851" y="131"/>
                  </a:lnTo>
                  <a:lnTo>
                    <a:pt x="869" y="148"/>
                  </a:lnTo>
                  <a:lnTo>
                    <a:pt x="886" y="166"/>
                  </a:lnTo>
                  <a:lnTo>
                    <a:pt x="902" y="184"/>
                  </a:lnTo>
                  <a:lnTo>
                    <a:pt x="917" y="204"/>
                  </a:lnTo>
                  <a:lnTo>
                    <a:pt x="931" y="223"/>
                  </a:lnTo>
                  <a:lnTo>
                    <a:pt x="945" y="244"/>
                  </a:lnTo>
                  <a:lnTo>
                    <a:pt x="956" y="266"/>
                  </a:lnTo>
                  <a:lnTo>
                    <a:pt x="968" y="288"/>
                  </a:lnTo>
                  <a:lnTo>
                    <a:pt x="978" y="310"/>
                  </a:lnTo>
                  <a:lnTo>
                    <a:pt x="987" y="333"/>
                  </a:lnTo>
                  <a:lnTo>
                    <a:pt x="995" y="357"/>
                  </a:lnTo>
                  <a:lnTo>
                    <a:pt x="1002" y="381"/>
                  </a:lnTo>
                  <a:lnTo>
                    <a:pt x="1008" y="405"/>
                  </a:lnTo>
                  <a:lnTo>
                    <a:pt x="1012" y="431"/>
                  </a:lnTo>
                  <a:lnTo>
                    <a:pt x="1015" y="456"/>
                  </a:lnTo>
                  <a:lnTo>
                    <a:pt x="1017" y="481"/>
                  </a:lnTo>
                  <a:lnTo>
                    <a:pt x="1019" y="508"/>
                  </a:lnTo>
                  <a:lnTo>
                    <a:pt x="1019" y="50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7" name="Group 200">
              <a:extLst>
                <a:ext uri="{FF2B5EF4-FFF2-40B4-BE49-F238E27FC236}">
                  <a16:creationId xmlns:a16="http://schemas.microsoft.com/office/drawing/2014/main" id="{71976657-1AFB-4AAC-A75E-2B82E55C9571}"/>
                </a:ext>
              </a:extLst>
            </p:cNvPr>
            <p:cNvGrpSpPr/>
            <p:nvPr userDrawn="1"/>
          </p:nvGrpSpPr>
          <p:grpSpPr>
            <a:xfrm>
              <a:off x="6283325" y="3051175"/>
              <a:ext cx="444500" cy="627063"/>
              <a:chOff x="6283325" y="3051175"/>
              <a:chExt cx="444500" cy="627063"/>
            </a:xfrm>
          </p:grpSpPr>
          <p:sp>
            <p:nvSpPr>
              <p:cNvPr id="18" name="Freeform 18">
                <a:extLst>
                  <a:ext uri="{FF2B5EF4-FFF2-40B4-BE49-F238E27FC236}">
                    <a16:creationId xmlns:a16="http://schemas.microsoft.com/office/drawing/2014/main" id="{34438412-5999-4E0A-8545-93761D7E86DA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6362700" y="3544888"/>
                <a:ext cx="252413" cy="133350"/>
              </a:xfrm>
              <a:custGeom>
                <a:avLst/>
                <a:gdLst>
                  <a:gd name="T0" fmla="*/ 318 w 318"/>
                  <a:gd name="T1" fmla="*/ 167 h 167"/>
                  <a:gd name="T2" fmla="*/ 0 w 318"/>
                  <a:gd name="T3" fmla="*/ 167 h 167"/>
                  <a:gd name="T4" fmla="*/ 61 w 318"/>
                  <a:gd name="T5" fmla="*/ 32 h 167"/>
                  <a:gd name="T6" fmla="*/ 61 w 318"/>
                  <a:gd name="T7" fmla="*/ 32 h 167"/>
                  <a:gd name="T8" fmla="*/ 64 w 318"/>
                  <a:gd name="T9" fmla="*/ 25 h 167"/>
                  <a:gd name="T10" fmla="*/ 69 w 318"/>
                  <a:gd name="T11" fmla="*/ 20 h 167"/>
                  <a:gd name="T12" fmla="*/ 75 w 318"/>
                  <a:gd name="T13" fmla="*/ 14 h 167"/>
                  <a:gd name="T14" fmla="*/ 82 w 318"/>
                  <a:gd name="T15" fmla="*/ 9 h 167"/>
                  <a:gd name="T16" fmla="*/ 88 w 318"/>
                  <a:gd name="T17" fmla="*/ 5 h 167"/>
                  <a:gd name="T18" fmla="*/ 95 w 318"/>
                  <a:gd name="T19" fmla="*/ 2 h 167"/>
                  <a:gd name="T20" fmla="*/ 103 w 318"/>
                  <a:gd name="T21" fmla="*/ 1 h 167"/>
                  <a:gd name="T22" fmla="*/ 112 w 318"/>
                  <a:gd name="T23" fmla="*/ 0 h 167"/>
                  <a:gd name="T24" fmla="*/ 206 w 318"/>
                  <a:gd name="T25" fmla="*/ 0 h 167"/>
                  <a:gd name="T26" fmla="*/ 206 w 318"/>
                  <a:gd name="T27" fmla="*/ 0 h 167"/>
                  <a:gd name="T28" fmla="*/ 214 w 318"/>
                  <a:gd name="T29" fmla="*/ 1 h 167"/>
                  <a:gd name="T30" fmla="*/ 222 w 318"/>
                  <a:gd name="T31" fmla="*/ 2 h 167"/>
                  <a:gd name="T32" fmla="*/ 229 w 318"/>
                  <a:gd name="T33" fmla="*/ 5 h 167"/>
                  <a:gd name="T34" fmla="*/ 236 w 318"/>
                  <a:gd name="T35" fmla="*/ 9 h 167"/>
                  <a:gd name="T36" fmla="*/ 243 w 318"/>
                  <a:gd name="T37" fmla="*/ 14 h 167"/>
                  <a:gd name="T38" fmla="*/ 247 w 318"/>
                  <a:gd name="T39" fmla="*/ 20 h 167"/>
                  <a:gd name="T40" fmla="*/ 252 w 318"/>
                  <a:gd name="T41" fmla="*/ 25 h 167"/>
                  <a:gd name="T42" fmla="*/ 257 w 318"/>
                  <a:gd name="T43" fmla="*/ 32 h 167"/>
                  <a:gd name="T44" fmla="*/ 318 w 318"/>
                  <a:gd name="T45" fmla="*/ 167 h 167"/>
                  <a:gd name="T46" fmla="*/ 17 w 318"/>
                  <a:gd name="T47" fmla="*/ 155 h 167"/>
                  <a:gd name="T48" fmla="*/ 299 w 318"/>
                  <a:gd name="T49" fmla="*/ 155 h 167"/>
                  <a:gd name="T50" fmla="*/ 246 w 318"/>
                  <a:gd name="T51" fmla="*/ 37 h 167"/>
                  <a:gd name="T52" fmla="*/ 246 w 318"/>
                  <a:gd name="T53" fmla="*/ 37 h 167"/>
                  <a:gd name="T54" fmla="*/ 243 w 318"/>
                  <a:gd name="T55" fmla="*/ 31 h 167"/>
                  <a:gd name="T56" fmla="*/ 239 w 318"/>
                  <a:gd name="T57" fmla="*/ 26 h 167"/>
                  <a:gd name="T58" fmla="*/ 235 w 318"/>
                  <a:gd name="T59" fmla="*/ 22 h 167"/>
                  <a:gd name="T60" fmla="*/ 230 w 318"/>
                  <a:gd name="T61" fmla="*/ 18 h 167"/>
                  <a:gd name="T62" fmla="*/ 224 w 318"/>
                  <a:gd name="T63" fmla="*/ 16 h 167"/>
                  <a:gd name="T64" fmla="*/ 219 w 318"/>
                  <a:gd name="T65" fmla="*/ 14 h 167"/>
                  <a:gd name="T66" fmla="*/ 213 w 318"/>
                  <a:gd name="T67" fmla="*/ 11 h 167"/>
                  <a:gd name="T68" fmla="*/ 206 w 318"/>
                  <a:gd name="T69" fmla="*/ 11 h 167"/>
                  <a:gd name="T70" fmla="*/ 112 w 318"/>
                  <a:gd name="T71" fmla="*/ 11 h 167"/>
                  <a:gd name="T72" fmla="*/ 112 w 318"/>
                  <a:gd name="T73" fmla="*/ 11 h 167"/>
                  <a:gd name="T74" fmla="*/ 105 w 318"/>
                  <a:gd name="T75" fmla="*/ 11 h 167"/>
                  <a:gd name="T76" fmla="*/ 99 w 318"/>
                  <a:gd name="T77" fmla="*/ 14 h 167"/>
                  <a:gd name="T78" fmla="*/ 93 w 318"/>
                  <a:gd name="T79" fmla="*/ 16 h 167"/>
                  <a:gd name="T80" fmla="*/ 87 w 318"/>
                  <a:gd name="T81" fmla="*/ 18 h 167"/>
                  <a:gd name="T82" fmla="*/ 83 w 318"/>
                  <a:gd name="T83" fmla="*/ 22 h 167"/>
                  <a:gd name="T84" fmla="*/ 78 w 318"/>
                  <a:gd name="T85" fmla="*/ 26 h 167"/>
                  <a:gd name="T86" fmla="*/ 75 w 318"/>
                  <a:gd name="T87" fmla="*/ 31 h 167"/>
                  <a:gd name="T88" fmla="*/ 71 w 318"/>
                  <a:gd name="T89" fmla="*/ 37 h 167"/>
                  <a:gd name="T90" fmla="*/ 17 w 318"/>
                  <a:gd name="T91" fmla="*/ 155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18" h="167">
                    <a:moveTo>
                      <a:pt x="318" y="167"/>
                    </a:moveTo>
                    <a:lnTo>
                      <a:pt x="0" y="167"/>
                    </a:lnTo>
                    <a:lnTo>
                      <a:pt x="61" y="32"/>
                    </a:lnTo>
                    <a:lnTo>
                      <a:pt x="61" y="32"/>
                    </a:lnTo>
                    <a:lnTo>
                      <a:pt x="64" y="25"/>
                    </a:lnTo>
                    <a:lnTo>
                      <a:pt x="69" y="20"/>
                    </a:lnTo>
                    <a:lnTo>
                      <a:pt x="75" y="14"/>
                    </a:lnTo>
                    <a:lnTo>
                      <a:pt x="82" y="9"/>
                    </a:lnTo>
                    <a:lnTo>
                      <a:pt x="88" y="5"/>
                    </a:lnTo>
                    <a:lnTo>
                      <a:pt x="95" y="2"/>
                    </a:lnTo>
                    <a:lnTo>
                      <a:pt x="103" y="1"/>
                    </a:lnTo>
                    <a:lnTo>
                      <a:pt x="112" y="0"/>
                    </a:lnTo>
                    <a:lnTo>
                      <a:pt x="206" y="0"/>
                    </a:lnTo>
                    <a:lnTo>
                      <a:pt x="206" y="0"/>
                    </a:lnTo>
                    <a:lnTo>
                      <a:pt x="214" y="1"/>
                    </a:lnTo>
                    <a:lnTo>
                      <a:pt x="222" y="2"/>
                    </a:lnTo>
                    <a:lnTo>
                      <a:pt x="229" y="5"/>
                    </a:lnTo>
                    <a:lnTo>
                      <a:pt x="236" y="9"/>
                    </a:lnTo>
                    <a:lnTo>
                      <a:pt x="243" y="14"/>
                    </a:lnTo>
                    <a:lnTo>
                      <a:pt x="247" y="20"/>
                    </a:lnTo>
                    <a:lnTo>
                      <a:pt x="252" y="25"/>
                    </a:lnTo>
                    <a:lnTo>
                      <a:pt x="257" y="32"/>
                    </a:lnTo>
                    <a:lnTo>
                      <a:pt x="318" y="167"/>
                    </a:lnTo>
                    <a:close/>
                    <a:moveTo>
                      <a:pt x="17" y="155"/>
                    </a:moveTo>
                    <a:lnTo>
                      <a:pt x="299" y="155"/>
                    </a:lnTo>
                    <a:lnTo>
                      <a:pt x="246" y="37"/>
                    </a:lnTo>
                    <a:lnTo>
                      <a:pt x="246" y="37"/>
                    </a:lnTo>
                    <a:lnTo>
                      <a:pt x="243" y="31"/>
                    </a:lnTo>
                    <a:lnTo>
                      <a:pt x="239" y="26"/>
                    </a:lnTo>
                    <a:lnTo>
                      <a:pt x="235" y="22"/>
                    </a:lnTo>
                    <a:lnTo>
                      <a:pt x="230" y="18"/>
                    </a:lnTo>
                    <a:lnTo>
                      <a:pt x="224" y="16"/>
                    </a:lnTo>
                    <a:lnTo>
                      <a:pt x="219" y="14"/>
                    </a:lnTo>
                    <a:lnTo>
                      <a:pt x="213" y="11"/>
                    </a:lnTo>
                    <a:lnTo>
                      <a:pt x="206" y="11"/>
                    </a:lnTo>
                    <a:lnTo>
                      <a:pt x="112" y="11"/>
                    </a:lnTo>
                    <a:lnTo>
                      <a:pt x="112" y="11"/>
                    </a:lnTo>
                    <a:lnTo>
                      <a:pt x="105" y="11"/>
                    </a:lnTo>
                    <a:lnTo>
                      <a:pt x="99" y="14"/>
                    </a:lnTo>
                    <a:lnTo>
                      <a:pt x="93" y="16"/>
                    </a:lnTo>
                    <a:lnTo>
                      <a:pt x="87" y="18"/>
                    </a:lnTo>
                    <a:lnTo>
                      <a:pt x="83" y="22"/>
                    </a:lnTo>
                    <a:lnTo>
                      <a:pt x="78" y="26"/>
                    </a:lnTo>
                    <a:lnTo>
                      <a:pt x="75" y="31"/>
                    </a:lnTo>
                    <a:lnTo>
                      <a:pt x="71" y="37"/>
                    </a:lnTo>
                    <a:lnTo>
                      <a:pt x="17" y="1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9">
                <a:extLst>
                  <a:ext uri="{FF2B5EF4-FFF2-40B4-BE49-F238E27FC236}">
                    <a16:creationId xmlns:a16="http://schemas.microsoft.com/office/drawing/2014/main" id="{EEAD6767-A2C7-43C3-813D-EBC684BC282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59550" y="3517900"/>
                <a:ext cx="106363" cy="82550"/>
              </a:xfrm>
              <a:custGeom>
                <a:avLst/>
                <a:gdLst>
                  <a:gd name="T0" fmla="*/ 26 w 134"/>
                  <a:gd name="T1" fmla="*/ 102 h 102"/>
                  <a:gd name="T2" fmla="*/ 26 w 134"/>
                  <a:gd name="T3" fmla="*/ 102 h 102"/>
                  <a:gd name="T4" fmla="*/ 40 w 134"/>
                  <a:gd name="T5" fmla="*/ 95 h 102"/>
                  <a:gd name="T6" fmla="*/ 51 w 134"/>
                  <a:gd name="T7" fmla="*/ 87 h 102"/>
                  <a:gd name="T8" fmla="*/ 64 w 134"/>
                  <a:gd name="T9" fmla="*/ 79 h 102"/>
                  <a:gd name="T10" fmla="*/ 75 w 134"/>
                  <a:gd name="T11" fmla="*/ 70 h 102"/>
                  <a:gd name="T12" fmla="*/ 86 w 134"/>
                  <a:gd name="T13" fmla="*/ 61 h 102"/>
                  <a:gd name="T14" fmla="*/ 97 w 134"/>
                  <a:gd name="T15" fmla="*/ 50 h 102"/>
                  <a:gd name="T16" fmla="*/ 106 w 134"/>
                  <a:gd name="T17" fmla="*/ 39 h 102"/>
                  <a:gd name="T18" fmla="*/ 117 w 134"/>
                  <a:gd name="T19" fmla="*/ 28 h 102"/>
                  <a:gd name="T20" fmla="*/ 117 w 134"/>
                  <a:gd name="T21" fmla="*/ 28 h 102"/>
                  <a:gd name="T22" fmla="*/ 131 w 134"/>
                  <a:gd name="T23" fmla="*/ 8 h 102"/>
                  <a:gd name="T24" fmla="*/ 134 w 134"/>
                  <a:gd name="T25" fmla="*/ 2 h 102"/>
                  <a:gd name="T26" fmla="*/ 134 w 134"/>
                  <a:gd name="T27" fmla="*/ 2 h 102"/>
                  <a:gd name="T28" fmla="*/ 134 w 134"/>
                  <a:gd name="T29" fmla="*/ 1 h 102"/>
                  <a:gd name="T30" fmla="*/ 134 w 134"/>
                  <a:gd name="T31" fmla="*/ 1 h 102"/>
                  <a:gd name="T32" fmla="*/ 133 w 134"/>
                  <a:gd name="T33" fmla="*/ 0 h 102"/>
                  <a:gd name="T34" fmla="*/ 67 w 134"/>
                  <a:gd name="T35" fmla="*/ 0 h 102"/>
                  <a:gd name="T36" fmla="*/ 66 w 134"/>
                  <a:gd name="T37" fmla="*/ 1 h 102"/>
                  <a:gd name="T38" fmla="*/ 66 w 134"/>
                  <a:gd name="T39" fmla="*/ 1 h 102"/>
                  <a:gd name="T40" fmla="*/ 51 w 134"/>
                  <a:gd name="T41" fmla="*/ 16 h 102"/>
                  <a:gd name="T42" fmla="*/ 36 w 134"/>
                  <a:gd name="T43" fmla="*/ 29 h 102"/>
                  <a:gd name="T44" fmla="*/ 19 w 134"/>
                  <a:gd name="T45" fmla="*/ 42 h 102"/>
                  <a:gd name="T46" fmla="*/ 0 w 134"/>
                  <a:gd name="T47" fmla="*/ 53 h 102"/>
                  <a:gd name="T48" fmla="*/ 0 w 134"/>
                  <a:gd name="T49" fmla="*/ 53 h 102"/>
                  <a:gd name="T50" fmla="*/ 7 w 134"/>
                  <a:gd name="T51" fmla="*/ 62 h 102"/>
                  <a:gd name="T52" fmla="*/ 7 w 134"/>
                  <a:gd name="T53" fmla="*/ 62 h 102"/>
                  <a:gd name="T54" fmla="*/ 26 w 134"/>
                  <a:gd name="T55" fmla="*/ 51 h 102"/>
                  <a:gd name="T56" fmla="*/ 42 w 134"/>
                  <a:gd name="T57" fmla="*/ 39 h 102"/>
                  <a:gd name="T58" fmla="*/ 58 w 134"/>
                  <a:gd name="T59" fmla="*/ 26 h 102"/>
                  <a:gd name="T60" fmla="*/ 73 w 134"/>
                  <a:gd name="T61" fmla="*/ 11 h 102"/>
                  <a:gd name="T62" fmla="*/ 114 w 134"/>
                  <a:gd name="T63" fmla="*/ 11 h 102"/>
                  <a:gd name="T64" fmla="*/ 114 w 134"/>
                  <a:gd name="T65" fmla="*/ 11 h 102"/>
                  <a:gd name="T66" fmla="*/ 108 w 134"/>
                  <a:gd name="T67" fmla="*/ 20 h 102"/>
                  <a:gd name="T68" fmla="*/ 108 w 134"/>
                  <a:gd name="T69" fmla="*/ 20 h 102"/>
                  <a:gd name="T70" fmla="*/ 98 w 134"/>
                  <a:gd name="T71" fmla="*/ 32 h 102"/>
                  <a:gd name="T72" fmla="*/ 89 w 134"/>
                  <a:gd name="T73" fmla="*/ 42 h 102"/>
                  <a:gd name="T74" fmla="*/ 79 w 134"/>
                  <a:gd name="T75" fmla="*/ 51 h 102"/>
                  <a:gd name="T76" fmla="*/ 68 w 134"/>
                  <a:gd name="T77" fmla="*/ 61 h 102"/>
                  <a:gd name="T78" fmla="*/ 57 w 134"/>
                  <a:gd name="T79" fmla="*/ 70 h 102"/>
                  <a:gd name="T80" fmla="*/ 45 w 134"/>
                  <a:gd name="T81" fmla="*/ 78 h 102"/>
                  <a:gd name="T82" fmla="*/ 34 w 134"/>
                  <a:gd name="T83" fmla="*/ 85 h 102"/>
                  <a:gd name="T84" fmla="*/ 21 w 134"/>
                  <a:gd name="T85" fmla="*/ 92 h 102"/>
                  <a:gd name="T86" fmla="*/ 26 w 134"/>
                  <a:gd name="T87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34" h="102">
                    <a:moveTo>
                      <a:pt x="26" y="102"/>
                    </a:moveTo>
                    <a:lnTo>
                      <a:pt x="26" y="102"/>
                    </a:lnTo>
                    <a:lnTo>
                      <a:pt x="40" y="95"/>
                    </a:lnTo>
                    <a:lnTo>
                      <a:pt x="51" y="87"/>
                    </a:lnTo>
                    <a:lnTo>
                      <a:pt x="64" y="79"/>
                    </a:lnTo>
                    <a:lnTo>
                      <a:pt x="75" y="70"/>
                    </a:lnTo>
                    <a:lnTo>
                      <a:pt x="86" y="61"/>
                    </a:lnTo>
                    <a:lnTo>
                      <a:pt x="97" y="50"/>
                    </a:lnTo>
                    <a:lnTo>
                      <a:pt x="106" y="39"/>
                    </a:lnTo>
                    <a:lnTo>
                      <a:pt x="117" y="28"/>
                    </a:lnTo>
                    <a:lnTo>
                      <a:pt x="117" y="28"/>
                    </a:lnTo>
                    <a:lnTo>
                      <a:pt x="131" y="8"/>
                    </a:lnTo>
                    <a:lnTo>
                      <a:pt x="134" y="2"/>
                    </a:lnTo>
                    <a:lnTo>
                      <a:pt x="134" y="2"/>
                    </a:lnTo>
                    <a:lnTo>
                      <a:pt x="134" y="1"/>
                    </a:lnTo>
                    <a:lnTo>
                      <a:pt x="134" y="1"/>
                    </a:lnTo>
                    <a:lnTo>
                      <a:pt x="133" y="0"/>
                    </a:lnTo>
                    <a:lnTo>
                      <a:pt x="67" y="0"/>
                    </a:lnTo>
                    <a:lnTo>
                      <a:pt x="66" y="1"/>
                    </a:lnTo>
                    <a:lnTo>
                      <a:pt x="66" y="1"/>
                    </a:lnTo>
                    <a:lnTo>
                      <a:pt x="51" y="16"/>
                    </a:lnTo>
                    <a:lnTo>
                      <a:pt x="36" y="29"/>
                    </a:lnTo>
                    <a:lnTo>
                      <a:pt x="19" y="42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7" y="62"/>
                    </a:lnTo>
                    <a:lnTo>
                      <a:pt x="7" y="62"/>
                    </a:lnTo>
                    <a:lnTo>
                      <a:pt x="26" y="51"/>
                    </a:lnTo>
                    <a:lnTo>
                      <a:pt x="42" y="39"/>
                    </a:lnTo>
                    <a:lnTo>
                      <a:pt x="58" y="26"/>
                    </a:lnTo>
                    <a:lnTo>
                      <a:pt x="73" y="11"/>
                    </a:lnTo>
                    <a:lnTo>
                      <a:pt x="114" y="11"/>
                    </a:lnTo>
                    <a:lnTo>
                      <a:pt x="114" y="11"/>
                    </a:lnTo>
                    <a:lnTo>
                      <a:pt x="108" y="20"/>
                    </a:lnTo>
                    <a:lnTo>
                      <a:pt x="108" y="20"/>
                    </a:lnTo>
                    <a:lnTo>
                      <a:pt x="98" y="32"/>
                    </a:lnTo>
                    <a:lnTo>
                      <a:pt x="89" y="42"/>
                    </a:lnTo>
                    <a:lnTo>
                      <a:pt x="79" y="51"/>
                    </a:lnTo>
                    <a:lnTo>
                      <a:pt x="68" y="61"/>
                    </a:lnTo>
                    <a:lnTo>
                      <a:pt x="57" y="70"/>
                    </a:lnTo>
                    <a:lnTo>
                      <a:pt x="45" y="78"/>
                    </a:lnTo>
                    <a:lnTo>
                      <a:pt x="34" y="85"/>
                    </a:lnTo>
                    <a:lnTo>
                      <a:pt x="21" y="92"/>
                    </a:lnTo>
                    <a:lnTo>
                      <a:pt x="26" y="10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20">
                <a:extLst>
                  <a:ext uri="{FF2B5EF4-FFF2-40B4-BE49-F238E27FC236}">
                    <a16:creationId xmlns:a16="http://schemas.microsoft.com/office/drawing/2014/main" id="{EC576385-F653-4CD5-BB58-2F28DA80D640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6546850" y="3470275"/>
                <a:ext cx="180975" cy="36513"/>
              </a:xfrm>
              <a:custGeom>
                <a:avLst/>
                <a:gdLst>
                  <a:gd name="T0" fmla="*/ 228 w 228"/>
                  <a:gd name="T1" fmla="*/ 34 h 48"/>
                  <a:gd name="T2" fmla="*/ 228 w 228"/>
                  <a:gd name="T3" fmla="*/ 34 h 48"/>
                  <a:gd name="T4" fmla="*/ 227 w 228"/>
                  <a:gd name="T5" fmla="*/ 40 h 48"/>
                  <a:gd name="T6" fmla="*/ 225 w 228"/>
                  <a:gd name="T7" fmla="*/ 44 h 48"/>
                  <a:gd name="T8" fmla="*/ 220 w 228"/>
                  <a:gd name="T9" fmla="*/ 47 h 48"/>
                  <a:gd name="T10" fmla="*/ 214 w 228"/>
                  <a:gd name="T11" fmla="*/ 48 h 48"/>
                  <a:gd name="T12" fmla="*/ 14 w 228"/>
                  <a:gd name="T13" fmla="*/ 48 h 48"/>
                  <a:gd name="T14" fmla="*/ 14 w 228"/>
                  <a:gd name="T15" fmla="*/ 48 h 48"/>
                  <a:gd name="T16" fmla="*/ 8 w 228"/>
                  <a:gd name="T17" fmla="*/ 47 h 48"/>
                  <a:gd name="T18" fmla="*/ 4 w 228"/>
                  <a:gd name="T19" fmla="*/ 44 h 48"/>
                  <a:gd name="T20" fmla="*/ 1 w 228"/>
                  <a:gd name="T21" fmla="*/ 40 h 48"/>
                  <a:gd name="T22" fmla="*/ 0 w 228"/>
                  <a:gd name="T23" fmla="*/ 34 h 48"/>
                  <a:gd name="T24" fmla="*/ 0 w 228"/>
                  <a:gd name="T25" fmla="*/ 14 h 48"/>
                  <a:gd name="T26" fmla="*/ 0 w 228"/>
                  <a:gd name="T27" fmla="*/ 14 h 48"/>
                  <a:gd name="T28" fmla="*/ 1 w 228"/>
                  <a:gd name="T29" fmla="*/ 10 h 48"/>
                  <a:gd name="T30" fmla="*/ 4 w 228"/>
                  <a:gd name="T31" fmla="*/ 5 h 48"/>
                  <a:gd name="T32" fmla="*/ 8 w 228"/>
                  <a:gd name="T33" fmla="*/ 2 h 48"/>
                  <a:gd name="T34" fmla="*/ 14 w 228"/>
                  <a:gd name="T35" fmla="*/ 0 h 48"/>
                  <a:gd name="T36" fmla="*/ 214 w 228"/>
                  <a:gd name="T37" fmla="*/ 0 h 48"/>
                  <a:gd name="T38" fmla="*/ 214 w 228"/>
                  <a:gd name="T39" fmla="*/ 0 h 48"/>
                  <a:gd name="T40" fmla="*/ 220 w 228"/>
                  <a:gd name="T41" fmla="*/ 2 h 48"/>
                  <a:gd name="T42" fmla="*/ 225 w 228"/>
                  <a:gd name="T43" fmla="*/ 5 h 48"/>
                  <a:gd name="T44" fmla="*/ 227 w 228"/>
                  <a:gd name="T45" fmla="*/ 10 h 48"/>
                  <a:gd name="T46" fmla="*/ 228 w 228"/>
                  <a:gd name="T47" fmla="*/ 14 h 48"/>
                  <a:gd name="T48" fmla="*/ 228 w 228"/>
                  <a:gd name="T49" fmla="*/ 34 h 48"/>
                  <a:gd name="T50" fmla="*/ 14 w 228"/>
                  <a:gd name="T51" fmla="*/ 12 h 48"/>
                  <a:gd name="T52" fmla="*/ 14 w 228"/>
                  <a:gd name="T53" fmla="*/ 12 h 48"/>
                  <a:gd name="T54" fmla="*/ 12 w 228"/>
                  <a:gd name="T55" fmla="*/ 13 h 48"/>
                  <a:gd name="T56" fmla="*/ 12 w 228"/>
                  <a:gd name="T57" fmla="*/ 14 h 48"/>
                  <a:gd name="T58" fmla="*/ 12 w 228"/>
                  <a:gd name="T59" fmla="*/ 34 h 48"/>
                  <a:gd name="T60" fmla="*/ 12 w 228"/>
                  <a:gd name="T61" fmla="*/ 34 h 48"/>
                  <a:gd name="T62" fmla="*/ 12 w 228"/>
                  <a:gd name="T63" fmla="*/ 35 h 48"/>
                  <a:gd name="T64" fmla="*/ 14 w 228"/>
                  <a:gd name="T65" fmla="*/ 36 h 48"/>
                  <a:gd name="T66" fmla="*/ 214 w 228"/>
                  <a:gd name="T67" fmla="*/ 36 h 48"/>
                  <a:gd name="T68" fmla="*/ 214 w 228"/>
                  <a:gd name="T69" fmla="*/ 36 h 48"/>
                  <a:gd name="T70" fmla="*/ 217 w 228"/>
                  <a:gd name="T71" fmla="*/ 35 h 48"/>
                  <a:gd name="T72" fmla="*/ 217 w 228"/>
                  <a:gd name="T73" fmla="*/ 34 h 48"/>
                  <a:gd name="T74" fmla="*/ 217 w 228"/>
                  <a:gd name="T75" fmla="*/ 14 h 48"/>
                  <a:gd name="T76" fmla="*/ 217 w 228"/>
                  <a:gd name="T77" fmla="*/ 14 h 48"/>
                  <a:gd name="T78" fmla="*/ 217 w 228"/>
                  <a:gd name="T79" fmla="*/ 13 h 48"/>
                  <a:gd name="T80" fmla="*/ 214 w 228"/>
                  <a:gd name="T81" fmla="*/ 12 h 48"/>
                  <a:gd name="T82" fmla="*/ 14 w 228"/>
                  <a:gd name="T83" fmla="*/ 1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28" h="48">
                    <a:moveTo>
                      <a:pt x="228" y="34"/>
                    </a:moveTo>
                    <a:lnTo>
                      <a:pt x="228" y="34"/>
                    </a:lnTo>
                    <a:lnTo>
                      <a:pt x="227" y="40"/>
                    </a:lnTo>
                    <a:lnTo>
                      <a:pt x="225" y="44"/>
                    </a:lnTo>
                    <a:lnTo>
                      <a:pt x="220" y="47"/>
                    </a:lnTo>
                    <a:lnTo>
                      <a:pt x="214" y="48"/>
                    </a:lnTo>
                    <a:lnTo>
                      <a:pt x="14" y="48"/>
                    </a:lnTo>
                    <a:lnTo>
                      <a:pt x="14" y="48"/>
                    </a:lnTo>
                    <a:lnTo>
                      <a:pt x="8" y="47"/>
                    </a:lnTo>
                    <a:lnTo>
                      <a:pt x="4" y="44"/>
                    </a:lnTo>
                    <a:lnTo>
                      <a:pt x="1" y="40"/>
                    </a:lnTo>
                    <a:lnTo>
                      <a:pt x="0" y="3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1" y="10"/>
                    </a:lnTo>
                    <a:lnTo>
                      <a:pt x="4" y="5"/>
                    </a:lnTo>
                    <a:lnTo>
                      <a:pt x="8" y="2"/>
                    </a:lnTo>
                    <a:lnTo>
                      <a:pt x="14" y="0"/>
                    </a:lnTo>
                    <a:lnTo>
                      <a:pt x="214" y="0"/>
                    </a:lnTo>
                    <a:lnTo>
                      <a:pt x="214" y="0"/>
                    </a:lnTo>
                    <a:lnTo>
                      <a:pt x="220" y="2"/>
                    </a:lnTo>
                    <a:lnTo>
                      <a:pt x="225" y="5"/>
                    </a:lnTo>
                    <a:lnTo>
                      <a:pt x="227" y="10"/>
                    </a:lnTo>
                    <a:lnTo>
                      <a:pt x="228" y="14"/>
                    </a:lnTo>
                    <a:lnTo>
                      <a:pt x="228" y="34"/>
                    </a:lnTo>
                    <a:close/>
                    <a:moveTo>
                      <a:pt x="14" y="12"/>
                    </a:moveTo>
                    <a:lnTo>
                      <a:pt x="14" y="12"/>
                    </a:lnTo>
                    <a:lnTo>
                      <a:pt x="12" y="13"/>
                    </a:lnTo>
                    <a:lnTo>
                      <a:pt x="12" y="14"/>
                    </a:lnTo>
                    <a:lnTo>
                      <a:pt x="12" y="34"/>
                    </a:lnTo>
                    <a:lnTo>
                      <a:pt x="12" y="34"/>
                    </a:lnTo>
                    <a:lnTo>
                      <a:pt x="12" y="35"/>
                    </a:lnTo>
                    <a:lnTo>
                      <a:pt x="14" y="36"/>
                    </a:lnTo>
                    <a:lnTo>
                      <a:pt x="214" y="36"/>
                    </a:lnTo>
                    <a:lnTo>
                      <a:pt x="214" y="36"/>
                    </a:lnTo>
                    <a:lnTo>
                      <a:pt x="217" y="35"/>
                    </a:lnTo>
                    <a:lnTo>
                      <a:pt x="217" y="34"/>
                    </a:lnTo>
                    <a:lnTo>
                      <a:pt x="217" y="14"/>
                    </a:lnTo>
                    <a:lnTo>
                      <a:pt x="217" y="14"/>
                    </a:lnTo>
                    <a:lnTo>
                      <a:pt x="217" y="13"/>
                    </a:lnTo>
                    <a:lnTo>
                      <a:pt x="214" y="12"/>
                    </a:lnTo>
                    <a:lnTo>
                      <a:pt x="14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21">
                <a:extLst>
                  <a:ext uri="{FF2B5EF4-FFF2-40B4-BE49-F238E27FC236}">
                    <a16:creationId xmlns:a16="http://schemas.microsoft.com/office/drawing/2014/main" id="{4224D54B-FC2C-4743-9475-A92849BE5C25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6459538" y="3571875"/>
                <a:ext cx="58738" cy="58738"/>
              </a:xfrm>
              <a:custGeom>
                <a:avLst/>
                <a:gdLst>
                  <a:gd name="T0" fmla="*/ 37 w 74"/>
                  <a:gd name="T1" fmla="*/ 73 h 73"/>
                  <a:gd name="T2" fmla="*/ 24 w 74"/>
                  <a:gd name="T3" fmla="*/ 71 h 73"/>
                  <a:gd name="T4" fmla="*/ 13 w 74"/>
                  <a:gd name="T5" fmla="*/ 64 h 73"/>
                  <a:gd name="T6" fmla="*/ 8 w 74"/>
                  <a:gd name="T7" fmla="*/ 59 h 73"/>
                  <a:gd name="T8" fmla="*/ 2 w 74"/>
                  <a:gd name="T9" fmla="*/ 49 h 73"/>
                  <a:gd name="T10" fmla="*/ 1 w 74"/>
                  <a:gd name="T11" fmla="*/ 43 h 73"/>
                  <a:gd name="T12" fmla="*/ 0 w 74"/>
                  <a:gd name="T13" fmla="*/ 36 h 73"/>
                  <a:gd name="T14" fmla="*/ 3 w 74"/>
                  <a:gd name="T15" fmla="*/ 23 h 73"/>
                  <a:gd name="T16" fmla="*/ 10 w 74"/>
                  <a:gd name="T17" fmla="*/ 11 h 73"/>
                  <a:gd name="T18" fmla="*/ 23 w 74"/>
                  <a:gd name="T19" fmla="*/ 3 h 73"/>
                  <a:gd name="T20" fmla="*/ 37 w 74"/>
                  <a:gd name="T21" fmla="*/ 0 h 73"/>
                  <a:gd name="T22" fmla="*/ 46 w 74"/>
                  <a:gd name="T23" fmla="*/ 1 h 73"/>
                  <a:gd name="T24" fmla="*/ 61 w 74"/>
                  <a:gd name="T25" fmla="*/ 9 h 73"/>
                  <a:gd name="T26" fmla="*/ 67 w 74"/>
                  <a:gd name="T27" fmla="*/ 16 h 73"/>
                  <a:gd name="T28" fmla="*/ 71 w 74"/>
                  <a:gd name="T29" fmla="*/ 26 h 73"/>
                  <a:gd name="T30" fmla="*/ 74 w 74"/>
                  <a:gd name="T31" fmla="*/ 36 h 73"/>
                  <a:gd name="T32" fmla="*/ 74 w 74"/>
                  <a:gd name="T33" fmla="*/ 39 h 73"/>
                  <a:gd name="T34" fmla="*/ 72 w 74"/>
                  <a:gd name="T35" fmla="*/ 46 h 73"/>
                  <a:gd name="T36" fmla="*/ 67 w 74"/>
                  <a:gd name="T37" fmla="*/ 58 h 73"/>
                  <a:gd name="T38" fmla="*/ 56 w 74"/>
                  <a:gd name="T39" fmla="*/ 67 h 73"/>
                  <a:gd name="T40" fmla="*/ 44 w 74"/>
                  <a:gd name="T41" fmla="*/ 72 h 73"/>
                  <a:gd name="T42" fmla="*/ 37 w 74"/>
                  <a:gd name="T43" fmla="*/ 73 h 73"/>
                  <a:gd name="T44" fmla="*/ 37 w 74"/>
                  <a:gd name="T45" fmla="*/ 11 h 73"/>
                  <a:gd name="T46" fmla="*/ 26 w 74"/>
                  <a:gd name="T47" fmla="*/ 13 h 73"/>
                  <a:gd name="T48" fmla="*/ 19 w 74"/>
                  <a:gd name="T49" fmla="*/ 19 h 73"/>
                  <a:gd name="T50" fmla="*/ 14 w 74"/>
                  <a:gd name="T51" fmla="*/ 27 h 73"/>
                  <a:gd name="T52" fmla="*/ 11 w 74"/>
                  <a:gd name="T53" fmla="*/ 36 h 73"/>
                  <a:gd name="T54" fmla="*/ 13 w 74"/>
                  <a:gd name="T55" fmla="*/ 41 h 73"/>
                  <a:gd name="T56" fmla="*/ 15 w 74"/>
                  <a:gd name="T57" fmla="*/ 49 h 73"/>
                  <a:gd name="T58" fmla="*/ 19 w 74"/>
                  <a:gd name="T59" fmla="*/ 55 h 73"/>
                  <a:gd name="T60" fmla="*/ 28 w 74"/>
                  <a:gd name="T61" fmla="*/ 59 h 73"/>
                  <a:gd name="T62" fmla="*/ 37 w 74"/>
                  <a:gd name="T63" fmla="*/ 62 h 73"/>
                  <a:gd name="T64" fmla="*/ 41 w 74"/>
                  <a:gd name="T65" fmla="*/ 61 h 73"/>
                  <a:gd name="T66" fmla="*/ 51 w 74"/>
                  <a:gd name="T67" fmla="*/ 57 h 73"/>
                  <a:gd name="T68" fmla="*/ 57 w 74"/>
                  <a:gd name="T69" fmla="*/ 51 h 73"/>
                  <a:gd name="T70" fmla="*/ 61 w 74"/>
                  <a:gd name="T71" fmla="*/ 42 h 73"/>
                  <a:gd name="T72" fmla="*/ 62 w 74"/>
                  <a:gd name="T73" fmla="*/ 38 h 73"/>
                  <a:gd name="T74" fmla="*/ 62 w 74"/>
                  <a:gd name="T75" fmla="*/ 36 h 73"/>
                  <a:gd name="T76" fmla="*/ 57 w 74"/>
                  <a:gd name="T77" fmla="*/ 23 h 73"/>
                  <a:gd name="T78" fmla="*/ 53 w 74"/>
                  <a:gd name="T79" fmla="*/ 18 h 73"/>
                  <a:gd name="T80" fmla="*/ 43 w 74"/>
                  <a:gd name="T81" fmla="*/ 12 h 73"/>
                  <a:gd name="T82" fmla="*/ 37 w 74"/>
                  <a:gd name="T83" fmla="*/ 11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4" h="73">
                    <a:moveTo>
                      <a:pt x="37" y="73"/>
                    </a:moveTo>
                    <a:lnTo>
                      <a:pt x="37" y="73"/>
                    </a:lnTo>
                    <a:lnTo>
                      <a:pt x="30" y="72"/>
                    </a:lnTo>
                    <a:lnTo>
                      <a:pt x="24" y="71"/>
                    </a:lnTo>
                    <a:lnTo>
                      <a:pt x="17" y="67"/>
                    </a:lnTo>
                    <a:lnTo>
                      <a:pt x="13" y="64"/>
                    </a:lnTo>
                    <a:lnTo>
                      <a:pt x="13" y="64"/>
                    </a:lnTo>
                    <a:lnTo>
                      <a:pt x="8" y="59"/>
                    </a:lnTo>
                    <a:lnTo>
                      <a:pt x="4" y="55"/>
                    </a:lnTo>
                    <a:lnTo>
                      <a:pt x="2" y="49"/>
                    </a:lnTo>
                    <a:lnTo>
                      <a:pt x="1" y="43"/>
                    </a:lnTo>
                    <a:lnTo>
                      <a:pt x="1" y="43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1" y="29"/>
                    </a:lnTo>
                    <a:lnTo>
                      <a:pt x="3" y="23"/>
                    </a:lnTo>
                    <a:lnTo>
                      <a:pt x="7" y="16"/>
                    </a:lnTo>
                    <a:lnTo>
                      <a:pt x="10" y="11"/>
                    </a:lnTo>
                    <a:lnTo>
                      <a:pt x="16" y="6"/>
                    </a:lnTo>
                    <a:lnTo>
                      <a:pt x="23" y="3"/>
                    </a:lnTo>
                    <a:lnTo>
                      <a:pt x="30" y="1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46" y="1"/>
                    </a:lnTo>
                    <a:lnTo>
                      <a:pt x="54" y="4"/>
                    </a:lnTo>
                    <a:lnTo>
                      <a:pt x="61" y="9"/>
                    </a:lnTo>
                    <a:lnTo>
                      <a:pt x="67" y="16"/>
                    </a:lnTo>
                    <a:lnTo>
                      <a:pt x="67" y="16"/>
                    </a:lnTo>
                    <a:lnTo>
                      <a:pt x="69" y="20"/>
                    </a:lnTo>
                    <a:lnTo>
                      <a:pt x="71" y="26"/>
                    </a:lnTo>
                    <a:lnTo>
                      <a:pt x="72" y="31"/>
                    </a:lnTo>
                    <a:lnTo>
                      <a:pt x="74" y="36"/>
                    </a:lnTo>
                    <a:lnTo>
                      <a:pt x="74" y="36"/>
                    </a:lnTo>
                    <a:lnTo>
                      <a:pt x="74" y="39"/>
                    </a:lnTo>
                    <a:lnTo>
                      <a:pt x="74" y="39"/>
                    </a:lnTo>
                    <a:lnTo>
                      <a:pt x="72" y="46"/>
                    </a:lnTo>
                    <a:lnTo>
                      <a:pt x="70" y="51"/>
                    </a:lnTo>
                    <a:lnTo>
                      <a:pt x="67" y="58"/>
                    </a:lnTo>
                    <a:lnTo>
                      <a:pt x="62" y="63"/>
                    </a:lnTo>
                    <a:lnTo>
                      <a:pt x="56" y="67"/>
                    </a:lnTo>
                    <a:lnTo>
                      <a:pt x="51" y="71"/>
                    </a:lnTo>
                    <a:lnTo>
                      <a:pt x="44" y="72"/>
                    </a:lnTo>
                    <a:lnTo>
                      <a:pt x="37" y="73"/>
                    </a:lnTo>
                    <a:lnTo>
                      <a:pt x="37" y="73"/>
                    </a:lnTo>
                    <a:close/>
                    <a:moveTo>
                      <a:pt x="37" y="11"/>
                    </a:moveTo>
                    <a:lnTo>
                      <a:pt x="37" y="11"/>
                    </a:lnTo>
                    <a:lnTo>
                      <a:pt x="32" y="12"/>
                    </a:lnTo>
                    <a:lnTo>
                      <a:pt x="26" y="13"/>
                    </a:lnTo>
                    <a:lnTo>
                      <a:pt x="23" y="16"/>
                    </a:lnTo>
                    <a:lnTo>
                      <a:pt x="19" y="19"/>
                    </a:lnTo>
                    <a:lnTo>
                      <a:pt x="16" y="23"/>
                    </a:lnTo>
                    <a:lnTo>
                      <a:pt x="14" y="27"/>
                    </a:lnTo>
                    <a:lnTo>
                      <a:pt x="13" y="32"/>
                    </a:lnTo>
                    <a:lnTo>
                      <a:pt x="11" y="36"/>
                    </a:lnTo>
                    <a:lnTo>
                      <a:pt x="11" y="36"/>
                    </a:lnTo>
                    <a:lnTo>
                      <a:pt x="13" y="41"/>
                    </a:lnTo>
                    <a:lnTo>
                      <a:pt x="13" y="41"/>
                    </a:lnTo>
                    <a:lnTo>
                      <a:pt x="15" y="49"/>
                    </a:lnTo>
                    <a:lnTo>
                      <a:pt x="19" y="55"/>
                    </a:lnTo>
                    <a:lnTo>
                      <a:pt x="19" y="55"/>
                    </a:lnTo>
                    <a:lnTo>
                      <a:pt x="24" y="58"/>
                    </a:lnTo>
                    <a:lnTo>
                      <a:pt x="28" y="59"/>
                    </a:lnTo>
                    <a:lnTo>
                      <a:pt x="32" y="62"/>
                    </a:lnTo>
                    <a:lnTo>
                      <a:pt x="37" y="62"/>
                    </a:lnTo>
                    <a:lnTo>
                      <a:pt x="37" y="62"/>
                    </a:lnTo>
                    <a:lnTo>
                      <a:pt x="41" y="61"/>
                    </a:lnTo>
                    <a:lnTo>
                      <a:pt x="46" y="59"/>
                    </a:lnTo>
                    <a:lnTo>
                      <a:pt x="51" y="57"/>
                    </a:lnTo>
                    <a:lnTo>
                      <a:pt x="54" y="55"/>
                    </a:lnTo>
                    <a:lnTo>
                      <a:pt x="57" y="51"/>
                    </a:lnTo>
                    <a:lnTo>
                      <a:pt x="60" y="47"/>
                    </a:lnTo>
                    <a:lnTo>
                      <a:pt x="61" y="42"/>
                    </a:lnTo>
                    <a:lnTo>
                      <a:pt x="62" y="38"/>
                    </a:lnTo>
                    <a:lnTo>
                      <a:pt x="62" y="38"/>
                    </a:lnTo>
                    <a:lnTo>
                      <a:pt x="62" y="36"/>
                    </a:lnTo>
                    <a:lnTo>
                      <a:pt x="62" y="36"/>
                    </a:lnTo>
                    <a:lnTo>
                      <a:pt x="61" y="29"/>
                    </a:lnTo>
                    <a:lnTo>
                      <a:pt x="57" y="23"/>
                    </a:lnTo>
                    <a:lnTo>
                      <a:pt x="57" y="23"/>
                    </a:lnTo>
                    <a:lnTo>
                      <a:pt x="53" y="18"/>
                    </a:lnTo>
                    <a:lnTo>
                      <a:pt x="48" y="14"/>
                    </a:lnTo>
                    <a:lnTo>
                      <a:pt x="43" y="12"/>
                    </a:lnTo>
                    <a:lnTo>
                      <a:pt x="37" y="11"/>
                    </a:lnTo>
                    <a:lnTo>
                      <a:pt x="37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D31DD7B3-4620-4F53-9EC9-4DE2C0B7B6B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72225" y="3157538"/>
                <a:ext cx="112713" cy="120650"/>
              </a:xfrm>
              <a:custGeom>
                <a:avLst/>
                <a:gdLst>
                  <a:gd name="T0" fmla="*/ 135 w 142"/>
                  <a:gd name="T1" fmla="*/ 105 h 154"/>
                  <a:gd name="T2" fmla="*/ 126 w 142"/>
                  <a:gd name="T3" fmla="*/ 119 h 154"/>
                  <a:gd name="T4" fmla="*/ 114 w 142"/>
                  <a:gd name="T5" fmla="*/ 129 h 154"/>
                  <a:gd name="T6" fmla="*/ 99 w 142"/>
                  <a:gd name="T7" fmla="*/ 138 h 154"/>
                  <a:gd name="T8" fmla="*/ 84 w 142"/>
                  <a:gd name="T9" fmla="*/ 141 h 154"/>
                  <a:gd name="T10" fmla="*/ 72 w 142"/>
                  <a:gd name="T11" fmla="*/ 142 h 154"/>
                  <a:gd name="T12" fmla="*/ 50 w 142"/>
                  <a:gd name="T13" fmla="*/ 136 h 154"/>
                  <a:gd name="T14" fmla="*/ 39 w 142"/>
                  <a:gd name="T15" fmla="*/ 129 h 154"/>
                  <a:gd name="T16" fmla="*/ 24 w 142"/>
                  <a:gd name="T17" fmla="*/ 116 h 154"/>
                  <a:gd name="T18" fmla="*/ 14 w 142"/>
                  <a:gd name="T19" fmla="*/ 96 h 154"/>
                  <a:gd name="T20" fmla="*/ 12 w 142"/>
                  <a:gd name="T21" fmla="*/ 85 h 154"/>
                  <a:gd name="T22" fmla="*/ 12 w 142"/>
                  <a:gd name="T23" fmla="*/ 71 h 154"/>
                  <a:gd name="T24" fmla="*/ 19 w 142"/>
                  <a:gd name="T25" fmla="*/ 46 h 154"/>
                  <a:gd name="T26" fmla="*/ 34 w 142"/>
                  <a:gd name="T27" fmla="*/ 27 h 154"/>
                  <a:gd name="T28" fmla="*/ 56 w 142"/>
                  <a:gd name="T29" fmla="*/ 15 h 154"/>
                  <a:gd name="T30" fmla="*/ 68 w 142"/>
                  <a:gd name="T31" fmla="*/ 12 h 154"/>
                  <a:gd name="T32" fmla="*/ 84 w 142"/>
                  <a:gd name="T33" fmla="*/ 12 h 154"/>
                  <a:gd name="T34" fmla="*/ 77 w 142"/>
                  <a:gd name="T35" fmla="*/ 0 h 154"/>
                  <a:gd name="T36" fmla="*/ 67 w 142"/>
                  <a:gd name="T37" fmla="*/ 0 h 154"/>
                  <a:gd name="T38" fmla="*/ 52 w 142"/>
                  <a:gd name="T39" fmla="*/ 4 h 154"/>
                  <a:gd name="T40" fmla="*/ 38 w 142"/>
                  <a:gd name="T41" fmla="*/ 10 h 154"/>
                  <a:gd name="T42" fmla="*/ 27 w 142"/>
                  <a:gd name="T43" fmla="*/ 19 h 154"/>
                  <a:gd name="T44" fmla="*/ 16 w 142"/>
                  <a:gd name="T45" fmla="*/ 29 h 154"/>
                  <a:gd name="T46" fmla="*/ 8 w 142"/>
                  <a:gd name="T47" fmla="*/ 42 h 154"/>
                  <a:gd name="T48" fmla="*/ 3 w 142"/>
                  <a:gd name="T49" fmla="*/ 56 h 154"/>
                  <a:gd name="T50" fmla="*/ 0 w 142"/>
                  <a:gd name="T51" fmla="*/ 71 h 154"/>
                  <a:gd name="T52" fmla="*/ 0 w 142"/>
                  <a:gd name="T53" fmla="*/ 86 h 154"/>
                  <a:gd name="T54" fmla="*/ 1 w 142"/>
                  <a:gd name="T55" fmla="*/ 93 h 154"/>
                  <a:gd name="T56" fmla="*/ 4 w 142"/>
                  <a:gd name="T57" fmla="*/ 100 h 154"/>
                  <a:gd name="T58" fmla="*/ 14 w 142"/>
                  <a:gd name="T59" fmla="*/ 123 h 154"/>
                  <a:gd name="T60" fmla="*/ 33 w 142"/>
                  <a:gd name="T61" fmla="*/ 140 h 154"/>
                  <a:gd name="T62" fmla="*/ 43 w 142"/>
                  <a:gd name="T63" fmla="*/ 146 h 154"/>
                  <a:gd name="T64" fmla="*/ 65 w 142"/>
                  <a:gd name="T65" fmla="*/ 153 h 154"/>
                  <a:gd name="T66" fmla="*/ 76 w 142"/>
                  <a:gd name="T67" fmla="*/ 154 h 154"/>
                  <a:gd name="T68" fmla="*/ 86 w 142"/>
                  <a:gd name="T69" fmla="*/ 153 h 154"/>
                  <a:gd name="T70" fmla="*/ 102 w 142"/>
                  <a:gd name="T71" fmla="*/ 149 h 154"/>
                  <a:gd name="T72" fmla="*/ 118 w 142"/>
                  <a:gd name="T73" fmla="*/ 141 h 154"/>
                  <a:gd name="T74" fmla="*/ 130 w 142"/>
                  <a:gd name="T75" fmla="*/ 131 h 154"/>
                  <a:gd name="T76" fmla="*/ 142 w 142"/>
                  <a:gd name="T77" fmla="*/ 117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2" h="154">
                    <a:moveTo>
                      <a:pt x="135" y="105"/>
                    </a:moveTo>
                    <a:lnTo>
                      <a:pt x="135" y="105"/>
                    </a:lnTo>
                    <a:lnTo>
                      <a:pt x="130" y="112"/>
                    </a:lnTo>
                    <a:lnTo>
                      <a:pt x="126" y="119"/>
                    </a:lnTo>
                    <a:lnTo>
                      <a:pt x="120" y="125"/>
                    </a:lnTo>
                    <a:lnTo>
                      <a:pt x="114" y="129"/>
                    </a:lnTo>
                    <a:lnTo>
                      <a:pt x="107" y="134"/>
                    </a:lnTo>
                    <a:lnTo>
                      <a:pt x="99" y="138"/>
                    </a:lnTo>
                    <a:lnTo>
                      <a:pt x="92" y="140"/>
                    </a:lnTo>
                    <a:lnTo>
                      <a:pt x="84" y="141"/>
                    </a:lnTo>
                    <a:lnTo>
                      <a:pt x="84" y="141"/>
                    </a:lnTo>
                    <a:lnTo>
                      <a:pt x="72" y="142"/>
                    </a:lnTo>
                    <a:lnTo>
                      <a:pt x="60" y="140"/>
                    </a:lnTo>
                    <a:lnTo>
                      <a:pt x="50" y="136"/>
                    </a:lnTo>
                    <a:lnTo>
                      <a:pt x="39" y="129"/>
                    </a:lnTo>
                    <a:lnTo>
                      <a:pt x="39" y="129"/>
                    </a:lnTo>
                    <a:lnTo>
                      <a:pt x="31" y="124"/>
                    </a:lnTo>
                    <a:lnTo>
                      <a:pt x="24" y="116"/>
                    </a:lnTo>
                    <a:lnTo>
                      <a:pt x="19" y="106"/>
                    </a:lnTo>
                    <a:lnTo>
                      <a:pt x="14" y="96"/>
                    </a:lnTo>
                    <a:lnTo>
                      <a:pt x="14" y="96"/>
                    </a:lnTo>
                    <a:lnTo>
                      <a:pt x="12" y="85"/>
                    </a:lnTo>
                    <a:lnTo>
                      <a:pt x="12" y="85"/>
                    </a:lnTo>
                    <a:lnTo>
                      <a:pt x="12" y="71"/>
                    </a:lnTo>
                    <a:lnTo>
                      <a:pt x="14" y="58"/>
                    </a:lnTo>
                    <a:lnTo>
                      <a:pt x="19" y="46"/>
                    </a:lnTo>
                    <a:lnTo>
                      <a:pt x="26" y="36"/>
                    </a:lnTo>
                    <a:lnTo>
                      <a:pt x="34" y="27"/>
                    </a:lnTo>
                    <a:lnTo>
                      <a:pt x="44" y="20"/>
                    </a:lnTo>
                    <a:lnTo>
                      <a:pt x="56" y="15"/>
                    </a:lnTo>
                    <a:lnTo>
                      <a:pt x="68" y="12"/>
                    </a:lnTo>
                    <a:lnTo>
                      <a:pt x="68" y="12"/>
                    </a:lnTo>
                    <a:lnTo>
                      <a:pt x="76" y="12"/>
                    </a:lnTo>
                    <a:lnTo>
                      <a:pt x="84" y="12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0" y="2"/>
                    </a:lnTo>
                    <a:lnTo>
                      <a:pt x="52" y="4"/>
                    </a:lnTo>
                    <a:lnTo>
                      <a:pt x="45" y="6"/>
                    </a:lnTo>
                    <a:lnTo>
                      <a:pt x="38" y="10"/>
                    </a:lnTo>
                    <a:lnTo>
                      <a:pt x="33" y="14"/>
                    </a:lnTo>
                    <a:lnTo>
                      <a:pt x="27" y="19"/>
                    </a:lnTo>
                    <a:lnTo>
                      <a:pt x="21" y="23"/>
                    </a:lnTo>
                    <a:lnTo>
                      <a:pt x="16" y="29"/>
                    </a:lnTo>
                    <a:lnTo>
                      <a:pt x="12" y="35"/>
                    </a:lnTo>
                    <a:lnTo>
                      <a:pt x="8" y="42"/>
                    </a:lnTo>
                    <a:lnTo>
                      <a:pt x="5" y="49"/>
                    </a:lnTo>
                    <a:lnTo>
                      <a:pt x="3" y="56"/>
                    </a:lnTo>
                    <a:lnTo>
                      <a:pt x="1" y="63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1" y="93"/>
                    </a:lnTo>
                    <a:lnTo>
                      <a:pt x="4" y="100"/>
                    </a:lnTo>
                    <a:lnTo>
                      <a:pt x="4" y="100"/>
                    </a:lnTo>
                    <a:lnTo>
                      <a:pt x="8" y="111"/>
                    </a:lnTo>
                    <a:lnTo>
                      <a:pt x="14" y="123"/>
                    </a:lnTo>
                    <a:lnTo>
                      <a:pt x="23" y="132"/>
                    </a:lnTo>
                    <a:lnTo>
                      <a:pt x="33" y="140"/>
                    </a:lnTo>
                    <a:lnTo>
                      <a:pt x="33" y="140"/>
                    </a:lnTo>
                    <a:lnTo>
                      <a:pt x="43" y="146"/>
                    </a:lnTo>
                    <a:lnTo>
                      <a:pt x="53" y="150"/>
                    </a:lnTo>
                    <a:lnTo>
                      <a:pt x="65" y="153"/>
                    </a:lnTo>
                    <a:lnTo>
                      <a:pt x="76" y="154"/>
                    </a:lnTo>
                    <a:lnTo>
                      <a:pt x="76" y="154"/>
                    </a:lnTo>
                    <a:lnTo>
                      <a:pt x="86" y="153"/>
                    </a:lnTo>
                    <a:lnTo>
                      <a:pt x="86" y="153"/>
                    </a:lnTo>
                    <a:lnTo>
                      <a:pt x="94" y="151"/>
                    </a:lnTo>
                    <a:lnTo>
                      <a:pt x="102" y="149"/>
                    </a:lnTo>
                    <a:lnTo>
                      <a:pt x="110" y="146"/>
                    </a:lnTo>
                    <a:lnTo>
                      <a:pt x="118" y="141"/>
                    </a:lnTo>
                    <a:lnTo>
                      <a:pt x="125" y="136"/>
                    </a:lnTo>
                    <a:lnTo>
                      <a:pt x="130" y="131"/>
                    </a:lnTo>
                    <a:lnTo>
                      <a:pt x="136" y="124"/>
                    </a:lnTo>
                    <a:lnTo>
                      <a:pt x="142" y="117"/>
                    </a:lnTo>
                    <a:lnTo>
                      <a:pt x="135" y="1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23">
                <a:extLst>
                  <a:ext uri="{FF2B5EF4-FFF2-40B4-BE49-F238E27FC236}">
                    <a16:creationId xmlns:a16="http://schemas.microsoft.com/office/drawing/2014/main" id="{1D970AD7-1344-4F82-8CD7-1852AF3A7448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6403975" y="3189288"/>
                <a:ext cx="58738" cy="57150"/>
              </a:xfrm>
              <a:custGeom>
                <a:avLst/>
                <a:gdLst>
                  <a:gd name="T0" fmla="*/ 37 w 74"/>
                  <a:gd name="T1" fmla="*/ 72 h 72"/>
                  <a:gd name="T2" fmla="*/ 26 w 74"/>
                  <a:gd name="T3" fmla="*/ 70 h 72"/>
                  <a:gd name="T4" fmla="*/ 17 w 74"/>
                  <a:gd name="T5" fmla="*/ 65 h 72"/>
                  <a:gd name="T6" fmla="*/ 12 w 74"/>
                  <a:gd name="T7" fmla="*/ 62 h 72"/>
                  <a:gd name="T8" fmla="*/ 5 w 74"/>
                  <a:gd name="T9" fmla="*/ 53 h 72"/>
                  <a:gd name="T10" fmla="*/ 3 w 74"/>
                  <a:gd name="T11" fmla="*/ 47 h 72"/>
                  <a:gd name="T12" fmla="*/ 2 w 74"/>
                  <a:gd name="T13" fmla="*/ 40 h 72"/>
                  <a:gd name="T14" fmla="*/ 3 w 74"/>
                  <a:gd name="T15" fmla="*/ 26 h 72"/>
                  <a:gd name="T16" fmla="*/ 9 w 74"/>
                  <a:gd name="T17" fmla="*/ 14 h 72"/>
                  <a:gd name="T18" fmla="*/ 13 w 74"/>
                  <a:gd name="T19" fmla="*/ 8 h 72"/>
                  <a:gd name="T20" fmla="*/ 26 w 74"/>
                  <a:gd name="T21" fmla="*/ 1 h 72"/>
                  <a:gd name="T22" fmla="*/ 33 w 74"/>
                  <a:gd name="T23" fmla="*/ 0 h 72"/>
                  <a:gd name="T24" fmla="*/ 50 w 74"/>
                  <a:gd name="T25" fmla="*/ 2 h 72"/>
                  <a:gd name="T26" fmla="*/ 65 w 74"/>
                  <a:gd name="T27" fmla="*/ 11 h 72"/>
                  <a:gd name="T28" fmla="*/ 68 w 74"/>
                  <a:gd name="T29" fmla="*/ 16 h 72"/>
                  <a:gd name="T30" fmla="*/ 73 w 74"/>
                  <a:gd name="T31" fmla="*/ 26 h 72"/>
                  <a:gd name="T32" fmla="*/ 74 w 74"/>
                  <a:gd name="T33" fmla="*/ 31 h 72"/>
                  <a:gd name="T34" fmla="*/ 74 w 74"/>
                  <a:gd name="T35" fmla="*/ 33 h 72"/>
                  <a:gd name="T36" fmla="*/ 72 w 74"/>
                  <a:gd name="T37" fmla="*/ 47 h 72"/>
                  <a:gd name="T38" fmla="*/ 66 w 74"/>
                  <a:gd name="T39" fmla="*/ 59 h 72"/>
                  <a:gd name="T40" fmla="*/ 55 w 74"/>
                  <a:gd name="T41" fmla="*/ 68 h 72"/>
                  <a:gd name="T42" fmla="*/ 42 w 74"/>
                  <a:gd name="T43" fmla="*/ 72 h 72"/>
                  <a:gd name="T44" fmla="*/ 37 w 74"/>
                  <a:gd name="T45" fmla="*/ 72 h 72"/>
                  <a:gd name="T46" fmla="*/ 37 w 74"/>
                  <a:gd name="T47" fmla="*/ 10 h 72"/>
                  <a:gd name="T48" fmla="*/ 35 w 74"/>
                  <a:gd name="T49" fmla="*/ 11 h 72"/>
                  <a:gd name="T50" fmla="*/ 29 w 74"/>
                  <a:gd name="T51" fmla="*/ 12 h 72"/>
                  <a:gd name="T52" fmla="*/ 21 w 74"/>
                  <a:gd name="T53" fmla="*/ 17 h 72"/>
                  <a:gd name="T54" fmla="*/ 18 w 74"/>
                  <a:gd name="T55" fmla="*/ 20 h 72"/>
                  <a:gd name="T56" fmla="*/ 13 w 74"/>
                  <a:gd name="T57" fmla="*/ 29 h 72"/>
                  <a:gd name="T58" fmla="*/ 12 w 74"/>
                  <a:gd name="T59" fmla="*/ 39 h 72"/>
                  <a:gd name="T60" fmla="*/ 13 w 74"/>
                  <a:gd name="T61" fmla="*/ 44 h 72"/>
                  <a:gd name="T62" fmla="*/ 18 w 74"/>
                  <a:gd name="T63" fmla="*/ 50 h 72"/>
                  <a:gd name="T64" fmla="*/ 23 w 74"/>
                  <a:gd name="T65" fmla="*/ 56 h 72"/>
                  <a:gd name="T66" fmla="*/ 32 w 74"/>
                  <a:gd name="T67" fmla="*/ 60 h 72"/>
                  <a:gd name="T68" fmla="*/ 41 w 74"/>
                  <a:gd name="T69" fmla="*/ 61 h 72"/>
                  <a:gd name="T70" fmla="*/ 45 w 74"/>
                  <a:gd name="T71" fmla="*/ 60 h 72"/>
                  <a:gd name="T72" fmla="*/ 53 w 74"/>
                  <a:gd name="T73" fmla="*/ 55 h 72"/>
                  <a:gd name="T74" fmla="*/ 59 w 74"/>
                  <a:gd name="T75" fmla="*/ 48 h 72"/>
                  <a:gd name="T76" fmla="*/ 63 w 74"/>
                  <a:gd name="T77" fmla="*/ 39 h 72"/>
                  <a:gd name="T78" fmla="*/ 63 w 74"/>
                  <a:gd name="T79" fmla="*/ 34 h 72"/>
                  <a:gd name="T80" fmla="*/ 63 w 74"/>
                  <a:gd name="T81" fmla="*/ 33 h 72"/>
                  <a:gd name="T82" fmla="*/ 56 w 74"/>
                  <a:gd name="T83" fmla="*/ 19 h 72"/>
                  <a:gd name="T84" fmla="*/ 52 w 74"/>
                  <a:gd name="T85" fmla="*/ 16 h 72"/>
                  <a:gd name="T86" fmla="*/ 43 w 74"/>
                  <a:gd name="T87" fmla="*/ 11 h 72"/>
                  <a:gd name="T88" fmla="*/ 37 w 74"/>
                  <a:gd name="T89" fmla="*/ 1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4" h="72">
                    <a:moveTo>
                      <a:pt x="37" y="72"/>
                    </a:moveTo>
                    <a:lnTo>
                      <a:pt x="37" y="72"/>
                    </a:lnTo>
                    <a:lnTo>
                      <a:pt x="32" y="72"/>
                    </a:lnTo>
                    <a:lnTo>
                      <a:pt x="26" y="70"/>
                    </a:lnTo>
                    <a:lnTo>
                      <a:pt x="21" y="69"/>
                    </a:lnTo>
                    <a:lnTo>
                      <a:pt x="17" y="65"/>
                    </a:lnTo>
                    <a:lnTo>
                      <a:pt x="17" y="65"/>
                    </a:lnTo>
                    <a:lnTo>
                      <a:pt x="12" y="62"/>
                    </a:lnTo>
                    <a:lnTo>
                      <a:pt x="7" y="57"/>
                    </a:lnTo>
                    <a:lnTo>
                      <a:pt x="5" y="53"/>
                    </a:lnTo>
                    <a:lnTo>
                      <a:pt x="3" y="47"/>
                    </a:lnTo>
                    <a:lnTo>
                      <a:pt x="3" y="47"/>
                    </a:lnTo>
                    <a:lnTo>
                      <a:pt x="2" y="40"/>
                    </a:lnTo>
                    <a:lnTo>
                      <a:pt x="2" y="40"/>
                    </a:lnTo>
                    <a:lnTo>
                      <a:pt x="0" y="33"/>
                    </a:lnTo>
                    <a:lnTo>
                      <a:pt x="3" y="26"/>
                    </a:lnTo>
                    <a:lnTo>
                      <a:pt x="5" y="19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13" y="8"/>
                    </a:lnTo>
                    <a:lnTo>
                      <a:pt x="20" y="4"/>
                    </a:lnTo>
                    <a:lnTo>
                      <a:pt x="26" y="1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42" y="0"/>
                    </a:lnTo>
                    <a:lnTo>
                      <a:pt x="50" y="2"/>
                    </a:lnTo>
                    <a:lnTo>
                      <a:pt x="58" y="5"/>
                    </a:lnTo>
                    <a:lnTo>
                      <a:pt x="65" y="11"/>
                    </a:lnTo>
                    <a:lnTo>
                      <a:pt x="65" y="11"/>
                    </a:lnTo>
                    <a:lnTo>
                      <a:pt x="68" y="16"/>
                    </a:lnTo>
                    <a:lnTo>
                      <a:pt x="71" y="20"/>
                    </a:lnTo>
                    <a:lnTo>
                      <a:pt x="73" y="26"/>
                    </a:lnTo>
                    <a:lnTo>
                      <a:pt x="74" y="31"/>
                    </a:lnTo>
                    <a:lnTo>
                      <a:pt x="74" y="31"/>
                    </a:lnTo>
                    <a:lnTo>
                      <a:pt x="74" y="33"/>
                    </a:lnTo>
                    <a:lnTo>
                      <a:pt x="74" y="33"/>
                    </a:lnTo>
                    <a:lnTo>
                      <a:pt x="74" y="40"/>
                    </a:lnTo>
                    <a:lnTo>
                      <a:pt x="72" y="47"/>
                    </a:lnTo>
                    <a:lnTo>
                      <a:pt x="70" y="54"/>
                    </a:lnTo>
                    <a:lnTo>
                      <a:pt x="66" y="59"/>
                    </a:lnTo>
                    <a:lnTo>
                      <a:pt x="60" y="64"/>
                    </a:lnTo>
                    <a:lnTo>
                      <a:pt x="55" y="68"/>
                    </a:lnTo>
                    <a:lnTo>
                      <a:pt x="49" y="70"/>
                    </a:lnTo>
                    <a:lnTo>
                      <a:pt x="42" y="72"/>
                    </a:lnTo>
                    <a:lnTo>
                      <a:pt x="42" y="72"/>
                    </a:lnTo>
                    <a:lnTo>
                      <a:pt x="37" y="72"/>
                    </a:lnTo>
                    <a:lnTo>
                      <a:pt x="37" y="72"/>
                    </a:lnTo>
                    <a:close/>
                    <a:moveTo>
                      <a:pt x="37" y="10"/>
                    </a:moveTo>
                    <a:lnTo>
                      <a:pt x="37" y="10"/>
                    </a:lnTo>
                    <a:lnTo>
                      <a:pt x="35" y="11"/>
                    </a:lnTo>
                    <a:lnTo>
                      <a:pt x="35" y="11"/>
                    </a:lnTo>
                    <a:lnTo>
                      <a:pt x="29" y="12"/>
                    </a:lnTo>
                    <a:lnTo>
                      <a:pt x="25" y="14"/>
                    </a:lnTo>
                    <a:lnTo>
                      <a:pt x="21" y="17"/>
                    </a:lnTo>
                    <a:lnTo>
                      <a:pt x="18" y="20"/>
                    </a:lnTo>
                    <a:lnTo>
                      <a:pt x="18" y="20"/>
                    </a:lnTo>
                    <a:lnTo>
                      <a:pt x="15" y="24"/>
                    </a:lnTo>
                    <a:lnTo>
                      <a:pt x="13" y="29"/>
                    </a:lnTo>
                    <a:lnTo>
                      <a:pt x="12" y="33"/>
                    </a:lnTo>
                    <a:lnTo>
                      <a:pt x="12" y="39"/>
                    </a:lnTo>
                    <a:lnTo>
                      <a:pt x="12" y="39"/>
                    </a:lnTo>
                    <a:lnTo>
                      <a:pt x="13" y="44"/>
                    </a:lnTo>
                    <a:lnTo>
                      <a:pt x="13" y="44"/>
                    </a:lnTo>
                    <a:lnTo>
                      <a:pt x="18" y="50"/>
                    </a:lnTo>
                    <a:lnTo>
                      <a:pt x="23" y="56"/>
                    </a:lnTo>
                    <a:lnTo>
                      <a:pt x="23" y="56"/>
                    </a:lnTo>
                    <a:lnTo>
                      <a:pt x="27" y="59"/>
                    </a:lnTo>
                    <a:lnTo>
                      <a:pt x="32" y="60"/>
                    </a:lnTo>
                    <a:lnTo>
                      <a:pt x="36" y="61"/>
                    </a:lnTo>
                    <a:lnTo>
                      <a:pt x="41" y="61"/>
                    </a:lnTo>
                    <a:lnTo>
                      <a:pt x="41" y="61"/>
                    </a:lnTo>
                    <a:lnTo>
                      <a:pt x="45" y="60"/>
                    </a:lnTo>
                    <a:lnTo>
                      <a:pt x="50" y="57"/>
                    </a:lnTo>
                    <a:lnTo>
                      <a:pt x="53" y="55"/>
                    </a:lnTo>
                    <a:lnTo>
                      <a:pt x="57" y="52"/>
                    </a:lnTo>
                    <a:lnTo>
                      <a:pt x="59" y="48"/>
                    </a:lnTo>
                    <a:lnTo>
                      <a:pt x="62" y="44"/>
                    </a:lnTo>
                    <a:lnTo>
                      <a:pt x="63" y="39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3"/>
                    </a:lnTo>
                    <a:lnTo>
                      <a:pt x="63" y="33"/>
                    </a:lnTo>
                    <a:lnTo>
                      <a:pt x="60" y="25"/>
                    </a:lnTo>
                    <a:lnTo>
                      <a:pt x="56" y="19"/>
                    </a:lnTo>
                    <a:lnTo>
                      <a:pt x="56" y="19"/>
                    </a:lnTo>
                    <a:lnTo>
                      <a:pt x="52" y="16"/>
                    </a:lnTo>
                    <a:lnTo>
                      <a:pt x="48" y="12"/>
                    </a:lnTo>
                    <a:lnTo>
                      <a:pt x="43" y="11"/>
                    </a:lnTo>
                    <a:lnTo>
                      <a:pt x="37" y="10"/>
                    </a:lnTo>
                    <a:lnTo>
                      <a:pt x="37" y="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24">
                <a:extLst>
                  <a:ext uri="{FF2B5EF4-FFF2-40B4-BE49-F238E27FC236}">
                    <a16:creationId xmlns:a16="http://schemas.microsoft.com/office/drawing/2014/main" id="{5BD13151-0F54-4364-BF1A-457AC58E329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84950" y="3360738"/>
                <a:ext cx="41275" cy="34925"/>
              </a:xfrm>
              <a:custGeom>
                <a:avLst/>
                <a:gdLst>
                  <a:gd name="T0" fmla="*/ 10 w 53"/>
                  <a:gd name="T1" fmla="*/ 17 h 45"/>
                  <a:gd name="T2" fmla="*/ 18 w 53"/>
                  <a:gd name="T3" fmla="*/ 34 h 45"/>
                  <a:gd name="T4" fmla="*/ 18 w 53"/>
                  <a:gd name="T5" fmla="*/ 34 h 45"/>
                  <a:gd name="T6" fmla="*/ 19 w 53"/>
                  <a:gd name="T7" fmla="*/ 34 h 45"/>
                  <a:gd name="T8" fmla="*/ 19 w 53"/>
                  <a:gd name="T9" fmla="*/ 34 h 45"/>
                  <a:gd name="T10" fmla="*/ 20 w 53"/>
                  <a:gd name="T11" fmla="*/ 34 h 45"/>
                  <a:gd name="T12" fmla="*/ 40 w 53"/>
                  <a:gd name="T13" fmla="*/ 23 h 45"/>
                  <a:gd name="T14" fmla="*/ 40 w 53"/>
                  <a:gd name="T15" fmla="*/ 23 h 45"/>
                  <a:gd name="T16" fmla="*/ 41 w 53"/>
                  <a:gd name="T17" fmla="*/ 21 h 45"/>
                  <a:gd name="T18" fmla="*/ 32 w 53"/>
                  <a:gd name="T19" fmla="*/ 5 h 45"/>
                  <a:gd name="T20" fmla="*/ 42 w 53"/>
                  <a:gd name="T21" fmla="*/ 0 h 45"/>
                  <a:gd name="T22" fmla="*/ 50 w 53"/>
                  <a:gd name="T23" fmla="*/ 15 h 45"/>
                  <a:gd name="T24" fmla="*/ 50 w 53"/>
                  <a:gd name="T25" fmla="*/ 15 h 45"/>
                  <a:gd name="T26" fmla="*/ 53 w 53"/>
                  <a:gd name="T27" fmla="*/ 21 h 45"/>
                  <a:gd name="T28" fmla="*/ 51 w 53"/>
                  <a:gd name="T29" fmla="*/ 26 h 45"/>
                  <a:gd name="T30" fmla="*/ 49 w 53"/>
                  <a:gd name="T31" fmla="*/ 30 h 45"/>
                  <a:gd name="T32" fmla="*/ 46 w 53"/>
                  <a:gd name="T33" fmla="*/ 32 h 45"/>
                  <a:gd name="T34" fmla="*/ 25 w 53"/>
                  <a:gd name="T35" fmla="*/ 44 h 45"/>
                  <a:gd name="T36" fmla="*/ 25 w 53"/>
                  <a:gd name="T37" fmla="*/ 44 h 45"/>
                  <a:gd name="T38" fmla="*/ 23 w 53"/>
                  <a:gd name="T39" fmla="*/ 45 h 45"/>
                  <a:gd name="T40" fmla="*/ 19 w 53"/>
                  <a:gd name="T41" fmla="*/ 45 h 45"/>
                  <a:gd name="T42" fmla="*/ 19 w 53"/>
                  <a:gd name="T43" fmla="*/ 45 h 45"/>
                  <a:gd name="T44" fmla="*/ 16 w 53"/>
                  <a:gd name="T45" fmla="*/ 45 h 45"/>
                  <a:gd name="T46" fmla="*/ 16 w 53"/>
                  <a:gd name="T47" fmla="*/ 45 h 45"/>
                  <a:gd name="T48" fmla="*/ 11 w 53"/>
                  <a:gd name="T49" fmla="*/ 43 h 45"/>
                  <a:gd name="T50" fmla="*/ 9 w 53"/>
                  <a:gd name="T51" fmla="*/ 39 h 45"/>
                  <a:gd name="T52" fmla="*/ 0 w 53"/>
                  <a:gd name="T53" fmla="*/ 23 h 45"/>
                  <a:gd name="T54" fmla="*/ 10 w 53"/>
                  <a:gd name="T55" fmla="*/ 17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3" h="45">
                    <a:moveTo>
                      <a:pt x="10" y="17"/>
                    </a:moveTo>
                    <a:lnTo>
                      <a:pt x="18" y="34"/>
                    </a:lnTo>
                    <a:lnTo>
                      <a:pt x="18" y="34"/>
                    </a:lnTo>
                    <a:lnTo>
                      <a:pt x="19" y="34"/>
                    </a:lnTo>
                    <a:lnTo>
                      <a:pt x="19" y="34"/>
                    </a:lnTo>
                    <a:lnTo>
                      <a:pt x="20" y="34"/>
                    </a:lnTo>
                    <a:lnTo>
                      <a:pt x="40" y="23"/>
                    </a:lnTo>
                    <a:lnTo>
                      <a:pt x="40" y="23"/>
                    </a:lnTo>
                    <a:lnTo>
                      <a:pt x="41" y="21"/>
                    </a:lnTo>
                    <a:lnTo>
                      <a:pt x="32" y="5"/>
                    </a:lnTo>
                    <a:lnTo>
                      <a:pt x="42" y="0"/>
                    </a:lnTo>
                    <a:lnTo>
                      <a:pt x="50" y="15"/>
                    </a:lnTo>
                    <a:lnTo>
                      <a:pt x="50" y="15"/>
                    </a:lnTo>
                    <a:lnTo>
                      <a:pt x="53" y="21"/>
                    </a:lnTo>
                    <a:lnTo>
                      <a:pt x="51" y="26"/>
                    </a:lnTo>
                    <a:lnTo>
                      <a:pt x="49" y="30"/>
                    </a:lnTo>
                    <a:lnTo>
                      <a:pt x="46" y="32"/>
                    </a:lnTo>
                    <a:lnTo>
                      <a:pt x="25" y="44"/>
                    </a:lnTo>
                    <a:lnTo>
                      <a:pt x="25" y="44"/>
                    </a:lnTo>
                    <a:lnTo>
                      <a:pt x="23" y="45"/>
                    </a:lnTo>
                    <a:lnTo>
                      <a:pt x="19" y="45"/>
                    </a:lnTo>
                    <a:lnTo>
                      <a:pt x="19" y="45"/>
                    </a:lnTo>
                    <a:lnTo>
                      <a:pt x="16" y="45"/>
                    </a:lnTo>
                    <a:lnTo>
                      <a:pt x="16" y="45"/>
                    </a:lnTo>
                    <a:lnTo>
                      <a:pt x="11" y="43"/>
                    </a:lnTo>
                    <a:lnTo>
                      <a:pt x="9" y="39"/>
                    </a:lnTo>
                    <a:lnTo>
                      <a:pt x="0" y="23"/>
                    </a:lnTo>
                    <a:lnTo>
                      <a:pt x="10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25">
                <a:extLst>
                  <a:ext uri="{FF2B5EF4-FFF2-40B4-BE49-F238E27FC236}">
                    <a16:creationId xmlns:a16="http://schemas.microsoft.com/office/drawing/2014/main" id="{729240B3-1799-4F15-9F51-D5B79179D1DA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6410325" y="3073400"/>
                <a:ext cx="222250" cy="311150"/>
              </a:xfrm>
              <a:custGeom>
                <a:avLst/>
                <a:gdLst>
                  <a:gd name="T0" fmla="*/ 199 w 278"/>
                  <a:gd name="T1" fmla="*/ 392 h 392"/>
                  <a:gd name="T2" fmla="*/ 199 w 278"/>
                  <a:gd name="T3" fmla="*/ 392 h 392"/>
                  <a:gd name="T4" fmla="*/ 199 w 278"/>
                  <a:gd name="T5" fmla="*/ 392 h 392"/>
                  <a:gd name="T6" fmla="*/ 193 w 278"/>
                  <a:gd name="T7" fmla="*/ 391 h 392"/>
                  <a:gd name="T8" fmla="*/ 187 w 278"/>
                  <a:gd name="T9" fmla="*/ 389 h 392"/>
                  <a:gd name="T10" fmla="*/ 182 w 278"/>
                  <a:gd name="T11" fmla="*/ 384 h 392"/>
                  <a:gd name="T12" fmla="*/ 178 w 278"/>
                  <a:gd name="T13" fmla="*/ 379 h 392"/>
                  <a:gd name="T14" fmla="*/ 0 w 278"/>
                  <a:gd name="T15" fmla="*/ 53 h 392"/>
                  <a:gd name="T16" fmla="*/ 98 w 278"/>
                  <a:gd name="T17" fmla="*/ 0 h 392"/>
                  <a:gd name="T18" fmla="*/ 275 w 278"/>
                  <a:gd name="T19" fmla="*/ 325 h 392"/>
                  <a:gd name="T20" fmla="*/ 275 w 278"/>
                  <a:gd name="T21" fmla="*/ 325 h 392"/>
                  <a:gd name="T22" fmla="*/ 277 w 278"/>
                  <a:gd name="T23" fmla="*/ 330 h 392"/>
                  <a:gd name="T24" fmla="*/ 278 w 278"/>
                  <a:gd name="T25" fmla="*/ 335 h 392"/>
                  <a:gd name="T26" fmla="*/ 278 w 278"/>
                  <a:gd name="T27" fmla="*/ 340 h 392"/>
                  <a:gd name="T28" fmla="*/ 277 w 278"/>
                  <a:gd name="T29" fmla="*/ 344 h 392"/>
                  <a:gd name="T30" fmla="*/ 276 w 278"/>
                  <a:gd name="T31" fmla="*/ 348 h 392"/>
                  <a:gd name="T32" fmla="*/ 273 w 278"/>
                  <a:gd name="T33" fmla="*/ 353 h 392"/>
                  <a:gd name="T34" fmla="*/ 270 w 278"/>
                  <a:gd name="T35" fmla="*/ 356 h 392"/>
                  <a:gd name="T36" fmla="*/ 266 w 278"/>
                  <a:gd name="T37" fmla="*/ 359 h 392"/>
                  <a:gd name="T38" fmla="*/ 210 w 278"/>
                  <a:gd name="T39" fmla="*/ 389 h 392"/>
                  <a:gd name="T40" fmla="*/ 210 w 278"/>
                  <a:gd name="T41" fmla="*/ 389 h 392"/>
                  <a:gd name="T42" fmla="*/ 206 w 278"/>
                  <a:gd name="T43" fmla="*/ 391 h 392"/>
                  <a:gd name="T44" fmla="*/ 199 w 278"/>
                  <a:gd name="T45" fmla="*/ 392 h 392"/>
                  <a:gd name="T46" fmla="*/ 199 w 278"/>
                  <a:gd name="T47" fmla="*/ 392 h 392"/>
                  <a:gd name="T48" fmla="*/ 16 w 278"/>
                  <a:gd name="T49" fmla="*/ 58 h 392"/>
                  <a:gd name="T50" fmla="*/ 189 w 278"/>
                  <a:gd name="T51" fmla="*/ 374 h 392"/>
                  <a:gd name="T52" fmla="*/ 189 w 278"/>
                  <a:gd name="T53" fmla="*/ 374 h 392"/>
                  <a:gd name="T54" fmla="*/ 190 w 278"/>
                  <a:gd name="T55" fmla="*/ 376 h 392"/>
                  <a:gd name="T56" fmla="*/ 193 w 278"/>
                  <a:gd name="T57" fmla="*/ 378 h 392"/>
                  <a:gd name="T58" fmla="*/ 196 w 278"/>
                  <a:gd name="T59" fmla="*/ 379 h 392"/>
                  <a:gd name="T60" fmla="*/ 199 w 278"/>
                  <a:gd name="T61" fmla="*/ 381 h 392"/>
                  <a:gd name="T62" fmla="*/ 199 w 278"/>
                  <a:gd name="T63" fmla="*/ 381 h 392"/>
                  <a:gd name="T64" fmla="*/ 199 w 278"/>
                  <a:gd name="T65" fmla="*/ 381 h 392"/>
                  <a:gd name="T66" fmla="*/ 202 w 278"/>
                  <a:gd name="T67" fmla="*/ 379 h 392"/>
                  <a:gd name="T68" fmla="*/ 206 w 278"/>
                  <a:gd name="T69" fmla="*/ 378 h 392"/>
                  <a:gd name="T70" fmla="*/ 260 w 278"/>
                  <a:gd name="T71" fmla="*/ 348 h 392"/>
                  <a:gd name="T72" fmla="*/ 260 w 278"/>
                  <a:gd name="T73" fmla="*/ 348 h 392"/>
                  <a:gd name="T74" fmla="*/ 265 w 278"/>
                  <a:gd name="T75" fmla="*/ 345 h 392"/>
                  <a:gd name="T76" fmla="*/ 267 w 278"/>
                  <a:gd name="T77" fmla="*/ 341 h 392"/>
                  <a:gd name="T78" fmla="*/ 267 w 278"/>
                  <a:gd name="T79" fmla="*/ 336 h 392"/>
                  <a:gd name="T80" fmla="*/ 266 w 278"/>
                  <a:gd name="T81" fmla="*/ 331 h 392"/>
                  <a:gd name="T82" fmla="*/ 93 w 278"/>
                  <a:gd name="T83" fmla="*/ 17 h 392"/>
                  <a:gd name="T84" fmla="*/ 16 w 278"/>
                  <a:gd name="T85" fmla="*/ 58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8" h="392">
                    <a:moveTo>
                      <a:pt x="199" y="392"/>
                    </a:moveTo>
                    <a:lnTo>
                      <a:pt x="199" y="392"/>
                    </a:lnTo>
                    <a:lnTo>
                      <a:pt x="199" y="392"/>
                    </a:lnTo>
                    <a:lnTo>
                      <a:pt x="193" y="391"/>
                    </a:lnTo>
                    <a:lnTo>
                      <a:pt x="187" y="389"/>
                    </a:lnTo>
                    <a:lnTo>
                      <a:pt x="182" y="384"/>
                    </a:lnTo>
                    <a:lnTo>
                      <a:pt x="178" y="379"/>
                    </a:lnTo>
                    <a:lnTo>
                      <a:pt x="0" y="53"/>
                    </a:lnTo>
                    <a:lnTo>
                      <a:pt x="98" y="0"/>
                    </a:lnTo>
                    <a:lnTo>
                      <a:pt x="275" y="325"/>
                    </a:lnTo>
                    <a:lnTo>
                      <a:pt x="275" y="325"/>
                    </a:lnTo>
                    <a:lnTo>
                      <a:pt x="277" y="330"/>
                    </a:lnTo>
                    <a:lnTo>
                      <a:pt x="278" y="335"/>
                    </a:lnTo>
                    <a:lnTo>
                      <a:pt x="278" y="340"/>
                    </a:lnTo>
                    <a:lnTo>
                      <a:pt x="277" y="344"/>
                    </a:lnTo>
                    <a:lnTo>
                      <a:pt x="276" y="348"/>
                    </a:lnTo>
                    <a:lnTo>
                      <a:pt x="273" y="353"/>
                    </a:lnTo>
                    <a:lnTo>
                      <a:pt x="270" y="356"/>
                    </a:lnTo>
                    <a:lnTo>
                      <a:pt x="266" y="359"/>
                    </a:lnTo>
                    <a:lnTo>
                      <a:pt x="210" y="389"/>
                    </a:lnTo>
                    <a:lnTo>
                      <a:pt x="210" y="389"/>
                    </a:lnTo>
                    <a:lnTo>
                      <a:pt x="206" y="391"/>
                    </a:lnTo>
                    <a:lnTo>
                      <a:pt x="199" y="392"/>
                    </a:lnTo>
                    <a:lnTo>
                      <a:pt x="199" y="392"/>
                    </a:lnTo>
                    <a:close/>
                    <a:moveTo>
                      <a:pt x="16" y="58"/>
                    </a:moveTo>
                    <a:lnTo>
                      <a:pt x="189" y="374"/>
                    </a:lnTo>
                    <a:lnTo>
                      <a:pt x="189" y="374"/>
                    </a:lnTo>
                    <a:lnTo>
                      <a:pt x="190" y="376"/>
                    </a:lnTo>
                    <a:lnTo>
                      <a:pt x="193" y="378"/>
                    </a:lnTo>
                    <a:lnTo>
                      <a:pt x="196" y="379"/>
                    </a:lnTo>
                    <a:lnTo>
                      <a:pt x="199" y="381"/>
                    </a:lnTo>
                    <a:lnTo>
                      <a:pt x="199" y="381"/>
                    </a:lnTo>
                    <a:lnTo>
                      <a:pt x="199" y="381"/>
                    </a:lnTo>
                    <a:lnTo>
                      <a:pt x="202" y="379"/>
                    </a:lnTo>
                    <a:lnTo>
                      <a:pt x="206" y="378"/>
                    </a:lnTo>
                    <a:lnTo>
                      <a:pt x="260" y="348"/>
                    </a:lnTo>
                    <a:lnTo>
                      <a:pt x="260" y="348"/>
                    </a:lnTo>
                    <a:lnTo>
                      <a:pt x="265" y="345"/>
                    </a:lnTo>
                    <a:lnTo>
                      <a:pt x="267" y="341"/>
                    </a:lnTo>
                    <a:lnTo>
                      <a:pt x="267" y="336"/>
                    </a:lnTo>
                    <a:lnTo>
                      <a:pt x="266" y="331"/>
                    </a:lnTo>
                    <a:lnTo>
                      <a:pt x="93" y="17"/>
                    </a:lnTo>
                    <a:lnTo>
                      <a:pt x="16" y="5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26">
                <a:extLst>
                  <a:ext uri="{FF2B5EF4-FFF2-40B4-BE49-F238E27FC236}">
                    <a16:creationId xmlns:a16="http://schemas.microsoft.com/office/drawing/2014/main" id="{3CDB1DF1-2D79-49A6-B24B-E158E9459219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6402388" y="3051175"/>
                <a:ext cx="80963" cy="57150"/>
              </a:xfrm>
              <a:custGeom>
                <a:avLst/>
                <a:gdLst>
                  <a:gd name="T0" fmla="*/ 6 w 104"/>
                  <a:gd name="T1" fmla="*/ 70 h 70"/>
                  <a:gd name="T2" fmla="*/ 4 w 104"/>
                  <a:gd name="T3" fmla="*/ 66 h 70"/>
                  <a:gd name="T4" fmla="*/ 4 w 104"/>
                  <a:gd name="T5" fmla="*/ 66 h 70"/>
                  <a:gd name="T6" fmla="*/ 1 w 104"/>
                  <a:gd name="T7" fmla="*/ 61 h 70"/>
                  <a:gd name="T8" fmla="*/ 1 w 104"/>
                  <a:gd name="T9" fmla="*/ 56 h 70"/>
                  <a:gd name="T10" fmla="*/ 0 w 104"/>
                  <a:gd name="T11" fmla="*/ 52 h 70"/>
                  <a:gd name="T12" fmla="*/ 1 w 104"/>
                  <a:gd name="T13" fmla="*/ 47 h 70"/>
                  <a:gd name="T14" fmla="*/ 1 w 104"/>
                  <a:gd name="T15" fmla="*/ 47 h 70"/>
                  <a:gd name="T16" fmla="*/ 4 w 104"/>
                  <a:gd name="T17" fmla="*/ 43 h 70"/>
                  <a:gd name="T18" fmla="*/ 6 w 104"/>
                  <a:gd name="T19" fmla="*/ 38 h 70"/>
                  <a:gd name="T20" fmla="*/ 9 w 104"/>
                  <a:gd name="T21" fmla="*/ 36 h 70"/>
                  <a:gd name="T22" fmla="*/ 13 w 104"/>
                  <a:gd name="T23" fmla="*/ 32 h 70"/>
                  <a:gd name="T24" fmla="*/ 68 w 104"/>
                  <a:gd name="T25" fmla="*/ 2 h 70"/>
                  <a:gd name="T26" fmla="*/ 68 w 104"/>
                  <a:gd name="T27" fmla="*/ 2 h 70"/>
                  <a:gd name="T28" fmla="*/ 74 w 104"/>
                  <a:gd name="T29" fmla="*/ 0 h 70"/>
                  <a:gd name="T30" fmla="*/ 80 w 104"/>
                  <a:gd name="T31" fmla="*/ 0 h 70"/>
                  <a:gd name="T32" fmla="*/ 80 w 104"/>
                  <a:gd name="T33" fmla="*/ 0 h 70"/>
                  <a:gd name="T34" fmla="*/ 87 w 104"/>
                  <a:gd name="T35" fmla="*/ 0 h 70"/>
                  <a:gd name="T36" fmla="*/ 92 w 104"/>
                  <a:gd name="T37" fmla="*/ 2 h 70"/>
                  <a:gd name="T38" fmla="*/ 97 w 104"/>
                  <a:gd name="T39" fmla="*/ 7 h 70"/>
                  <a:gd name="T40" fmla="*/ 102 w 104"/>
                  <a:gd name="T41" fmla="*/ 11 h 70"/>
                  <a:gd name="T42" fmla="*/ 104 w 104"/>
                  <a:gd name="T43" fmla="*/ 17 h 70"/>
                  <a:gd name="T44" fmla="*/ 6 w 104"/>
                  <a:gd name="T45" fmla="*/ 70 h 70"/>
                  <a:gd name="T46" fmla="*/ 80 w 104"/>
                  <a:gd name="T47" fmla="*/ 11 h 70"/>
                  <a:gd name="T48" fmla="*/ 80 w 104"/>
                  <a:gd name="T49" fmla="*/ 11 h 70"/>
                  <a:gd name="T50" fmla="*/ 76 w 104"/>
                  <a:gd name="T51" fmla="*/ 11 h 70"/>
                  <a:gd name="T52" fmla="*/ 74 w 104"/>
                  <a:gd name="T53" fmla="*/ 13 h 70"/>
                  <a:gd name="T54" fmla="*/ 19 w 104"/>
                  <a:gd name="T55" fmla="*/ 43 h 70"/>
                  <a:gd name="T56" fmla="*/ 19 w 104"/>
                  <a:gd name="T57" fmla="*/ 43 h 70"/>
                  <a:gd name="T58" fmla="*/ 15 w 104"/>
                  <a:gd name="T59" fmla="*/ 46 h 70"/>
                  <a:gd name="T60" fmla="*/ 13 w 104"/>
                  <a:gd name="T61" fmla="*/ 51 h 70"/>
                  <a:gd name="T62" fmla="*/ 13 w 104"/>
                  <a:gd name="T63" fmla="*/ 51 h 70"/>
                  <a:gd name="T64" fmla="*/ 12 w 104"/>
                  <a:gd name="T65" fmla="*/ 54 h 70"/>
                  <a:gd name="T66" fmla="*/ 87 w 104"/>
                  <a:gd name="T67" fmla="*/ 13 h 70"/>
                  <a:gd name="T68" fmla="*/ 87 w 104"/>
                  <a:gd name="T69" fmla="*/ 13 h 70"/>
                  <a:gd name="T70" fmla="*/ 83 w 104"/>
                  <a:gd name="T71" fmla="*/ 11 h 70"/>
                  <a:gd name="T72" fmla="*/ 80 w 104"/>
                  <a:gd name="T73" fmla="*/ 11 h 70"/>
                  <a:gd name="T74" fmla="*/ 80 w 104"/>
                  <a:gd name="T75" fmla="*/ 11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4" h="70">
                    <a:moveTo>
                      <a:pt x="6" y="70"/>
                    </a:moveTo>
                    <a:lnTo>
                      <a:pt x="4" y="66"/>
                    </a:lnTo>
                    <a:lnTo>
                      <a:pt x="4" y="66"/>
                    </a:lnTo>
                    <a:lnTo>
                      <a:pt x="1" y="61"/>
                    </a:lnTo>
                    <a:lnTo>
                      <a:pt x="1" y="56"/>
                    </a:lnTo>
                    <a:lnTo>
                      <a:pt x="0" y="52"/>
                    </a:lnTo>
                    <a:lnTo>
                      <a:pt x="1" y="47"/>
                    </a:lnTo>
                    <a:lnTo>
                      <a:pt x="1" y="47"/>
                    </a:lnTo>
                    <a:lnTo>
                      <a:pt x="4" y="43"/>
                    </a:lnTo>
                    <a:lnTo>
                      <a:pt x="6" y="38"/>
                    </a:lnTo>
                    <a:lnTo>
                      <a:pt x="9" y="36"/>
                    </a:lnTo>
                    <a:lnTo>
                      <a:pt x="13" y="32"/>
                    </a:lnTo>
                    <a:lnTo>
                      <a:pt x="68" y="2"/>
                    </a:lnTo>
                    <a:lnTo>
                      <a:pt x="68" y="2"/>
                    </a:lnTo>
                    <a:lnTo>
                      <a:pt x="74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7" y="0"/>
                    </a:lnTo>
                    <a:lnTo>
                      <a:pt x="92" y="2"/>
                    </a:lnTo>
                    <a:lnTo>
                      <a:pt x="97" y="7"/>
                    </a:lnTo>
                    <a:lnTo>
                      <a:pt x="102" y="11"/>
                    </a:lnTo>
                    <a:lnTo>
                      <a:pt x="104" y="17"/>
                    </a:lnTo>
                    <a:lnTo>
                      <a:pt x="6" y="70"/>
                    </a:lnTo>
                    <a:close/>
                    <a:moveTo>
                      <a:pt x="80" y="11"/>
                    </a:moveTo>
                    <a:lnTo>
                      <a:pt x="80" y="11"/>
                    </a:lnTo>
                    <a:lnTo>
                      <a:pt x="76" y="11"/>
                    </a:lnTo>
                    <a:lnTo>
                      <a:pt x="74" y="13"/>
                    </a:lnTo>
                    <a:lnTo>
                      <a:pt x="19" y="43"/>
                    </a:lnTo>
                    <a:lnTo>
                      <a:pt x="19" y="43"/>
                    </a:lnTo>
                    <a:lnTo>
                      <a:pt x="15" y="46"/>
                    </a:lnTo>
                    <a:lnTo>
                      <a:pt x="13" y="51"/>
                    </a:lnTo>
                    <a:lnTo>
                      <a:pt x="13" y="51"/>
                    </a:lnTo>
                    <a:lnTo>
                      <a:pt x="12" y="54"/>
                    </a:lnTo>
                    <a:lnTo>
                      <a:pt x="87" y="13"/>
                    </a:lnTo>
                    <a:lnTo>
                      <a:pt x="87" y="13"/>
                    </a:lnTo>
                    <a:lnTo>
                      <a:pt x="83" y="11"/>
                    </a:lnTo>
                    <a:lnTo>
                      <a:pt x="80" y="11"/>
                    </a:lnTo>
                    <a:lnTo>
                      <a:pt x="80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27">
                <a:extLst>
                  <a:ext uri="{FF2B5EF4-FFF2-40B4-BE49-F238E27FC236}">
                    <a16:creationId xmlns:a16="http://schemas.microsoft.com/office/drawing/2014/main" id="{475A88BD-2556-42D4-BC0A-84AEC2C61977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6575425" y="3451225"/>
                <a:ext cx="125413" cy="26988"/>
              </a:xfrm>
              <a:custGeom>
                <a:avLst/>
                <a:gdLst>
                  <a:gd name="T0" fmla="*/ 12 w 158"/>
                  <a:gd name="T1" fmla="*/ 23 h 35"/>
                  <a:gd name="T2" fmla="*/ 146 w 158"/>
                  <a:gd name="T3" fmla="*/ 23 h 35"/>
                  <a:gd name="T4" fmla="*/ 146 w 158"/>
                  <a:gd name="T5" fmla="*/ 12 h 35"/>
                  <a:gd name="T6" fmla="*/ 12 w 158"/>
                  <a:gd name="T7" fmla="*/ 12 h 35"/>
                  <a:gd name="T8" fmla="*/ 12 w 158"/>
                  <a:gd name="T9" fmla="*/ 23 h 35"/>
                  <a:gd name="T10" fmla="*/ 158 w 158"/>
                  <a:gd name="T11" fmla="*/ 35 h 35"/>
                  <a:gd name="T12" fmla="*/ 0 w 158"/>
                  <a:gd name="T13" fmla="*/ 35 h 35"/>
                  <a:gd name="T14" fmla="*/ 0 w 158"/>
                  <a:gd name="T15" fmla="*/ 23 h 35"/>
                  <a:gd name="T16" fmla="*/ 0 w 158"/>
                  <a:gd name="T17" fmla="*/ 7 h 35"/>
                  <a:gd name="T18" fmla="*/ 0 w 158"/>
                  <a:gd name="T19" fmla="*/ 7 h 35"/>
                  <a:gd name="T20" fmla="*/ 1 w 158"/>
                  <a:gd name="T21" fmla="*/ 4 h 35"/>
                  <a:gd name="T22" fmla="*/ 2 w 158"/>
                  <a:gd name="T23" fmla="*/ 3 h 35"/>
                  <a:gd name="T24" fmla="*/ 5 w 158"/>
                  <a:gd name="T25" fmla="*/ 0 h 35"/>
                  <a:gd name="T26" fmla="*/ 7 w 158"/>
                  <a:gd name="T27" fmla="*/ 0 h 35"/>
                  <a:gd name="T28" fmla="*/ 151 w 158"/>
                  <a:gd name="T29" fmla="*/ 0 h 35"/>
                  <a:gd name="T30" fmla="*/ 151 w 158"/>
                  <a:gd name="T31" fmla="*/ 0 h 35"/>
                  <a:gd name="T32" fmla="*/ 153 w 158"/>
                  <a:gd name="T33" fmla="*/ 0 h 35"/>
                  <a:gd name="T34" fmla="*/ 156 w 158"/>
                  <a:gd name="T35" fmla="*/ 3 h 35"/>
                  <a:gd name="T36" fmla="*/ 157 w 158"/>
                  <a:gd name="T37" fmla="*/ 4 h 35"/>
                  <a:gd name="T38" fmla="*/ 158 w 158"/>
                  <a:gd name="T39" fmla="*/ 7 h 35"/>
                  <a:gd name="T40" fmla="*/ 158 w 158"/>
                  <a:gd name="T41" fmla="*/ 23 h 35"/>
                  <a:gd name="T42" fmla="*/ 158 w 158"/>
                  <a:gd name="T4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58" h="35">
                    <a:moveTo>
                      <a:pt x="12" y="23"/>
                    </a:moveTo>
                    <a:lnTo>
                      <a:pt x="146" y="23"/>
                    </a:lnTo>
                    <a:lnTo>
                      <a:pt x="146" y="12"/>
                    </a:lnTo>
                    <a:lnTo>
                      <a:pt x="12" y="12"/>
                    </a:lnTo>
                    <a:lnTo>
                      <a:pt x="12" y="23"/>
                    </a:lnTo>
                    <a:close/>
                    <a:moveTo>
                      <a:pt x="158" y="35"/>
                    </a:moveTo>
                    <a:lnTo>
                      <a:pt x="0" y="35"/>
                    </a:lnTo>
                    <a:lnTo>
                      <a:pt x="0" y="23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" y="4"/>
                    </a:lnTo>
                    <a:lnTo>
                      <a:pt x="2" y="3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151" y="0"/>
                    </a:lnTo>
                    <a:lnTo>
                      <a:pt x="151" y="0"/>
                    </a:lnTo>
                    <a:lnTo>
                      <a:pt x="153" y="0"/>
                    </a:lnTo>
                    <a:lnTo>
                      <a:pt x="156" y="3"/>
                    </a:lnTo>
                    <a:lnTo>
                      <a:pt x="157" y="4"/>
                    </a:lnTo>
                    <a:lnTo>
                      <a:pt x="158" y="7"/>
                    </a:lnTo>
                    <a:lnTo>
                      <a:pt x="158" y="23"/>
                    </a:lnTo>
                    <a:lnTo>
                      <a:pt x="158" y="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28">
                <a:extLst>
                  <a:ext uri="{FF2B5EF4-FFF2-40B4-BE49-F238E27FC236}">
                    <a16:creationId xmlns:a16="http://schemas.microsoft.com/office/drawing/2014/main" id="{F6E95F15-4E8F-4645-A403-90B32BA376B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83325" y="3235325"/>
                <a:ext cx="136525" cy="363538"/>
              </a:xfrm>
              <a:custGeom>
                <a:avLst/>
                <a:gdLst>
                  <a:gd name="T0" fmla="*/ 129 w 173"/>
                  <a:gd name="T1" fmla="*/ 449 h 459"/>
                  <a:gd name="T2" fmla="*/ 81 w 173"/>
                  <a:gd name="T3" fmla="*/ 409 h 459"/>
                  <a:gd name="T4" fmla="*/ 46 w 173"/>
                  <a:gd name="T5" fmla="*/ 368 h 459"/>
                  <a:gd name="T6" fmla="*/ 12 w 173"/>
                  <a:gd name="T7" fmla="*/ 294 h 459"/>
                  <a:gd name="T8" fmla="*/ 0 w 173"/>
                  <a:gd name="T9" fmla="*/ 212 h 459"/>
                  <a:gd name="T10" fmla="*/ 5 w 173"/>
                  <a:gd name="T11" fmla="*/ 158 h 459"/>
                  <a:gd name="T12" fmla="*/ 33 w 173"/>
                  <a:gd name="T13" fmla="*/ 82 h 459"/>
                  <a:gd name="T14" fmla="*/ 81 w 173"/>
                  <a:gd name="T15" fmla="*/ 16 h 459"/>
                  <a:gd name="T16" fmla="*/ 97 w 173"/>
                  <a:gd name="T17" fmla="*/ 2 h 459"/>
                  <a:gd name="T18" fmla="*/ 103 w 173"/>
                  <a:gd name="T19" fmla="*/ 0 h 459"/>
                  <a:gd name="T20" fmla="*/ 106 w 173"/>
                  <a:gd name="T21" fmla="*/ 4 h 459"/>
                  <a:gd name="T22" fmla="*/ 116 w 173"/>
                  <a:gd name="T23" fmla="*/ 23 h 459"/>
                  <a:gd name="T24" fmla="*/ 128 w 173"/>
                  <a:gd name="T25" fmla="*/ 41 h 459"/>
                  <a:gd name="T26" fmla="*/ 131 w 173"/>
                  <a:gd name="T27" fmla="*/ 45 h 459"/>
                  <a:gd name="T28" fmla="*/ 128 w 173"/>
                  <a:gd name="T29" fmla="*/ 49 h 459"/>
                  <a:gd name="T30" fmla="*/ 112 w 173"/>
                  <a:gd name="T31" fmla="*/ 66 h 459"/>
                  <a:gd name="T32" fmla="*/ 75 w 173"/>
                  <a:gd name="T33" fmla="*/ 124 h 459"/>
                  <a:gd name="T34" fmla="*/ 57 w 173"/>
                  <a:gd name="T35" fmla="*/ 189 h 459"/>
                  <a:gd name="T36" fmla="*/ 57 w 173"/>
                  <a:gd name="T37" fmla="*/ 228 h 459"/>
                  <a:gd name="T38" fmla="*/ 64 w 173"/>
                  <a:gd name="T39" fmla="*/ 272 h 459"/>
                  <a:gd name="T40" fmla="*/ 80 w 173"/>
                  <a:gd name="T41" fmla="*/ 314 h 459"/>
                  <a:gd name="T42" fmla="*/ 104 w 173"/>
                  <a:gd name="T43" fmla="*/ 351 h 459"/>
                  <a:gd name="T44" fmla="*/ 135 w 173"/>
                  <a:gd name="T45" fmla="*/ 383 h 459"/>
                  <a:gd name="T46" fmla="*/ 173 w 173"/>
                  <a:gd name="T47" fmla="*/ 408 h 459"/>
                  <a:gd name="T48" fmla="*/ 165 w 173"/>
                  <a:gd name="T49" fmla="*/ 417 h 459"/>
                  <a:gd name="T50" fmla="*/ 139 w 173"/>
                  <a:gd name="T51" fmla="*/ 401 h 459"/>
                  <a:gd name="T52" fmla="*/ 104 w 173"/>
                  <a:gd name="T53" fmla="*/ 369 h 459"/>
                  <a:gd name="T54" fmla="*/ 76 w 173"/>
                  <a:gd name="T55" fmla="*/ 332 h 459"/>
                  <a:gd name="T56" fmla="*/ 58 w 173"/>
                  <a:gd name="T57" fmla="*/ 290 h 459"/>
                  <a:gd name="T58" fmla="*/ 46 w 173"/>
                  <a:gd name="T59" fmla="*/ 245 h 459"/>
                  <a:gd name="T60" fmla="*/ 44 w 173"/>
                  <a:gd name="T61" fmla="*/ 212 h 459"/>
                  <a:gd name="T62" fmla="*/ 56 w 173"/>
                  <a:gd name="T63" fmla="*/ 143 h 459"/>
                  <a:gd name="T64" fmla="*/ 86 w 173"/>
                  <a:gd name="T65" fmla="*/ 81 h 459"/>
                  <a:gd name="T66" fmla="*/ 117 w 173"/>
                  <a:gd name="T67" fmla="*/ 44 h 459"/>
                  <a:gd name="T68" fmla="*/ 102 w 173"/>
                  <a:gd name="T69" fmla="*/ 23 h 459"/>
                  <a:gd name="T70" fmla="*/ 89 w 173"/>
                  <a:gd name="T71" fmla="*/ 25 h 459"/>
                  <a:gd name="T72" fmla="*/ 56 w 173"/>
                  <a:gd name="T73" fmla="*/ 65 h 459"/>
                  <a:gd name="T74" fmla="*/ 22 w 173"/>
                  <a:gd name="T75" fmla="*/ 135 h 459"/>
                  <a:gd name="T76" fmla="*/ 12 w 173"/>
                  <a:gd name="T77" fmla="*/ 212 h 459"/>
                  <a:gd name="T78" fmla="*/ 17 w 173"/>
                  <a:gd name="T79" fmla="*/ 265 h 459"/>
                  <a:gd name="T80" fmla="*/ 43 w 173"/>
                  <a:gd name="T81" fmla="*/ 339 h 459"/>
                  <a:gd name="T82" fmla="*/ 89 w 173"/>
                  <a:gd name="T83" fmla="*/ 401 h 459"/>
                  <a:gd name="T84" fmla="*/ 119 w 173"/>
                  <a:gd name="T85" fmla="*/ 428 h 459"/>
                  <a:gd name="T86" fmla="*/ 163 w 173"/>
                  <a:gd name="T87" fmla="*/ 423 h 459"/>
                  <a:gd name="T88" fmla="*/ 165 w 173"/>
                  <a:gd name="T89" fmla="*/ 417 h 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73" h="459">
                    <a:moveTo>
                      <a:pt x="147" y="459"/>
                    </a:moveTo>
                    <a:lnTo>
                      <a:pt x="147" y="459"/>
                    </a:lnTo>
                    <a:lnTo>
                      <a:pt x="129" y="449"/>
                    </a:lnTo>
                    <a:lnTo>
                      <a:pt x="112" y="437"/>
                    </a:lnTo>
                    <a:lnTo>
                      <a:pt x="96" y="424"/>
                    </a:lnTo>
                    <a:lnTo>
                      <a:pt x="81" y="409"/>
                    </a:lnTo>
                    <a:lnTo>
                      <a:pt x="81" y="409"/>
                    </a:lnTo>
                    <a:lnTo>
                      <a:pt x="63" y="390"/>
                    </a:lnTo>
                    <a:lnTo>
                      <a:pt x="46" y="368"/>
                    </a:lnTo>
                    <a:lnTo>
                      <a:pt x="33" y="344"/>
                    </a:lnTo>
                    <a:lnTo>
                      <a:pt x="21" y="320"/>
                    </a:lnTo>
                    <a:lnTo>
                      <a:pt x="12" y="294"/>
                    </a:lnTo>
                    <a:lnTo>
                      <a:pt x="5" y="268"/>
                    </a:lnTo>
                    <a:lnTo>
                      <a:pt x="2" y="241"/>
                    </a:lnTo>
                    <a:lnTo>
                      <a:pt x="0" y="212"/>
                    </a:lnTo>
                    <a:lnTo>
                      <a:pt x="0" y="212"/>
                    </a:lnTo>
                    <a:lnTo>
                      <a:pt x="2" y="185"/>
                    </a:lnTo>
                    <a:lnTo>
                      <a:pt x="5" y="158"/>
                    </a:lnTo>
                    <a:lnTo>
                      <a:pt x="12" y="132"/>
                    </a:lnTo>
                    <a:lnTo>
                      <a:pt x="21" y="106"/>
                    </a:lnTo>
                    <a:lnTo>
                      <a:pt x="33" y="82"/>
                    </a:lnTo>
                    <a:lnTo>
                      <a:pt x="46" y="58"/>
                    </a:lnTo>
                    <a:lnTo>
                      <a:pt x="63" y="36"/>
                    </a:lnTo>
                    <a:lnTo>
                      <a:pt x="81" y="16"/>
                    </a:lnTo>
                    <a:lnTo>
                      <a:pt x="81" y="16"/>
                    </a:lnTo>
                    <a:lnTo>
                      <a:pt x="97" y="2"/>
                    </a:lnTo>
                    <a:lnTo>
                      <a:pt x="97" y="2"/>
                    </a:lnTo>
                    <a:lnTo>
                      <a:pt x="99" y="0"/>
                    </a:lnTo>
                    <a:lnTo>
                      <a:pt x="103" y="0"/>
                    </a:lnTo>
                    <a:lnTo>
                      <a:pt x="103" y="0"/>
                    </a:lnTo>
                    <a:lnTo>
                      <a:pt x="105" y="2"/>
                    </a:lnTo>
                    <a:lnTo>
                      <a:pt x="106" y="4"/>
                    </a:lnTo>
                    <a:lnTo>
                      <a:pt x="106" y="4"/>
                    </a:lnTo>
                    <a:lnTo>
                      <a:pt x="106" y="4"/>
                    </a:lnTo>
                    <a:lnTo>
                      <a:pt x="110" y="14"/>
                    </a:lnTo>
                    <a:lnTo>
                      <a:pt x="116" y="23"/>
                    </a:lnTo>
                    <a:lnTo>
                      <a:pt x="121" y="33"/>
                    </a:lnTo>
                    <a:lnTo>
                      <a:pt x="128" y="41"/>
                    </a:lnTo>
                    <a:lnTo>
                      <a:pt x="128" y="41"/>
                    </a:lnTo>
                    <a:lnTo>
                      <a:pt x="128" y="41"/>
                    </a:lnTo>
                    <a:lnTo>
                      <a:pt x="129" y="43"/>
                    </a:lnTo>
                    <a:lnTo>
                      <a:pt x="131" y="45"/>
                    </a:lnTo>
                    <a:lnTo>
                      <a:pt x="131" y="45"/>
                    </a:lnTo>
                    <a:lnTo>
                      <a:pt x="129" y="48"/>
                    </a:lnTo>
                    <a:lnTo>
                      <a:pt x="128" y="49"/>
                    </a:lnTo>
                    <a:lnTo>
                      <a:pt x="128" y="49"/>
                    </a:lnTo>
                    <a:lnTo>
                      <a:pt x="128" y="49"/>
                    </a:lnTo>
                    <a:lnTo>
                      <a:pt x="112" y="66"/>
                    </a:lnTo>
                    <a:lnTo>
                      <a:pt x="97" y="83"/>
                    </a:lnTo>
                    <a:lnTo>
                      <a:pt x="86" y="103"/>
                    </a:lnTo>
                    <a:lnTo>
                      <a:pt x="75" y="124"/>
                    </a:lnTo>
                    <a:lnTo>
                      <a:pt x="67" y="144"/>
                    </a:lnTo>
                    <a:lnTo>
                      <a:pt x="60" y="167"/>
                    </a:lnTo>
                    <a:lnTo>
                      <a:pt x="57" y="189"/>
                    </a:lnTo>
                    <a:lnTo>
                      <a:pt x="56" y="212"/>
                    </a:lnTo>
                    <a:lnTo>
                      <a:pt x="56" y="212"/>
                    </a:lnTo>
                    <a:lnTo>
                      <a:pt x="57" y="228"/>
                    </a:lnTo>
                    <a:lnTo>
                      <a:pt x="58" y="243"/>
                    </a:lnTo>
                    <a:lnTo>
                      <a:pt x="60" y="258"/>
                    </a:lnTo>
                    <a:lnTo>
                      <a:pt x="64" y="272"/>
                    </a:lnTo>
                    <a:lnTo>
                      <a:pt x="68" y="287"/>
                    </a:lnTo>
                    <a:lnTo>
                      <a:pt x="74" y="301"/>
                    </a:lnTo>
                    <a:lnTo>
                      <a:pt x="80" y="314"/>
                    </a:lnTo>
                    <a:lnTo>
                      <a:pt x="87" y="326"/>
                    </a:lnTo>
                    <a:lnTo>
                      <a:pt x="95" y="339"/>
                    </a:lnTo>
                    <a:lnTo>
                      <a:pt x="104" y="351"/>
                    </a:lnTo>
                    <a:lnTo>
                      <a:pt x="113" y="362"/>
                    </a:lnTo>
                    <a:lnTo>
                      <a:pt x="124" y="373"/>
                    </a:lnTo>
                    <a:lnTo>
                      <a:pt x="135" y="383"/>
                    </a:lnTo>
                    <a:lnTo>
                      <a:pt x="147" y="392"/>
                    </a:lnTo>
                    <a:lnTo>
                      <a:pt x="159" y="401"/>
                    </a:lnTo>
                    <a:lnTo>
                      <a:pt x="173" y="408"/>
                    </a:lnTo>
                    <a:lnTo>
                      <a:pt x="172" y="408"/>
                    </a:lnTo>
                    <a:lnTo>
                      <a:pt x="165" y="417"/>
                    </a:lnTo>
                    <a:lnTo>
                      <a:pt x="165" y="417"/>
                    </a:lnTo>
                    <a:lnTo>
                      <a:pt x="165" y="417"/>
                    </a:lnTo>
                    <a:lnTo>
                      <a:pt x="152" y="409"/>
                    </a:lnTo>
                    <a:lnTo>
                      <a:pt x="139" y="401"/>
                    </a:lnTo>
                    <a:lnTo>
                      <a:pt x="127" y="391"/>
                    </a:lnTo>
                    <a:lnTo>
                      <a:pt x="116" y="381"/>
                    </a:lnTo>
                    <a:lnTo>
                      <a:pt x="104" y="369"/>
                    </a:lnTo>
                    <a:lnTo>
                      <a:pt x="95" y="358"/>
                    </a:lnTo>
                    <a:lnTo>
                      <a:pt x="86" y="345"/>
                    </a:lnTo>
                    <a:lnTo>
                      <a:pt x="76" y="332"/>
                    </a:lnTo>
                    <a:lnTo>
                      <a:pt x="70" y="318"/>
                    </a:lnTo>
                    <a:lnTo>
                      <a:pt x="63" y="305"/>
                    </a:lnTo>
                    <a:lnTo>
                      <a:pt x="58" y="290"/>
                    </a:lnTo>
                    <a:lnTo>
                      <a:pt x="53" y="276"/>
                    </a:lnTo>
                    <a:lnTo>
                      <a:pt x="49" y="260"/>
                    </a:lnTo>
                    <a:lnTo>
                      <a:pt x="46" y="245"/>
                    </a:lnTo>
                    <a:lnTo>
                      <a:pt x="45" y="228"/>
                    </a:lnTo>
                    <a:lnTo>
                      <a:pt x="44" y="212"/>
                    </a:lnTo>
                    <a:lnTo>
                      <a:pt x="44" y="212"/>
                    </a:lnTo>
                    <a:lnTo>
                      <a:pt x="45" y="189"/>
                    </a:lnTo>
                    <a:lnTo>
                      <a:pt x="49" y="166"/>
                    </a:lnTo>
                    <a:lnTo>
                      <a:pt x="56" y="143"/>
                    </a:lnTo>
                    <a:lnTo>
                      <a:pt x="64" y="121"/>
                    </a:lnTo>
                    <a:lnTo>
                      <a:pt x="73" y="101"/>
                    </a:lnTo>
                    <a:lnTo>
                      <a:pt x="86" y="81"/>
                    </a:lnTo>
                    <a:lnTo>
                      <a:pt x="99" y="61"/>
                    </a:lnTo>
                    <a:lnTo>
                      <a:pt x="117" y="44"/>
                    </a:lnTo>
                    <a:lnTo>
                      <a:pt x="117" y="44"/>
                    </a:lnTo>
                    <a:lnTo>
                      <a:pt x="111" y="38"/>
                    </a:lnTo>
                    <a:lnTo>
                      <a:pt x="106" y="31"/>
                    </a:lnTo>
                    <a:lnTo>
                      <a:pt x="102" y="23"/>
                    </a:lnTo>
                    <a:lnTo>
                      <a:pt x="98" y="15"/>
                    </a:lnTo>
                    <a:lnTo>
                      <a:pt x="98" y="15"/>
                    </a:lnTo>
                    <a:lnTo>
                      <a:pt x="89" y="25"/>
                    </a:lnTo>
                    <a:lnTo>
                      <a:pt x="89" y="25"/>
                    </a:lnTo>
                    <a:lnTo>
                      <a:pt x="72" y="44"/>
                    </a:lnTo>
                    <a:lnTo>
                      <a:pt x="56" y="65"/>
                    </a:lnTo>
                    <a:lnTo>
                      <a:pt x="43" y="87"/>
                    </a:lnTo>
                    <a:lnTo>
                      <a:pt x="31" y="111"/>
                    </a:lnTo>
                    <a:lnTo>
                      <a:pt x="22" y="135"/>
                    </a:lnTo>
                    <a:lnTo>
                      <a:pt x="17" y="161"/>
                    </a:lnTo>
                    <a:lnTo>
                      <a:pt x="13" y="186"/>
                    </a:lnTo>
                    <a:lnTo>
                      <a:pt x="12" y="212"/>
                    </a:lnTo>
                    <a:lnTo>
                      <a:pt x="12" y="212"/>
                    </a:lnTo>
                    <a:lnTo>
                      <a:pt x="13" y="240"/>
                    </a:lnTo>
                    <a:lnTo>
                      <a:pt x="17" y="265"/>
                    </a:lnTo>
                    <a:lnTo>
                      <a:pt x="22" y="291"/>
                    </a:lnTo>
                    <a:lnTo>
                      <a:pt x="31" y="315"/>
                    </a:lnTo>
                    <a:lnTo>
                      <a:pt x="43" y="339"/>
                    </a:lnTo>
                    <a:lnTo>
                      <a:pt x="56" y="361"/>
                    </a:lnTo>
                    <a:lnTo>
                      <a:pt x="72" y="382"/>
                    </a:lnTo>
                    <a:lnTo>
                      <a:pt x="89" y="401"/>
                    </a:lnTo>
                    <a:lnTo>
                      <a:pt x="89" y="401"/>
                    </a:lnTo>
                    <a:lnTo>
                      <a:pt x="104" y="415"/>
                    </a:lnTo>
                    <a:lnTo>
                      <a:pt x="119" y="428"/>
                    </a:lnTo>
                    <a:lnTo>
                      <a:pt x="135" y="438"/>
                    </a:lnTo>
                    <a:lnTo>
                      <a:pt x="151" y="449"/>
                    </a:lnTo>
                    <a:lnTo>
                      <a:pt x="163" y="423"/>
                    </a:lnTo>
                    <a:lnTo>
                      <a:pt x="163" y="423"/>
                    </a:lnTo>
                    <a:lnTo>
                      <a:pt x="165" y="417"/>
                    </a:lnTo>
                    <a:lnTo>
                      <a:pt x="165" y="417"/>
                    </a:lnTo>
                    <a:lnTo>
                      <a:pt x="147" y="45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9" name="Group 199">
            <a:extLst>
              <a:ext uri="{FF2B5EF4-FFF2-40B4-BE49-F238E27FC236}">
                <a16:creationId xmlns:a16="http://schemas.microsoft.com/office/drawing/2014/main" id="{E1C3D8B8-34F0-46B8-AEC0-5A6A24F6360A}"/>
              </a:ext>
            </a:extLst>
          </p:cNvPr>
          <p:cNvGrpSpPr/>
          <p:nvPr/>
        </p:nvGrpSpPr>
        <p:grpSpPr>
          <a:xfrm>
            <a:off x="7299244" y="2942957"/>
            <a:ext cx="831539" cy="833172"/>
            <a:chOff x="7092950" y="2954338"/>
            <a:chExt cx="808038" cy="809625"/>
          </a:xfrm>
        </p:grpSpPr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id="{F2B00612-5D89-4ADB-B775-00EA7A72B2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92950" y="2954338"/>
              <a:ext cx="808038" cy="809625"/>
            </a:xfrm>
            <a:custGeom>
              <a:avLst/>
              <a:gdLst>
                <a:gd name="T0" fmla="*/ 1016 w 1017"/>
                <a:gd name="T1" fmla="*/ 536 h 1018"/>
                <a:gd name="T2" fmla="*/ 1007 w 1017"/>
                <a:gd name="T3" fmla="*/ 612 h 1018"/>
                <a:gd name="T4" fmla="*/ 986 w 1017"/>
                <a:gd name="T5" fmla="*/ 684 h 1018"/>
                <a:gd name="T6" fmla="*/ 955 w 1017"/>
                <a:gd name="T7" fmla="*/ 751 h 1018"/>
                <a:gd name="T8" fmla="*/ 916 w 1017"/>
                <a:gd name="T9" fmla="*/ 813 h 1018"/>
                <a:gd name="T10" fmla="*/ 868 w 1017"/>
                <a:gd name="T11" fmla="*/ 869 h 1018"/>
                <a:gd name="T12" fmla="*/ 812 w 1017"/>
                <a:gd name="T13" fmla="*/ 917 h 1018"/>
                <a:gd name="T14" fmla="*/ 751 w 1017"/>
                <a:gd name="T15" fmla="*/ 956 h 1018"/>
                <a:gd name="T16" fmla="*/ 683 w 1017"/>
                <a:gd name="T17" fmla="*/ 987 h 1018"/>
                <a:gd name="T18" fmla="*/ 611 w 1017"/>
                <a:gd name="T19" fmla="*/ 1008 h 1018"/>
                <a:gd name="T20" fmla="*/ 535 w 1017"/>
                <a:gd name="T21" fmla="*/ 1017 h 1018"/>
                <a:gd name="T22" fmla="*/ 482 w 1017"/>
                <a:gd name="T23" fmla="*/ 1017 h 1018"/>
                <a:gd name="T24" fmla="*/ 406 w 1017"/>
                <a:gd name="T25" fmla="*/ 1008 h 1018"/>
                <a:gd name="T26" fmla="*/ 333 w 1017"/>
                <a:gd name="T27" fmla="*/ 987 h 1018"/>
                <a:gd name="T28" fmla="*/ 266 w 1017"/>
                <a:gd name="T29" fmla="*/ 956 h 1018"/>
                <a:gd name="T30" fmla="*/ 204 w 1017"/>
                <a:gd name="T31" fmla="*/ 917 h 1018"/>
                <a:gd name="T32" fmla="*/ 149 w 1017"/>
                <a:gd name="T33" fmla="*/ 869 h 1018"/>
                <a:gd name="T34" fmla="*/ 100 w 1017"/>
                <a:gd name="T35" fmla="*/ 813 h 1018"/>
                <a:gd name="T36" fmla="*/ 61 w 1017"/>
                <a:gd name="T37" fmla="*/ 751 h 1018"/>
                <a:gd name="T38" fmla="*/ 30 w 1017"/>
                <a:gd name="T39" fmla="*/ 684 h 1018"/>
                <a:gd name="T40" fmla="*/ 10 w 1017"/>
                <a:gd name="T41" fmla="*/ 612 h 1018"/>
                <a:gd name="T42" fmla="*/ 0 w 1017"/>
                <a:gd name="T43" fmla="*/ 536 h 1018"/>
                <a:gd name="T44" fmla="*/ 0 w 1017"/>
                <a:gd name="T45" fmla="*/ 483 h 1018"/>
                <a:gd name="T46" fmla="*/ 10 w 1017"/>
                <a:gd name="T47" fmla="*/ 407 h 1018"/>
                <a:gd name="T48" fmla="*/ 30 w 1017"/>
                <a:gd name="T49" fmla="*/ 334 h 1018"/>
                <a:gd name="T50" fmla="*/ 61 w 1017"/>
                <a:gd name="T51" fmla="*/ 266 h 1018"/>
                <a:gd name="T52" fmla="*/ 100 w 1017"/>
                <a:gd name="T53" fmla="*/ 205 h 1018"/>
                <a:gd name="T54" fmla="*/ 149 w 1017"/>
                <a:gd name="T55" fmla="*/ 150 h 1018"/>
                <a:gd name="T56" fmla="*/ 204 w 1017"/>
                <a:gd name="T57" fmla="*/ 101 h 1018"/>
                <a:gd name="T58" fmla="*/ 266 w 1017"/>
                <a:gd name="T59" fmla="*/ 62 h 1018"/>
                <a:gd name="T60" fmla="*/ 333 w 1017"/>
                <a:gd name="T61" fmla="*/ 31 h 1018"/>
                <a:gd name="T62" fmla="*/ 406 w 1017"/>
                <a:gd name="T63" fmla="*/ 10 h 1018"/>
                <a:gd name="T64" fmla="*/ 482 w 1017"/>
                <a:gd name="T65" fmla="*/ 1 h 1018"/>
                <a:gd name="T66" fmla="*/ 535 w 1017"/>
                <a:gd name="T67" fmla="*/ 1 h 1018"/>
                <a:gd name="T68" fmla="*/ 611 w 1017"/>
                <a:gd name="T69" fmla="*/ 10 h 1018"/>
                <a:gd name="T70" fmla="*/ 683 w 1017"/>
                <a:gd name="T71" fmla="*/ 31 h 1018"/>
                <a:gd name="T72" fmla="*/ 751 w 1017"/>
                <a:gd name="T73" fmla="*/ 62 h 1018"/>
                <a:gd name="T74" fmla="*/ 812 w 1017"/>
                <a:gd name="T75" fmla="*/ 101 h 1018"/>
                <a:gd name="T76" fmla="*/ 868 w 1017"/>
                <a:gd name="T77" fmla="*/ 150 h 1018"/>
                <a:gd name="T78" fmla="*/ 916 w 1017"/>
                <a:gd name="T79" fmla="*/ 205 h 1018"/>
                <a:gd name="T80" fmla="*/ 955 w 1017"/>
                <a:gd name="T81" fmla="*/ 266 h 1018"/>
                <a:gd name="T82" fmla="*/ 986 w 1017"/>
                <a:gd name="T83" fmla="*/ 334 h 1018"/>
                <a:gd name="T84" fmla="*/ 1007 w 1017"/>
                <a:gd name="T85" fmla="*/ 407 h 1018"/>
                <a:gd name="T86" fmla="*/ 1016 w 1017"/>
                <a:gd name="T87" fmla="*/ 483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17" h="1018">
                  <a:moveTo>
                    <a:pt x="1017" y="509"/>
                  </a:moveTo>
                  <a:lnTo>
                    <a:pt x="1017" y="509"/>
                  </a:lnTo>
                  <a:lnTo>
                    <a:pt x="1016" y="536"/>
                  </a:lnTo>
                  <a:lnTo>
                    <a:pt x="1015" y="561"/>
                  </a:lnTo>
                  <a:lnTo>
                    <a:pt x="1012" y="586"/>
                  </a:lnTo>
                  <a:lnTo>
                    <a:pt x="1007" y="612"/>
                  </a:lnTo>
                  <a:lnTo>
                    <a:pt x="1001" y="636"/>
                  </a:lnTo>
                  <a:lnTo>
                    <a:pt x="994" y="660"/>
                  </a:lnTo>
                  <a:lnTo>
                    <a:pt x="986" y="684"/>
                  </a:lnTo>
                  <a:lnTo>
                    <a:pt x="977" y="707"/>
                  </a:lnTo>
                  <a:lnTo>
                    <a:pt x="967" y="729"/>
                  </a:lnTo>
                  <a:lnTo>
                    <a:pt x="955" y="751"/>
                  </a:lnTo>
                  <a:lnTo>
                    <a:pt x="944" y="773"/>
                  </a:lnTo>
                  <a:lnTo>
                    <a:pt x="930" y="794"/>
                  </a:lnTo>
                  <a:lnTo>
                    <a:pt x="916" y="813"/>
                  </a:lnTo>
                  <a:lnTo>
                    <a:pt x="901" y="833"/>
                  </a:lnTo>
                  <a:lnTo>
                    <a:pt x="885" y="851"/>
                  </a:lnTo>
                  <a:lnTo>
                    <a:pt x="868" y="869"/>
                  </a:lnTo>
                  <a:lnTo>
                    <a:pt x="850" y="886"/>
                  </a:lnTo>
                  <a:lnTo>
                    <a:pt x="832" y="902"/>
                  </a:lnTo>
                  <a:lnTo>
                    <a:pt x="812" y="917"/>
                  </a:lnTo>
                  <a:lnTo>
                    <a:pt x="793" y="931"/>
                  </a:lnTo>
                  <a:lnTo>
                    <a:pt x="772" y="945"/>
                  </a:lnTo>
                  <a:lnTo>
                    <a:pt x="751" y="956"/>
                  </a:lnTo>
                  <a:lnTo>
                    <a:pt x="729" y="968"/>
                  </a:lnTo>
                  <a:lnTo>
                    <a:pt x="706" y="978"/>
                  </a:lnTo>
                  <a:lnTo>
                    <a:pt x="683" y="987"/>
                  </a:lnTo>
                  <a:lnTo>
                    <a:pt x="660" y="995"/>
                  </a:lnTo>
                  <a:lnTo>
                    <a:pt x="636" y="1002"/>
                  </a:lnTo>
                  <a:lnTo>
                    <a:pt x="611" y="1008"/>
                  </a:lnTo>
                  <a:lnTo>
                    <a:pt x="585" y="1011"/>
                  </a:lnTo>
                  <a:lnTo>
                    <a:pt x="560" y="1015"/>
                  </a:lnTo>
                  <a:lnTo>
                    <a:pt x="535" y="1017"/>
                  </a:lnTo>
                  <a:lnTo>
                    <a:pt x="508" y="1018"/>
                  </a:lnTo>
                  <a:lnTo>
                    <a:pt x="508" y="1018"/>
                  </a:lnTo>
                  <a:lnTo>
                    <a:pt x="482" y="1017"/>
                  </a:lnTo>
                  <a:lnTo>
                    <a:pt x="456" y="1015"/>
                  </a:lnTo>
                  <a:lnTo>
                    <a:pt x="431" y="1011"/>
                  </a:lnTo>
                  <a:lnTo>
                    <a:pt x="406" y="1008"/>
                  </a:lnTo>
                  <a:lnTo>
                    <a:pt x="381" y="1002"/>
                  </a:lnTo>
                  <a:lnTo>
                    <a:pt x="357" y="995"/>
                  </a:lnTo>
                  <a:lnTo>
                    <a:pt x="333" y="987"/>
                  </a:lnTo>
                  <a:lnTo>
                    <a:pt x="310" y="978"/>
                  </a:lnTo>
                  <a:lnTo>
                    <a:pt x="288" y="968"/>
                  </a:lnTo>
                  <a:lnTo>
                    <a:pt x="266" y="956"/>
                  </a:lnTo>
                  <a:lnTo>
                    <a:pt x="244" y="945"/>
                  </a:lnTo>
                  <a:lnTo>
                    <a:pt x="224" y="931"/>
                  </a:lnTo>
                  <a:lnTo>
                    <a:pt x="204" y="917"/>
                  </a:lnTo>
                  <a:lnTo>
                    <a:pt x="184" y="902"/>
                  </a:lnTo>
                  <a:lnTo>
                    <a:pt x="166" y="886"/>
                  </a:lnTo>
                  <a:lnTo>
                    <a:pt x="149" y="869"/>
                  </a:lnTo>
                  <a:lnTo>
                    <a:pt x="131" y="851"/>
                  </a:lnTo>
                  <a:lnTo>
                    <a:pt x="115" y="833"/>
                  </a:lnTo>
                  <a:lnTo>
                    <a:pt x="100" y="813"/>
                  </a:lnTo>
                  <a:lnTo>
                    <a:pt x="86" y="794"/>
                  </a:lnTo>
                  <a:lnTo>
                    <a:pt x="73" y="773"/>
                  </a:lnTo>
                  <a:lnTo>
                    <a:pt x="61" y="751"/>
                  </a:lnTo>
                  <a:lnTo>
                    <a:pt x="50" y="729"/>
                  </a:lnTo>
                  <a:lnTo>
                    <a:pt x="39" y="707"/>
                  </a:lnTo>
                  <a:lnTo>
                    <a:pt x="30" y="684"/>
                  </a:lnTo>
                  <a:lnTo>
                    <a:pt x="22" y="660"/>
                  </a:lnTo>
                  <a:lnTo>
                    <a:pt x="15" y="636"/>
                  </a:lnTo>
                  <a:lnTo>
                    <a:pt x="10" y="612"/>
                  </a:lnTo>
                  <a:lnTo>
                    <a:pt x="6" y="586"/>
                  </a:lnTo>
                  <a:lnTo>
                    <a:pt x="2" y="561"/>
                  </a:lnTo>
                  <a:lnTo>
                    <a:pt x="0" y="536"/>
                  </a:lnTo>
                  <a:lnTo>
                    <a:pt x="0" y="509"/>
                  </a:lnTo>
                  <a:lnTo>
                    <a:pt x="0" y="509"/>
                  </a:lnTo>
                  <a:lnTo>
                    <a:pt x="0" y="483"/>
                  </a:lnTo>
                  <a:lnTo>
                    <a:pt x="2" y="457"/>
                  </a:lnTo>
                  <a:lnTo>
                    <a:pt x="6" y="432"/>
                  </a:lnTo>
                  <a:lnTo>
                    <a:pt x="10" y="407"/>
                  </a:lnTo>
                  <a:lnTo>
                    <a:pt x="15" y="382"/>
                  </a:lnTo>
                  <a:lnTo>
                    <a:pt x="22" y="358"/>
                  </a:lnTo>
                  <a:lnTo>
                    <a:pt x="30" y="334"/>
                  </a:lnTo>
                  <a:lnTo>
                    <a:pt x="39" y="311"/>
                  </a:lnTo>
                  <a:lnTo>
                    <a:pt x="50" y="288"/>
                  </a:lnTo>
                  <a:lnTo>
                    <a:pt x="61" y="266"/>
                  </a:lnTo>
                  <a:lnTo>
                    <a:pt x="73" y="245"/>
                  </a:lnTo>
                  <a:lnTo>
                    <a:pt x="86" y="224"/>
                  </a:lnTo>
                  <a:lnTo>
                    <a:pt x="100" y="205"/>
                  </a:lnTo>
                  <a:lnTo>
                    <a:pt x="115" y="185"/>
                  </a:lnTo>
                  <a:lnTo>
                    <a:pt x="131" y="167"/>
                  </a:lnTo>
                  <a:lnTo>
                    <a:pt x="149" y="150"/>
                  </a:lnTo>
                  <a:lnTo>
                    <a:pt x="166" y="132"/>
                  </a:lnTo>
                  <a:lnTo>
                    <a:pt x="184" y="116"/>
                  </a:lnTo>
                  <a:lnTo>
                    <a:pt x="204" y="101"/>
                  </a:lnTo>
                  <a:lnTo>
                    <a:pt x="224" y="87"/>
                  </a:lnTo>
                  <a:lnTo>
                    <a:pt x="244" y="74"/>
                  </a:lnTo>
                  <a:lnTo>
                    <a:pt x="266" y="62"/>
                  </a:lnTo>
                  <a:lnTo>
                    <a:pt x="288" y="50"/>
                  </a:lnTo>
                  <a:lnTo>
                    <a:pt x="310" y="40"/>
                  </a:lnTo>
                  <a:lnTo>
                    <a:pt x="333" y="31"/>
                  </a:lnTo>
                  <a:lnTo>
                    <a:pt x="357" y="23"/>
                  </a:lnTo>
                  <a:lnTo>
                    <a:pt x="381" y="16"/>
                  </a:lnTo>
                  <a:lnTo>
                    <a:pt x="406" y="10"/>
                  </a:lnTo>
                  <a:lnTo>
                    <a:pt x="431" y="6"/>
                  </a:lnTo>
                  <a:lnTo>
                    <a:pt x="456" y="3"/>
                  </a:lnTo>
                  <a:lnTo>
                    <a:pt x="482" y="1"/>
                  </a:lnTo>
                  <a:lnTo>
                    <a:pt x="508" y="0"/>
                  </a:lnTo>
                  <a:lnTo>
                    <a:pt x="508" y="0"/>
                  </a:lnTo>
                  <a:lnTo>
                    <a:pt x="535" y="1"/>
                  </a:lnTo>
                  <a:lnTo>
                    <a:pt x="560" y="3"/>
                  </a:lnTo>
                  <a:lnTo>
                    <a:pt x="585" y="6"/>
                  </a:lnTo>
                  <a:lnTo>
                    <a:pt x="611" y="10"/>
                  </a:lnTo>
                  <a:lnTo>
                    <a:pt x="636" y="16"/>
                  </a:lnTo>
                  <a:lnTo>
                    <a:pt x="660" y="23"/>
                  </a:lnTo>
                  <a:lnTo>
                    <a:pt x="683" y="31"/>
                  </a:lnTo>
                  <a:lnTo>
                    <a:pt x="706" y="40"/>
                  </a:lnTo>
                  <a:lnTo>
                    <a:pt x="729" y="50"/>
                  </a:lnTo>
                  <a:lnTo>
                    <a:pt x="751" y="62"/>
                  </a:lnTo>
                  <a:lnTo>
                    <a:pt x="772" y="74"/>
                  </a:lnTo>
                  <a:lnTo>
                    <a:pt x="793" y="87"/>
                  </a:lnTo>
                  <a:lnTo>
                    <a:pt x="812" y="101"/>
                  </a:lnTo>
                  <a:lnTo>
                    <a:pt x="832" y="116"/>
                  </a:lnTo>
                  <a:lnTo>
                    <a:pt x="850" y="132"/>
                  </a:lnTo>
                  <a:lnTo>
                    <a:pt x="868" y="150"/>
                  </a:lnTo>
                  <a:lnTo>
                    <a:pt x="885" y="167"/>
                  </a:lnTo>
                  <a:lnTo>
                    <a:pt x="901" y="185"/>
                  </a:lnTo>
                  <a:lnTo>
                    <a:pt x="916" y="205"/>
                  </a:lnTo>
                  <a:lnTo>
                    <a:pt x="930" y="224"/>
                  </a:lnTo>
                  <a:lnTo>
                    <a:pt x="944" y="245"/>
                  </a:lnTo>
                  <a:lnTo>
                    <a:pt x="955" y="266"/>
                  </a:lnTo>
                  <a:lnTo>
                    <a:pt x="967" y="288"/>
                  </a:lnTo>
                  <a:lnTo>
                    <a:pt x="977" y="311"/>
                  </a:lnTo>
                  <a:lnTo>
                    <a:pt x="986" y="334"/>
                  </a:lnTo>
                  <a:lnTo>
                    <a:pt x="994" y="358"/>
                  </a:lnTo>
                  <a:lnTo>
                    <a:pt x="1001" y="382"/>
                  </a:lnTo>
                  <a:lnTo>
                    <a:pt x="1007" y="407"/>
                  </a:lnTo>
                  <a:lnTo>
                    <a:pt x="1012" y="432"/>
                  </a:lnTo>
                  <a:lnTo>
                    <a:pt x="1015" y="457"/>
                  </a:lnTo>
                  <a:lnTo>
                    <a:pt x="1016" y="483"/>
                  </a:lnTo>
                  <a:lnTo>
                    <a:pt x="1017" y="509"/>
                  </a:lnTo>
                  <a:lnTo>
                    <a:pt x="1017" y="50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1" name="Group 198">
              <a:extLst>
                <a:ext uri="{FF2B5EF4-FFF2-40B4-BE49-F238E27FC236}">
                  <a16:creationId xmlns:a16="http://schemas.microsoft.com/office/drawing/2014/main" id="{8145BE1F-C550-49D8-B46C-04635C82E976}"/>
                </a:ext>
              </a:extLst>
            </p:cNvPr>
            <p:cNvGrpSpPr/>
            <p:nvPr userDrawn="1"/>
          </p:nvGrpSpPr>
          <p:grpSpPr>
            <a:xfrm>
              <a:off x="7321550" y="3025775"/>
              <a:ext cx="349250" cy="635000"/>
              <a:chOff x="7321550" y="3025775"/>
              <a:chExt cx="349250" cy="635000"/>
            </a:xfrm>
          </p:grpSpPr>
          <p:sp>
            <p:nvSpPr>
              <p:cNvPr id="32" name="Freeform 29">
                <a:extLst>
                  <a:ext uri="{FF2B5EF4-FFF2-40B4-BE49-F238E27FC236}">
                    <a16:creationId xmlns:a16="http://schemas.microsoft.com/office/drawing/2014/main" id="{D9794CAB-4D5F-468E-A9CE-3C9700BB3B06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7486650" y="3044825"/>
                <a:ext cx="71438" cy="71438"/>
              </a:xfrm>
              <a:custGeom>
                <a:avLst/>
                <a:gdLst>
                  <a:gd name="T0" fmla="*/ 45 w 89"/>
                  <a:gd name="T1" fmla="*/ 90 h 90"/>
                  <a:gd name="T2" fmla="*/ 62 w 89"/>
                  <a:gd name="T3" fmla="*/ 86 h 90"/>
                  <a:gd name="T4" fmla="*/ 76 w 89"/>
                  <a:gd name="T5" fmla="*/ 77 h 90"/>
                  <a:gd name="T6" fmla="*/ 86 w 89"/>
                  <a:gd name="T7" fmla="*/ 62 h 90"/>
                  <a:gd name="T8" fmla="*/ 89 w 89"/>
                  <a:gd name="T9" fmla="*/ 45 h 90"/>
                  <a:gd name="T10" fmla="*/ 88 w 89"/>
                  <a:gd name="T11" fmla="*/ 36 h 90"/>
                  <a:gd name="T12" fmla="*/ 81 w 89"/>
                  <a:gd name="T13" fmla="*/ 21 h 90"/>
                  <a:gd name="T14" fmla="*/ 70 w 89"/>
                  <a:gd name="T15" fmla="*/ 8 h 90"/>
                  <a:gd name="T16" fmla="*/ 54 w 89"/>
                  <a:gd name="T17" fmla="*/ 1 h 90"/>
                  <a:gd name="T18" fmla="*/ 45 w 89"/>
                  <a:gd name="T19" fmla="*/ 0 h 90"/>
                  <a:gd name="T20" fmla="*/ 27 w 89"/>
                  <a:gd name="T21" fmla="*/ 3 h 90"/>
                  <a:gd name="T22" fmla="*/ 13 w 89"/>
                  <a:gd name="T23" fmla="*/ 14 h 90"/>
                  <a:gd name="T24" fmla="*/ 3 w 89"/>
                  <a:gd name="T25" fmla="*/ 27 h 90"/>
                  <a:gd name="T26" fmla="*/ 0 w 89"/>
                  <a:gd name="T27" fmla="*/ 45 h 90"/>
                  <a:gd name="T28" fmla="*/ 1 w 89"/>
                  <a:gd name="T29" fmla="*/ 54 h 90"/>
                  <a:gd name="T30" fmla="*/ 8 w 89"/>
                  <a:gd name="T31" fmla="*/ 70 h 90"/>
                  <a:gd name="T32" fmla="*/ 19 w 89"/>
                  <a:gd name="T33" fmla="*/ 82 h 90"/>
                  <a:gd name="T34" fmla="*/ 35 w 89"/>
                  <a:gd name="T35" fmla="*/ 89 h 90"/>
                  <a:gd name="T36" fmla="*/ 45 w 89"/>
                  <a:gd name="T37" fmla="*/ 90 h 90"/>
                  <a:gd name="T38" fmla="*/ 45 w 89"/>
                  <a:gd name="T39" fmla="*/ 15 h 90"/>
                  <a:gd name="T40" fmla="*/ 56 w 89"/>
                  <a:gd name="T41" fmla="*/ 17 h 90"/>
                  <a:gd name="T42" fmla="*/ 66 w 89"/>
                  <a:gd name="T43" fmla="*/ 24 h 90"/>
                  <a:gd name="T44" fmla="*/ 72 w 89"/>
                  <a:gd name="T45" fmla="*/ 33 h 90"/>
                  <a:gd name="T46" fmla="*/ 76 w 89"/>
                  <a:gd name="T47" fmla="*/ 45 h 90"/>
                  <a:gd name="T48" fmla="*/ 74 w 89"/>
                  <a:gd name="T49" fmla="*/ 51 h 90"/>
                  <a:gd name="T50" fmla="*/ 70 w 89"/>
                  <a:gd name="T51" fmla="*/ 62 h 90"/>
                  <a:gd name="T52" fmla="*/ 62 w 89"/>
                  <a:gd name="T53" fmla="*/ 70 h 90"/>
                  <a:gd name="T54" fmla="*/ 50 w 89"/>
                  <a:gd name="T55" fmla="*/ 75 h 90"/>
                  <a:gd name="T56" fmla="*/ 45 w 89"/>
                  <a:gd name="T57" fmla="*/ 76 h 90"/>
                  <a:gd name="T58" fmla="*/ 33 w 89"/>
                  <a:gd name="T59" fmla="*/ 74 h 90"/>
                  <a:gd name="T60" fmla="*/ 23 w 89"/>
                  <a:gd name="T61" fmla="*/ 67 h 90"/>
                  <a:gd name="T62" fmla="*/ 17 w 89"/>
                  <a:gd name="T63" fmla="*/ 56 h 90"/>
                  <a:gd name="T64" fmla="*/ 15 w 89"/>
                  <a:gd name="T65" fmla="*/ 45 h 90"/>
                  <a:gd name="T66" fmla="*/ 15 w 89"/>
                  <a:gd name="T67" fmla="*/ 39 h 90"/>
                  <a:gd name="T68" fmla="*/ 19 w 89"/>
                  <a:gd name="T69" fmla="*/ 27 h 90"/>
                  <a:gd name="T70" fmla="*/ 27 w 89"/>
                  <a:gd name="T71" fmla="*/ 19 h 90"/>
                  <a:gd name="T72" fmla="*/ 39 w 89"/>
                  <a:gd name="T73" fmla="*/ 15 h 90"/>
                  <a:gd name="T74" fmla="*/ 45 w 89"/>
                  <a:gd name="T75" fmla="*/ 15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9" h="90">
                    <a:moveTo>
                      <a:pt x="45" y="90"/>
                    </a:moveTo>
                    <a:lnTo>
                      <a:pt x="45" y="90"/>
                    </a:lnTo>
                    <a:lnTo>
                      <a:pt x="54" y="89"/>
                    </a:lnTo>
                    <a:lnTo>
                      <a:pt x="62" y="86"/>
                    </a:lnTo>
                    <a:lnTo>
                      <a:pt x="70" y="82"/>
                    </a:lnTo>
                    <a:lnTo>
                      <a:pt x="76" y="77"/>
                    </a:lnTo>
                    <a:lnTo>
                      <a:pt x="81" y="70"/>
                    </a:lnTo>
                    <a:lnTo>
                      <a:pt x="86" y="62"/>
                    </a:lnTo>
                    <a:lnTo>
                      <a:pt x="88" y="54"/>
                    </a:lnTo>
                    <a:lnTo>
                      <a:pt x="89" y="45"/>
                    </a:lnTo>
                    <a:lnTo>
                      <a:pt x="89" y="45"/>
                    </a:lnTo>
                    <a:lnTo>
                      <a:pt x="88" y="36"/>
                    </a:lnTo>
                    <a:lnTo>
                      <a:pt x="86" y="27"/>
                    </a:lnTo>
                    <a:lnTo>
                      <a:pt x="81" y="21"/>
                    </a:lnTo>
                    <a:lnTo>
                      <a:pt x="76" y="14"/>
                    </a:lnTo>
                    <a:lnTo>
                      <a:pt x="70" y="8"/>
                    </a:lnTo>
                    <a:lnTo>
                      <a:pt x="62" y="3"/>
                    </a:lnTo>
                    <a:lnTo>
                      <a:pt x="54" y="1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35" y="1"/>
                    </a:lnTo>
                    <a:lnTo>
                      <a:pt x="27" y="3"/>
                    </a:lnTo>
                    <a:lnTo>
                      <a:pt x="19" y="8"/>
                    </a:lnTo>
                    <a:lnTo>
                      <a:pt x="13" y="14"/>
                    </a:lnTo>
                    <a:lnTo>
                      <a:pt x="8" y="21"/>
                    </a:lnTo>
                    <a:lnTo>
                      <a:pt x="3" y="27"/>
                    </a:lnTo>
                    <a:lnTo>
                      <a:pt x="1" y="36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1" y="54"/>
                    </a:lnTo>
                    <a:lnTo>
                      <a:pt x="3" y="62"/>
                    </a:lnTo>
                    <a:lnTo>
                      <a:pt x="8" y="70"/>
                    </a:lnTo>
                    <a:lnTo>
                      <a:pt x="13" y="77"/>
                    </a:lnTo>
                    <a:lnTo>
                      <a:pt x="19" y="82"/>
                    </a:lnTo>
                    <a:lnTo>
                      <a:pt x="27" y="86"/>
                    </a:lnTo>
                    <a:lnTo>
                      <a:pt x="35" y="89"/>
                    </a:lnTo>
                    <a:lnTo>
                      <a:pt x="45" y="90"/>
                    </a:lnTo>
                    <a:lnTo>
                      <a:pt x="45" y="90"/>
                    </a:lnTo>
                    <a:close/>
                    <a:moveTo>
                      <a:pt x="45" y="15"/>
                    </a:moveTo>
                    <a:lnTo>
                      <a:pt x="45" y="15"/>
                    </a:lnTo>
                    <a:lnTo>
                      <a:pt x="50" y="15"/>
                    </a:lnTo>
                    <a:lnTo>
                      <a:pt x="56" y="17"/>
                    </a:lnTo>
                    <a:lnTo>
                      <a:pt x="62" y="19"/>
                    </a:lnTo>
                    <a:lnTo>
                      <a:pt x="66" y="24"/>
                    </a:lnTo>
                    <a:lnTo>
                      <a:pt x="70" y="27"/>
                    </a:lnTo>
                    <a:lnTo>
                      <a:pt x="72" y="33"/>
                    </a:lnTo>
                    <a:lnTo>
                      <a:pt x="74" y="39"/>
                    </a:lnTo>
                    <a:lnTo>
                      <a:pt x="76" y="45"/>
                    </a:lnTo>
                    <a:lnTo>
                      <a:pt x="76" y="45"/>
                    </a:lnTo>
                    <a:lnTo>
                      <a:pt x="74" y="51"/>
                    </a:lnTo>
                    <a:lnTo>
                      <a:pt x="72" y="56"/>
                    </a:lnTo>
                    <a:lnTo>
                      <a:pt x="70" y="62"/>
                    </a:lnTo>
                    <a:lnTo>
                      <a:pt x="66" y="67"/>
                    </a:lnTo>
                    <a:lnTo>
                      <a:pt x="62" y="70"/>
                    </a:lnTo>
                    <a:lnTo>
                      <a:pt x="56" y="74"/>
                    </a:lnTo>
                    <a:lnTo>
                      <a:pt x="50" y="75"/>
                    </a:lnTo>
                    <a:lnTo>
                      <a:pt x="45" y="76"/>
                    </a:lnTo>
                    <a:lnTo>
                      <a:pt x="45" y="76"/>
                    </a:lnTo>
                    <a:lnTo>
                      <a:pt x="39" y="75"/>
                    </a:lnTo>
                    <a:lnTo>
                      <a:pt x="33" y="74"/>
                    </a:lnTo>
                    <a:lnTo>
                      <a:pt x="27" y="70"/>
                    </a:lnTo>
                    <a:lnTo>
                      <a:pt x="23" y="67"/>
                    </a:lnTo>
                    <a:lnTo>
                      <a:pt x="19" y="62"/>
                    </a:lnTo>
                    <a:lnTo>
                      <a:pt x="17" y="56"/>
                    </a:lnTo>
                    <a:lnTo>
                      <a:pt x="15" y="51"/>
                    </a:lnTo>
                    <a:lnTo>
                      <a:pt x="15" y="45"/>
                    </a:lnTo>
                    <a:lnTo>
                      <a:pt x="15" y="45"/>
                    </a:lnTo>
                    <a:lnTo>
                      <a:pt x="15" y="39"/>
                    </a:lnTo>
                    <a:lnTo>
                      <a:pt x="17" y="33"/>
                    </a:lnTo>
                    <a:lnTo>
                      <a:pt x="19" y="27"/>
                    </a:lnTo>
                    <a:lnTo>
                      <a:pt x="23" y="24"/>
                    </a:lnTo>
                    <a:lnTo>
                      <a:pt x="27" y="19"/>
                    </a:lnTo>
                    <a:lnTo>
                      <a:pt x="33" y="17"/>
                    </a:lnTo>
                    <a:lnTo>
                      <a:pt x="39" y="15"/>
                    </a:lnTo>
                    <a:lnTo>
                      <a:pt x="45" y="15"/>
                    </a:lnTo>
                    <a:lnTo>
                      <a:pt x="45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30">
                <a:extLst>
                  <a:ext uri="{FF2B5EF4-FFF2-40B4-BE49-F238E27FC236}">
                    <a16:creationId xmlns:a16="http://schemas.microsoft.com/office/drawing/2014/main" id="{67A891C7-4321-4C71-BF7A-55F1B8E96F07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7429500" y="3081338"/>
                <a:ext cx="33338" cy="33338"/>
              </a:xfrm>
              <a:custGeom>
                <a:avLst/>
                <a:gdLst>
                  <a:gd name="T0" fmla="*/ 21 w 43"/>
                  <a:gd name="T1" fmla="*/ 42 h 42"/>
                  <a:gd name="T2" fmla="*/ 21 w 43"/>
                  <a:gd name="T3" fmla="*/ 42 h 42"/>
                  <a:gd name="T4" fmla="*/ 25 w 43"/>
                  <a:gd name="T5" fmla="*/ 41 h 42"/>
                  <a:gd name="T6" fmla="*/ 29 w 43"/>
                  <a:gd name="T7" fmla="*/ 40 h 42"/>
                  <a:gd name="T8" fmla="*/ 32 w 43"/>
                  <a:gd name="T9" fmla="*/ 38 h 42"/>
                  <a:gd name="T10" fmla="*/ 36 w 43"/>
                  <a:gd name="T11" fmla="*/ 35 h 42"/>
                  <a:gd name="T12" fmla="*/ 38 w 43"/>
                  <a:gd name="T13" fmla="*/ 32 h 42"/>
                  <a:gd name="T14" fmla="*/ 40 w 43"/>
                  <a:gd name="T15" fmla="*/ 29 h 42"/>
                  <a:gd name="T16" fmla="*/ 41 w 43"/>
                  <a:gd name="T17" fmla="*/ 25 h 42"/>
                  <a:gd name="T18" fmla="*/ 43 w 43"/>
                  <a:gd name="T19" fmla="*/ 21 h 42"/>
                  <a:gd name="T20" fmla="*/ 43 w 43"/>
                  <a:gd name="T21" fmla="*/ 21 h 42"/>
                  <a:gd name="T22" fmla="*/ 41 w 43"/>
                  <a:gd name="T23" fmla="*/ 16 h 42"/>
                  <a:gd name="T24" fmla="*/ 40 w 43"/>
                  <a:gd name="T25" fmla="*/ 12 h 42"/>
                  <a:gd name="T26" fmla="*/ 38 w 43"/>
                  <a:gd name="T27" fmla="*/ 9 h 42"/>
                  <a:gd name="T28" fmla="*/ 36 w 43"/>
                  <a:gd name="T29" fmla="*/ 6 h 42"/>
                  <a:gd name="T30" fmla="*/ 32 w 43"/>
                  <a:gd name="T31" fmla="*/ 3 h 42"/>
                  <a:gd name="T32" fmla="*/ 29 w 43"/>
                  <a:gd name="T33" fmla="*/ 1 h 42"/>
                  <a:gd name="T34" fmla="*/ 25 w 43"/>
                  <a:gd name="T35" fmla="*/ 0 h 42"/>
                  <a:gd name="T36" fmla="*/ 21 w 43"/>
                  <a:gd name="T37" fmla="*/ 0 h 42"/>
                  <a:gd name="T38" fmla="*/ 21 w 43"/>
                  <a:gd name="T39" fmla="*/ 0 h 42"/>
                  <a:gd name="T40" fmla="*/ 16 w 43"/>
                  <a:gd name="T41" fmla="*/ 0 h 42"/>
                  <a:gd name="T42" fmla="*/ 13 w 43"/>
                  <a:gd name="T43" fmla="*/ 1 h 42"/>
                  <a:gd name="T44" fmla="*/ 9 w 43"/>
                  <a:gd name="T45" fmla="*/ 3 h 42"/>
                  <a:gd name="T46" fmla="*/ 6 w 43"/>
                  <a:gd name="T47" fmla="*/ 6 h 42"/>
                  <a:gd name="T48" fmla="*/ 3 w 43"/>
                  <a:gd name="T49" fmla="*/ 9 h 42"/>
                  <a:gd name="T50" fmla="*/ 1 w 43"/>
                  <a:gd name="T51" fmla="*/ 12 h 42"/>
                  <a:gd name="T52" fmla="*/ 0 w 43"/>
                  <a:gd name="T53" fmla="*/ 16 h 42"/>
                  <a:gd name="T54" fmla="*/ 0 w 43"/>
                  <a:gd name="T55" fmla="*/ 21 h 42"/>
                  <a:gd name="T56" fmla="*/ 0 w 43"/>
                  <a:gd name="T57" fmla="*/ 21 h 42"/>
                  <a:gd name="T58" fmla="*/ 0 w 43"/>
                  <a:gd name="T59" fmla="*/ 25 h 42"/>
                  <a:gd name="T60" fmla="*/ 1 w 43"/>
                  <a:gd name="T61" fmla="*/ 29 h 42"/>
                  <a:gd name="T62" fmla="*/ 3 w 43"/>
                  <a:gd name="T63" fmla="*/ 32 h 42"/>
                  <a:gd name="T64" fmla="*/ 6 w 43"/>
                  <a:gd name="T65" fmla="*/ 35 h 42"/>
                  <a:gd name="T66" fmla="*/ 9 w 43"/>
                  <a:gd name="T67" fmla="*/ 38 h 42"/>
                  <a:gd name="T68" fmla="*/ 13 w 43"/>
                  <a:gd name="T69" fmla="*/ 40 h 42"/>
                  <a:gd name="T70" fmla="*/ 16 w 43"/>
                  <a:gd name="T71" fmla="*/ 41 h 42"/>
                  <a:gd name="T72" fmla="*/ 21 w 43"/>
                  <a:gd name="T73" fmla="*/ 42 h 42"/>
                  <a:gd name="T74" fmla="*/ 21 w 43"/>
                  <a:gd name="T75" fmla="*/ 42 h 42"/>
                  <a:gd name="T76" fmla="*/ 21 w 43"/>
                  <a:gd name="T77" fmla="*/ 8 h 42"/>
                  <a:gd name="T78" fmla="*/ 21 w 43"/>
                  <a:gd name="T79" fmla="*/ 8 h 42"/>
                  <a:gd name="T80" fmla="*/ 25 w 43"/>
                  <a:gd name="T81" fmla="*/ 9 h 42"/>
                  <a:gd name="T82" fmla="*/ 30 w 43"/>
                  <a:gd name="T83" fmla="*/ 12 h 42"/>
                  <a:gd name="T84" fmla="*/ 32 w 43"/>
                  <a:gd name="T85" fmla="*/ 16 h 42"/>
                  <a:gd name="T86" fmla="*/ 33 w 43"/>
                  <a:gd name="T87" fmla="*/ 21 h 42"/>
                  <a:gd name="T88" fmla="*/ 33 w 43"/>
                  <a:gd name="T89" fmla="*/ 21 h 42"/>
                  <a:gd name="T90" fmla="*/ 32 w 43"/>
                  <a:gd name="T91" fmla="*/ 25 h 42"/>
                  <a:gd name="T92" fmla="*/ 30 w 43"/>
                  <a:gd name="T93" fmla="*/ 30 h 42"/>
                  <a:gd name="T94" fmla="*/ 25 w 43"/>
                  <a:gd name="T95" fmla="*/ 32 h 42"/>
                  <a:gd name="T96" fmla="*/ 21 w 43"/>
                  <a:gd name="T97" fmla="*/ 33 h 42"/>
                  <a:gd name="T98" fmla="*/ 21 w 43"/>
                  <a:gd name="T99" fmla="*/ 33 h 42"/>
                  <a:gd name="T100" fmla="*/ 21 w 43"/>
                  <a:gd name="T101" fmla="*/ 33 h 42"/>
                  <a:gd name="T102" fmla="*/ 16 w 43"/>
                  <a:gd name="T103" fmla="*/ 32 h 42"/>
                  <a:gd name="T104" fmla="*/ 13 w 43"/>
                  <a:gd name="T105" fmla="*/ 30 h 42"/>
                  <a:gd name="T106" fmla="*/ 9 w 43"/>
                  <a:gd name="T107" fmla="*/ 25 h 42"/>
                  <a:gd name="T108" fmla="*/ 9 w 43"/>
                  <a:gd name="T109" fmla="*/ 21 h 42"/>
                  <a:gd name="T110" fmla="*/ 9 w 43"/>
                  <a:gd name="T111" fmla="*/ 21 h 42"/>
                  <a:gd name="T112" fmla="*/ 9 w 43"/>
                  <a:gd name="T113" fmla="*/ 16 h 42"/>
                  <a:gd name="T114" fmla="*/ 13 w 43"/>
                  <a:gd name="T115" fmla="*/ 12 h 42"/>
                  <a:gd name="T116" fmla="*/ 16 w 43"/>
                  <a:gd name="T117" fmla="*/ 9 h 42"/>
                  <a:gd name="T118" fmla="*/ 21 w 43"/>
                  <a:gd name="T119" fmla="*/ 8 h 42"/>
                  <a:gd name="T120" fmla="*/ 21 w 43"/>
                  <a:gd name="T121" fmla="*/ 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3" h="42">
                    <a:moveTo>
                      <a:pt x="21" y="42"/>
                    </a:moveTo>
                    <a:lnTo>
                      <a:pt x="21" y="42"/>
                    </a:lnTo>
                    <a:lnTo>
                      <a:pt x="25" y="41"/>
                    </a:lnTo>
                    <a:lnTo>
                      <a:pt x="29" y="40"/>
                    </a:lnTo>
                    <a:lnTo>
                      <a:pt x="32" y="38"/>
                    </a:lnTo>
                    <a:lnTo>
                      <a:pt x="36" y="35"/>
                    </a:lnTo>
                    <a:lnTo>
                      <a:pt x="38" y="32"/>
                    </a:lnTo>
                    <a:lnTo>
                      <a:pt x="40" y="29"/>
                    </a:lnTo>
                    <a:lnTo>
                      <a:pt x="41" y="25"/>
                    </a:lnTo>
                    <a:lnTo>
                      <a:pt x="43" y="21"/>
                    </a:lnTo>
                    <a:lnTo>
                      <a:pt x="43" y="21"/>
                    </a:lnTo>
                    <a:lnTo>
                      <a:pt x="41" y="16"/>
                    </a:lnTo>
                    <a:lnTo>
                      <a:pt x="40" y="12"/>
                    </a:lnTo>
                    <a:lnTo>
                      <a:pt x="38" y="9"/>
                    </a:lnTo>
                    <a:lnTo>
                      <a:pt x="36" y="6"/>
                    </a:lnTo>
                    <a:lnTo>
                      <a:pt x="32" y="3"/>
                    </a:lnTo>
                    <a:lnTo>
                      <a:pt x="29" y="1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16" y="0"/>
                    </a:lnTo>
                    <a:lnTo>
                      <a:pt x="13" y="1"/>
                    </a:lnTo>
                    <a:lnTo>
                      <a:pt x="9" y="3"/>
                    </a:lnTo>
                    <a:lnTo>
                      <a:pt x="6" y="6"/>
                    </a:lnTo>
                    <a:lnTo>
                      <a:pt x="3" y="9"/>
                    </a:lnTo>
                    <a:lnTo>
                      <a:pt x="1" y="12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5"/>
                    </a:lnTo>
                    <a:lnTo>
                      <a:pt x="1" y="29"/>
                    </a:lnTo>
                    <a:lnTo>
                      <a:pt x="3" y="32"/>
                    </a:lnTo>
                    <a:lnTo>
                      <a:pt x="6" y="35"/>
                    </a:lnTo>
                    <a:lnTo>
                      <a:pt x="9" y="38"/>
                    </a:lnTo>
                    <a:lnTo>
                      <a:pt x="13" y="40"/>
                    </a:lnTo>
                    <a:lnTo>
                      <a:pt x="16" y="41"/>
                    </a:lnTo>
                    <a:lnTo>
                      <a:pt x="21" y="42"/>
                    </a:lnTo>
                    <a:lnTo>
                      <a:pt x="21" y="42"/>
                    </a:lnTo>
                    <a:close/>
                    <a:moveTo>
                      <a:pt x="21" y="8"/>
                    </a:moveTo>
                    <a:lnTo>
                      <a:pt x="21" y="8"/>
                    </a:lnTo>
                    <a:lnTo>
                      <a:pt x="25" y="9"/>
                    </a:lnTo>
                    <a:lnTo>
                      <a:pt x="30" y="12"/>
                    </a:lnTo>
                    <a:lnTo>
                      <a:pt x="32" y="16"/>
                    </a:lnTo>
                    <a:lnTo>
                      <a:pt x="33" y="21"/>
                    </a:lnTo>
                    <a:lnTo>
                      <a:pt x="33" y="21"/>
                    </a:lnTo>
                    <a:lnTo>
                      <a:pt x="32" y="25"/>
                    </a:lnTo>
                    <a:lnTo>
                      <a:pt x="30" y="30"/>
                    </a:lnTo>
                    <a:lnTo>
                      <a:pt x="25" y="32"/>
                    </a:lnTo>
                    <a:lnTo>
                      <a:pt x="21" y="33"/>
                    </a:lnTo>
                    <a:lnTo>
                      <a:pt x="21" y="33"/>
                    </a:lnTo>
                    <a:lnTo>
                      <a:pt x="21" y="33"/>
                    </a:lnTo>
                    <a:lnTo>
                      <a:pt x="16" y="32"/>
                    </a:lnTo>
                    <a:lnTo>
                      <a:pt x="13" y="30"/>
                    </a:lnTo>
                    <a:lnTo>
                      <a:pt x="9" y="25"/>
                    </a:lnTo>
                    <a:lnTo>
                      <a:pt x="9" y="21"/>
                    </a:lnTo>
                    <a:lnTo>
                      <a:pt x="9" y="21"/>
                    </a:lnTo>
                    <a:lnTo>
                      <a:pt x="9" y="16"/>
                    </a:lnTo>
                    <a:lnTo>
                      <a:pt x="13" y="12"/>
                    </a:lnTo>
                    <a:lnTo>
                      <a:pt x="16" y="9"/>
                    </a:lnTo>
                    <a:lnTo>
                      <a:pt x="21" y="8"/>
                    </a:lnTo>
                    <a:lnTo>
                      <a:pt x="21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31">
                <a:extLst>
                  <a:ext uri="{FF2B5EF4-FFF2-40B4-BE49-F238E27FC236}">
                    <a16:creationId xmlns:a16="http://schemas.microsoft.com/office/drawing/2014/main" id="{6CC2BF20-B3D8-4D77-BF34-8A65C789A0FE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7454900" y="3025775"/>
                <a:ext cx="28575" cy="28575"/>
              </a:xfrm>
              <a:custGeom>
                <a:avLst/>
                <a:gdLst>
                  <a:gd name="T0" fmla="*/ 18 w 36"/>
                  <a:gd name="T1" fmla="*/ 34 h 34"/>
                  <a:gd name="T2" fmla="*/ 18 w 36"/>
                  <a:gd name="T3" fmla="*/ 34 h 34"/>
                  <a:gd name="T4" fmla="*/ 21 w 36"/>
                  <a:gd name="T5" fmla="*/ 34 h 34"/>
                  <a:gd name="T6" fmla="*/ 24 w 36"/>
                  <a:gd name="T7" fmla="*/ 33 h 34"/>
                  <a:gd name="T8" fmla="*/ 30 w 36"/>
                  <a:gd name="T9" fmla="*/ 30 h 34"/>
                  <a:gd name="T10" fmla="*/ 34 w 36"/>
                  <a:gd name="T11" fmla="*/ 24 h 34"/>
                  <a:gd name="T12" fmla="*/ 35 w 36"/>
                  <a:gd name="T13" fmla="*/ 20 h 34"/>
                  <a:gd name="T14" fmla="*/ 36 w 36"/>
                  <a:gd name="T15" fmla="*/ 17 h 34"/>
                  <a:gd name="T16" fmla="*/ 36 w 36"/>
                  <a:gd name="T17" fmla="*/ 17 h 34"/>
                  <a:gd name="T18" fmla="*/ 35 w 36"/>
                  <a:gd name="T19" fmla="*/ 13 h 34"/>
                  <a:gd name="T20" fmla="*/ 34 w 36"/>
                  <a:gd name="T21" fmla="*/ 10 h 34"/>
                  <a:gd name="T22" fmla="*/ 30 w 36"/>
                  <a:gd name="T23" fmla="*/ 4 h 34"/>
                  <a:gd name="T24" fmla="*/ 24 w 36"/>
                  <a:gd name="T25" fmla="*/ 1 h 34"/>
                  <a:gd name="T26" fmla="*/ 21 w 36"/>
                  <a:gd name="T27" fmla="*/ 0 h 34"/>
                  <a:gd name="T28" fmla="*/ 18 w 36"/>
                  <a:gd name="T29" fmla="*/ 0 h 34"/>
                  <a:gd name="T30" fmla="*/ 18 w 36"/>
                  <a:gd name="T31" fmla="*/ 0 h 34"/>
                  <a:gd name="T32" fmla="*/ 14 w 36"/>
                  <a:gd name="T33" fmla="*/ 0 h 34"/>
                  <a:gd name="T34" fmla="*/ 12 w 36"/>
                  <a:gd name="T35" fmla="*/ 1 h 34"/>
                  <a:gd name="T36" fmla="*/ 6 w 36"/>
                  <a:gd name="T37" fmla="*/ 4 h 34"/>
                  <a:gd name="T38" fmla="*/ 3 w 36"/>
                  <a:gd name="T39" fmla="*/ 10 h 34"/>
                  <a:gd name="T40" fmla="*/ 1 w 36"/>
                  <a:gd name="T41" fmla="*/ 13 h 34"/>
                  <a:gd name="T42" fmla="*/ 0 w 36"/>
                  <a:gd name="T43" fmla="*/ 17 h 34"/>
                  <a:gd name="T44" fmla="*/ 0 w 36"/>
                  <a:gd name="T45" fmla="*/ 17 h 34"/>
                  <a:gd name="T46" fmla="*/ 1 w 36"/>
                  <a:gd name="T47" fmla="*/ 20 h 34"/>
                  <a:gd name="T48" fmla="*/ 3 w 36"/>
                  <a:gd name="T49" fmla="*/ 24 h 34"/>
                  <a:gd name="T50" fmla="*/ 6 w 36"/>
                  <a:gd name="T51" fmla="*/ 30 h 34"/>
                  <a:gd name="T52" fmla="*/ 12 w 36"/>
                  <a:gd name="T53" fmla="*/ 33 h 34"/>
                  <a:gd name="T54" fmla="*/ 14 w 36"/>
                  <a:gd name="T55" fmla="*/ 34 h 34"/>
                  <a:gd name="T56" fmla="*/ 18 w 36"/>
                  <a:gd name="T57" fmla="*/ 34 h 34"/>
                  <a:gd name="T58" fmla="*/ 18 w 36"/>
                  <a:gd name="T59" fmla="*/ 34 h 34"/>
                  <a:gd name="T60" fmla="*/ 18 w 36"/>
                  <a:gd name="T61" fmla="*/ 7 h 34"/>
                  <a:gd name="T62" fmla="*/ 18 w 36"/>
                  <a:gd name="T63" fmla="*/ 7 h 34"/>
                  <a:gd name="T64" fmla="*/ 22 w 36"/>
                  <a:gd name="T65" fmla="*/ 8 h 34"/>
                  <a:gd name="T66" fmla="*/ 26 w 36"/>
                  <a:gd name="T67" fmla="*/ 10 h 34"/>
                  <a:gd name="T68" fmla="*/ 27 w 36"/>
                  <a:gd name="T69" fmla="*/ 12 h 34"/>
                  <a:gd name="T70" fmla="*/ 28 w 36"/>
                  <a:gd name="T71" fmla="*/ 17 h 34"/>
                  <a:gd name="T72" fmla="*/ 28 w 36"/>
                  <a:gd name="T73" fmla="*/ 17 h 34"/>
                  <a:gd name="T74" fmla="*/ 27 w 36"/>
                  <a:gd name="T75" fmla="*/ 20 h 34"/>
                  <a:gd name="T76" fmla="*/ 26 w 36"/>
                  <a:gd name="T77" fmla="*/ 24 h 34"/>
                  <a:gd name="T78" fmla="*/ 22 w 36"/>
                  <a:gd name="T79" fmla="*/ 26 h 34"/>
                  <a:gd name="T80" fmla="*/ 18 w 36"/>
                  <a:gd name="T81" fmla="*/ 27 h 34"/>
                  <a:gd name="T82" fmla="*/ 18 w 36"/>
                  <a:gd name="T83" fmla="*/ 27 h 34"/>
                  <a:gd name="T84" fmla="*/ 14 w 36"/>
                  <a:gd name="T85" fmla="*/ 26 h 34"/>
                  <a:gd name="T86" fmla="*/ 11 w 36"/>
                  <a:gd name="T87" fmla="*/ 24 h 34"/>
                  <a:gd name="T88" fmla="*/ 8 w 36"/>
                  <a:gd name="T89" fmla="*/ 20 h 34"/>
                  <a:gd name="T90" fmla="*/ 8 w 36"/>
                  <a:gd name="T91" fmla="*/ 17 h 34"/>
                  <a:gd name="T92" fmla="*/ 8 w 36"/>
                  <a:gd name="T93" fmla="*/ 17 h 34"/>
                  <a:gd name="T94" fmla="*/ 8 w 36"/>
                  <a:gd name="T95" fmla="*/ 12 h 34"/>
                  <a:gd name="T96" fmla="*/ 11 w 36"/>
                  <a:gd name="T97" fmla="*/ 10 h 34"/>
                  <a:gd name="T98" fmla="*/ 14 w 36"/>
                  <a:gd name="T99" fmla="*/ 8 h 34"/>
                  <a:gd name="T100" fmla="*/ 18 w 36"/>
                  <a:gd name="T101" fmla="*/ 7 h 34"/>
                  <a:gd name="T102" fmla="*/ 18 w 36"/>
                  <a:gd name="T103" fmla="*/ 7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6" h="34">
                    <a:moveTo>
                      <a:pt x="18" y="34"/>
                    </a:moveTo>
                    <a:lnTo>
                      <a:pt x="18" y="34"/>
                    </a:lnTo>
                    <a:lnTo>
                      <a:pt x="21" y="34"/>
                    </a:lnTo>
                    <a:lnTo>
                      <a:pt x="24" y="33"/>
                    </a:lnTo>
                    <a:lnTo>
                      <a:pt x="30" y="30"/>
                    </a:lnTo>
                    <a:lnTo>
                      <a:pt x="34" y="24"/>
                    </a:lnTo>
                    <a:lnTo>
                      <a:pt x="35" y="20"/>
                    </a:lnTo>
                    <a:lnTo>
                      <a:pt x="36" y="17"/>
                    </a:lnTo>
                    <a:lnTo>
                      <a:pt x="36" y="17"/>
                    </a:lnTo>
                    <a:lnTo>
                      <a:pt x="35" y="13"/>
                    </a:lnTo>
                    <a:lnTo>
                      <a:pt x="34" y="10"/>
                    </a:lnTo>
                    <a:lnTo>
                      <a:pt x="30" y="4"/>
                    </a:lnTo>
                    <a:lnTo>
                      <a:pt x="24" y="1"/>
                    </a:lnTo>
                    <a:lnTo>
                      <a:pt x="21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2" y="1"/>
                    </a:lnTo>
                    <a:lnTo>
                      <a:pt x="6" y="4"/>
                    </a:lnTo>
                    <a:lnTo>
                      <a:pt x="3" y="10"/>
                    </a:lnTo>
                    <a:lnTo>
                      <a:pt x="1" y="13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1" y="20"/>
                    </a:lnTo>
                    <a:lnTo>
                      <a:pt x="3" y="24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4" y="34"/>
                    </a:lnTo>
                    <a:lnTo>
                      <a:pt x="18" y="34"/>
                    </a:lnTo>
                    <a:lnTo>
                      <a:pt x="18" y="34"/>
                    </a:lnTo>
                    <a:close/>
                    <a:moveTo>
                      <a:pt x="18" y="7"/>
                    </a:moveTo>
                    <a:lnTo>
                      <a:pt x="18" y="7"/>
                    </a:lnTo>
                    <a:lnTo>
                      <a:pt x="22" y="8"/>
                    </a:lnTo>
                    <a:lnTo>
                      <a:pt x="26" y="10"/>
                    </a:lnTo>
                    <a:lnTo>
                      <a:pt x="27" y="12"/>
                    </a:lnTo>
                    <a:lnTo>
                      <a:pt x="28" y="17"/>
                    </a:lnTo>
                    <a:lnTo>
                      <a:pt x="28" y="17"/>
                    </a:lnTo>
                    <a:lnTo>
                      <a:pt x="27" y="20"/>
                    </a:lnTo>
                    <a:lnTo>
                      <a:pt x="26" y="24"/>
                    </a:lnTo>
                    <a:lnTo>
                      <a:pt x="22" y="26"/>
                    </a:lnTo>
                    <a:lnTo>
                      <a:pt x="18" y="27"/>
                    </a:lnTo>
                    <a:lnTo>
                      <a:pt x="18" y="27"/>
                    </a:lnTo>
                    <a:lnTo>
                      <a:pt x="14" y="26"/>
                    </a:lnTo>
                    <a:lnTo>
                      <a:pt x="11" y="24"/>
                    </a:lnTo>
                    <a:lnTo>
                      <a:pt x="8" y="20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8" y="12"/>
                    </a:lnTo>
                    <a:lnTo>
                      <a:pt x="11" y="10"/>
                    </a:lnTo>
                    <a:lnTo>
                      <a:pt x="14" y="8"/>
                    </a:lnTo>
                    <a:lnTo>
                      <a:pt x="18" y="7"/>
                    </a:lnTo>
                    <a:lnTo>
                      <a:pt x="18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32">
                <a:extLst>
                  <a:ext uri="{FF2B5EF4-FFF2-40B4-BE49-F238E27FC236}">
                    <a16:creationId xmlns:a16="http://schemas.microsoft.com/office/drawing/2014/main" id="{F288B3AC-81AA-4240-8CD7-D26990BE1FBD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7321550" y="3152775"/>
                <a:ext cx="349250" cy="508000"/>
              </a:xfrm>
              <a:custGeom>
                <a:avLst/>
                <a:gdLst>
                  <a:gd name="T0" fmla="*/ 433 w 440"/>
                  <a:gd name="T1" fmla="*/ 365 h 639"/>
                  <a:gd name="T2" fmla="*/ 400 w 440"/>
                  <a:gd name="T3" fmla="*/ 292 h 639"/>
                  <a:gd name="T4" fmla="*/ 345 w 440"/>
                  <a:gd name="T5" fmla="*/ 237 h 639"/>
                  <a:gd name="T6" fmla="*/ 270 w 440"/>
                  <a:gd name="T7" fmla="*/ 205 h 639"/>
                  <a:gd name="T8" fmla="*/ 316 w 440"/>
                  <a:gd name="T9" fmla="*/ 8 h 639"/>
                  <a:gd name="T10" fmla="*/ 220 w 440"/>
                  <a:gd name="T11" fmla="*/ 0 h 639"/>
                  <a:gd name="T12" fmla="*/ 127 w 440"/>
                  <a:gd name="T13" fmla="*/ 1 h 639"/>
                  <a:gd name="T14" fmla="*/ 128 w 440"/>
                  <a:gd name="T15" fmla="*/ 10 h 639"/>
                  <a:gd name="T16" fmla="*/ 137 w 440"/>
                  <a:gd name="T17" fmla="*/ 215 h 639"/>
                  <a:gd name="T18" fmla="*/ 66 w 440"/>
                  <a:gd name="T19" fmla="*/ 264 h 639"/>
                  <a:gd name="T20" fmla="*/ 17 w 440"/>
                  <a:gd name="T21" fmla="*/ 334 h 639"/>
                  <a:gd name="T22" fmla="*/ 1 w 440"/>
                  <a:gd name="T23" fmla="*/ 402 h 639"/>
                  <a:gd name="T24" fmla="*/ 1 w 440"/>
                  <a:gd name="T25" fmla="*/ 441 h 639"/>
                  <a:gd name="T26" fmla="*/ 38 w 440"/>
                  <a:gd name="T27" fmla="*/ 541 h 639"/>
                  <a:gd name="T28" fmla="*/ 115 w 440"/>
                  <a:gd name="T29" fmla="*/ 612 h 639"/>
                  <a:gd name="T30" fmla="*/ 220 w 440"/>
                  <a:gd name="T31" fmla="*/ 639 h 639"/>
                  <a:gd name="T32" fmla="*/ 305 w 440"/>
                  <a:gd name="T33" fmla="*/ 622 h 639"/>
                  <a:gd name="T34" fmla="*/ 389 w 440"/>
                  <a:gd name="T35" fmla="*/ 559 h 639"/>
                  <a:gd name="T36" fmla="*/ 436 w 440"/>
                  <a:gd name="T37" fmla="*/ 463 h 639"/>
                  <a:gd name="T38" fmla="*/ 437 w 440"/>
                  <a:gd name="T39" fmla="*/ 383 h 639"/>
                  <a:gd name="T40" fmla="*/ 182 w 440"/>
                  <a:gd name="T41" fmla="*/ 211 h 639"/>
                  <a:gd name="T42" fmla="*/ 181 w 440"/>
                  <a:gd name="T43" fmla="*/ 31 h 639"/>
                  <a:gd name="T44" fmla="*/ 151 w 440"/>
                  <a:gd name="T45" fmla="*/ 11 h 639"/>
                  <a:gd name="T46" fmla="*/ 289 w 440"/>
                  <a:gd name="T47" fmla="*/ 11 h 639"/>
                  <a:gd name="T48" fmla="*/ 259 w 440"/>
                  <a:gd name="T49" fmla="*/ 31 h 639"/>
                  <a:gd name="T50" fmla="*/ 258 w 440"/>
                  <a:gd name="T51" fmla="*/ 211 h 639"/>
                  <a:gd name="T52" fmla="*/ 293 w 440"/>
                  <a:gd name="T53" fmla="*/ 223 h 639"/>
                  <a:gd name="T54" fmla="*/ 357 w 440"/>
                  <a:gd name="T55" fmla="*/ 261 h 639"/>
                  <a:gd name="T56" fmla="*/ 403 w 440"/>
                  <a:gd name="T57" fmla="*/ 320 h 639"/>
                  <a:gd name="T58" fmla="*/ 424 w 440"/>
                  <a:gd name="T59" fmla="*/ 375 h 639"/>
                  <a:gd name="T60" fmla="*/ 325 w 440"/>
                  <a:gd name="T61" fmla="*/ 374 h 639"/>
                  <a:gd name="T62" fmla="*/ 240 w 440"/>
                  <a:gd name="T63" fmla="*/ 404 h 639"/>
                  <a:gd name="T64" fmla="*/ 160 w 440"/>
                  <a:gd name="T65" fmla="*/ 427 h 639"/>
                  <a:gd name="T66" fmla="*/ 83 w 440"/>
                  <a:gd name="T67" fmla="*/ 426 h 639"/>
                  <a:gd name="T68" fmla="*/ 13 w 440"/>
                  <a:gd name="T69" fmla="*/ 401 h 639"/>
                  <a:gd name="T70" fmla="*/ 30 w 440"/>
                  <a:gd name="T71" fmla="*/ 336 h 639"/>
                  <a:gd name="T72" fmla="*/ 76 w 440"/>
                  <a:gd name="T73" fmla="*/ 269 h 639"/>
                  <a:gd name="T74" fmla="*/ 145 w 440"/>
                  <a:gd name="T75" fmla="*/ 224 h 639"/>
                  <a:gd name="T76" fmla="*/ 220 w 440"/>
                  <a:gd name="T77" fmla="*/ 628 h 639"/>
                  <a:gd name="T78" fmla="*/ 121 w 440"/>
                  <a:gd name="T79" fmla="*/ 602 h 639"/>
                  <a:gd name="T80" fmla="*/ 47 w 440"/>
                  <a:gd name="T81" fmla="*/ 536 h 639"/>
                  <a:gd name="T82" fmla="*/ 13 w 440"/>
                  <a:gd name="T83" fmla="*/ 440 h 639"/>
                  <a:gd name="T84" fmla="*/ 25 w 440"/>
                  <a:gd name="T85" fmla="*/ 419 h 639"/>
                  <a:gd name="T86" fmla="*/ 96 w 440"/>
                  <a:gd name="T87" fmla="*/ 439 h 639"/>
                  <a:gd name="T88" fmla="*/ 159 w 440"/>
                  <a:gd name="T89" fmla="*/ 439 h 639"/>
                  <a:gd name="T90" fmla="*/ 244 w 440"/>
                  <a:gd name="T91" fmla="*/ 416 h 639"/>
                  <a:gd name="T92" fmla="*/ 330 w 440"/>
                  <a:gd name="T93" fmla="*/ 386 h 639"/>
                  <a:gd name="T94" fmla="*/ 426 w 440"/>
                  <a:gd name="T95" fmla="*/ 388 h 639"/>
                  <a:gd name="T96" fmla="*/ 427 w 440"/>
                  <a:gd name="T97" fmla="*/ 440 h 639"/>
                  <a:gd name="T98" fmla="*/ 393 w 440"/>
                  <a:gd name="T99" fmla="*/ 536 h 639"/>
                  <a:gd name="T100" fmla="*/ 319 w 440"/>
                  <a:gd name="T101" fmla="*/ 602 h 639"/>
                  <a:gd name="T102" fmla="*/ 220 w 440"/>
                  <a:gd name="T103" fmla="*/ 628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40" h="639">
                    <a:moveTo>
                      <a:pt x="437" y="383"/>
                    </a:moveTo>
                    <a:lnTo>
                      <a:pt x="437" y="383"/>
                    </a:lnTo>
                    <a:lnTo>
                      <a:pt x="437" y="381"/>
                    </a:lnTo>
                    <a:lnTo>
                      <a:pt x="437" y="381"/>
                    </a:lnTo>
                    <a:lnTo>
                      <a:pt x="433" y="365"/>
                    </a:lnTo>
                    <a:lnTo>
                      <a:pt x="429" y="350"/>
                    </a:lnTo>
                    <a:lnTo>
                      <a:pt x="423" y="335"/>
                    </a:lnTo>
                    <a:lnTo>
                      <a:pt x="417" y="320"/>
                    </a:lnTo>
                    <a:lnTo>
                      <a:pt x="409" y="306"/>
                    </a:lnTo>
                    <a:lnTo>
                      <a:pt x="400" y="292"/>
                    </a:lnTo>
                    <a:lnTo>
                      <a:pt x="391" y="280"/>
                    </a:lnTo>
                    <a:lnTo>
                      <a:pt x="380" y="268"/>
                    </a:lnTo>
                    <a:lnTo>
                      <a:pt x="369" y="257"/>
                    </a:lnTo>
                    <a:lnTo>
                      <a:pt x="357" y="246"/>
                    </a:lnTo>
                    <a:lnTo>
                      <a:pt x="345" y="237"/>
                    </a:lnTo>
                    <a:lnTo>
                      <a:pt x="331" y="229"/>
                    </a:lnTo>
                    <a:lnTo>
                      <a:pt x="316" y="221"/>
                    </a:lnTo>
                    <a:lnTo>
                      <a:pt x="301" y="214"/>
                    </a:lnTo>
                    <a:lnTo>
                      <a:pt x="286" y="208"/>
                    </a:lnTo>
                    <a:lnTo>
                      <a:pt x="270" y="205"/>
                    </a:lnTo>
                    <a:lnTo>
                      <a:pt x="270" y="38"/>
                    </a:lnTo>
                    <a:lnTo>
                      <a:pt x="270" y="38"/>
                    </a:lnTo>
                    <a:lnTo>
                      <a:pt x="313" y="10"/>
                    </a:lnTo>
                    <a:lnTo>
                      <a:pt x="313" y="10"/>
                    </a:lnTo>
                    <a:lnTo>
                      <a:pt x="316" y="8"/>
                    </a:lnTo>
                    <a:lnTo>
                      <a:pt x="316" y="4"/>
                    </a:lnTo>
                    <a:lnTo>
                      <a:pt x="316" y="4"/>
                    </a:lnTo>
                    <a:lnTo>
                      <a:pt x="313" y="1"/>
                    </a:lnTo>
                    <a:lnTo>
                      <a:pt x="310" y="0"/>
                    </a:lnTo>
                    <a:lnTo>
                      <a:pt x="220" y="0"/>
                    </a:lnTo>
                    <a:lnTo>
                      <a:pt x="220" y="0"/>
                    </a:lnTo>
                    <a:lnTo>
                      <a:pt x="220" y="0"/>
                    </a:lnTo>
                    <a:lnTo>
                      <a:pt x="130" y="0"/>
                    </a:lnTo>
                    <a:lnTo>
                      <a:pt x="130" y="0"/>
                    </a:lnTo>
                    <a:lnTo>
                      <a:pt x="127" y="1"/>
                    </a:lnTo>
                    <a:lnTo>
                      <a:pt x="124" y="4"/>
                    </a:lnTo>
                    <a:lnTo>
                      <a:pt x="124" y="4"/>
                    </a:lnTo>
                    <a:lnTo>
                      <a:pt x="126" y="8"/>
                    </a:lnTo>
                    <a:lnTo>
                      <a:pt x="128" y="10"/>
                    </a:lnTo>
                    <a:lnTo>
                      <a:pt x="128" y="10"/>
                    </a:lnTo>
                    <a:lnTo>
                      <a:pt x="171" y="38"/>
                    </a:lnTo>
                    <a:lnTo>
                      <a:pt x="171" y="205"/>
                    </a:lnTo>
                    <a:lnTo>
                      <a:pt x="171" y="205"/>
                    </a:lnTo>
                    <a:lnTo>
                      <a:pt x="153" y="210"/>
                    </a:lnTo>
                    <a:lnTo>
                      <a:pt x="137" y="215"/>
                    </a:lnTo>
                    <a:lnTo>
                      <a:pt x="121" y="222"/>
                    </a:lnTo>
                    <a:lnTo>
                      <a:pt x="106" y="231"/>
                    </a:lnTo>
                    <a:lnTo>
                      <a:pt x="91" y="241"/>
                    </a:lnTo>
                    <a:lnTo>
                      <a:pt x="78" y="252"/>
                    </a:lnTo>
                    <a:lnTo>
                      <a:pt x="66" y="264"/>
                    </a:lnTo>
                    <a:lnTo>
                      <a:pt x="53" y="276"/>
                    </a:lnTo>
                    <a:lnTo>
                      <a:pt x="43" y="289"/>
                    </a:lnTo>
                    <a:lnTo>
                      <a:pt x="33" y="304"/>
                    </a:lnTo>
                    <a:lnTo>
                      <a:pt x="24" y="319"/>
                    </a:lnTo>
                    <a:lnTo>
                      <a:pt x="17" y="334"/>
                    </a:lnTo>
                    <a:lnTo>
                      <a:pt x="12" y="351"/>
                    </a:lnTo>
                    <a:lnTo>
                      <a:pt x="7" y="367"/>
                    </a:lnTo>
                    <a:lnTo>
                      <a:pt x="4" y="385"/>
                    </a:lnTo>
                    <a:lnTo>
                      <a:pt x="1" y="402"/>
                    </a:lnTo>
                    <a:lnTo>
                      <a:pt x="1" y="402"/>
                    </a:lnTo>
                    <a:lnTo>
                      <a:pt x="1" y="404"/>
                    </a:lnTo>
                    <a:lnTo>
                      <a:pt x="1" y="404"/>
                    </a:lnTo>
                    <a:lnTo>
                      <a:pt x="0" y="419"/>
                    </a:lnTo>
                    <a:lnTo>
                      <a:pt x="0" y="419"/>
                    </a:lnTo>
                    <a:lnTo>
                      <a:pt x="1" y="441"/>
                    </a:lnTo>
                    <a:lnTo>
                      <a:pt x="5" y="463"/>
                    </a:lnTo>
                    <a:lnTo>
                      <a:pt x="10" y="484"/>
                    </a:lnTo>
                    <a:lnTo>
                      <a:pt x="17" y="504"/>
                    </a:lnTo>
                    <a:lnTo>
                      <a:pt x="27" y="524"/>
                    </a:lnTo>
                    <a:lnTo>
                      <a:pt x="38" y="541"/>
                    </a:lnTo>
                    <a:lnTo>
                      <a:pt x="51" y="559"/>
                    </a:lnTo>
                    <a:lnTo>
                      <a:pt x="65" y="575"/>
                    </a:lnTo>
                    <a:lnTo>
                      <a:pt x="81" y="589"/>
                    </a:lnTo>
                    <a:lnTo>
                      <a:pt x="98" y="601"/>
                    </a:lnTo>
                    <a:lnTo>
                      <a:pt x="115" y="612"/>
                    </a:lnTo>
                    <a:lnTo>
                      <a:pt x="135" y="622"/>
                    </a:lnTo>
                    <a:lnTo>
                      <a:pt x="156" y="629"/>
                    </a:lnTo>
                    <a:lnTo>
                      <a:pt x="176" y="635"/>
                    </a:lnTo>
                    <a:lnTo>
                      <a:pt x="198" y="638"/>
                    </a:lnTo>
                    <a:lnTo>
                      <a:pt x="220" y="639"/>
                    </a:lnTo>
                    <a:lnTo>
                      <a:pt x="220" y="639"/>
                    </a:lnTo>
                    <a:lnTo>
                      <a:pt x="243" y="638"/>
                    </a:lnTo>
                    <a:lnTo>
                      <a:pt x="265" y="635"/>
                    </a:lnTo>
                    <a:lnTo>
                      <a:pt x="286" y="629"/>
                    </a:lnTo>
                    <a:lnTo>
                      <a:pt x="305" y="622"/>
                    </a:lnTo>
                    <a:lnTo>
                      <a:pt x="325" y="612"/>
                    </a:lnTo>
                    <a:lnTo>
                      <a:pt x="343" y="601"/>
                    </a:lnTo>
                    <a:lnTo>
                      <a:pt x="361" y="589"/>
                    </a:lnTo>
                    <a:lnTo>
                      <a:pt x="376" y="575"/>
                    </a:lnTo>
                    <a:lnTo>
                      <a:pt x="389" y="559"/>
                    </a:lnTo>
                    <a:lnTo>
                      <a:pt x="402" y="541"/>
                    </a:lnTo>
                    <a:lnTo>
                      <a:pt x="414" y="524"/>
                    </a:lnTo>
                    <a:lnTo>
                      <a:pt x="423" y="504"/>
                    </a:lnTo>
                    <a:lnTo>
                      <a:pt x="430" y="484"/>
                    </a:lnTo>
                    <a:lnTo>
                      <a:pt x="436" y="463"/>
                    </a:lnTo>
                    <a:lnTo>
                      <a:pt x="439" y="441"/>
                    </a:lnTo>
                    <a:lnTo>
                      <a:pt x="440" y="419"/>
                    </a:lnTo>
                    <a:lnTo>
                      <a:pt x="440" y="419"/>
                    </a:lnTo>
                    <a:lnTo>
                      <a:pt x="439" y="401"/>
                    </a:lnTo>
                    <a:lnTo>
                      <a:pt x="437" y="383"/>
                    </a:lnTo>
                    <a:lnTo>
                      <a:pt x="437" y="383"/>
                    </a:lnTo>
                    <a:close/>
                    <a:moveTo>
                      <a:pt x="177" y="215"/>
                    </a:moveTo>
                    <a:lnTo>
                      <a:pt x="177" y="215"/>
                    </a:lnTo>
                    <a:lnTo>
                      <a:pt x="181" y="213"/>
                    </a:lnTo>
                    <a:lnTo>
                      <a:pt x="182" y="211"/>
                    </a:lnTo>
                    <a:lnTo>
                      <a:pt x="182" y="210"/>
                    </a:lnTo>
                    <a:lnTo>
                      <a:pt x="182" y="34"/>
                    </a:lnTo>
                    <a:lnTo>
                      <a:pt x="182" y="34"/>
                    </a:lnTo>
                    <a:lnTo>
                      <a:pt x="182" y="32"/>
                    </a:lnTo>
                    <a:lnTo>
                      <a:pt x="181" y="31"/>
                    </a:lnTo>
                    <a:lnTo>
                      <a:pt x="173" y="25"/>
                    </a:lnTo>
                    <a:lnTo>
                      <a:pt x="173" y="25"/>
                    </a:lnTo>
                    <a:lnTo>
                      <a:pt x="157" y="15"/>
                    </a:lnTo>
                    <a:lnTo>
                      <a:pt x="157" y="15"/>
                    </a:lnTo>
                    <a:lnTo>
                      <a:pt x="151" y="11"/>
                    </a:lnTo>
                    <a:lnTo>
                      <a:pt x="220" y="11"/>
                    </a:lnTo>
                    <a:lnTo>
                      <a:pt x="220" y="11"/>
                    </a:lnTo>
                    <a:lnTo>
                      <a:pt x="220" y="11"/>
                    </a:lnTo>
                    <a:lnTo>
                      <a:pt x="289" y="11"/>
                    </a:lnTo>
                    <a:lnTo>
                      <a:pt x="289" y="11"/>
                    </a:lnTo>
                    <a:lnTo>
                      <a:pt x="283" y="15"/>
                    </a:lnTo>
                    <a:lnTo>
                      <a:pt x="283" y="15"/>
                    </a:lnTo>
                    <a:lnTo>
                      <a:pt x="268" y="25"/>
                    </a:lnTo>
                    <a:lnTo>
                      <a:pt x="268" y="25"/>
                    </a:lnTo>
                    <a:lnTo>
                      <a:pt x="259" y="31"/>
                    </a:lnTo>
                    <a:lnTo>
                      <a:pt x="258" y="32"/>
                    </a:lnTo>
                    <a:lnTo>
                      <a:pt x="258" y="34"/>
                    </a:lnTo>
                    <a:lnTo>
                      <a:pt x="258" y="210"/>
                    </a:lnTo>
                    <a:lnTo>
                      <a:pt x="258" y="210"/>
                    </a:lnTo>
                    <a:lnTo>
                      <a:pt x="258" y="211"/>
                    </a:lnTo>
                    <a:lnTo>
                      <a:pt x="259" y="213"/>
                    </a:lnTo>
                    <a:lnTo>
                      <a:pt x="263" y="215"/>
                    </a:lnTo>
                    <a:lnTo>
                      <a:pt x="263" y="215"/>
                    </a:lnTo>
                    <a:lnTo>
                      <a:pt x="278" y="219"/>
                    </a:lnTo>
                    <a:lnTo>
                      <a:pt x="293" y="223"/>
                    </a:lnTo>
                    <a:lnTo>
                      <a:pt x="306" y="229"/>
                    </a:lnTo>
                    <a:lnTo>
                      <a:pt x="320" y="236"/>
                    </a:lnTo>
                    <a:lnTo>
                      <a:pt x="333" y="244"/>
                    </a:lnTo>
                    <a:lnTo>
                      <a:pt x="346" y="252"/>
                    </a:lnTo>
                    <a:lnTo>
                      <a:pt x="357" y="261"/>
                    </a:lnTo>
                    <a:lnTo>
                      <a:pt x="368" y="272"/>
                    </a:lnTo>
                    <a:lnTo>
                      <a:pt x="378" y="283"/>
                    </a:lnTo>
                    <a:lnTo>
                      <a:pt x="387" y="295"/>
                    </a:lnTo>
                    <a:lnTo>
                      <a:pt x="395" y="306"/>
                    </a:lnTo>
                    <a:lnTo>
                      <a:pt x="403" y="320"/>
                    </a:lnTo>
                    <a:lnTo>
                      <a:pt x="410" y="333"/>
                    </a:lnTo>
                    <a:lnTo>
                      <a:pt x="416" y="347"/>
                    </a:lnTo>
                    <a:lnTo>
                      <a:pt x="421" y="362"/>
                    </a:lnTo>
                    <a:lnTo>
                      <a:pt x="424" y="375"/>
                    </a:lnTo>
                    <a:lnTo>
                      <a:pt x="424" y="375"/>
                    </a:lnTo>
                    <a:lnTo>
                      <a:pt x="406" y="373"/>
                    </a:lnTo>
                    <a:lnTo>
                      <a:pt x="387" y="372"/>
                    </a:lnTo>
                    <a:lnTo>
                      <a:pt x="368" y="371"/>
                    </a:lnTo>
                    <a:lnTo>
                      <a:pt x="347" y="372"/>
                    </a:lnTo>
                    <a:lnTo>
                      <a:pt x="325" y="374"/>
                    </a:lnTo>
                    <a:lnTo>
                      <a:pt x="303" y="380"/>
                    </a:lnTo>
                    <a:lnTo>
                      <a:pt x="280" y="387"/>
                    </a:lnTo>
                    <a:lnTo>
                      <a:pt x="256" y="397"/>
                    </a:lnTo>
                    <a:lnTo>
                      <a:pt x="256" y="397"/>
                    </a:lnTo>
                    <a:lnTo>
                      <a:pt x="240" y="404"/>
                    </a:lnTo>
                    <a:lnTo>
                      <a:pt x="224" y="411"/>
                    </a:lnTo>
                    <a:lnTo>
                      <a:pt x="207" y="417"/>
                    </a:lnTo>
                    <a:lnTo>
                      <a:pt x="191" y="422"/>
                    </a:lnTo>
                    <a:lnTo>
                      <a:pt x="175" y="425"/>
                    </a:lnTo>
                    <a:lnTo>
                      <a:pt x="160" y="427"/>
                    </a:lnTo>
                    <a:lnTo>
                      <a:pt x="144" y="428"/>
                    </a:lnTo>
                    <a:lnTo>
                      <a:pt x="129" y="430"/>
                    </a:lnTo>
                    <a:lnTo>
                      <a:pt x="113" y="430"/>
                    </a:lnTo>
                    <a:lnTo>
                      <a:pt x="98" y="428"/>
                    </a:lnTo>
                    <a:lnTo>
                      <a:pt x="83" y="426"/>
                    </a:lnTo>
                    <a:lnTo>
                      <a:pt x="69" y="423"/>
                    </a:lnTo>
                    <a:lnTo>
                      <a:pt x="54" y="418"/>
                    </a:lnTo>
                    <a:lnTo>
                      <a:pt x="40" y="413"/>
                    </a:lnTo>
                    <a:lnTo>
                      <a:pt x="27" y="408"/>
                    </a:lnTo>
                    <a:lnTo>
                      <a:pt x="13" y="401"/>
                    </a:lnTo>
                    <a:lnTo>
                      <a:pt x="13" y="401"/>
                    </a:lnTo>
                    <a:lnTo>
                      <a:pt x="15" y="383"/>
                    </a:lnTo>
                    <a:lnTo>
                      <a:pt x="18" y="367"/>
                    </a:lnTo>
                    <a:lnTo>
                      <a:pt x="23" y="351"/>
                    </a:lnTo>
                    <a:lnTo>
                      <a:pt x="30" y="336"/>
                    </a:lnTo>
                    <a:lnTo>
                      <a:pt x="37" y="321"/>
                    </a:lnTo>
                    <a:lnTo>
                      <a:pt x="45" y="307"/>
                    </a:lnTo>
                    <a:lnTo>
                      <a:pt x="54" y="294"/>
                    </a:lnTo>
                    <a:lnTo>
                      <a:pt x="65" y="281"/>
                    </a:lnTo>
                    <a:lnTo>
                      <a:pt x="76" y="269"/>
                    </a:lnTo>
                    <a:lnTo>
                      <a:pt x="89" y="258"/>
                    </a:lnTo>
                    <a:lnTo>
                      <a:pt x="101" y="248"/>
                    </a:lnTo>
                    <a:lnTo>
                      <a:pt x="115" y="239"/>
                    </a:lnTo>
                    <a:lnTo>
                      <a:pt x="130" y="231"/>
                    </a:lnTo>
                    <a:lnTo>
                      <a:pt x="145" y="224"/>
                    </a:lnTo>
                    <a:lnTo>
                      <a:pt x="161" y="219"/>
                    </a:lnTo>
                    <a:lnTo>
                      <a:pt x="177" y="215"/>
                    </a:lnTo>
                    <a:lnTo>
                      <a:pt x="177" y="215"/>
                    </a:lnTo>
                    <a:close/>
                    <a:moveTo>
                      <a:pt x="220" y="628"/>
                    </a:moveTo>
                    <a:lnTo>
                      <a:pt x="220" y="628"/>
                    </a:lnTo>
                    <a:lnTo>
                      <a:pt x="199" y="627"/>
                    </a:lnTo>
                    <a:lnTo>
                      <a:pt x="179" y="623"/>
                    </a:lnTo>
                    <a:lnTo>
                      <a:pt x="158" y="617"/>
                    </a:lnTo>
                    <a:lnTo>
                      <a:pt x="139" y="610"/>
                    </a:lnTo>
                    <a:lnTo>
                      <a:pt x="121" y="602"/>
                    </a:lnTo>
                    <a:lnTo>
                      <a:pt x="104" y="592"/>
                    </a:lnTo>
                    <a:lnTo>
                      <a:pt x="88" y="579"/>
                    </a:lnTo>
                    <a:lnTo>
                      <a:pt x="73" y="566"/>
                    </a:lnTo>
                    <a:lnTo>
                      <a:pt x="60" y="552"/>
                    </a:lnTo>
                    <a:lnTo>
                      <a:pt x="47" y="536"/>
                    </a:lnTo>
                    <a:lnTo>
                      <a:pt x="37" y="518"/>
                    </a:lnTo>
                    <a:lnTo>
                      <a:pt x="29" y="500"/>
                    </a:lnTo>
                    <a:lnTo>
                      <a:pt x="22" y="480"/>
                    </a:lnTo>
                    <a:lnTo>
                      <a:pt x="16" y="461"/>
                    </a:lnTo>
                    <a:lnTo>
                      <a:pt x="13" y="440"/>
                    </a:lnTo>
                    <a:lnTo>
                      <a:pt x="12" y="419"/>
                    </a:lnTo>
                    <a:lnTo>
                      <a:pt x="12" y="419"/>
                    </a:lnTo>
                    <a:lnTo>
                      <a:pt x="13" y="413"/>
                    </a:lnTo>
                    <a:lnTo>
                      <a:pt x="13" y="413"/>
                    </a:lnTo>
                    <a:lnTo>
                      <a:pt x="25" y="419"/>
                    </a:lnTo>
                    <a:lnTo>
                      <a:pt x="39" y="425"/>
                    </a:lnTo>
                    <a:lnTo>
                      <a:pt x="53" y="431"/>
                    </a:lnTo>
                    <a:lnTo>
                      <a:pt x="67" y="434"/>
                    </a:lnTo>
                    <a:lnTo>
                      <a:pt x="82" y="438"/>
                    </a:lnTo>
                    <a:lnTo>
                      <a:pt x="96" y="439"/>
                    </a:lnTo>
                    <a:lnTo>
                      <a:pt x="111" y="441"/>
                    </a:lnTo>
                    <a:lnTo>
                      <a:pt x="126" y="441"/>
                    </a:lnTo>
                    <a:lnTo>
                      <a:pt x="126" y="441"/>
                    </a:lnTo>
                    <a:lnTo>
                      <a:pt x="142" y="441"/>
                    </a:lnTo>
                    <a:lnTo>
                      <a:pt x="159" y="439"/>
                    </a:lnTo>
                    <a:lnTo>
                      <a:pt x="175" y="436"/>
                    </a:lnTo>
                    <a:lnTo>
                      <a:pt x="192" y="433"/>
                    </a:lnTo>
                    <a:lnTo>
                      <a:pt x="210" y="428"/>
                    </a:lnTo>
                    <a:lnTo>
                      <a:pt x="227" y="423"/>
                    </a:lnTo>
                    <a:lnTo>
                      <a:pt x="244" y="416"/>
                    </a:lnTo>
                    <a:lnTo>
                      <a:pt x="262" y="408"/>
                    </a:lnTo>
                    <a:lnTo>
                      <a:pt x="262" y="408"/>
                    </a:lnTo>
                    <a:lnTo>
                      <a:pt x="285" y="397"/>
                    </a:lnTo>
                    <a:lnTo>
                      <a:pt x="308" y="390"/>
                    </a:lnTo>
                    <a:lnTo>
                      <a:pt x="330" y="386"/>
                    </a:lnTo>
                    <a:lnTo>
                      <a:pt x="350" y="383"/>
                    </a:lnTo>
                    <a:lnTo>
                      <a:pt x="371" y="382"/>
                    </a:lnTo>
                    <a:lnTo>
                      <a:pt x="389" y="383"/>
                    </a:lnTo>
                    <a:lnTo>
                      <a:pt x="408" y="386"/>
                    </a:lnTo>
                    <a:lnTo>
                      <a:pt x="426" y="388"/>
                    </a:lnTo>
                    <a:lnTo>
                      <a:pt x="426" y="388"/>
                    </a:lnTo>
                    <a:lnTo>
                      <a:pt x="427" y="403"/>
                    </a:lnTo>
                    <a:lnTo>
                      <a:pt x="429" y="419"/>
                    </a:lnTo>
                    <a:lnTo>
                      <a:pt x="429" y="419"/>
                    </a:lnTo>
                    <a:lnTo>
                      <a:pt x="427" y="440"/>
                    </a:lnTo>
                    <a:lnTo>
                      <a:pt x="424" y="461"/>
                    </a:lnTo>
                    <a:lnTo>
                      <a:pt x="419" y="480"/>
                    </a:lnTo>
                    <a:lnTo>
                      <a:pt x="412" y="500"/>
                    </a:lnTo>
                    <a:lnTo>
                      <a:pt x="403" y="518"/>
                    </a:lnTo>
                    <a:lnTo>
                      <a:pt x="393" y="536"/>
                    </a:lnTo>
                    <a:lnTo>
                      <a:pt x="381" y="552"/>
                    </a:lnTo>
                    <a:lnTo>
                      <a:pt x="368" y="566"/>
                    </a:lnTo>
                    <a:lnTo>
                      <a:pt x="353" y="579"/>
                    </a:lnTo>
                    <a:lnTo>
                      <a:pt x="336" y="592"/>
                    </a:lnTo>
                    <a:lnTo>
                      <a:pt x="319" y="602"/>
                    </a:lnTo>
                    <a:lnTo>
                      <a:pt x="301" y="610"/>
                    </a:lnTo>
                    <a:lnTo>
                      <a:pt x="282" y="617"/>
                    </a:lnTo>
                    <a:lnTo>
                      <a:pt x="263" y="623"/>
                    </a:lnTo>
                    <a:lnTo>
                      <a:pt x="242" y="627"/>
                    </a:lnTo>
                    <a:lnTo>
                      <a:pt x="220" y="628"/>
                    </a:lnTo>
                    <a:lnTo>
                      <a:pt x="220" y="6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6" name="Title 1">
            <a:extLst>
              <a:ext uri="{FF2B5EF4-FFF2-40B4-BE49-F238E27FC236}">
                <a16:creationId xmlns:a16="http://schemas.microsoft.com/office/drawing/2014/main" id="{8F0D60C6-8501-4D6D-8057-7CDBF8F5453E}"/>
              </a:ext>
            </a:extLst>
          </p:cNvPr>
          <p:cNvSpPr txBox="1">
            <a:spLocks/>
          </p:cNvSpPr>
          <p:nvPr/>
        </p:nvSpPr>
        <p:spPr>
          <a:xfrm>
            <a:off x="5282408" y="1655155"/>
            <a:ext cx="3880842" cy="88218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7200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 smtClean="0"/>
              <a:t>Chemistry</a:t>
            </a:r>
            <a:endParaRPr lang="en-US" dirty="0"/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8EC25800-91F8-45D6-87F4-8C499CA81027}"/>
              </a:ext>
            </a:extLst>
          </p:cNvPr>
          <p:cNvSpPr txBox="1">
            <a:spLocks/>
          </p:cNvSpPr>
          <p:nvPr/>
        </p:nvSpPr>
        <p:spPr>
          <a:xfrm>
            <a:off x="5371894" y="2322075"/>
            <a:ext cx="3779217" cy="46559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PowerPoint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06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矩形 57"/>
          <p:cNvSpPr/>
          <p:nvPr/>
        </p:nvSpPr>
        <p:spPr>
          <a:xfrm>
            <a:off x="3396106" y="-2763"/>
            <a:ext cx="6294992" cy="791651"/>
          </a:xfrm>
          <a:custGeom>
            <a:avLst/>
            <a:gdLst>
              <a:gd name="connsiteX0" fmla="*/ 0 w 4078950"/>
              <a:gd name="connsiteY0" fmla="*/ 0 h 448751"/>
              <a:gd name="connsiteX1" fmla="*/ 4078950 w 4078950"/>
              <a:gd name="connsiteY1" fmla="*/ 0 h 448751"/>
              <a:gd name="connsiteX2" fmla="*/ 4078950 w 4078950"/>
              <a:gd name="connsiteY2" fmla="*/ 448751 h 448751"/>
              <a:gd name="connsiteX3" fmla="*/ 0 w 4078950"/>
              <a:gd name="connsiteY3" fmla="*/ 448751 h 448751"/>
              <a:gd name="connsiteX4" fmla="*/ 0 w 4078950"/>
              <a:gd name="connsiteY4" fmla="*/ 0 h 448751"/>
              <a:gd name="connsiteX0" fmla="*/ 0 w 4078950"/>
              <a:gd name="connsiteY0" fmla="*/ 330200 h 778951"/>
              <a:gd name="connsiteX1" fmla="*/ 2631150 w 4078950"/>
              <a:gd name="connsiteY1" fmla="*/ 0 h 778951"/>
              <a:gd name="connsiteX2" fmla="*/ 4078950 w 4078950"/>
              <a:gd name="connsiteY2" fmla="*/ 778951 h 778951"/>
              <a:gd name="connsiteX3" fmla="*/ 0 w 4078950"/>
              <a:gd name="connsiteY3" fmla="*/ 778951 h 778951"/>
              <a:gd name="connsiteX4" fmla="*/ 0 w 4078950"/>
              <a:gd name="connsiteY4" fmla="*/ 330200 h 778951"/>
              <a:gd name="connsiteX0" fmla="*/ 0 w 2631150"/>
              <a:gd name="connsiteY0" fmla="*/ 330200 h 778951"/>
              <a:gd name="connsiteX1" fmla="*/ 2631150 w 2631150"/>
              <a:gd name="connsiteY1" fmla="*/ 0 h 778951"/>
              <a:gd name="connsiteX2" fmla="*/ 2351750 w 2631150"/>
              <a:gd name="connsiteY2" fmla="*/ 258251 h 778951"/>
              <a:gd name="connsiteX3" fmla="*/ 0 w 2631150"/>
              <a:gd name="connsiteY3" fmla="*/ 778951 h 778951"/>
              <a:gd name="connsiteX4" fmla="*/ 0 w 2631150"/>
              <a:gd name="connsiteY4" fmla="*/ 330200 h 778951"/>
              <a:gd name="connsiteX0" fmla="*/ 0 w 2631150"/>
              <a:gd name="connsiteY0" fmla="*/ 330200 h 778951"/>
              <a:gd name="connsiteX1" fmla="*/ 2631150 w 2631150"/>
              <a:gd name="connsiteY1" fmla="*/ 0 h 778951"/>
              <a:gd name="connsiteX2" fmla="*/ 0 w 2631150"/>
              <a:gd name="connsiteY2" fmla="*/ 778951 h 778951"/>
              <a:gd name="connsiteX3" fmla="*/ 0 w 2631150"/>
              <a:gd name="connsiteY3" fmla="*/ 330200 h 778951"/>
              <a:gd name="connsiteX0" fmla="*/ 0 w 1132550"/>
              <a:gd name="connsiteY0" fmla="*/ 355600 h 804351"/>
              <a:gd name="connsiteX1" fmla="*/ 1132550 w 1132550"/>
              <a:gd name="connsiteY1" fmla="*/ 0 h 804351"/>
              <a:gd name="connsiteX2" fmla="*/ 0 w 1132550"/>
              <a:gd name="connsiteY2" fmla="*/ 804351 h 804351"/>
              <a:gd name="connsiteX3" fmla="*/ 0 w 1132550"/>
              <a:gd name="connsiteY3" fmla="*/ 355600 h 804351"/>
              <a:gd name="connsiteX0" fmla="*/ 0 w 1627850"/>
              <a:gd name="connsiteY0" fmla="*/ 228600 h 677351"/>
              <a:gd name="connsiteX1" fmla="*/ 1627850 w 1627850"/>
              <a:gd name="connsiteY1" fmla="*/ 0 h 677351"/>
              <a:gd name="connsiteX2" fmla="*/ 0 w 1627850"/>
              <a:gd name="connsiteY2" fmla="*/ 677351 h 677351"/>
              <a:gd name="connsiteX3" fmla="*/ 0 w 1627850"/>
              <a:gd name="connsiteY3" fmla="*/ 228600 h 677351"/>
              <a:gd name="connsiteX0" fmla="*/ 0 w 6415750"/>
              <a:gd name="connsiteY0" fmla="*/ 304800 h 753551"/>
              <a:gd name="connsiteX1" fmla="*/ 6415750 w 6415750"/>
              <a:gd name="connsiteY1" fmla="*/ 0 h 753551"/>
              <a:gd name="connsiteX2" fmla="*/ 0 w 6415750"/>
              <a:gd name="connsiteY2" fmla="*/ 753551 h 753551"/>
              <a:gd name="connsiteX3" fmla="*/ 0 w 6415750"/>
              <a:gd name="connsiteY3" fmla="*/ 304800 h 753551"/>
              <a:gd name="connsiteX0" fmla="*/ 0 w 6314150"/>
              <a:gd name="connsiteY0" fmla="*/ 342900 h 791651"/>
              <a:gd name="connsiteX1" fmla="*/ 6314150 w 6314150"/>
              <a:gd name="connsiteY1" fmla="*/ 0 h 791651"/>
              <a:gd name="connsiteX2" fmla="*/ 0 w 6314150"/>
              <a:gd name="connsiteY2" fmla="*/ 791651 h 791651"/>
              <a:gd name="connsiteX3" fmla="*/ 0 w 6314150"/>
              <a:gd name="connsiteY3" fmla="*/ 342900 h 791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14150" h="791651">
                <a:moveTo>
                  <a:pt x="0" y="342900"/>
                </a:moveTo>
                <a:lnTo>
                  <a:pt x="6314150" y="0"/>
                </a:lnTo>
                <a:lnTo>
                  <a:pt x="0" y="791651"/>
                </a:lnTo>
                <a:lnTo>
                  <a:pt x="0" y="342900"/>
                </a:lnTo>
                <a:close/>
              </a:path>
            </a:pathLst>
          </a:custGeom>
          <a:solidFill>
            <a:srgbClr val="FF8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85" tIns="36293" rIns="72585" bIns="36293" rtlCol="0" anchor="ctr"/>
          <a:lstStyle/>
          <a:p>
            <a:pPr algn="ctr"/>
            <a:endParaRPr lang="zh-CN" altLang="en-US"/>
          </a:p>
        </p:txBody>
      </p:sp>
      <p:sp>
        <p:nvSpPr>
          <p:cNvPr id="57" name="矩形 56"/>
          <p:cNvSpPr/>
          <p:nvPr/>
        </p:nvSpPr>
        <p:spPr>
          <a:xfrm>
            <a:off x="0" y="207231"/>
            <a:ext cx="4078950" cy="448751"/>
          </a:xfrm>
          <a:prstGeom prst="rect">
            <a:avLst/>
          </a:prstGeom>
          <a:solidFill>
            <a:srgbClr val="F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85" tIns="36293" rIns="72585" bIns="36293" rtlCol="0" anchor="ctr"/>
          <a:lstStyle/>
          <a:p>
            <a:pPr algn="ctr"/>
            <a:endParaRPr lang="zh-CN" altLang="en-US"/>
          </a:p>
        </p:txBody>
      </p:sp>
      <p:sp>
        <p:nvSpPr>
          <p:cNvPr id="65" name="直角三角形 64"/>
          <p:cNvSpPr/>
          <p:nvPr/>
        </p:nvSpPr>
        <p:spPr>
          <a:xfrm flipV="1">
            <a:off x="3396106" y="651509"/>
            <a:ext cx="682844" cy="137160"/>
          </a:xfrm>
          <a:prstGeom prst="rtTriangle">
            <a:avLst/>
          </a:prstGeom>
          <a:solidFill>
            <a:srgbClr val="A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85" tIns="36293" rIns="72585" bIns="36293" rtlCol="0" anchor="ctr"/>
          <a:lstStyle/>
          <a:p>
            <a:pPr algn="ctr"/>
            <a:endParaRPr lang="zh-CN" altLang="en-US"/>
          </a:p>
        </p:txBody>
      </p:sp>
      <p:sp>
        <p:nvSpPr>
          <p:cNvPr id="80" name="文本框 6"/>
          <p:cNvSpPr>
            <a:spLocks noChangeArrowheads="1"/>
          </p:cNvSpPr>
          <p:nvPr/>
        </p:nvSpPr>
        <p:spPr bwMode="auto">
          <a:xfrm>
            <a:off x="497584" y="273875"/>
            <a:ext cx="3295650" cy="315461"/>
          </a:xfrm>
          <a:prstGeom prst="rect">
            <a:avLst/>
          </a:prstGeom>
          <a:noFill/>
          <a:ln>
            <a:noFill/>
          </a:ln>
          <a:extLst/>
        </p:spPr>
        <p:txBody>
          <a:bodyPr lIns="68571" tIns="34285" rIns="68571" bIns="34285">
            <a:spAutoFit/>
          </a:bodyPr>
          <a:lstStyle/>
          <a:p>
            <a:pPr defTabSz="96780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altLang="zh-CN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Titulo</a:t>
            </a:r>
            <a:endParaRPr lang="zh-CN" altLang="en-US" sz="1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3387894" y="1942743"/>
            <a:ext cx="2671095" cy="1834904"/>
            <a:chOff x="2590453" y="1966836"/>
            <a:chExt cx="4361882" cy="2996386"/>
          </a:xfrm>
        </p:grpSpPr>
        <p:grpSp>
          <p:nvGrpSpPr>
            <p:cNvPr id="2" name="组合 1"/>
            <p:cNvGrpSpPr/>
            <p:nvPr/>
          </p:nvGrpSpPr>
          <p:grpSpPr>
            <a:xfrm>
              <a:off x="3366660" y="1966836"/>
              <a:ext cx="2996386" cy="2996386"/>
              <a:chOff x="3366660" y="1966836"/>
              <a:chExt cx="2996386" cy="2996386"/>
            </a:xfrm>
          </p:grpSpPr>
          <p:sp>
            <p:nvSpPr>
              <p:cNvPr id="13" name="Oval 5"/>
              <p:cNvSpPr>
                <a:spLocks noChangeArrowheads="1"/>
              </p:cNvSpPr>
              <p:nvPr/>
            </p:nvSpPr>
            <p:spPr bwMode="auto">
              <a:xfrm>
                <a:off x="3366660" y="1966836"/>
                <a:ext cx="2996386" cy="2996386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zh-CN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Oval 6"/>
              <p:cNvSpPr>
                <a:spLocks noChangeArrowheads="1"/>
              </p:cNvSpPr>
              <p:nvPr/>
            </p:nvSpPr>
            <p:spPr bwMode="auto">
              <a:xfrm>
                <a:off x="3526467" y="2126643"/>
                <a:ext cx="2675345" cy="2675345"/>
              </a:xfrm>
              <a:prstGeom prst="ellipse">
                <a:avLst/>
              </a:prstGeom>
              <a:solidFill>
                <a:srgbClr val="3433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zh-CN"/>
              </a:p>
            </p:txBody>
          </p:sp>
          <p:sp>
            <p:nvSpPr>
              <p:cNvPr id="15" name="Freeform 7"/>
              <p:cNvSpPr>
                <a:spLocks noEditPoints="1" noChangeArrowheads="1"/>
              </p:cNvSpPr>
              <p:nvPr/>
            </p:nvSpPr>
            <p:spPr bwMode="auto">
              <a:xfrm>
                <a:off x="3526467" y="2409160"/>
                <a:ext cx="2675345" cy="2173094"/>
              </a:xfrm>
              <a:custGeom>
                <a:avLst/>
                <a:gdLst>
                  <a:gd name="T0" fmla="*/ 2147483647 w 1168"/>
                  <a:gd name="T1" fmla="*/ 2147483647 h 949"/>
                  <a:gd name="T2" fmla="*/ 2147483647 w 1168"/>
                  <a:gd name="T3" fmla="*/ 19472036 h 949"/>
                  <a:gd name="T4" fmla="*/ 2147483647 w 1168"/>
                  <a:gd name="T5" fmla="*/ 64907637 h 949"/>
                  <a:gd name="T6" fmla="*/ 2147483647 w 1168"/>
                  <a:gd name="T7" fmla="*/ 551713645 h 949"/>
                  <a:gd name="T8" fmla="*/ 2147483647 w 1168"/>
                  <a:gd name="T9" fmla="*/ 830816231 h 949"/>
                  <a:gd name="T10" fmla="*/ 2147483647 w 1168"/>
                  <a:gd name="T11" fmla="*/ 1460418021 h 949"/>
                  <a:gd name="T12" fmla="*/ 2071738817 w 1168"/>
                  <a:gd name="T13" fmla="*/ 967123034 h 949"/>
                  <a:gd name="T14" fmla="*/ 1792477064 w 1168"/>
                  <a:gd name="T15" fmla="*/ 356990732 h 949"/>
                  <a:gd name="T16" fmla="*/ 2147483647 w 1168"/>
                  <a:gd name="T17" fmla="*/ 2147483647 h 949"/>
                  <a:gd name="T18" fmla="*/ 2147483647 w 1168"/>
                  <a:gd name="T19" fmla="*/ 2147483647 h 949"/>
                  <a:gd name="T20" fmla="*/ 2147483647 w 1168"/>
                  <a:gd name="T21" fmla="*/ 2147483647 h 949"/>
                  <a:gd name="T22" fmla="*/ 2147483647 w 1168"/>
                  <a:gd name="T23" fmla="*/ 2147483647 h 949"/>
                  <a:gd name="T24" fmla="*/ 2147483647 w 1168"/>
                  <a:gd name="T25" fmla="*/ 2147483647 h 949"/>
                  <a:gd name="T26" fmla="*/ 2147483647 w 1168"/>
                  <a:gd name="T27" fmla="*/ 2147483647 h 949"/>
                  <a:gd name="T28" fmla="*/ 2147483647 w 1168"/>
                  <a:gd name="T29" fmla="*/ 2147483647 h 949"/>
                  <a:gd name="T30" fmla="*/ 2147483647 w 1168"/>
                  <a:gd name="T31" fmla="*/ 2147483647 h 949"/>
                  <a:gd name="T32" fmla="*/ 2147483647 w 1168"/>
                  <a:gd name="T33" fmla="*/ 1836883338 h 949"/>
                  <a:gd name="T34" fmla="*/ 2147483647 w 1168"/>
                  <a:gd name="T35" fmla="*/ 1758992644 h 949"/>
                  <a:gd name="T36" fmla="*/ 2147483647 w 1168"/>
                  <a:gd name="T37" fmla="*/ 1278678165 h 949"/>
                  <a:gd name="T38" fmla="*/ 2147483647 w 1168"/>
                  <a:gd name="T39" fmla="*/ 876251832 h 949"/>
                  <a:gd name="T40" fmla="*/ 2147483647 w 1168"/>
                  <a:gd name="T41" fmla="*/ 765908593 h 949"/>
                  <a:gd name="T42" fmla="*/ 1188489618 w 1168"/>
                  <a:gd name="T43" fmla="*/ 2147483647 h 949"/>
                  <a:gd name="T44" fmla="*/ 766347745 w 1168"/>
                  <a:gd name="T45" fmla="*/ 1233242564 h 949"/>
                  <a:gd name="T46" fmla="*/ 1214468285 w 1168"/>
                  <a:gd name="T47" fmla="*/ 1350077331 h 949"/>
                  <a:gd name="T48" fmla="*/ 1389817917 w 1168"/>
                  <a:gd name="T49" fmla="*/ 2005642686 h 949"/>
                  <a:gd name="T50" fmla="*/ 2147483647 w 1168"/>
                  <a:gd name="T51" fmla="*/ 2147483647 h 949"/>
                  <a:gd name="T52" fmla="*/ 1604138099 w 1168"/>
                  <a:gd name="T53" fmla="*/ 2147483647 h 949"/>
                  <a:gd name="T54" fmla="*/ 629963565 w 1168"/>
                  <a:gd name="T55" fmla="*/ 2147483647 h 949"/>
                  <a:gd name="T56" fmla="*/ 1285908346 w 1168"/>
                  <a:gd name="T57" fmla="*/ 2147483647 h 949"/>
                  <a:gd name="T58" fmla="*/ 2147483647 w 1168"/>
                  <a:gd name="T59" fmla="*/ 2147483647 h 949"/>
                  <a:gd name="T60" fmla="*/ 1883399851 w 1168"/>
                  <a:gd name="T61" fmla="*/ 2147483647 h 949"/>
                  <a:gd name="T62" fmla="*/ 565019446 w 1168"/>
                  <a:gd name="T63" fmla="*/ 1109918817 h 949"/>
                  <a:gd name="T64" fmla="*/ 1220961678 w 1168"/>
                  <a:gd name="T65" fmla="*/ 395934805 h 949"/>
                  <a:gd name="T66" fmla="*/ 1721037004 w 1168"/>
                  <a:gd name="T67" fmla="*/ 259630550 h 949"/>
                  <a:gd name="T68" fmla="*/ 928710592 w 1168"/>
                  <a:gd name="T69" fmla="*/ 726964520 h 949"/>
                  <a:gd name="T70" fmla="*/ 701403625 w 1168"/>
                  <a:gd name="T71" fmla="*/ 1038519652 h 949"/>
                  <a:gd name="T72" fmla="*/ 753360960 w 1168"/>
                  <a:gd name="T73" fmla="*/ 739945029 h 949"/>
                  <a:gd name="T74" fmla="*/ 1266423071 w 1168"/>
                  <a:gd name="T75" fmla="*/ 1590233296 h 949"/>
                  <a:gd name="T76" fmla="*/ 1441775252 w 1168"/>
                  <a:gd name="T77" fmla="*/ 1356566311 h 949"/>
                  <a:gd name="T78" fmla="*/ 1682071552 w 1168"/>
                  <a:gd name="T79" fmla="*/ 1583744316 h 949"/>
                  <a:gd name="T80" fmla="*/ 1454764585 w 1168"/>
                  <a:gd name="T81" fmla="*/ 1083955253 h 949"/>
                  <a:gd name="T82" fmla="*/ 1013139986 w 1168"/>
                  <a:gd name="T83" fmla="*/ 915195905 h 949"/>
                  <a:gd name="T84" fmla="*/ 1785981123 w 1168"/>
                  <a:gd name="T85" fmla="*/ 2147483647 h 949"/>
                  <a:gd name="T86" fmla="*/ 1506719371 w 1168"/>
                  <a:gd name="T87" fmla="*/ 2147483647 h 949"/>
                  <a:gd name="T88" fmla="*/ 2147483647 w 1168"/>
                  <a:gd name="T89" fmla="*/ 2147483647 h 949"/>
                  <a:gd name="T90" fmla="*/ 2147483647 w 1168"/>
                  <a:gd name="T91" fmla="*/ 2147483647 h 949"/>
                  <a:gd name="T92" fmla="*/ 2147483647 w 1168"/>
                  <a:gd name="T93" fmla="*/ 2147483647 h 949"/>
                  <a:gd name="T94" fmla="*/ 2147483647 w 1168"/>
                  <a:gd name="T95" fmla="*/ 1194298491 h 949"/>
                  <a:gd name="T96" fmla="*/ 2147483647 w 1168"/>
                  <a:gd name="T97" fmla="*/ 129815275 h 949"/>
                  <a:gd name="T98" fmla="*/ 2147483647 w 1168"/>
                  <a:gd name="T99" fmla="*/ 188231384 h 949"/>
                  <a:gd name="T100" fmla="*/ 2147483647 w 1168"/>
                  <a:gd name="T101" fmla="*/ 668548411 h 949"/>
                  <a:gd name="T102" fmla="*/ 2147483647 w 1168"/>
                  <a:gd name="T103" fmla="*/ 1810919773 h 949"/>
                  <a:gd name="T104" fmla="*/ 2147483647 w 1168"/>
                  <a:gd name="T105" fmla="*/ 1895299447 h 949"/>
                  <a:gd name="T106" fmla="*/ 2147483647 w 1168"/>
                  <a:gd name="T107" fmla="*/ 1791447737 h 949"/>
                  <a:gd name="T108" fmla="*/ 2147483647 w 1168"/>
                  <a:gd name="T109" fmla="*/ 1823900282 h 949"/>
                  <a:gd name="T110" fmla="*/ 2147483647 w 1168"/>
                  <a:gd name="T111" fmla="*/ 2147483647 h 949"/>
                  <a:gd name="T112" fmla="*/ 2147483647 w 1168"/>
                  <a:gd name="T113" fmla="*/ 2147483647 h 949"/>
                  <a:gd name="T114" fmla="*/ 2147483647 w 1168"/>
                  <a:gd name="T115" fmla="*/ 2147483647 h 949"/>
                  <a:gd name="T116" fmla="*/ 2147483647 w 1168"/>
                  <a:gd name="T117" fmla="*/ 2147483647 h 94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168"/>
                  <a:gd name="T178" fmla="*/ 0 h 949"/>
                  <a:gd name="T179" fmla="*/ 1168 w 1168"/>
                  <a:gd name="T180" fmla="*/ 949 h 94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168" h="949">
                    <a:moveTo>
                      <a:pt x="148" y="205"/>
                    </a:moveTo>
                    <a:cubicBezTo>
                      <a:pt x="151" y="196"/>
                      <a:pt x="151" y="196"/>
                      <a:pt x="151" y="196"/>
                    </a:cubicBezTo>
                    <a:cubicBezTo>
                      <a:pt x="142" y="190"/>
                      <a:pt x="142" y="190"/>
                      <a:pt x="142" y="190"/>
                    </a:cubicBezTo>
                    <a:cubicBezTo>
                      <a:pt x="138" y="199"/>
                      <a:pt x="138" y="199"/>
                      <a:pt x="138" y="199"/>
                    </a:cubicBezTo>
                    <a:cubicBezTo>
                      <a:pt x="148" y="205"/>
                      <a:pt x="148" y="205"/>
                      <a:pt x="148" y="205"/>
                    </a:cubicBezTo>
                    <a:close/>
                    <a:moveTo>
                      <a:pt x="350" y="382"/>
                    </a:moveTo>
                    <a:cubicBezTo>
                      <a:pt x="312" y="375"/>
                      <a:pt x="312" y="375"/>
                      <a:pt x="312" y="375"/>
                    </a:cubicBezTo>
                    <a:cubicBezTo>
                      <a:pt x="328" y="346"/>
                      <a:pt x="328" y="346"/>
                      <a:pt x="328" y="346"/>
                    </a:cubicBezTo>
                    <a:cubicBezTo>
                      <a:pt x="334" y="346"/>
                      <a:pt x="334" y="346"/>
                      <a:pt x="334" y="346"/>
                    </a:cubicBezTo>
                    <a:cubicBezTo>
                      <a:pt x="333" y="358"/>
                      <a:pt x="333" y="358"/>
                      <a:pt x="333" y="358"/>
                    </a:cubicBezTo>
                    <a:cubicBezTo>
                      <a:pt x="339" y="361"/>
                      <a:pt x="339" y="361"/>
                      <a:pt x="339" y="361"/>
                    </a:cubicBezTo>
                    <a:cubicBezTo>
                      <a:pt x="346" y="360"/>
                      <a:pt x="346" y="360"/>
                      <a:pt x="346" y="360"/>
                    </a:cubicBezTo>
                    <a:cubicBezTo>
                      <a:pt x="350" y="382"/>
                      <a:pt x="350" y="382"/>
                      <a:pt x="350" y="382"/>
                    </a:cubicBezTo>
                    <a:close/>
                    <a:moveTo>
                      <a:pt x="294" y="47"/>
                    </a:moveTo>
                    <a:cubicBezTo>
                      <a:pt x="288" y="45"/>
                      <a:pt x="288" y="45"/>
                      <a:pt x="288" y="45"/>
                    </a:cubicBezTo>
                    <a:cubicBezTo>
                      <a:pt x="302" y="35"/>
                      <a:pt x="302" y="35"/>
                      <a:pt x="302" y="35"/>
                    </a:cubicBezTo>
                    <a:cubicBezTo>
                      <a:pt x="310" y="34"/>
                      <a:pt x="310" y="34"/>
                      <a:pt x="310" y="34"/>
                    </a:cubicBezTo>
                    <a:cubicBezTo>
                      <a:pt x="313" y="25"/>
                      <a:pt x="313" y="25"/>
                      <a:pt x="313" y="25"/>
                    </a:cubicBezTo>
                    <a:cubicBezTo>
                      <a:pt x="322" y="22"/>
                      <a:pt x="322" y="22"/>
                      <a:pt x="322" y="22"/>
                    </a:cubicBezTo>
                    <a:cubicBezTo>
                      <a:pt x="340" y="20"/>
                      <a:pt x="340" y="20"/>
                      <a:pt x="340" y="20"/>
                    </a:cubicBezTo>
                    <a:cubicBezTo>
                      <a:pt x="346" y="10"/>
                      <a:pt x="346" y="10"/>
                      <a:pt x="346" y="10"/>
                    </a:cubicBezTo>
                    <a:cubicBezTo>
                      <a:pt x="359" y="9"/>
                      <a:pt x="359" y="9"/>
                      <a:pt x="359" y="9"/>
                    </a:cubicBezTo>
                    <a:cubicBezTo>
                      <a:pt x="369" y="0"/>
                      <a:pt x="369" y="0"/>
                      <a:pt x="369" y="0"/>
                    </a:cubicBezTo>
                    <a:cubicBezTo>
                      <a:pt x="394" y="3"/>
                      <a:pt x="394" y="3"/>
                      <a:pt x="394" y="3"/>
                    </a:cubicBezTo>
                    <a:cubicBezTo>
                      <a:pt x="391" y="6"/>
                      <a:pt x="391" y="6"/>
                      <a:pt x="391" y="6"/>
                    </a:cubicBezTo>
                    <a:cubicBezTo>
                      <a:pt x="393" y="7"/>
                      <a:pt x="393" y="7"/>
                      <a:pt x="393" y="7"/>
                    </a:cubicBezTo>
                    <a:cubicBezTo>
                      <a:pt x="391" y="10"/>
                      <a:pt x="391" y="10"/>
                      <a:pt x="391" y="10"/>
                    </a:cubicBezTo>
                    <a:cubicBezTo>
                      <a:pt x="384" y="14"/>
                      <a:pt x="384" y="14"/>
                      <a:pt x="384" y="14"/>
                    </a:cubicBezTo>
                    <a:cubicBezTo>
                      <a:pt x="384" y="14"/>
                      <a:pt x="384" y="14"/>
                      <a:pt x="384" y="14"/>
                    </a:cubicBezTo>
                    <a:cubicBezTo>
                      <a:pt x="391" y="11"/>
                      <a:pt x="391" y="11"/>
                      <a:pt x="391" y="11"/>
                    </a:cubicBezTo>
                    <a:cubicBezTo>
                      <a:pt x="392" y="19"/>
                      <a:pt x="392" y="19"/>
                      <a:pt x="392" y="19"/>
                    </a:cubicBezTo>
                    <a:cubicBezTo>
                      <a:pt x="396" y="13"/>
                      <a:pt x="396" y="13"/>
                      <a:pt x="396" y="13"/>
                    </a:cubicBezTo>
                    <a:cubicBezTo>
                      <a:pt x="395" y="10"/>
                      <a:pt x="395" y="10"/>
                      <a:pt x="395" y="10"/>
                    </a:cubicBezTo>
                    <a:cubicBezTo>
                      <a:pt x="402" y="12"/>
                      <a:pt x="402" y="12"/>
                      <a:pt x="402" y="12"/>
                    </a:cubicBezTo>
                    <a:cubicBezTo>
                      <a:pt x="404" y="22"/>
                      <a:pt x="404" y="22"/>
                      <a:pt x="404" y="22"/>
                    </a:cubicBezTo>
                    <a:cubicBezTo>
                      <a:pt x="406" y="10"/>
                      <a:pt x="406" y="10"/>
                      <a:pt x="406" y="10"/>
                    </a:cubicBezTo>
                    <a:cubicBezTo>
                      <a:pt x="412" y="10"/>
                      <a:pt x="412" y="10"/>
                      <a:pt x="412" y="10"/>
                    </a:cubicBezTo>
                    <a:cubicBezTo>
                      <a:pt x="412" y="8"/>
                      <a:pt x="412" y="8"/>
                      <a:pt x="412" y="8"/>
                    </a:cubicBezTo>
                    <a:cubicBezTo>
                      <a:pt x="422" y="10"/>
                      <a:pt x="422" y="10"/>
                      <a:pt x="422" y="10"/>
                    </a:cubicBezTo>
                    <a:cubicBezTo>
                      <a:pt x="423" y="22"/>
                      <a:pt x="423" y="22"/>
                      <a:pt x="423" y="22"/>
                    </a:cubicBezTo>
                    <a:cubicBezTo>
                      <a:pt x="431" y="32"/>
                      <a:pt x="431" y="32"/>
                      <a:pt x="431" y="32"/>
                    </a:cubicBezTo>
                    <a:cubicBezTo>
                      <a:pt x="429" y="37"/>
                      <a:pt x="429" y="37"/>
                      <a:pt x="429" y="37"/>
                    </a:cubicBezTo>
                    <a:cubicBezTo>
                      <a:pt x="437" y="45"/>
                      <a:pt x="437" y="45"/>
                      <a:pt x="437" y="45"/>
                    </a:cubicBezTo>
                    <a:cubicBezTo>
                      <a:pt x="440" y="43"/>
                      <a:pt x="440" y="43"/>
                      <a:pt x="440" y="43"/>
                    </a:cubicBezTo>
                    <a:cubicBezTo>
                      <a:pt x="450" y="46"/>
                      <a:pt x="450" y="46"/>
                      <a:pt x="450" y="46"/>
                    </a:cubicBezTo>
                    <a:cubicBezTo>
                      <a:pt x="454" y="52"/>
                      <a:pt x="454" y="52"/>
                      <a:pt x="454" y="52"/>
                    </a:cubicBezTo>
                    <a:cubicBezTo>
                      <a:pt x="472" y="82"/>
                      <a:pt x="472" y="82"/>
                      <a:pt x="472" y="82"/>
                    </a:cubicBezTo>
                    <a:cubicBezTo>
                      <a:pt x="474" y="85"/>
                      <a:pt x="474" y="85"/>
                      <a:pt x="474" y="85"/>
                    </a:cubicBezTo>
                    <a:cubicBezTo>
                      <a:pt x="467" y="88"/>
                      <a:pt x="467" y="88"/>
                      <a:pt x="467" y="88"/>
                    </a:cubicBezTo>
                    <a:cubicBezTo>
                      <a:pt x="480" y="96"/>
                      <a:pt x="480" y="96"/>
                      <a:pt x="480" y="96"/>
                    </a:cubicBezTo>
                    <a:cubicBezTo>
                      <a:pt x="485" y="103"/>
                      <a:pt x="485" y="103"/>
                      <a:pt x="485" y="103"/>
                    </a:cubicBezTo>
                    <a:cubicBezTo>
                      <a:pt x="493" y="104"/>
                      <a:pt x="493" y="104"/>
                      <a:pt x="493" y="104"/>
                    </a:cubicBezTo>
                    <a:cubicBezTo>
                      <a:pt x="501" y="114"/>
                      <a:pt x="501" y="114"/>
                      <a:pt x="501" y="114"/>
                    </a:cubicBezTo>
                    <a:cubicBezTo>
                      <a:pt x="500" y="114"/>
                      <a:pt x="498" y="116"/>
                      <a:pt x="497" y="117"/>
                    </a:cubicBezTo>
                    <a:cubicBezTo>
                      <a:pt x="483" y="117"/>
                      <a:pt x="483" y="117"/>
                      <a:pt x="483" y="117"/>
                    </a:cubicBezTo>
                    <a:cubicBezTo>
                      <a:pt x="483" y="117"/>
                      <a:pt x="483" y="117"/>
                      <a:pt x="483" y="117"/>
                    </a:cubicBezTo>
                    <a:cubicBezTo>
                      <a:pt x="473" y="110"/>
                      <a:pt x="473" y="110"/>
                      <a:pt x="473" y="110"/>
                    </a:cubicBezTo>
                    <a:cubicBezTo>
                      <a:pt x="470" y="112"/>
                      <a:pt x="470" y="112"/>
                      <a:pt x="470" y="112"/>
                    </a:cubicBezTo>
                    <a:cubicBezTo>
                      <a:pt x="476" y="117"/>
                      <a:pt x="476" y="117"/>
                      <a:pt x="476" y="117"/>
                    </a:cubicBezTo>
                    <a:cubicBezTo>
                      <a:pt x="466" y="128"/>
                      <a:pt x="466" y="128"/>
                      <a:pt x="466" y="128"/>
                    </a:cubicBezTo>
                    <a:cubicBezTo>
                      <a:pt x="471" y="128"/>
                      <a:pt x="471" y="128"/>
                      <a:pt x="471" y="128"/>
                    </a:cubicBezTo>
                    <a:cubicBezTo>
                      <a:pt x="478" y="120"/>
                      <a:pt x="478" y="120"/>
                      <a:pt x="478" y="120"/>
                    </a:cubicBezTo>
                    <a:cubicBezTo>
                      <a:pt x="482" y="120"/>
                      <a:pt x="482" y="120"/>
                      <a:pt x="482" y="120"/>
                    </a:cubicBezTo>
                    <a:cubicBezTo>
                      <a:pt x="481" y="122"/>
                      <a:pt x="481" y="122"/>
                      <a:pt x="481" y="122"/>
                    </a:cubicBezTo>
                    <a:cubicBezTo>
                      <a:pt x="497" y="119"/>
                      <a:pt x="497" y="119"/>
                      <a:pt x="497" y="119"/>
                    </a:cubicBezTo>
                    <a:cubicBezTo>
                      <a:pt x="488" y="138"/>
                      <a:pt x="488" y="138"/>
                      <a:pt x="488" y="138"/>
                    </a:cubicBezTo>
                    <a:cubicBezTo>
                      <a:pt x="466" y="155"/>
                      <a:pt x="466" y="155"/>
                      <a:pt x="466" y="155"/>
                    </a:cubicBezTo>
                    <a:cubicBezTo>
                      <a:pt x="457" y="151"/>
                      <a:pt x="457" y="151"/>
                      <a:pt x="457" y="151"/>
                    </a:cubicBezTo>
                    <a:cubicBezTo>
                      <a:pt x="451" y="174"/>
                      <a:pt x="451" y="174"/>
                      <a:pt x="451" y="174"/>
                    </a:cubicBezTo>
                    <a:cubicBezTo>
                      <a:pt x="415" y="191"/>
                      <a:pt x="415" y="191"/>
                      <a:pt x="415" y="191"/>
                    </a:cubicBezTo>
                    <a:cubicBezTo>
                      <a:pt x="418" y="213"/>
                      <a:pt x="418" y="213"/>
                      <a:pt x="418" y="213"/>
                    </a:cubicBezTo>
                    <a:cubicBezTo>
                      <a:pt x="409" y="225"/>
                      <a:pt x="409" y="225"/>
                      <a:pt x="409" y="225"/>
                    </a:cubicBezTo>
                    <a:cubicBezTo>
                      <a:pt x="404" y="254"/>
                      <a:pt x="404" y="254"/>
                      <a:pt x="404" y="254"/>
                    </a:cubicBezTo>
                    <a:cubicBezTo>
                      <a:pt x="391" y="255"/>
                      <a:pt x="391" y="255"/>
                      <a:pt x="391" y="255"/>
                    </a:cubicBezTo>
                    <a:cubicBezTo>
                      <a:pt x="384" y="245"/>
                      <a:pt x="384" y="245"/>
                      <a:pt x="384" y="245"/>
                    </a:cubicBezTo>
                    <a:cubicBezTo>
                      <a:pt x="370" y="250"/>
                      <a:pt x="370" y="250"/>
                      <a:pt x="370" y="250"/>
                    </a:cubicBezTo>
                    <a:cubicBezTo>
                      <a:pt x="358" y="245"/>
                      <a:pt x="358" y="245"/>
                      <a:pt x="358" y="245"/>
                    </a:cubicBezTo>
                    <a:cubicBezTo>
                      <a:pt x="331" y="202"/>
                      <a:pt x="331" y="202"/>
                      <a:pt x="331" y="202"/>
                    </a:cubicBezTo>
                    <a:cubicBezTo>
                      <a:pt x="322" y="200"/>
                      <a:pt x="322" y="200"/>
                      <a:pt x="322" y="200"/>
                    </a:cubicBezTo>
                    <a:cubicBezTo>
                      <a:pt x="321" y="173"/>
                      <a:pt x="321" y="173"/>
                      <a:pt x="321" y="173"/>
                    </a:cubicBezTo>
                    <a:cubicBezTo>
                      <a:pt x="334" y="168"/>
                      <a:pt x="334" y="168"/>
                      <a:pt x="334" y="168"/>
                    </a:cubicBezTo>
                    <a:cubicBezTo>
                      <a:pt x="335" y="162"/>
                      <a:pt x="335" y="162"/>
                      <a:pt x="335" y="162"/>
                    </a:cubicBezTo>
                    <a:cubicBezTo>
                      <a:pt x="317" y="159"/>
                      <a:pt x="317" y="159"/>
                      <a:pt x="317" y="159"/>
                    </a:cubicBezTo>
                    <a:cubicBezTo>
                      <a:pt x="319" y="149"/>
                      <a:pt x="319" y="149"/>
                      <a:pt x="319" y="149"/>
                    </a:cubicBezTo>
                    <a:cubicBezTo>
                      <a:pt x="324" y="148"/>
                      <a:pt x="324" y="148"/>
                      <a:pt x="324" y="148"/>
                    </a:cubicBezTo>
                    <a:cubicBezTo>
                      <a:pt x="339" y="148"/>
                      <a:pt x="339" y="148"/>
                      <a:pt x="339" y="148"/>
                    </a:cubicBezTo>
                    <a:cubicBezTo>
                      <a:pt x="327" y="133"/>
                      <a:pt x="327" y="133"/>
                      <a:pt x="327" y="133"/>
                    </a:cubicBezTo>
                    <a:cubicBezTo>
                      <a:pt x="325" y="136"/>
                      <a:pt x="325" y="136"/>
                      <a:pt x="325" y="136"/>
                    </a:cubicBezTo>
                    <a:cubicBezTo>
                      <a:pt x="304" y="94"/>
                      <a:pt x="304" y="94"/>
                      <a:pt x="304" y="94"/>
                    </a:cubicBezTo>
                    <a:cubicBezTo>
                      <a:pt x="274" y="86"/>
                      <a:pt x="274" y="86"/>
                      <a:pt x="274" y="86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79" y="75"/>
                      <a:pt x="279" y="75"/>
                      <a:pt x="279" y="75"/>
                    </a:cubicBezTo>
                    <a:cubicBezTo>
                      <a:pt x="279" y="71"/>
                      <a:pt x="279" y="71"/>
                      <a:pt x="279" y="71"/>
                    </a:cubicBezTo>
                    <a:cubicBezTo>
                      <a:pt x="268" y="70"/>
                      <a:pt x="268" y="70"/>
                      <a:pt x="268" y="70"/>
                    </a:cubicBezTo>
                    <a:cubicBezTo>
                      <a:pt x="265" y="61"/>
                      <a:pt x="265" y="61"/>
                      <a:pt x="265" y="61"/>
                    </a:cubicBezTo>
                    <a:cubicBezTo>
                      <a:pt x="276" y="55"/>
                      <a:pt x="276" y="55"/>
                      <a:pt x="276" y="55"/>
                    </a:cubicBezTo>
                    <a:cubicBezTo>
                      <a:pt x="291" y="54"/>
                      <a:pt x="291" y="54"/>
                      <a:pt x="291" y="54"/>
                    </a:cubicBezTo>
                    <a:cubicBezTo>
                      <a:pt x="294" y="47"/>
                      <a:pt x="294" y="47"/>
                      <a:pt x="294" y="47"/>
                    </a:cubicBezTo>
                    <a:close/>
                    <a:moveTo>
                      <a:pt x="1047" y="106"/>
                    </a:moveTo>
                    <a:cubicBezTo>
                      <a:pt x="1123" y="205"/>
                      <a:pt x="1168" y="328"/>
                      <a:pt x="1168" y="461"/>
                    </a:cubicBezTo>
                    <a:cubicBezTo>
                      <a:pt x="1168" y="487"/>
                      <a:pt x="1166" y="512"/>
                      <a:pt x="1163" y="537"/>
                    </a:cubicBezTo>
                    <a:cubicBezTo>
                      <a:pt x="1153" y="535"/>
                      <a:pt x="1153" y="535"/>
                      <a:pt x="1153" y="535"/>
                    </a:cubicBezTo>
                    <a:cubicBezTo>
                      <a:pt x="1132" y="490"/>
                      <a:pt x="1132" y="490"/>
                      <a:pt x="1132" y="490"/>
                    </a:cubicBezTo>
                    <a:cubicBezTo>
                      <a:pt x="1063" y="529"/>
                      <a:pt x="1063" y="529"/>
                      <a:pt x="1063" y="529"/>
                    </a:cubicBezTo>
                    <a:cubicBezTo>
                      <a:pt x="1060" y="562"/>
                      <a:pt x="1060" y="562"/>
                      <a:pt x="1060" y="562"/>
                    </a:cubicBezTo>
                    <a:cubicBezTo>
                      <a:pt x="1048" y="584"/>
                      <a:pt x="1048" y="584"/>
                      <a:pt x="1048" y="584"/>
                    </a:cubicBezTo>
                    <a:cubicBezTo>
                      <a:pt x="1018" y="509"/>
                      <a:pt x="1018" y="509"/>
                      <a:pt x="1018" y="509"/>
                    </a:cubicBezTo>
                    <a:cubicBezTo>
                      <a:pt x="990" y="473"/>
                      <a:pt x="990" y="473"/>
                      <a:pt x="990" y="473"/>
                    </a:cubicBezTo>
                    <a:cubicBezTo>
                      <a:pt x="926" y="470"/>
                      <a:pt x="926" y="470"/>
                      <a:pt x="926" y="470"/>
                    </a:cubicBezTo>
                    <a:cubicBezTo>
                      <a:pt x="891" y="446"/>
                      <a:pt x="891" y="446"/>
                      <a:pt x="891" y="446"/>
                    </a:cubicBezTo>
                    <a:cubicBezTo>
                      <a:pt x="877" y="448"/>
                      <a:pt x="877" y="448"/>
                      <a:pt x="877" y="448"/>
                    </a:cubicBezTo>
                    <a:cubicBezTo>
                      <a:pt x="904" y="485"/>
                      <a:pt x="904" y="485"/>
                      <a:pt x="904" y="485"/>
                    </a:cubicBezTo>
                    <a:cubicBezTo>
                      <a:pt x="924" y="482"/>
                      <a:pt x="924" y="482"/>
                      <a:pt x="924" y="482"/>
                    </a:cubicBezTo>
                    <a:cubicBezTo>
                      <a:pt x="952" y="496"/>
                      <a:pt x="952" y="496"/>
                      <a:pt x="952" y="496"/>
                    </a:cubicBezTo>
                    <a:cubicBezTo>
                      <a:pt x="913" y="531"/>
                      <a:pt x="913" y="531"/>
                      <a:pt x="913" y="531"/>
                    </a:cubicBezTo>
                    <a:cubicBezTo>
                      <a:pt x="855" y="556"/>
                      <a:pt x="855" y="556"/>
                      <a:pt x="855" y="556"/>
                    </a:cubicBezTo>
                    <a:cubicBezTo>
                      <a:pt x="849" y="525"/>
                      <a:pt x="849" y="525"/>
                      <a:pt x="849" y="525"/>
                    </a:cubicBezTo>
                    <a:cubicBezTo>
                      <a:pt x="804" y="459"/>
                      <a:pt x="804" y="459"/>
                      <a:pt x="804" y="459"/>
                    </a:cubicBezTo>
                    <a:cubicBezTo>
                      <a:pt x="802" y="465"/>
                      <a:pt x="802" y="465"/>
                      <a:pt x="802" y="465"/>
                    </a:cubicBezTo>
                    <a:cubicBezTo>
                      <a:pt x="796" y="460"/>
                      <a:pt x="796" y="460"/>
                      <a:pt x="796" y="460"/>
                    </a:cubicBezTo>
                    <a:cubicBezTo>
                      <a:pt x="796" y="460"/>
                      <a:pt x="796" y="460"/>
                      <a:pt x="796" y="460"/>
                    </a:cubicBezTo>
                    <a:cubicBezTo>
                      <a:pt x="824" y="532"/>
                      <a:pt x="824" y="532"/>
                      <a:pt x="824" y="532"/>
                    </a:cubicBezTo>
                    <a:cubicBezTo>
                      <a:pt x="854" y="570"/>
                      <a:pt x="854" y="570"/>
                      <a:pt x="854" y="570"/>
                    </a:cubicBezTo>
                    <a:cubicBezTo>
                      <a:pt x="893" y="561"/>
                      <a:pt x="893" y="561"/>
                      <a:pt x="893" y="561"/>
                    </a:cubicBezTo>
                    <a:cubicBezTo>
                      <a:pt x="875" y="609"/>
                      <a:pt x="875" y="609"/>
                      <a:pt x="875" y="609"/>
                    </a:cubicBezTo>
                    <a:cubicBezTo>
                      <a:pt x="827" y="647"/>
                      <a:pt x="827" y="647"/>
                      <a:pt x="827" y="647"/>
                    </a:cubicBezTo>
                    <a:cubicBezTo>
                      <a:pt x="840" y="714"/>
                      <a:pt x="840" y="714"/>
                      <a:pt x="840" y="714"/>
                    </a:cubicBezTo>
                    <a:cubicBezTo>
                      <a:pt x="804" y="736"/>
                      <a:pt x="804" y="736"/>
                      <a:pt x="804" y="736"/>
                    </a:cubicBezTo>
                    <a:cubicBezTo>
                      <a:pt x="804" y="769"/>
                      <a:pt x="804" y="769"/>
                      <a:pt x="804" y="769"/>
                    </a:cubicBezTo>
                    <a:cubicBezTo>
                      <a:pt x="764" y="830"/>
                      <a:pt x="764" y="830"/>
                      <a:pt x="764" y="830"/>
                    </a:cubicBezTo>
                    <a:cubicBezTo>
                      <a:pt x="717" y="828"/>
                      <a:pt x="717" y="828"/>
                      <a:pt x="717" y="828"/>
                    </a:cubicBezTo>
                    <a:cubicBezTo>
                      <a:pt x="664" y="720"/>
                      <a:pt x="664" y="720"/>
                      <a:pt x="664" y="720"/>
                    </a:cubicBezTo>
                    <a:cubicBezTo>
                      <a:pt x="683" y="692"/>
                      <a:pt x="683" y="692"/>
                      <a:pt x="683" y="692"/>
                    </a:cubicBezTo>
                    <a:cubicBezTo>
                      <a:pt x="652" y="633"/>
                      <a:pt x="652" y="633"/>
                      <a:pt x="652" y="633"/>
                    </a:cubicBezTo>
                    <a:cubicBezTo>
                      <a:pt x="658" y="604"/>
                      <a:pt x="658" y="604"/>
                      <a:pt x="658" y="604"/>
                    </a:cubicBezTo>
                    <a:cubicBezTo>
                      <a:pt x="631" y="590"/>
                      <a:pt x="631" y="590"/>
                      <a:pt x="631" y="590"/>
                    </a:cubicBezTo>
                    <a:cubicBezTo>
                      <a:pt x="566" y="604"/>
                      <a:pt x="566" y="604"/>
                      <a:pt x="566" y="604"/>
                    </a:cubicBezTo>
                    <a:cubicBezTo>
                      <a:pt x="508" y="551"/>
                      <a:pt x="508" y="551"/>
                      <a:pt x="508" y="551"/>
                    </a:cubicBezTo>
                    <a:cubicBezTo>
                      <a:pt x="509" y="493"/>
                      <a:pt x="509" y="493"/>
                      <a:pt x="509" y="493"/>
                    </a:cubicBezTo>
                    <a:cubicBezTo>
                      <a:pt x="570" y="420"/>
                      <a:pt x="570" y="420"/>
                      <a:pt x="570" y="420"/>
                    </a:cubicBezTo>
                    <a:cubicBezTo>
                      <a:pt x="573" y="412"/>
                      <a:pt x="573" y="412"/>
                      <a:pt x="573" y="412"/>
                    </a:cubicBezTo>
                    <a:cubicBezTo>
                      <a:pt x="592" y="417"/>
                      <a:pt x="592" y="417"/>
                      <a:pt x="592" y="417"/>
                    </a:cubicBezTo>
                    <a:cubicBezTo>
                      <a:pt x="602" y="414"/>
                      <a:pt x="602" y="414"/>
                      <a:pt x="602" y="414"/>
                    </a:cubicBezTo>
                    <a:cubicBezTo>
                      <a:pt x="659" y="406"/>
                      <a:pt x="659" y="406"/>
                      <a:pt x="659" y="406"/>
                    </a:cubicBezTo>
                    <a:cubicBezTo>
                      <a:pt x="675" y="417"/>
                      <a:pt x="675" y="417"/>
                      <a:pt x="675" y="417"/>
                    </a:cubicBezTo>
                    <a:cubicBezTo>
                      <a:pt x="661" y="423"/>
                      <a:pt x="661" y="423"/>
                      <a:pt x="661" y="423"/>
                    </a:cubicBezTo>
                    <a:cubicBezTo>
                      <a:pt x="717" y="449"/>
                      <a:pt x="717" y="449"/>
                      <a:pt x="717" y="449"/>
                    </a:cubicBezTo>
                    <a:cubicBezTo>
                      <a:pt x="723" y="439"/>
                      <a:pt x="723" y="439"/>
                      <a:pt x="723" y="439"/>
                    </a:cubicBezTo>
                    <a:cubicBezTo>
                      <a:pt x="730" y="433"/>
                      <a:pt x="730" y="433"/>
                      <a:pt x="730" y="433"/>
                    </a:cubicBezTo>
                    <a:cubicBezTo>
                      <a:pt x="765" y="444"/>
                      <a:pt x="765" y="444"/>
                      <a:pt x="765" y="444"/>
                    </a:cubicBezTo>
                    <a:cubicBezTo>
                      <a:pt x="802" y="441"/>
                      <a:pt x="802" y="441"/>
                      <a:pt x="802" y="441"/>
                    </a:cubicBezTo>
                    <a:cubicBezTo>
                      <a:pt x="808" y="423"/>
                      <a:pt x="808" y="423"/>
                      <a:pt x="808" y="423"/>
                    </a:cubicBezTo>
                    <a:cubicBezTo>
                      <a:pt x="810" y="407"/>
                      <a:pt x="810" y="407"/>
                      <a:pt x="810" y="407"/>
                    </a:cubicBezTo>
                    <a:cubicBezTo>
                      <a:pt x="805" y="407"/>
                      <a:pt x="805" y="407"/>
                      <a:pt x="805" y="407"/>
                    </a:cubicBezTo>
                    <a:cubicBezTo>
                      <a:pt x="802" y="412"/>
                      <a:pt x="802" y="412"/>
                      <a:pt x="802" y="412"/>
                    </a:cubicBezTo>
                    <a:cubicBezTo>
                      <a:pt x="793" y="412"/>
                      <a:pt x="793" y="412"/>
                      <a:pt x="793" y="412"/>
                    </a:cubicBezTo>
                    <a:cubicBezTo>
                      <a:pt x="787" y="407"/>
                      <a:pt x="787" y="407"/>
                      <a:pt x="787" y="407"/>
                    </a:cubicBezTo>
                    <a:cubicBezTo>
                      <a:pt x="766" y="406"/>
                      <a:pt x="766" y="406"/>
                      <a:pt x="766" y="406"/>
                    </a:cubicBezTo>
                    <a:cubicBezTo>
                      <a:pt x="756" y="385"/>
                      <a:pt x="756" y="385"/>
                      <a:pt x="756" y="385"/>
                    </a:cubicBezTo>
                    <a:cubicBezTo>
                      <a:pt x="774" y="378"/>
                      <a:pt x="774" y="378"/>
                      <a:pt x="774" y="378"/>
                    </a:cubicBezTo>
                    <a:cubicBezTo>
                      <a:pt x="755" y="380"/>
                      <a:pt x="755" y="380"/>
                      <a:pt x="755" y="380"/>
                    </a:cubicBezTo>
                    <a:cubicBezTo>
                      <a:pt x="738" y="382"/>
                      <a:pt x="738" y="382"/>
                      <a:pt x="738" y="382"/>
                    </a:cubicBezTo>
                    <a:cubicBezTo>
                      <a:pt x="742" y="399"/>
                      <a:pt x="742" y="399"/>
                      <a:pt x="742" y="399"/>
                    </a:cubicBezTo>
                    <a:cubicBezTo>
                      <a:pt x="735" y="411"/>
                      <a:pt x="735" y="411"/>
                      <a:pt x="735" y="411"/>
                    </a:cubicBezTo>
                    <a:cubicBezTo>
                      <a:pt x="720" y="388"/>
                      <a:pt x="720" y="388"/>
                      <a:pt x="720" y="388"/>
                    </a:cubicBezTo>
                    <a:cubicBezTo>
                      <a:pt x="721" y="374"/>
                      <a:pt x="721" y="374"/>
                      <a:pt x="721" y="374"/>
                    </a:cubicBezTo>
                    <a:cubicBezTo>
                      <a:pt x="700" y="362"/>
                      <a:pt x="700" y="362"/>
                      <a:pt x="700" y="362"/>
                    </a:cubicBezTo>
                    <a:cubicBezTo>
                      <a:pt x="685" y="346"/>
                      <a:pt x="685" y="346"/>
                      <a:pt x="685" y="346"/>
                    </a:cubicBezTo>
                    <a:cubicBezTo>
                      <a:pt x="675" y="349"/>
                      <a:pt x="675" y="349"/>
                      <a:pt x="675" y="349"/>
                    </a:cubicBezTo>
                    <a:cubicBezTo>
                      <a:pt x="676" y="358"/>
                      <a:pt x="676" y="358"/>
                      <a:pt x="676" y="358"/>
                    </a:cubicBezTo>
                    <a:cubicBezTo>
                      <a:pt x="694" y="371"/>
                      <a:pt x="694" y="371"/>
                      <a:pt x="694" y="371"/>
                    </a:cubicBezTo>
                    <a:cubicBezTo>
                      <a:pt x="704" y="380"/>
                      <a:pt x="704" y="380"/>
                      <a:pt x="704" y="380"/>
                    </a:cubicBezTo>
                    <a:cubicBezTo>
                      <a:pt x="706" y="380"/>
                      <a:pt x="706" y="380"/>
                      <a:pt x="706" y="380"/>
                    </a:cubicBezTo>
                    <a:cubicBezTo>
                      <a:pt x="712" y="385"/>
                      <a:pt x="712" y="385"/>
                      <a:pt x="712" y="385"/>
                    </a:cubicBezTo>
                    <a:cubicBezTo>
                      <a:pt x="711" y="386"/>
                      <a:pt x="711" y="386"/>
                      <a:pt x="711" y="386"/>
                    </a:cubicBezTo>
                    <a:cubicBezTo>
                      <a:pt x="712" y="386"/>
                      <a:pt x="712" y="386"/>
                      <a:pt x="712" y="386"/>
                    </a:cubicBezTo>
                    <a:cubicBezTo>
                      <a:pt x="711" y="386"/>
                      <a:pt x="711" y="386"/>
                      <a:pt x="711" y="386"/>
                    </a:cubicBezTo>
                    <a:cubicBezTo>
                      <a:pt x="711" y="387"/>
                      <a:pt x="711" y="387"/>
                      <a:pt x="711" y="387"/>
                    </a:cubicBezTo>
                    <a:cubicBezTo>
                      <a:pt x="705" y="384"/>
                      <a:pt x="705" y="384"/>
                      <a:pt x="705" y="384"/>
                    </a:cubicBezTo>
                    <a:cubicBezTo>
                      <a:pt x="705" y="391"/>
                      <a:pt x="705" y="391"/>
                      <a:pt x="705" y="391"/>
                    </a:cubicBezTo>
                    <a:cubicBezTo>
                      <a:pt x="696" y="398"/>
                      <a:pt x="696" y="398"/>
                      <a:pt x="696" y="398"/>
                    </a:cubicBezTo>
                    <a:cubicBezTo>
                      <a:pt x="698" y="387"/>
                      <a:pt x="698" y="387"/>
                      <a:pt x="698" y="387"/>
                    </a:cubicBezTo>
                    <a:cubicBezTo>
                      <a:pt x="671" y="368"/>
                      <a:pt x="671" y="368"/>
                      <a:pt x="671" y="368"/>
                    </a:cubicBezTo>
                    <a:cubicBezTo>
                      <a:pt x="659" y="354"/>
                      <a:pt x="659" y="354"/>
                      <a:pt x="659" y="354"/>
                    </a:cubicBezTo>
                    <a:cubicBezTo>
                      <a:pt x="640" y="366"/>
                      <a:pt x="640" y="366"/>
                      <a:pt x="640" y="366"/>
                    </a:cubicBezTo>
                    <a:cubicBezTo>
                      <a:pt x="629" y="359"/>
                      <a:pt x="629" y="359"/>
                      <a:pt x="629" y="359"/>
                    </a:cubicBezTo>
                    <a:cubicBezTo>
                      <a:pt x="625" y="371"/>
                      <a:pt x="625" y="371"/>
                      <a:pt x="625" y="371"/>
                    </a:cubicBezTo>
                    <a:cubicBezTo>
                      <a:pt x="612" y="376"/>
                      <a:pt x="612" y="376"/>
                      <a:pt x="612" y="376"/>
                    </a:cubicBezTo>
                    <a:cubicBezTo>
                      <a:pt x="604" y="386"/>
                      <a:pt x="604" y="386"/>
                      <a:pt x="604" y="386"/>
                    </a:cubicBezTo>
                    <a:cubicBezTo>
                      <a:pt x="607" y="397"/>
                      <a:pt x="607" y="397"/>
                      <a:pt x="607" y="397"/>
                    </a:cubicBezTo>
                    <a:cubicBezTo>
                      <a:pt x="601" y="405"/>
                      <a:pt x="601" y="405"/>
                      <a:pt x="601" y="405"/>
                    </a:cubicBezTo>
                    <a:cubicBezTo>
                      <a:pt x="580" y="410"/>
                      <a:pt x="580" y="410"/>
                      <a:pt x="580" y="410"/>
                    </a:cubicBezTo>
                    <a:cubicBezTo>
                      <a:pt x="551" y="400"/>
                      <a:pt x="551" y="400"/>
                      <a:pt x="551" y="400"/>
                    </a:cubicBezTo>
                    <a:cubicBezTo>
                      <a:pt x="555" y="361"/>
                      <a:pt x="555" y="361"/>
                      <a:pt x="555" y="361"/>
                    </a:cubicBezTo>
                    <a:cubicBezTo>
                      <a:pt x="596" y="362"/>
                      <a:pt x="596" y="362"/>
                      <a:pt x="596" y="362"/>
                    </a:cubicBezTo>
                    <a:cubicBezTo>
                      <a:pt x="598" y="341"/>
                      <a:pt x="598" y="341"/>
                      <a:pt x="598" y="341"/>
                    </a:cubicBezTo>
                    <a:cubicBezTo>
                      <a:pt x="581" y="326"/>
                      <a:pt x="581" y="326"/>
                      <a:pt x="581" y="326"/>
                    </a:cubicBezTo>
                    <a:cubicBezTo>
                      <a:pt x="606" y="321"/>
                      <a:pt x="606" y="321"/>
                      <a:pt x="606" y="321"/>
                    </a:cubicBezTo>
                    <a:cubicBezTo>
                      <a:pt x="633" y="294"/>
                      <a:pt x="633" y="294"/>
                      <a:pt x="633" y="294"/>
                    </a:cubicBezTo>
                    <a:cubicBezTo>
                      <a:pt x="658" y="287"/>
                      <a:pt x="658" y="287"/>
                      <a:pt x="658" y="287"/>
                    </a:cubicBezTo>
                    <a:cubicBezTo>
                      <a:pt x="647" y="262"/>
                      <a:pt x="647" y="262"/>
                      <a:pt x="647" y="262"/>
                    </a:cubicBezTo>
                    <a:cubicBezTo>
                      <a:pt x="661" y="260"/>
                      <a:pt x="661" y="260"/>
                      <a:pt x="661" y="260"/>
                    </a:cubicBezTo>
                    <a:cubicBezTo>
                      <a:pt x="669" y="283"/>
                      <a:pt x="669" y="283"/>
                      <a:pt x="669" y="283"/>
                    </a:cubicBezTo>
                    <a:cubicBezTo>
                      <a:pt x="703" y="283"/>
                      <a:pt x="703" y="283"/>
                      <a:pt x="703" y="283"/>
                    </a:cubicBezTo>
                    <a:cubicBezTo>
                      <a:pt x="724" y="268"/>
                      <a:pt x="724" y="268"/>
                      <a:pt x="724" y="268"/>
                    </a:cubicBezTo>
                    <a:cubicBezTo>
                      <a:pt x="742" y="241"/>
                      <a:pt x="742" y="241"/>
                      <a:pt x="742" y="241"/>
                    </a:cubicBezTo>
                    <a:cubicBezTo>
                      <a:pt x="774" y="230"/>
                      <a:pt x="774" y="230"/>
                      <a:pt x="774" y="230"/>
                    </a:cubicBezTo>
                    <a:cubicBezTo>
                      <a:pt x="744" y="233"/>
                      <a:pt x="744" y="233"/>
                      <a:pt x="744" y="233"/>
                    </a:cubicBezTo>
                    <a:cubicBezTo>
                      <a:pt x="728" y="226"/>
                      <a:pt x="728" y="226"/>
                      <a:pt x="728" y="226"/>
                    </a:cubicBezTo>
                    <a:cubicBezTo>
                      <a:pt x="727" y="208"/>
                      <a:pt x="727" y="208"/>
                      <a:pt x="727" y="208"/>
                    </a:cubicBezTo>
                    <a:cubicBezTo>
                      <a:pt x="753" y="186"/>
                      <a:pt x="753" y="186"/>
                      <a:pt x="753" y="186"/>
                    </a:cubicBezTo>
                    <a:cubicBezTo>
                      <a:pt x="738" y="180"/>
                      <a:pt x="738" y="180"/>
                      <a:pt x="738" y="180"/>
                    </a:cubicBezTo>
                    <a:cubicBezTo>
                      <a:pt x="705" y="208"/>
                      <a:pt x="705" y="208"/>
                      <a:pt x="705" y="208"/>
                    </a:cubicBezTo>
                    <a:cubicBezTo>
                      <a:pt x="710" y="233"/>
                      <a:pt x="710" y="233"/>
                      <a:pt x="710" y="233"/>
                    </a:cubicBezTo>
                    <a:cubicBezTo>
                      <a:pt x="703" y="265"/>
                      <a:pt x="703" y="265"/>
                      <a:pt x="703" y="265"/>
                    </a:cubicBezTo>
                    <a:cubicBezTo>
                      <a:pt x="681" y="271"/>
                      <a:pt x="681" y="271"/>
                      <a:pt x="681" y="271"/>
                    </a:cubicBezTo>
                    <a:cubicBezTo>
                      <a:pt x="672" y="241"/>
                      <a:pt x="672" y="241"/>
                      <a:pt x="672" y="241"/>
                    </a:cubicBezTo>
                    <a:cubicBezTo>
                      <a:pt x="638" y="255"/>
                      <a:pt x="638" y="255"/>
                      <a:pt x="638" y="255"/>
                    </a:cubicBezTo>
                    <a:cubicBezTo>
                      <a:pt x="633" y="216"/>
                      <a:pt x="633" y="216"/>
                      <a:pt x="633" y="216"/>
                    </a:cubicBezTo>
                    <a:cubicBezTo>
                      <a:pt x="669" y="197"/>
                      <a:pt x="669" y="197"/>
                      <a:pt x="669" y="197"/>
                    </a:cubicBezTo>
                    <a:cubicBezTo>
                      <a:pt x="691" y="161"/>
                      <a:pt x="691" y="161"/>
                      <a:pt x="691" y="161"/>
                    </a:cubicBezTo>
                    <a:cubicBezTo>
                      <a:pt x="741" y="138"/>
                      <a:pt x="741" y="138"/>
                      <a:pt x="741" y="138"/>
                    </a:cubicBezTo>
                    <a:cubicBezTo>
                      <a:pt x="788" y="139"/>
                      <a:pt x="788" y="139"/>
                      <a:pt x="788" y="139"/>
                    </a:cubicBezTo>
                    <a:cubicBezTo>
                      <a:pt x="840" y="166"/>
                      <a:pt x="840" y="166"/>
                      <a:pt x="840" y="166"/>
                    </a:cubicBezTo>
                    <a:cubicBezTo>
                      <a:pt x="832" y="177"/>
                      <a:pt x="832" y="177"/>
                      <a:pt x="832" y="177"/>
                    </a:cubicBezTo>
                    <a:cubicBezTo>
                      <a:pt x="789" y="168"/>
                      <a:pt x="789" y="168"/>
                      <a:pt x="789" y="168"/>
                    </a:cubicBezTo>
                    <a:cubicBezTo>
                      <a:pt x="807" y="197"/>
                      <a:pt x="807" y="197"/>
                      <a:pt x="807" y="197"/>
                    </a:cubicBezTo>
                    <a:cubicBezTo>
                      <a:pt x="827" y="197"/>
                      <a:pt x="827" y="197"/>
                      <a:pt x="827" y="197"/>
                    </a:cubicBezTo>
                    <a:cubicBezTo>
                      <a:pt x="839" y="190"/>
                      <a:pt x="839" y="190"/>
                      <a:pt x="839" y="190"/>
                    </a:cubicBezTo>
                    <a:cubicBezTo>
                      <a:pt x="835" y="183"/>
                      <a:pt x="835" y="183"/>
                      <a:pt x="835" y="183"/>
                    </a:cubicBezTo>
                    <a:cubicBezTo>
                      <a:pt x="850" y="174"/>
                      <a:pt x="850" y="174"/>
                      <a:pt x="850" y="174"/>
                    </a:cubicBezTo>
                    <a:cubicBezTo>
                      <a:pt x="855" y="179"/>
                      <a:pt x="855" y="179"/>
                      <a:pt x="855" y="179"/>
                    </a:cubicBezTo>
                    <a:cubicBezTo>
                      <a:pt x="861" y="175"/>
                      <a:pt x="861" y="175"/>
                      <a:pt x="861" y="175"/>
                    </a:cubicBezTo>
                    <a:cubicBezTo>
                      <a:pt x="857" y="157"/>
                      <a:pt x="857" y="157"/>
                      <a:pt x="857" y="157"/>
                    </a:cubicBezTo>
                    <a:cubicBezTo>
                      <a:pt x="869" y="155"/>
                      <a:pt x="869" y="155"/>
                      <a:pt x="869" y="155"/>
                    </a:cubicBezTo>
                    <a:cubicBezTo>
                      <a:pt x="871" y="168"/>
                      <a:pt x="871" y="168"/>
                      <a:pt x="871" y="168"/>
                    </a:cubicBezTo>
                    <a:cubicBezTo>
                      <a:pt x="882" y="161"/>
                      <a:pt x="882" y="161"/>
                      <a:pt x="882" y="161"/>
                    </a:cubicBezTo>
                    <a:cubicBezTo>
                      <a:pt x="954" y="141"/>
                      <a:pt x="954" y="141"/>
                      <a:pt x="954" y="141"/>
                    </a:cubicBezTo>
                    <a:cubicBezTo>
                      <a:pt x="1004" y="165"/>
                      <a:pt x="1004" y="165"/>
                      <a:pt x="1004" y="165"/>
                    </a:cubicBezTo>
                    <a:cubicBezTo>
                      <a:pt x="988" y="135"/>
                      <a:pt x="988" y="135"/>
                      <a:pt x="988" y="135"/>
                    </a:cubicBezTo>
                    <a:cubicBezTo>
                      <a:pt x="1004" y="107"/>
                      <a:pt x="1004" y="107"/>
                      <a:pt x="1004" y="107"/>
                    </a:cubicBezTo>
                    <a:cubicBezTo>
                      <a:pt x="1020" y="107"/>
                      <a:pt x="1020" y="107"/>
                      <a:pt x="1020" y="107"/>
                    </a:cubicBezTo>
                    <a:cubicBezTo>
                      <a:pt x="1018" y="127"/>
                      <a:pt x="1018" y="127"/>
                      <a:pt x="1018" y="127"/>
                    </a:cubicBezTo>
                    <a:cubicBezTo>
                      <a:pt x="1027" y="165"/>
                      <a:pt x="1027" y="165"/>
                      <a:pt x="1027" y="165"/>
                    </a:cubicBezTo>
                    <a:cubicBezTo>
                      <a:pt x="993" y="174"/>
                      <a:pt x="993" y="174"/>
                      <a:pt x="993" y="174"/>
                    </a:cubicBezTo>
                    <a:cubicBezTo>
                      <a:pt x="1027" y="177"/>
                      <a:pt x="1027" y="177"/>
                      <a:pt x="1027" y="177"/>
                    </a:cubicBezTo>
                    <a:cubicBezTo>
                      <a:pt x="1038" y="163"/>
                      <a:pt x="1038" y="163"/>
                      <a:pt x="1038" y="163"/>
                    </a:cubicBezTo>
                    <a:cubicBezTo>
                      <a:pt x="1037" y="158"/>
                      <a:pt x="1037" y="158"/>
                      <a:pt x="1037" y="158"/>
                    </a:cubicBezTo>
                    <a:cubicBezTo>
                      <a:pt x="1056" y="167"/>
                      <a:pt x="1056" y="167"/>
                      <a:pt x="1056" y="167"/>
                    </a:cubicBezTo>
                    <a:cubicBezTo>
                      <a:pt x="1050" y="151"/>
                      <a:pt x="1050" y="151"/>
                      <a:pt x="1050" y="151"/>
                    </a:cubicBezTo>
                    <a:cubicBezTo>
                      <a:pt x="1035" y="148"/>
                      <a:pt x="1035" y="148"/>
                      <a:pt x="1035" y="148"/>
                    </a:cubicBezTo>
                    <a:cubicBezTo>
                      <a:pt x="1027" y="118"/>
                      <a:pt x="1027" y="118"/>
                      <a:pt x="1027" y="118"/>
                    </a:cubicBezTo>
                    <a:cubicBezTo>
                      <a:pt x="1047" y="106"/>
                      <a:pt x="1047" y="106"/>
                      <a:pt x="1047" y="106"/>
                    </a:cubicBezTo>
                    <a:close/>
                    <a:moveTo>
                      <a:pt x="264" y="949"/>
                    </a:moveTo>
                    <a:cubicBezTo>
                      <a:pt x="243" y="935"/>
                      <a:pt x="222" y="920"/>
                      <a:pt x="203" y="903"/>
                    </a:cubicBezTo>
                    <a:cubicBezTo>
                      <a:pt x="223" y="798"/>
                      <a:pt x="223" y="798"/>
                      <a:pt x="223" y="798"/>
                    </a:cubicBezTo>
                    <a:cubicBezTo>
                      <a:pt x="196" y="789"/>
                      <a:pt x="196" y="789"/>
                      <a:pt x="196" y="789"/>
                    </a:cubicBezTo>
                    <a:cubicBezTo>
                      <a:pt x="151" y="726"/>
                      <a:pt x="151" y="726"/>
                      <a:pt x="151" y="726"/>
                    </a:cubicBezTo>
                    <a:cubicBezTo>
                      <a:pt x="167" y="682"/>
                      <a:pt x="167" y="682"/>
                      <a:pt x="167" y="682"/>
                    </a:cubicBezTo>
                    <a:cubicBezTo>
                      <a:pt x="182" y="673"/>
                      <a:pt x="182" y="673"/>
                      <a:pt x="182" y="673"/>
                    </a:cubicBezTo>
                    <a:cubicBezTo>
                      <a:pt x="177" y="656"/>
                      <a:pt x="177" y="656"/>
                      <a:pt x="177" y="656"/>
                    </a:cubicBezTo>
                    <a:cubicBezTo>
                      <a:pt x="184" y="639"/>
                      <a:pt x="184" y="639"/>
                      <a:pt x="184" y="639"/>
                    </a:cubicBezTo>
                    <a:cubicBezTo>
                      <a:pt x="191" y="637"/>
                      <a:pt x="191" y="637"/>
                      <a:pt x="191" y="637"/>
                    </a:cubicBezTo>
                    <a:cubicBezTo>
                      <a:pt x="183" y="623"/>
                      <a:pt x="183" y="623"/>
                      <a:pt x="183" y="623"/>
                    </a:cubicBezTo>
                    <a:cubicBezTo>
                      <a:pt x="158" y="606"/>
                      <a:pt x="158" y="606"/>
                      <a:pt x="158" y="606"/>
                    </a:cubicBezTo>
                    <a:cubicBezTo>
                      <a:pt x="147" y="596"/>
                      <a:pt x="147" y="596"/>
                      <a:pt x="147" y="596"/>
                    </a:cubicBezTo>
                    <a:cubicBezTo>
                      <a:pt x="107" y="574"/>
                      <a:pt x="107" y="574"/>
                      <a:pt x="107" y="574"/>
                    </a:cubicBezTo>
                    <a:cubicBezTo>
                      <a:pt x="98" y="580"/>
                      <a:pt x="98" y="580"/>
                      <a:pt x="98" y="580"/>
                    </a:cubicBezTo>
                    <a:cubicBezTo>
                      <a:pt x="44" y="553"/>
                      <a:pt x="44" y="553"/>
                      <a:pt x="44" y="553"/>
                    </a:cubicBezTo>
                    <a:cubicBezTo>
                      <a:pt x="44" y="537"/>
                      <a:pt x="44" y="537"/>
                      <a:pt x="44" y="537"/>
                    </a:cubicBezTo>
                    <a:cubicBezTo>
                      <a:pt x="15" y="504"/>
                      <a:pt x="15" y="504"/>
                      <a:pt x="15" y="504"/>
                    </a:cubicBezTo>
                    <a:cubicBezTo>
                      <a:pt x="1" y="493"/>
                      <a:pt x="1" y="493"/>
                      <a:pt x="1" y="493"/>
                    </a:cubicBezTo>
                    <a:cubicBezTo>
                      <a:pt x="0" y="483"/>
                      <a:pt x="0" y="472"/>
                      <a:pt x="0" y="461"/>
                    </a:cubicBezTo>
                    <a:cubicBezTo>
                      <a:pt x="0" y="369"/>
                      <a:pt x="21" y="282"/>
                      <a:pt x="60" y="204"/>
                    </a:cubicBezTo>
                    <a:cubicBezTo>
                      <a:pt x="106" y="208"/>
                      <a:pt x="106" y="208"/>
                      <a:pt x="106" y="208"/>
                    </a:cubicBezTo>
                    <a:cubicBezTo>
                      <a:pt x="118" y="190"/>
                      <a:pt x="118" y="190"/>
                      <a:pt x="118" y="190"/>
                    </a:cubicBezTo>
                    <a:cubicBezTo>
                      <a:pt x="99" y="180"/>
                      <a:pt x="99" y="180"/>
                      <a:pt x="99" y="180"/>
                    </a:cubicBezTo>
                    <a:cubicBezTo>
                      <a:pt x="108" y="163"/>
                      <a:pt x="108" y="163"/>
                      <a:pt x="108" y="163"/>
                    </a:cubicBezTo>
                    <a:cubicBezTo>
                      <a:pt x="127" y="177"/>
                      <a:pt x="127" y="177"/>
                      <a:pt x="127" y="177"/>
                    </a:cubicBezTo>
                    <a:cubicBezTo>
                      <a:pt x="134" y="196"/>
                      <a:pt x="134" y="196"/>
                      <a:pt x="134" y="196"/>
                    </a:cubicBezTo>
                    <a:cubicBezTo>
                      <a:pt x="138" y="199"/>
                      <a:pt x="138" y="199"/>
                      <a:pt x="138" y="199"/>
                    </a:cubicBezTo>
                    <a:cubicBezTo>
                      <a:pt x="148" y="205"/>
                      <a:pt x="148" y="205"/>
                      <a:pt x="148" y="205"/>
                    </a:cubicBezTo>
                    <a:cubicBezTo>
                      <a:pt x="155" y="209"/>
                      <a:pt x="155" y="209"/>
                      <a:pt x="155" y="209"/>
                    </a:cubicBezTo>
                    <a:cubicBezTo>
                      <a:pt x="167" y="198"/>
                      <a:pt x="167" y="198"/>
                      <a:pt x="167" y="198"/>
                    </a:cubicBezTo>
                    <a:cubicBezTo>
                      <a:pt x="163" y="189"/>
                      <a:pt x="163" y="189"/>
                      <a:pt x="163" y="189"/>
                    </a:cubicBezTo>
                    <a:cubicBezTo>
                      <a:pt x="167" y="185"/>
                      <a:pt x="167" y="185"/>
                      <a:pt x="167" y="185"/>
                    </a:cubicBezTo>
                    <a:cubicBezTo>
                      <a:pt x="185" y="192"/>
                      <a:pt x="185" y="192"/>
                      <a:pt x="185" y="192"/>
                    </a:cubicBezTo>
                    <a:cubicBezTo>
                      <a:pt x="187" y="208"/>
                      <a:pt x="187" y="208"/>
                      <a:pt x="187" y="208"/>
                    </a:cubicBezTo>
                    <a:cubicBezTo>
                      <a:pt x="176" y="219"/>
                      <a:pt x="176" y="219"/>
                      <a:pt x="176" y="219"/>
                    </a:cubicBezTo>
                    <a:cubicBezTo>
                      <a:pt x="158" y="222"/>
                      <a:pt x="158" y="222"/>
                      <a:pt x="158" y="222"/>
                    </a:cubicBezTo>
                    <a:cubicBezTo>
                      <a:pt x="148" y="239"/>
                      <a:pt x="148" y="239"/>
                      <a:pt x="148" y="239"/>
                    </a:cubicBezTo>
                    <a:cubicBezTo>
                      <a:pt x="116" y="259"/>
                      <a:pt x="116" y="259"/>
                      <a:pt x="116" y="259"/>
                    </a:cubicBezTo>
                    <a:cubicBezTo>
                      <a:pt x="113" y="288"/>
                      <a:pt x="113" y="288"/>
                      <a:pt x="113" y="288"/>
                    </a:cubicBezTo>
                    <a:cubicBezTo>
                      <a:pt x="147" y="309"/>
                      <a:pt x="147" y="309"/>
                      <a:pt x="147" y="309"/>
                    </a:cubicBezTo>
                    <a:cubicBezTo>
                      <a:pt x="182" y="320"/>
                      <a:pt x="182" y="320"/>
                      <a:pt x="182" y="320"/>
                    </a:cubicBezTo>
                    <a:cubicBezTo>
                      <a:pt x="183" y="338"/>
                      <a:pt x="183" y="338"/>
                      <a:pt x="183" y="338"/>
                    </a:cubicBezTo>
                    <a:cubicBezTo>
                      <a:pt x="198" y="350"/>
                      <a:pt x="198" y="350"/>
                      <a:pt x="198" y="350"/>
                    </a:cubicBezTo>
                    <a:cubicBezTo>
                      <a:pt x="206" y="342"/>
                      <a:pt x="206" y="342"/>
                      <a:pt x="206" y="342"/>
                    </a:cubicBezTo>
                    <a:cubicBezTo>
                      <a:pt x="201" y="322"/>
                      <a:pt x="201" y="322"/>
                      <a:pt x="201" y="322"/>
                    </a:cubicBezTo>
                    <a:cubicBezTo>
                      <a:pt x="214" y="309"/>
                      <a:pt x="214" y="309"/>
                      <a:pt x="214" y="309"/>
                    </a:cubicBezTo>
                    <a:cubicBezTo>
                      <a:pt x="214" y="297"/>
                      <a:pt x="214" y="297"/>
                      <a:pt x="214" y="297"/>
                    </a:cubicBezTo>
                    <a:cubicBezTo>
                      <a:pt x="201" y="289"/>
                      <a:pt x="201" y="289"/>
                      <a:pt x="201" y="289"/>
                    </a:cubicBezTo>
                    <a:cubicBezTo>
                      <a:pt x="212" y="280"/>
                      <a:pt x="212" y="280"/>
                      <a:pt x="212" y="280"/>
                    </a:cubicBezTo>
                    <a:cubicBezTo>
                      <a:pt x="211" y="253"/>
                      <a:pt x="211" y="253"/>
                      <a:pt x="211" y="253"/>
                    </a:cubicBezTo>
                    <a:cubicBezTo>
                      <a:pt x="232" y="257"/>
                      <a:pt x="232" y="257"/>
                      <a:pt x="232" y="257"/>
                    </a:cubicBezTo>
                    <a:cubicBezTo>
                      <a:pt x="253" y="271"/>
                      <a:pt x="253" y="271"/>
                      <a:pt x="253" y="271"/>
                    </a:cubicBezTo>
                    <a:cubicBezTo>
                      <a:pt x="255" y="288"/>
                      <a:pt x="255" y="288"/>
                      <a:pt x="255" y="288"/>
                    </a:cubicBezTo>
                    <a:cubicBezTo>
                      <a:pt x="265" y="291"/>
                      <a:pt x="265" y="291"/>
                      <a:pt x="265" y="291"/>
                    </a:cubicBezTo>
                    <a:cubicBezTo>
                      <a:pt x="283" y="275"/>
                      <a:pt x="283" y="275"/>
                      <a:pt x="283" y="275"/>
                    </a:cubicBezTo>
                    <a:cubicBezTo>
                      <a:pt x="309" y="318"/>
                      <a:pt x="309" y="318"/>
                      <a:pt x="309" y="318"/>
                    </a:cubicBezTo>
                    <a:cubicBezTo>
                      <a:pt x="331" y="331"/>
                      <a:pt x="331" y="331"/>
                      <a:pt x="331" y="331"/>
                    </a:cubicBezTo>
                    <a:cubicBezTo>
                      <a:pt x="333" y="342"/>
                      <a:pt x="333" y="342"/>
                      <a:pt x="333" y="342"/>
                    </a:cubicBezTo>
                    <a:cubicBezTo>
                      <a:pt x="311" y="351"/>
                      <a:pt x="311" y="351"/>
                      <a:pt x="311" y="351"/>
                    </a:cubicBezTo>
                    <a:cubicBezTo>
                      <a:pt x="271" y="355"/>
                      <a:pt x="271" y="355"/>
                      <a:pt x="271" y="355"/>
                    </a:cubicBezTo>
                    <a:cubicBezTo>
                      <a:pt x="248" y="378"/>
                      <a:pt x="248" y="378"/>
                      <a:pt x="248" y="378"/>
                    </a:cubicBezTo>
                    <a:cubicBezTo>
                      <a:pt x="282" y="362"/>
                      <a:pt x="282" y="362"/>
                      <a:pt x="282" y="362"/>
                    </a:cubicBezTo>
                    <a:cubicBezTo>
                      <a:pt x="288" y="368"/>
                      <a:pt x="288" y="368"/>
                      <a:pt x="288" y="368"/>
                    </a:cubicBezTo>
                    <a:cubicBezTo>
                      <a:pt x="280" y="377"/>
                      <a:pt x="280" y="377"/>
                      <a:pt x="280" y="377"/>
                    </a:cubicBezTo>
                    <a:cubicBezTo>
                      <a:pt x="288" y="383"/>
                      <a:pt x="288" y="383"/>
                      <a:pt x="288" y="383"/>
                    </a:cubicBezTo>
                    <a:cubicBezTo>
                      <a:pt x="308" y="382"/>
                      <a:pt x="308" y="382"/>
                      <a:pt x="308" y="382"/>
                    </a:cubicBezTo>
                    <a:cubicBezTo>
                      <a:pt x="310" y="387"/>
                      <a:pt x="310" y="387"/>
                      <a:pt x="310" y="387"/>
                    </a:cubicBezTo>
                    <a:cubicBezTo>
                      <a:pt x="279" y="404"/>
                      <a:pt x="279" y="404"/>
                      <a:pt x="279" y="404"/>
                    </a:cubicBezTo>
                    <a:cubicBezTo>
                      <a:pt x="268" y="396"/>
                      <a:pt x="268" y="396"/>
                      <a:pt x="268" y="396"/>
                    </a:cubicBezTo>
                    <a:cubicBezTo>
                      <a:pt x="247" y="407"/>
                      <a:pt x="247" y="407"/>
                      <a:pt x="247" y="407"/>
                    </a:cubicBezTo>
                    <a:cubicBezTo>
                      <a:pt x="254" y="416"/>
                      <a:pt x="254" y="416"/>
                      <a:pt x="254" y="416"/>
                    </a:cubicBezTo>
                    <a:cubicBezTo>
                      <a:pt x="228" y="422"/>
                      <a:pt x="228" y="422"/>
                      <a:pt x="228" y="422"/>
                    </a:cubicBezTo>
                    <a:cubicBezTo>
                      <a:pt x="219" y="459"/>
                      <a:pt x="219" y="459"/>
                      <a:pt x="219" y="459"/>
                    </a:cubicBezTo>
                    <a:cubicBezTo>
                      <a:pt x="189" y="479"/>
                      <a:pt x="189" y="479"/>
                      <a:pt x="189" y="479"/>
                    </a:cubicBezTo>
                    <a:cubicBezTo>
                      <a:pt x="186" y="491"/>
                      <a:pt x="186" y="491"/>
                      <a:pt x="186" y="491"/>
                    </a:cubicBezTo>
                    <a:cubicBezTo>
                      <a:pt x="197" y="513"/>
                      <a:pt x="197" y="513"/>
                      <a:pt x="197" y="513"/>
                    </a:cubicBezTo>
                    <a:cubicBezTo>
                      <a:pt x="194" y="522"/>
                      <a:pt x="194" y="522"/>
                      <a:pt x="194" y="522"/>
                    </a:cubicBezTo>
                    <a:cubicBezTo>
                      <a:pt x="186" y="522"/>
                      <a:pt x="186" y="522"/>
                      <a:pt x="186" y="522"/>
                    </a:cubicBezTo>
                    <a:cubicBezTo>
                      <a:pt x="173" y="508"/>
                      <a:pt x="173" y="508"/>
                      <a:pt x="173" y="508"/>
                    </a:cubicBezTo>
                    <a:cubicBezTo>
                      <a:pt x="171" y="491"/>
                      <a:pt x="171" y="491"/>
                      <a:pt x="171" y="491"/>
                    </a:cubicBezTo>
                    <a:cubicBezTo>
                      <a:pt x="139" y="490"/>
                      <a:pt x="139" y="490"/>
                      <a:pt x="139" y="490"/>
                    </a:cubicBezTo>
                    <a:cubicBezTo>
                      <a:pt x="97" y="504"/>
                      <a:pt x="97" y="504"/>
                      <a:pt x="97" y="504"/>
                    </a:cubicBezTo>
                    <a:cubicBezTo>
                      <a:pt x="96" y="544"/>
                      <a:pt x="96" y="544"/>
                      <a:pt x="96" y="544"/>
                    </a:cubicBezTo>
                    <a:cubicBezTo>
                      <a:pt x="108" y="560"/>
                      <a:pt x="108" y="560"/>
                      <a:pt x="108" y="560"/>
                    </a:cubicBezTo>
                    <a:cubicBezTo>
                      <a:pt x="124" y="563"/>
                      <a:pt x="124" y="563"/>
                      <a:pt x="124" y="563"/>
                    </a:cubicBezTo>
                    <a:cubicBezTo>
                      <a:pt x="132" y="555"/>
                      <a:pt x="132" y="555"/>
                      <a:pt x="132" y="555"/>
                    </a:cubicBezTo>
                    <a:cubicBezTo>
                      <a:pt x="134" y="546"/>
                      <a:pt x="134" y="546"/>
                      <a:pt x="134" y="546"/>
                    </a:cubicBezTo>
                    <a:cubicBezTo>
                      <a:pt x="153" y="545"/>
                      <a:pt x="153" y="545"/>
                      <a:pt x="153" y="545"/>
                    </a:cubicBezTo>
                    <a:cubicBezTo>
                      <a:pt x="143" y="579"/>
                      <a:pt x="143" y="579"/>
                      <a:pt x="143" y="579"/>
                    </a:cubicBezTo>
                    <a:cubicBezTo>
                      <a:pt x="172" y="577"/>
                      <a:pt x="172" y="577"/>
                      <a:pt x="172" y="577"/>
                    </a:cubicBezTo>
                    <a:cubicBezTo>
                      <a:pt x="176" y="583"/>
                      <a:pt x="176" y="583"/>
                      <a:pt x="176" y="583"/>
                    </a:cubicBezTo>
                    <a:cubicBezTo>
                      <a:pt x="175" y="608"/>
                      <a:pt x="175" y="608"/>
                      <a:pt x="175" y="608"/>
                    </a:cubicBezTo>
                    <a:cubicBezTo>
                      <a:pt x="186" y="616"/>
                      <a:pt x="186" y="616"/>
                      <a:pt x="186" y="616"/>
                    </a:cubicBezTo>
                    <a:cubicBezTo>
                      <a:pt x="198" y="614"/>
                      <a:pt x="198" y="614"/>
                      <a:pt x="198" y="614"/>
                    </a:cubicBezTo>
                    <a:cubicBezTo>
                      <a:pt x="211" y="620"/>
                      <a:pt x="211" y="620"/>
                      <a:pt x="211" y="620"/>
                    </a:cubicBezTo>
                    <a:cubicBezTo>
                      <a:pt x="219" y="631"/>
                      <a:pt x="219" y="631"/>
                      <a:pt x="219" y="631"/>
                    </a:cubicBezTo>
                    <a:cubicBezTo>
                      <a:pt x="228" y="629"/>
                      <a:pt x="228" y="629"/>
                      <a:pt x="228" y="629"/>
                    </a:cubicBezTo>
                    <a:cubicBezTo>
                      <a:pt x="231" y="636"/>
                      <a:pt x="231" y="636"/>
                      <a:pt x="231" y="636"/>
                    </a:cubicBezTo>
                    <a:cubicBezTo>
                      <a:pt x="250" y="637"/>
                      <a:pt x="250" y="637"/>
                      <a:pt x="250" y="637"/>
                    </a:cubicBezTo>
                    <a:cubicBezTo>
                      <a:pt x="258" y="629"/>
                      <a:pt x="258" y="629"/>
                      <a:pt x="258" y="629"/>
                    </a:cubicBezTo>
                    <a:cubicBezTo>
                      <a:pt x="320" y="662"/>
                      <a:pt x="320" y="662"/>
                      <a:pt x="320" y="662"/>
                    </a:cubicBezTo>
                    <a:cubicBezTo>
                      <a:pt x="328" y="689"/>
                      <a:pt x="328" y="689"/>
                      <a:pt x="328" y="689"/>
                    </a:cubicBezTo>
                    <a:cubicBezTo>
                      <a:pt x="334" y="691"/>
                      <a:pt x="334" y="691"/>
                      <a:pt x="334" y="691"/>
                    </a:cubicBezTo>
                    <a:cubicBezTo>
                      <a:pt x="325" y="701"/>
                      <a:pt x="325" y="701"/>
                      <a:pt x="325" y="701"/>
                    </a:cubicBezTo>
                    <a:cubicBezTo>
                      <a:pt x="334" y="703"/>
                      <a:pt x="334" y="703"/>
                      <a:pt x="334" y="703"/>
                    </a:cubicBezTo>
                    <a:cubicBezTo>
                      <a:pt x="336" y="697"/>
                      <a:pt x="336" y="697"/>
                      <a:pt x="336" y="697"/>
                    </a:cubicBezTo>
                    <a:cubicBezTo>
                      <a:pt x="341" y="694"/>
                      <a:pt x="341" y="694"/>
                      <a:pt x="341" y="694"/>
                    </a:cubicBezTo>
                    <a:cubicBezTo>
                      <a:pt x="421" y="722"/>
                      <a:pt x="421" y="722"/>
                      <a:pt x="421" y="722"/>
                    </a:cubicBezTo>
                    <a:cubicBezTo>
                      <a:pt x="425" y="732"/>
                      <a:pt x="425" y="732"/>
                      <a:pt x="425" y="732"/>
                    </a:cubicBezTo>
                    <a:cubicBezTo>
                      <a:pt x="415" y="754"/>
                      <a:pt x="415" y="754"/>
                      <a:pt x="415" y="754"/>
                    </a:cubicBezTo>
                    <a:cubicBezTo>
                      <a:pt x="409" y="757"/>
                      <a:pt x="409" y="757"/>
                      <a:pt x="409" y="757"/>
                    </a:cubicBezTo>
                    <a:cubicBezTo>
                      <a:pt x="398" y="773"/>
                      <a:pt x="398" y="773"/>
                      <a:pt x="398" y="773"/>
                    </a:cubicBezTo>
                    <a:cubicBezTo>
                      <a:pt x="403" y="781"/>
                      <a:pt x="403" y="781"/>
                      <a:pt x="403" y="781"/>
                    </a:cubicBezTo>
                    <a:cubicBezTo>
                      <a:pt x="384" y="823"/>
                      <a:pt x="384" y="823"/>
                      <a:pt x="384" y="823"/>
                    </a:cubicBezTo>
                    <a:cubicBezTo>
                      <a:pt x="348" y="838"/>
                      <a:pt x="348" y="838"/>
                      <a:pt x="348" y="838"/>
                    </a:cubicBezTo>
                    <a:cubicBezTo>
                      <a:pt x="340" y="864"/>
                      <a:pt x="340" y="864"/>
                      <a:pt x="340" y="864"/>
                    </a:cubicBezTo>
                    <a:cubicBezTo>
                      <a:pt x="306" y="902"/>
                      <a:pt x="306" y="902"/>
                      <a:pt x="306" y="902"/>
                    </a:cubicBezTo>
                    <a:cubicBezTo>
                      <a:pt x="290" y="903"/>
                      <a:pt x="290" y="903"/>
                      <a:pt x="290" y="903"/>
                    </a:cubicBezTo>
                    <a:cubicBezTo>
                      <a:pt x="298" y="911"/>
                      <a:pt x="298" y="911"/>
                      <a:pt x="298" y="911"/>
                    </a:cubicBezTo>
                    <a:cubicBezTo>
                      <a:pt x="264" y="949"/>
                      <a:pt x="264" y="949"/>
                      <a:pt x="264" y="949"/>
                    </a:cubicBezTo>
                    <a:close/>
                    <a:moveTo>
                      <a:pt x="3" y="522"/>
                    </a:moveTo>
                    <a:cubicBezTo>
                      <a:pt x="3" y="517"/>
                      <a:pt x="2" y="512"/>
                      <a:pt x="2" y="508"/>
                    </a:cubicBezTo>
                    <a:cubicBezTo>
                      <a:pt x="28" y="534"/>
                      <a:pt x="28" y="534"/>
                      <a:pt x="28" y="534"/>
                    </a:cubicBezTo>
                    <a:cubicBezTo>
                      <a:pt x="20" y="537"/>
                      <a:pt x="20" y="537"/>
                      <a:pt x="20" y="537"/>
                    </a:cubicBezTo>
                    <a:cubicBezTo>
                      <a:pt x="3" y="522"/>
                      <a:pt x="3" y="522"/>
                      <a:pt x="3" y="522"/>
                    </a:cubicBezTo>
                    <a:close/>
                    <a:moveTo>
                      <a:pt x="79" y="168"/>
                    </a:moveTo>
                    <a:cubicBezTo>
                      <a:pt x="83" y="162"/>
                      <a:pt x="86" y="156"/>
                      <a:pt x="90" y="150"/>
                    </a:cubicBezTo>
                    <a:cubicBezTo>
                      <a:pt x="102" y="156"/>
                      <a:pt x="102" y="156"/>
                      <a:pt x="102" y="156"/>
                    </a:cubicBezTo>
                    <a:cubicBezTo>
                      <a:pt x="96" y="167"/>
                      <a:pt x="96" y="167"/>
                      <a:pt x="96" y="167"/>
                    </a:cubicBezTo>
                    <a:cubicBezTo>
                      <a:pt x="87" y="171"/>
                      <a:pt x="87" y="171"/>
                      <a:pt x="87" y="171"/>
                    </a:cubicBezTo>
                    <a:cubicBezTo>
                      <a:pt x="79" y="168"/>
                      <a:pt x="79" y="168"/>
                      <a:pt x="79" y="168"/>
                    </a:cubicBezTo>
                    <a:close/>
                    <a:moveTo>
                      <a:pt x="135" y="89"/>
                    </a:moveTo>
                    <a:cubicBezTo>
                      <a:pt x="140" y="82"/>
                      <a:pt x="145" y="76"/>
                      <a:pt x="151" y="70"/>
                    </a:cubicBezTo>
                    <a:cubicBezTo>
                      <a:pt x="161" y="76"/>
                      <a:pt x="161" y="76"/>
                      <a:pt x="161" y="76"/>
                    </a:cubicBezTo>
                    <a:cubicBezTo>
                      <a:pt x="141" y="91"/>
                      <a:pt x="141" y="91"/>
                      <a:pt x="141" y="91"/>
                    </a:cubicBezTo>
                    <a:cubicBezTo>
                      <a:pt x="135" y="89"/>
                      <a:pt x="135" y="89"/>
                      <a:pt x="135" y="89"/>
                    </a:cubicBezTo>
                    <a:close/>
                    <a:moveTo>
                      <a:pt x="156" y="65"/>
                    </a:moveTo>
                    <a:cubicBezTo>
                      <a:pt x="156" y="64"/>
                      <a:pt x="157" y="63"/>
                      <a:pt x="158" y="63"/>
                    </a:cubicBezTo>
                    <a:cubicBezTo>
                      <a:pt x="178" y="68"/>
                      <a:pt x="178" y="68"/>
                      <a:pt x="178" y="68"/>
                    </a:cubicBezTo>
                    <a:cubicBezTo>
                      <a:pt x="189" y="73"/>
                      <a:pt x="189" y="73"/>
                      <a:pt x="189" y="73"/>
                    </a:cubicBezTo>
                    <a:cubicBezTo>
                      <a:pt x="183" y="65"/>
                      <a:pt x="183" y="65"/>
                      <a:pt x="183" y="65"/>
                    </a:cubicBezTo>
                    <a:cubicBezTo>
                      <a:pt x="188" y="61"/>
                      <a:pt x="188" y="61"/>
                      <a:pt x="188" y="61"/>
                    </a:cubicBezTo>
                    <a:cubicBezTo>
                      <a:pt x="206" y="55"/>
                      <a:pt x="206" y="55"/>
                      <a:pt x="206" y="55"/>
                    </a:cubicBezTo>
                    <a:cubicBezTo>
                      <a:pt x="193" y="54"/>
                      <a:pt x="193" y="54"/>
                      <a:pt x="193" y="54"/>
                    </a:cubicBezTo>
                    <a:cubicBezTo>
                      <a:pt x="163" y="58"/>
                      <a:pt x="163" y="58"/>
                      <a:pt x="163" y="58"/>
                    </a:cubicBezTo>
                    <a:cubicBezTo>
                      <a:pt x="168" y="52"/>
                      <a:pt x="174" y="46"/>
                      <a:pt x="180" y="40"/>
                    </a:cubicBezTo>
                    <a:cubicBezTo>
                      <a:pt x="202" y="23"/>
                      <a:pt x="202" y="23"/>
                      <a:pt x="202" y="23"/>
                    </a:cubicBezTo>
                    <a:cubicBezTo>
                      <a:pt x="215" y="31"/>
                      <a:pt x="215" y="31"/>
                      <a:pt x="215" y="31"/>
                    </a:cubicBezTo>
                    <a:cubicBezTo>
                      <a:pt x="222" y="26"/>
                      <a:pt x="222" y="26"/>
                      <a:pt x="222" y="26"/>
                    </a:cubicBezTo>
                    <a:cubicBezTo>
                      <a:pt x="258" y="27"/>
                      <a:pt x="258" y="27"/>
                      <a:pt x="258" y="27"/>
                    </a:cubicBezTo>
                    <a:cubicBezTo>
                      <a:pt x="281" y="28"/>
                      <a:pt x="281" y="28"/>
                      <a:pt x="281" y="28"/>
                    </a:cubicBezTo>
                    <a:cubicBezTo>
                      <a:pt x="300" y="33"/>
                      <a:pt x="300" y="33"/>
                      <a:pt x="300" y="33"/>
                    </a:cubicBezTo>
                    <a:cubicBezTo>
                      <a:pt x="288" y="41"/>
                      <a:pt x="288" y="41"/>
                      <a:pt x="288" y="41"/>
                    </a:cubicBezTo>
                    <a:cubicBezTo>
                      <a:pt x="265" y="40"/>
                      <a:pt x="265" y="40"/>
                      <a:pt x="265" y="40"/>
                    </a:cubicBezTo>
                    <a:cubicBezTo>
                      <a:pt x="264" y="46"/>
                      <a:pt x="264" y="46"/>
                      <a:pt x="264" y="46"/>
                    </a:cubicBezTo>
                    <a:cubicBezTo>
                      <a:pt x="279" y="47"/>
                      <a:pt x="279" y="47"/>
                      <a:pt x="279" y="47"/>
                    </a:cubicBezTo>
                    <a:cubicBezTo>
                      <a:pt x="276" y="52"/>
                      <a:pt x="276" y="52"/>
                      <a:pt x="276" y="52"/>
                    </a:cubicBezTo>
                    <a:cubicBezTo>
                      <a:pt x="247" y="64"/>
                      <a:pt x="247" y="64"/>
                      <a:pt x="247" y="64"/>
                    </a:cubicBezTo>
                    <a:cubicBezTo>
                      <a:pt x="214" y="75"/>
                      <a:pt x="214" y="75"/>
                      <a:pt x="214" y="75"/>
                    </a:cubicBezTo>
                    <a:cubicBezTo>
                      <a:pt x="223" y="79"/>
                      <a:pt x="223" y="79"/>
                      <a:pt x="223" y="79"/>
                    </a:cubicBezTo>
                    <a:cubicBezTo>
                      <a:pt x="216" y="94"/>
                      <a:pt x="216" y="94"/>
                      <a:pt x="216" y="94"/>
                    </a:cubicBezTo>
                    <a:cubicBezTo>
                      <a:pt x="187" y="99"/>
                      <a:pt x="187" y="99"/>
                      <a:pt x="187" y="99"/>
                    </a:cubicBezTo>
                    <a:cubicBezTo>
                      <a:pt x="207" y="106"/>
                      <a:pt x="207" y="106"/>
                      <a:pt x="207" y="106"/>
                    </a:cubicBezTo>
                    <a:cubicBezTo>
                      <a:pt x="207" y="111"/>
                      <a:pt x="207" y="111"/>
                      <a:pt x="207" y="111"/>
                    </a:cubicBezTo>
                    <a:cubicBezTo>
                      <a:pt x="191" y="112"/>
                      <a:pt x="191" y="112"/>
                      <a:pt x="191" y="112"/>
                    </a:cubicBezTo>
                    <a:cubicBezTo>
                      <a:pt x="143" y="112"/>
                      <a:pt x="143" y="112"/>
                      <a:pt x="143" y="112"/>
                    </a:cubicBezTo>
                    <a:cubicBezTo>
                      <a:pt x="150" y="93"/>
                      <a:pt x="150" y="93"/>
                      <a:pt x="150" y="93"/>
                    </a:cubicBezTo>
                    <a:cubicBezTo>
                      <a:pt x="152" y="97"/>
                      <a:pt x="152" y="97"/>
                      <a:pt x="152" y="97"/>
                    </a:cubicBezTo>
                    <a:cubicBezTo>
                      <a:pt x="174" y="102"/>
                      <a:pt x="174" y="102"/>
                      <a:pt x="174" y="102"/>
                    </a:cubicBezTo>
                    <a:cubicBezTo>
                      <a:pt x="175" y="98"/>
                      <a:pt x="175" y="98"/>
                      <a:pt x="175" y="98"/>
                    </a:cubicBezTo>
                    <a:cubicBezTo>
                      <a:pt x="154" y="88"/>
                      <a:pt x="154" y="88"/>
                      <a:pt x="154" y="88"/>
                    </a:cubicBezTo>
                    <a:cubicBezTo>
                      <a:pt x="162" y="83"/>
                      <a:pt x="162" y="83"/>
                      <a:pt x="162" y="83"/>
                    </a:cubicBezTo>
                    <a:cubicBezTo>
                      <a:pt x="183" y="84"/>
                      <a:pt x="183" y="84"/>
                      <a:pt x="183" y="84"/>
                    </a:cubicBezTo>
                    <a:cubicBezTo>
                      <a:pt x="157" y="69"/>
                      <a:pt x="157" y="69"/>
                      <a:pt x="157" y="69"/>
                    </a:cubicBezTo>
                    <a:cubicBezTo>
                      <a:pt x="156" y="65"/>
                      <a:pt x="156" y="65"/>
                      <a:pt x="156" y="65"/>
                    </a:cubicBezTo>
                    <a:close/>
                    <a:moveTo>
                      <a:pt x="110" y="138"/>
                    </a:moveTo>
                    <a:cubicBezTo>
                      <a:pt x="104" y="148"/>
                      <a:pt x="104" y="148"/>
                      <a:pt x="104" y="148"/>
                    </a:cubicBezTo>
                    <a:cubicBezTo>
                      <a:pt x="108" y="160"/>
                      <a:pt x="108" y="160"/>
                      <a:pt x="108" y="160"/>
                    </a:cubicBezTo>
                    <a:cubicBezTo>
                      <a:pt x="119" y="159"/>
                      <a:pt x="119" y="159"/>
                      <a:pt x="119" y="159"/>
                    </a:cubicBezTo>
                    <a:cubicBezTo>
                      <a:pt x="114" y="152"/>
                      <a:pt x="114" y="152"/>
                      <a:pt x="114" y="152"/>
                    </a:cubicBezTo>
                    <a:cubicBezTo>
                      <a:pt x="126" y="153"/>
                      <a:pt x="126" y="153"/>
                      <a:pt x="126" y="153"/>
                    </a:cubicBezTo>
                    <a:cubicBezTo>
                      <a:pt x="136" y="140"/>
                      <a:pt x="136" y="140"/>
                      <a:pt x="136" y="140"/>
                    </a:cubicBezTo>
                    <a:cubicBezTo>
                      <a:pt x="110" y="138"/>
                      <a:pt x="110" y="138"/>
                      <a:pt x="110" y="138"/>
                    </a:cubicBezTo>
                    <a:close/>
                    <a:moveTo>
                      <a:pt x="120" y="108"/>
                    </a:moveTo>
                    <a:cubicBezTo>
                      <a:pt x="147" y="122"/>
                      <a:pt x="147" y="122"/>
                      <a:pt x="147" y="122"/>
                    </a:cubicBezTo>
                    <a:cubicBezTo>
                      <a:pt x="183" y="118"/>
                      <a:pt x="183" y="118"/>
                      <a:pt x="183" y="118"/>
                    </a:cubicBezTo>
                    <a:cubicBezTo>
                      <a:pt x="196" y="124"/>
                      <a:pt x="196" y="124"/>
                      <a:pt x="196" y="124"/>
                    </a:cubicBezTo>
                    <a:cubicBezTo>
                      <a:pt x="193" y="133"/>
                      <a:pt x="193" y="133"/>
                      <a:pt x="193" y="133"/>
                    </a:cubicBezTo>
                    <a:cubicBezTo>
                      <a:pt x="130" y="133"/>
                      <a:pt x="130" y="133"/>
                      <a:pt x="130" y="133"/>
                    </a:cubicBezTo>
                    <a:cubicBezTo>
                      <a:pt x="116" y="114"/>
                      <a:pt x="116" y="114"/>
                      <a:pt x="116" y="114"/>
                    </a:cubicBezTo>
                    <a:cubicBezTo>
                      <a:pt x="120" y="108"/>
                      <a:pt x="120" y="108"/>
                      <a:pt x="120" y="108"/>
                    </a:cubicBezTo>
                    <a:close/>
                    <a:moveTo>
                      <a:pt x="103" y="199"/>
                    </a:moveTo>
                    <a:cubicBezTo>
                      <a:pt x="81" y="192"/>
                      <a:pt x="81" y="192"/>
                      <a:pt x="81" y="192"/>
                    </a:cubicBezTo>
                    <a:cubicBezTo>
                      <a:pt x="93" y="183"/>
                      <a:pt x="93" y="183"/>
                      <a:pt x="93" y="183"/>
                    </a:cubicBezTo>
                    <a:cubicBezTo>
                      <a:pt x="109" y="192"/>
                      <a:pt x="109" y="192"/>
                      <a:pt x="109" y="192"/>
                    </a:cubicBezTo>
                    <a:cubicBezTo>
                      <a:pt x="103" y="199"/>
                      <a:pt x="103" y="199"/>
                      <a:pt x="103" y="199"/>
                    </a:cubicBezTo>
                    <a:close/>
                    <a:moveTo>
                      <a:pt x="163" y="224"/>
                    </a:moveTo>
                    <a:cubicBezTo>
                      <a:pt x="155" y="244"/>
                      <a:pt x="155" y="244"/>
                      <a:pt x="155" y="244"/>
                    </a:cubicBezTo>
                    <a:cubicBezTo>
                      <a:pt x="166" y="250"/>
                      <a:pt x="166" y="250"/>
                      <a:pt x="166" y="250"/>
                    </a:cubicBezTo>
                    <a:cubicBezTo>
                      <a:pt x="177" y="241"/>
                      <a:pt x="177" y="241"/>
                      <a:pt x="177" y="241"/>
                    </a:cubicBezTo>
                    <a:cubicBezTo>
                      <a:pt x="188" y="246"/>
                      <a:pt x="188" y="246"/>
                      <a:pt x="188" y="246"/>
                    </a:cubicBezTo>
                    <a:cubicBezTo>
                      <a:pt x="195" y="245"/>
                      <a:pt x="195" y="245"/>
                      <a:pt x="195" y="245"/>
                    </a:cubicBezTo>
                    <a:cubicBezTo>
                      <a:pt x="180" y="235"/>
                      <a:pt x="180" y="235"/>
                      <a:pt x="180" y="235"/>
                    </a:cubicBezTo>
                    <a:cubicBezTo>
                      <a:pt x="163" y="224"/>
                      <a:pt x="163" y="224"/>
                      <a:pt x="163" y="224"/>
                    </a:cubicBezTo>
                    <a:close/>
                    <a:moveTo>
                      <a:pt x="156" y="141"/>
                    </a:moveTo>
                    <a:cubicBezTo>
                      <a:pt x="137" y="154"/>
                      <a:pt x="137" y="154"/>
                      <a:pt x="137" y="154"/>
                    </a:cubicBezTo>
                    <a:cubicBezTo>
                      <a:pt x="146" y="177"/>
                      <a:pt x="146" y="177"/>
                      <a:pt x="146" y="177"/>
                    </a:cubicBezTo>
                    <a:cubicBezTo>
                      <a:pt x="165" y="182"/>
                      <a:pt x="165" y="182"/>
                      <a:pt x="165" y="182"/>
                    </a:cubicBezTo>
                    <a:cubicBezTo>
                      <a:pt x="198" y="186"/>
                      <a:pt x="198" y="186"/>
                      <a:pt x="198" y="186"/>
                    </a:cubicBezTo>
                    <a:cubicBezTo>
                      <a:pt x="208" y="184"/>
                      <a:pt x="208" y="184"/>
                      <a:pt x="208" y="184"/>
                    </a:cubicBezTo>
                    <a:cubicBezTo>
                      <a:pt x="219" y="191"/>
                      <a:pt x="219" y="191"/>
                      <a:pt x="219" y="191"/>
                    </a:cubicBezTo>
                    <a:cubicBezTo>
                      <a:pt x="209" y="208"/>
                      <a:pt x="209" y="208"/>
                      <a:pt x="209" y="208"/>
                    </a:cubicBezTo>
                    <a:cubicBezTo>
                      <a:pt x="212" y="212"/>
                      <a:pt x="212" y="212"/>
                      <a:pt x="212" y="212"/>
                    </a:cubicBezTo>
                    <a:cubicBezTo>
                      <a:pt x="222" y="209"/>
                      <a:pt x="222" y="209"/>
                      <a:pt x="222" y="209"/>
                    </a:cubicBezTo>
                    <a:cubicBezTo>
                      <a:pt x="222" y="195"/>
                      <a:pt x="222" y="195"/>
                      <a:pt x="222" y="195"/>
                    </a:cubicBezTo>
                    <a:cubicBezTo>
                      <a:pt x="240" y="207"/>
                      <a:pt x="240" y="207"/>
                      <a:pt x="240" y="207"/>
                    </a:cubicBezTo>
                    <a:cubicBezTo>
                      <a:pt x="235" y="214"/>
                      <a:pt x="235" y="214"/>
                      <a:pt x="235" y="214"/>
                    </a:cubicBezTo>
                    <a:cubicBezTo>
                      <a:pt x="228" y="220"/>
                      <a:pt x="228" y="220"/>
                      <a:pt x="228" y="220"/>
                    </a:cubicBezTo>
                    <a:cubicBezTo>
                      <a:pt x="228" y="226"/>
                      <a:pt x="228" y="226"/>
                      <a:pt x="228" y="226"/>
                    </a:cubicBezTo>
                    <a:cubicBezTo>
                      <a:pt x="209" y="228"/>
                      <a:pt x="209" y="228"/>
                      <a:pt x="209" y="228"/>
                    </a:cubicBezTo>
                    <a:cubicBezTo>
                      <a:pt x="206" y="236"/>
                      <a:pt x="206" y="236"/>
                      <a:pt x="206" y="236"/>
                    </a:cubicBezTo>
                    <a:cubicBezTo>
                      <a:pt x="232" y="235"/>
                      <a:pt x="232" y="235"/>
                      <a:pt x="232" y="235"/>
                    </a:cubicBezTo>
                    <a:cubicBezTo>
                      <a:pt x="247" y="248"/>
                      <a:pt x="247" y="248"/>
                      <a:pt x="247" y="248"/>
                    </a:cubicBezTo>
                    <a:cubicBezTo>
                      <a:pt x="277" y="263"/>
                      <a:pt x="277" y="263"/>
                      <a:pt x="277" y="263"/>
                    </a:cubicBezTo>
                    <a:cubicBezTo>
                      <a:pt x="278" y="258"/>
                      <a:pt x="278" y="258"/>
                      <a:pt x="278" y="258"/>
                    </a:cubicBezTo>
                    <a:cubicBezTo>
                      <a:pt x="259" y="244"/>
                      <a:pt x="259" y="244"/>
                      <a:pt x="259" y="244"/>
                    </a:cubicBezTo>
                    <a:cubicBezTo>
                      <a:pt x="285" y="254"/>
                      <a:pt x="285" y="254"/>
                      <a:pt x="285" y="254"/>
                    </a:cubicBezTo>
                    <a:cubicBezTo>
                      <a:pt x="282" y="245"/>
                      <a:pt x="282" y="245"/>
                      <a:pt x="282" y="245"/>
                    </a:cubicBezTo>
                    <a:cubicBezTo>
                      <a:pt x="261" y="222"/>
                      <a:pt x="261" y="222"/>
                      <a:pt x="261" y="222"/>
                    </a:cubicBezTo>
                    <a:cubicBezTo>
                      <a:pt x="270" y="217"/>
                      <a:pt x="270" y="217"/>
                      <a:pt x="270" y="217"/>
                    </a:cubicBezTo>
                    <a:cubicBezTo>
                      <a:pt x="290" y="232"/>
                      <a:pt x="290" y="232"/>
                      <a:pt x="290" y="232"/>
                    </a:cubicBezTo>
                    <a:cubicBezTo>
                      <a:pt x="301" y="216"/>
                      <a:pt x="301" y="216"/>
                      <a:pt x="301" y="216"/>
                    </a:cubicBezTo>
                    <a:cubicBezTo>
                      <a:pt x="283" y="205"/>
                      <a:pt x="283" y="205"/>
                      <a:pt x="283" y="205"/>
                    </a:cubicBezTo>
                    <a:cubicBezTo>
                      <a:pt x="257" y="196"/>
                      <a:pt x="257" y="196"/>
                      <a:pt x="257" y="196"/>
                    </a:cubicBezTo>
                    <a:cubicBezTo>
                      <a:pt x="268" y="185"/>
                      <a:pt x="268" y="185"/>
                      <a:pt x="268" y="185"/>
                    </a:cubicBezTo>
                    <a:cubicBezTo>
                      <a:pt x="238" y="165"/>
                      <a:pt x="238" y="165"/>
                      <a:pt x="238" y="165"/>
                    </a:cubicBezTo>
                    <a:cubicBezTo>
                      <a:pt x="230" y="169"/>
                      <a:pt x="230" y="169"/>
                      <a:pt x="230" y="169"/>
                    </a:cubicBezTo>
                    <a:cubicBezTo>
                      <a:pt x="224" y="167"/>
                      <a:pt x="224" y="167"/>
                      <a:pt x="224" y="167"/>
                    </a:cubicBezTo>
                    <a:cubicBezTo>
                      <a:pt x="221" y="156"/>
                      <a:pt x="221" y="156"/>
                      <a:pt x="221" y="156"/>
                    </a:cubicBezTo>
                    <a:cubicBezTo>
                      <a:pt x="204" y="155"/>
                      <a:pt x="204" y="155"/>
                      <a:pt x="204" y="155"/>
                    </a:cubicBezTo>
                    <a:cubicBezTo>
                      <a:pt x="201" y="164"/>
                      <a:pt x="201" y="164"/>
                      <a:pt x="201" y="164"/>
                    </a:cubicBezTo>
                    <a:cubicBezTo>
                      <a:pt x="190" y="161"/>
                      <a:pt x="190" y="161"/>
                      <a:pt x="190" y="161"/>
                    </a:cubicBezTo>
                    <a:cubicBezTo>
                      <a:pt x="193" y="153"/>
                      <a:pt x="193" y="153"/>
                      <a:pt x="193" y="153"/>
                    </a:cubicBezTo>
                    <a:cubicBezTo>
                      <a:pt x="183" y="142"/>
                      <a:pt x="183" y="142"/>
                      <a:pt x="183" y="142"/>
                    </a:cubicBezTo>
                    <a:cubicBezTo>
                      <a:pt x="169" y="148"/>
                      <a:pt x="169" y="148"/>
                      <a:pt x="169" y="148"/>
                    </a:cubicBezTo>
                    <a:cubicBezTo>
                      <a:pt x="167" y="171"/>
                      <a:pt x="167" y="171"/>
                      <a:pt x="167" y="171"/>
                    </a:cubicBezTo>
                    <a:cubicBezTo>
                      <a:pt x="163" y="170"/>
                      <a:pt x="163" y="170"/>
                      <a:pt x="163" y="170"/>
                    </a:cubicBezTo>
                    <a:cubicBezTo>
                      <a:pt x="156" y="153"/>
                      <a:pt x="156" y="153"/>
                      <a:pt x="156" y="153"/>
                    </a:cubicBezTo>
                    <a:cubicBezTo>
                      <a:pt x="164" y="140"/>
                      <a:pt x="164" y="140"/>
                      <a:pt x="164" y="140"/>
                    </a:cubicBezTo>
                    <a:cubicBezTo>
                      <a:pt x="156" y="141"/>
                      <a:pt x="156" y="141"/>
                      <a:pt x="156" y="141"/>
                    </a:cubicBezTo>
                    <a:close/>
                    <a:moveTo>
                      <a:pt x="225" y="562"/>
                    </a:moveTo>
                    <a:cubicBezTo>
                      <a:pt x="233" y="562"/>
                      <a:pt x="233" y="562"/>
                      <a:pt x="233" y="562"/>
                    </a:cubicBezTo>
                    <a:cubicBezTo>
                      <a:pt x="234" y="556"/>
                      <a:pt x="234" y="556"/>
                      <a:pt x="234" y="556"/>
                    </a:cubicBezTo>
                    <a:cubicBezTo>
                      <a:pt x="248" y="557"/>
                      <a:pt x="248" y="557"/>
                      <a:pt x="248" y="557"/>
                    </a:cubicBezTo>
                    <a:cubicBezTo>
                      <a:pt x="260" y="561"/>
                      <a:pt x="260" y="561"/>
                      <a:pt x="260" y="561"/>
                    </a:cubicBezTo>
                    <a:cubicBezTo>
                      <a:pt x="245" y="569"/>
                      <a:pt x="245" y="569"/>
                      <a:pt x="245" y="569"/>
                    </a:cubicBezTo>
                    <a:cubicBezTo>
                      <a:pt x="238" y="565"/>
                      <a:pt x="238" y="565"/>
                      <a:pt x="238" y="565"/>
                    </a:cubicBezTo>
                    <a:cubicBezTo>
                      <a:pt x="226" y="565"/>
                      <a:pt x="226" y="565"/>
                      <a:pt x="226" y="565"/>
                    </a:cubicBezTo>
                    <a:cubicBezTo>
                      <a:pt x="225" y="562"/>
                      <a:pt x="225" y="562"/>
                      <a:pt x="225" y="562"/>
                    </a:cubicBezTo>
                    <a:close/>
                    <a:moveTo>
                      <a:pt x="267" y="563"/>
                    </a:moveTo>
                    <a:cubicBezTo>
                      <a:pt x="267" y="567"/>
                      <a:pt x="267" y="567"/>
                      <a:pt x="267" y="567"/>
                    </a:cubicBezTo>
                    <a:cubicBezTo>
                      <a:pt x="275" y="567"/>
                      <a:pt x="275" y="567"/>
                      <a:pt x="275" y="567"/>
                    </a:cubicBezTo>
                    <a:cubicBezTo>
                      <a:pt x="275" y="563"/>
                      <a:pt x="275" y="563"/>
                      <a:pt x="275" y="563"/>
                    </a:cubicBezTo>
                    <a:cubicBezTo>
                      <a:pt x="267" y="563"/>
                      <a:pt x="267" y="563"/>
                      <a:pt x="267" y="563"/>
                    </a:cubicBezTo>
                    <a:close/>
                    <a:moveTo>
                      <a:pt x="204" y="563"/>
                    </a:moveTo>
                    <a:cubicBezTo>
                      <a:pt x="204" y="565"/>
                      <a:pt x="204" y="565"/>
                      <a:pt x="204" y="565"/>
                    </a:cubicBezTo>
                    <a:cubicBezTo>
                      <a:pt x="212" y="569"/>
                      <a:pt x="212" y="569"/>
                      <a:pt x="212" y="569"/>
                    </a:cubicBezTo>
                    <a:cubicBezTo>
                      <a:pt x="215" y="567"/>
                      <a:pt x="215" y="567"/>
                      <a:pt x="215" y="567"/>
                    </a:cubicBezTo>
                    <a:cubicBezTo>
                      <a:pt x="214" y="564"/>
                      <a:pt x="214" y="564"/>
                      <a:pt x="214" y="564"/>
                    </a:cubicBezTo>
                    <a:cubicBezTo>
                      <a:pt x="204" y="563"/>
                      <a:pt x="204" y="563"/>
                      <a:pt x="204" y="563"/>
                    </a:cubicBezTo>
                    <a:close/>
                    <a:moveTo>
                      <a:pt x="167" y="544"/>
                    </a:moveTo>
                    <a:cubicBezTo>
                      <a:pt x="165" y="538"/>
                      <a:pt x="165" y="538"/>
                      <a:pt x="165" y="538"/>
                    </a:cubicBezTo>
                    <a:cubicBezTo>
                      <a:pt x="189" y="536"/>
                      <a:pt x="189" y="536"/>
                      <a:pt x="189" y="536"/>
                    </a:cubicBezTo>
                    <a:cubicBezTo>
                      <a:pt x="232" y="554"/>
                      <a:pt x="232" y="554"/>
                      <a:pt x="232" y="554"/>
                    </a:cubicBezTo>
                    <a:cubicBezTo>
                      <a:pt x="225" y="557"/>
                      <a:pt x="225" y="557"/>
                      <a:pt x="225" y="557"/>
                    </a:cubicBezTo>
                    <a:cubicBezTo>
                      <a:pt x="206" y="552"/>
                      <a:pt x="206" y="552"/>
                      <a:pt x="206" y="552"/>
                    </a:cubicBezTo>
                    <a:cubicBezTo>
                      <a:pt x="183" y="540"/>
                      <a:pt x="183" y="540"/>
                      <a:pt x="183" y="540"/>
                    </a:cubicBezTo>
                    <a:cubicBezTo>
                      <a:pt x="167" y="544"/>
                      <a:pt x="167" y="544"/>
                      <a:pt x="167" y="544"/>
                    </a:cubicBezTo>
                    <a:close/>
                    <a:moveTo>
                      <a:pt x="831" y="332"/>
                    </a:moveTo>
                    <a:cubicBezTo>
                      <a:pt x="804" y="342"/>
                      <a:pt x="804" y="342"/>
                      <a:pt x="804" y="342"/>
                    </a:cubicBezTo>
                    <a:cubicBezTo>
                      <a:pt x="811" y="349"/>
                      <a:pt x="811" y="349"/>
                      <a:pt x="811" y="349"/>
                    </a:cubicBezTo>
                    <a:cubicBezTo>
                      <a:pt x="807" y="354"/>
                      <a:pt x="807" y="354"/>
                      <a:pt x="807" y="354"/>
                    </a:cubicBezTo>
                    <a:cubicBezTo>
                      <a:pt x="795" y="355"/>
                      <a:pt x="795" y="355"/>
                      <a:pt x="795" y="355"/>
                    </a:cubicBezTo>
                    <a:cubicBezTo>
                      <a:pt x="793" y="349"/>
                      <a:pt x="793" y="349"/>
                      <a:pt x="793" y="349"/>
                    </a:cubicBezTo>
                    <a:cubicBezTo>
                      <a:pt x="798" y="342"/>
                      <a:pt x="798" y="342"/>
                      <a:pt x="798" y="342"/>
                    </a:cubicBezTo>
                    <a:cubicBezTo>
                      <a:pt x="785" y="340"/>
                      <a:pt x="785" y="340"/>
                      <a:pt x="785" y="340"/>
                    </a:cubicBezTo>
                    <a:cubicBezTo>
                      <a:pt x="775" y="350"/>
                      <a:pt x="775" y="350"/>
                      <a:pt x="775" y="350"/>
                    </a:cubicBezTo>
                    <a:cubicBezTo>
                      <a:pt x="764" y="368"/>
                      <a:pt x="764" y="368"/>
                      <a:pt x="764" y="368"/>
                    </a:cubicBezTo>
                    <a:cubicBezTo>
                      <a:pt x="779" y="377"/>
                      <a:pt x="779" y="377"/>
                      <a:pt x="779" y="377"/>
                    </a:cubicBezTo>
                    <a:cubicBezTo>
                      <a:pt x="793" y="377"/>
                      <a:pt x="793" y="377"/>
                      <a:pt x="793" y="377"/>
                    </a:cubicBezTo>
                    <a:cubicBezTo>
                      <a:pt x="797" y="371"/>
                      <a:pt x="797" y="371"/>
                      <a:pt x="797" y="371"/>
                    </a:cubicBezTo>
                    <a:cubicBezTo>
                      <a:pt x="809" y="371"/>
                      <a:pt x="809" y="371"/>
                      <a:pt x="809" y="371"/>
                    </a:cubicBezTo>
                    <a:cubicBezTo>
                      <a:pt x="828" y="379"/>
                      <a:pt x="828" y="379"/>
                      <a:pt x="828" y="379"/>
                    </a:cubicBezTo>
                    <a:cubicBezTo>
                      <a:pt x="844" y="377"/>
                      <a:pt x="844" y="377"/>
                      <a:pt x="844" y="377"/>
                    </a:cubicBezTo>
                    <a:cubicBezTo>
                      <a:pt x="843" y="366"/>
                      <a:pt x="843" y="366"/>
                      <a:pt x="843" y="366"/>
                    </a:cubicBezTo>
                    <a:cubicBezTo>
                      <a:pt x="821" y="351"/>
                      <a:pt x="821" y="351"/>
                      <a:pt x="821" y="351"/>
                    </a:cubicBezTo>
                    <a:cubicBezTo>
                      <a:pt x="831" y="332"/>
                      <a:pt x="831" y="332"/>
                      <a:pt x="831" y="332"/>
                    </a:cubicBezTo>
                    <a:close/>
                    <a:moveTo>
                      <a:pt x="900" y="334"/>
                    </a:moveTo>
                    <a:cubicBezTo>
                      <a:pt x="874" y="349"/>
                      <a:pt x="874" y="349"/>
                      <a:pt x="874" y="349"/>
                    </a:cubicBezTo>
                    <a:cubicBezTo>
                      <a:pt x="877" y="366"/>
                      <a:pt x="877" y="366"/>
                      <a:pt x="877" y="366"/>
                    </a:cubicBezTo>
                    <a:cubicBezTo>
                      <a:pt x="893" y="380"/>
                      <a:pt x="893" y="380"/>
                      <a:pt x="893" y="380"/>
                    </a:cubicBezTo>
                    <a:cubicBezTo>
                      <a:pt x="887" y="402"/>
                      <a:pt x="887" y="402"/>
                      <a:pt x="887" y="402"/>
                    </a:cubicBezTo>
                    <a:cubicBezTo>
                      <a:pt x="903" y="410"/>
                      <a:pt x="903" y="410"/>
                      <a:pt x="903" y="410"/>
                    </a:cubicBezTo>
                    <a:cubicBezTo>
                      <a:pt x="918" y="406"/>
                      <a:pt x="918" y="406"/>
                      <a:pt x="918" y="406"/>
                    </a:cubicBezTo>
                    <a:cubicBezTo>
                      <a:pt x="914" y="390"/>
                      <a:pt x="914" y="390"/>
                      <a:pt x="914" y="390"/>
                    </a:cubicBezTo>
                    <a:cubicBezTo>
                      <a:pt x="907" y="385"/>
                      <a:pt x="907" y="385"/>
                      <a:pt x="907" y="385"/>
                    </a:cubicBezTo>
                    <a:cubicBezTo>
                      <a:pt x="908" y="379"/>
                      <a:pt x="908" y="379"/>
                      <a:pt x="908" y="379"/>
                    </a:cubicBezTo>
                    <a:cubicBezTo>
                      <a:pt x="921" y="380"/>
                      <a:pt x="921" y="380"/>
                      <a:pt x="921" y="380"/>
                    </a:cubicBezTo>
                    <a:cubicBezTo>
                      <a:pt x="912" y="371"/>
                      <a:pt x="912" y="371"/>
                      <a:pt x="912" y="371"/>
                    </a:cubicBezTo>
                    <a:cubicBezTo>
                      <a:pt x="898" y="356"/>
                      <a:pt x="898" y="356"/>
                      <a:pt x="898" y="356"/>
                    </a:cubicBezTo>
                    <a:cubicBezTo>
                      <a:pt x="900" y="347"/>
                      <a:pt x="900" y="347"/>
                      <a:pt x="900" y="347"/>
                    </a:cubicBezTo>
                    <a:cubicBezTo>
                      <a:pt x="910" y="347"/>
                      <a:pt x="910" y="347"/>
                      <a:pt x="910" y="347"/>
                    </a:cubicBezTo>
                    <a:cubicBezTo>
                      <a:pt x="912" y="335"/>
                      <a:pt x="912" y="335"/>
                      <a:pt x="912" y="335"/>
                    </a:cubicBezTo>
                    <a:cubicBezTo>
                      <a:pt x="900" y="334"/>
                      <a:pt x="900" y="334"/>
                      <a:pt x="900" y="334"/>
                    </a:cubicBezTo>
                    <a:close/>
                    <a:moveTo>
                      <a:pt x="473" y="176"/>
                    </a:moveTo>
                    <a:cubicBezTo>
                      <a:pt x="464" y="185"/>
                      <a:pt x="464" y="185"/>
                      <a:pt x="464" y="185"/>
                    </a:cubicBezTo>
                    <a:cubicBezTo>
                      <a:pt x="481" y="190"/>
                      <a:pt x="481" y="190"/>
                      <a:pt x="481" y="190"/>
                    </a:cubicBezTo>
                    <a:cubicBezTo>
                      <a:pt x="476" y="196"/>
                      <a:pt x="476" y="196"/>
                      <a:pt x="476" y="196"/>
                    </a:cubicBezTo>
                    <a:cubicBezTo>
                      <a:pt x="473" y="202"/>
                      <a:pt x="473" y="202"/>
                      <a:pt x="473" y="202"/>
                    </a:cubicBezTo>
                    <a:cubicBezTo>
                      <a:pt x="500" y="206"/>
                      <a:pt x="500" y="206"/>
                      <a:pt x="500" y="206"/>
                    </a:cubicBezTo>
                    <a:cubicBezTo>
                      <a:pt x="525" y="193"/>
                      <a:pt x="525" y="193"/>
                      <a:pt x="525" y="193"/>
                    </a:cubicBezTo>
                    <a:cubicBezTo>
                      <a:pt x="527" y="184"/>
                      <a:pt x="527" y="184"/>
                      <a:pt x="527" y="184"/>
                    </a:cubicBezTo>
                    <a:cubicBezTo>
                      <a:pt x="511" y="177"/>
                      <a:pt x="511" y="177"/>
                      <a:pt x="511" y="177"/>
                    </a:cubicBezTo>
                    <a:cubicBezTo>
                      <a:pt x="492" y="183"/>
                      <a:pt x="492" y="183"/>
                      <a:pt x="492" y="183"/>
                    </a:cubicBezTo>
                    <a:cubicBezTo>
                      <a:pt x="483" y="185"/>
                      <a:pt x="483" y="185"/>
                      <a:pt x="483" y="185"/>
                    </a:cubicBezTo>
                    <a:cubicBezTo>
                      <a:pt x="483" y="181"/>
                      <a:pt x="483" y="181"/>
                      <a:pt x="483" y="181"/>
                    </a:cubicBezTo>
                    <a:cubicBezTo>
                      <a:pt x="473" y="176"/>
                      <a:pt x="473" y="176"/>
                      <a:pt x="473" y="176"/>
                    </a:cubicBezTo>
                    <a:close/>
                    <a:moveTo>
                      <a:pt x="718" y="16"/>
                    </a:moveTo>
                    <a:cubicBezTo>
                      <a:pt x="711" y="28"/>
                      <a:pt x="711" y="28"/>
                      <a:pt x="711" y="28"/>
                    </a:cubicBezTo>
                    <a:cubicBezTo>
                      <a:pt x="731" y="28"/>
                      <a:pt x="731" y="28"/>
                      <a:pt x="731" y="28"/>
                    </a:cubicBezTo>
                    <a:cubicBezTo>
                      <a:pt x="727" y="34"/>
                      <a:pt x="727" y="34"/>
                      <a:pt x="727" y="34"/>
                    </a:cubicBezTo>
                    <a:cubicBezTo>
                      <a:pt x="746" y="36"/>
                      <a:pt x="746" y="36"/>
                      <a:pt x="746" y="36"/>
                    </a:cubicBezTo>
                    <a:cubicBezTo>
                      <a:pt x="760" y="26"/>
                      <a:pt x="760" y="26"/>
                      <a:pt x="760" y="26"/>
                    </a:cubicBezTo>
                    <a:cubicBezTo>
                      <a:pt x="737" y="20"/>
                      <a:pt x="737" y="20"/>
                      <a:pt x="737" y="20"/>
                    </a:cubicBezTo>
                    <a:cubicBezTo>
                      <a:pt x="729" y="22"/>
                      <a:pt x="729" y="22"/>
                      <a:pt x="729" y="22"/>
                    </a:cubicBezTo>
                    <a:cubicBezTo>
                      <a:pt x="718" y="16"/>
                      <a:pt x="718" y="16"/>
                      <a:pt x="718" y="16"/>
                    </a:cubicBezTo>
                    <a:close/>
                    <a:moveTo>
                      <a:pt x="699" y="27"/>
                    </a:moveTo>
                    <a:cubicBezTo>
                      <a:pt x="724" y="42"/>
                      <a:pt x="724" y="42"/>
                      <a:pt x="724" y="42"/>
                    </a:cubicBezTo>
                    <a:cubicBezTo>
                      <a:pt x="713" y="50"/>
                      <a:pt x="713" y="50"/>
                      <a:pt x="713" y="50"/>
                    </a:cubicBezTo>
                    <a:cubicBezTo>
                      <a:pt x="704" y="68"/>
                      <a:pt x="704" y="68"/>
                      <a:pt x="704" y="68"/>
                    </a:cubicBezTo>
                    <a:cubicBezTo>
                      <a:pt x="688" y="53"/>
                      <a:pt x="688" y="53"/>
                      <a:pt x="688" y="53"/>
                    </a:cubicBezTo>
                    <a:cubicBezTo>
                      <a:pt x="701" y="47"/>
                      <a:pt x="701" y="47"/>
                      <a:pt x="701" y="47"/>
                    </a:cubicBezTo>
                    <a:cubicBezTo>
                      <a:pt x="694" y="41"/>
                      <a:pt x="694" y="41"/>
                      <a:pt x="694" y="41"/>
                    </a:cubicBezTo>
                    <a:cubicBezTo>
                      <a:pt x="680" y="48"/>
                      <a:pt x="680" y="48"/>
                      <a:pt x="680" y="48"/>
                    </a:cubicBezTo>
                    <a:cubicBezTo>
                      <a:pt x="666" y="31"/>
                      <a:pt x="666" y="31"/>
                      <a:pt x="666" y="31"/>
                    </a:cubicBezTo>
                    <a:cubicBezTo>
                      <a:pt x="682" y="29"/>
                      <a:pt x="682" y="29"/>
                      <a:pt x="682" y="29"/>
                    </a:cubicBezTo>
                    <a:cubicBezTo>
                      <a:pt x="689" y="36"/>
                      <a:pt x="689" y="36"/>
                      <a:pt x="689" y="36"/>
                    </a:cubicBezTo>
                    <a:cubicBezTo>
                      <a:pt x="698" y="36"/>
                      <a:pt x="698" y="36"/>
                      <a:pt x="698" y="36"/>
                    </a:cubicBezTo>
                    <a:cubicBezTo>
                      <a:pt x="699" y="27"/>
                      <a:pt x="699" y="27"/>
                      <a:pt x="699" y="27"/>
                    </a:cubicBezTo>
                    <a:close/>
                    <a:moveTo>
                      <a:pt x="933" y="103"/>
                    </a:moveTo>
                    <a:cubicBezTo>
                      <a:pt x="918" y="99"/>
                      <a:pt x="918" y="99"/>
                      <a:pt x="918" y="99"/>
                    </a:cubicBezTo>
                    <a:cubicBezTo>
                      <a:pt x="936" y="82"/>
                      <a:pt x="936" y="82"/>
                      <a:pt x="936" y="82"/>
                    </a:cubicBezTo>
                    <a:cubicBezTo>
                      <a:pt x="961" y="71"/>
                      <a:pt x="961" y="71"/>
                      <a:pt x="961" y="71"/>
                    </a:cubicBezTo>
                    <a:cubicBezTo>
                      <a:pt x="999" y="64"/>
                      <a:pt x="999" y="64"/>
                      <a:pt x="999" y="64"/>
                    </a:cubicBezTo>
                    <a:cubicBezTo>
                      <a:pt x="1002" y="69"/>
                      <a:pt x="1002" y="69"/>
                      <a:pt x="1002" y="69"/>
                    </a:cubicBezTo>
                    <a:cubicBezTo>
                      <a:pt x="992" y="75"/>
                      <a:pt x="992" y="75"/>
                      <a:pt x="992" y="75"/>
                    </a:cubicBezTo>
                    <a:cubicBezTo>
                      <a:pt x="950" y="85"/>
                      <a:pt x="950" y="85"/>
                      <a:pt x="950" y="85"/>
                    </a:cubicBezTo>
                    <a:cubicBezTo>
                      <a:pt x="933" y="103"/>
                      <a:pt x="933" y="103"/>
                      <a:pt x="933" y="103"/>
                    </a:cubicBezTo>
                    <a:close/>
                    <a:moveTo>
                      <a:pt x="934" y="135"/>
                    </a:moveTo>
                    <a:cubicBezTo>
                      <a:pt x="918" y="134"/>
                      <a:pt x="918" y="134"/>
                      <a:pt x="918" y="134"/>
                    </a:cubicBezTo>
                    <a:cubicBezTo>
                      <a:pt x="901" y="121"/>
                      <a:pt x="901" y="121"/>
                      <a:pt x="901" y="121"/>
                    </a:cubicBezTo>
                    <a:cubicBezTo>
                      <a:pt x="913" y="107"/>
                      <a:pt x="913" y="107"/>
                      <a:pt x="913" y="107"/>
                    </a:cubicBezTo>
                    <a:cubicBezTo>
                      <a:pt x="930" y="108"/>
                      <a:pt x="930" y="108"/>
                      <a:pt x="930" y="108"/>
                    </a:cubicBezTo>
                    <a:cubicBezTo>
                      <a:pt x="925" y="117"/>
                      <a:pt x="925" y="117"/>
                      <a:pt x="925" y="117"/>
                    </a:cubicBezTo>
                    <a:cubicBezTo>
                      <a:pt x="934" y="135"/>
                      <a:pt x="934" y="135"/>
                      <a:pt x="934" y="135"/>
                    </a:cubicBezTo>
                    <a:close/>
                    <a:moveTo>
                      <a:pt x="576" y="245"/>
                    </a:moveTo>
                    <a:cubicBezTo>
                      <a:pt x="571" y="264"/>
                      <a:pt x="571" y="264"/>
                      <a:pt x="571" y="264"/>
                    </a:cubicBezTo>
                    <a:cubicBezTo>
                      <a:pt x="579" y="270"/>
                      <a:pt x="579" y="270"/>
                      <a:pt x="579" y="270"/>
                    </a:cubicBezTo>
                    <a:cubicBezTo>
                      <a:pt x="579" y="278"/>
                      <a:pt x="579" y="278"/>
                      <a:pt x="579" y="278"/>
                    </a:cubicBezTo>
                    <a:cubicBezTo>
                      <a:pt x="585" y="279"/>
                      <a:pt x="585" y="279"/>
                      <a:pt x="585" y="279"/>
                    </a:cubicBezTo>
                    <a:cubicBezTo>
                      <a:pt x="590" y="288"/>
                      <a:pt x="590" y="288"/>
                      <a:pt x="590" y="288"/>
                    </a:cubicBezTo>
                    <a:cubicBezTo>
                      <a:pt x="581" y="292"/>
                      <a:pt x="581" y="292"/>
                      <a:pt x="581" y="292"/>
                    </a:cubicBezTo>
                    <a:cubicBezTo>
                      <a:pt x="576" y="301"/>
                      <a:pt x="576" y="301"/>
                      <a:pt x="576" y="301"/>
                    </a:cubicBezTo>
                    <a:cubicBezTo>
                      <a:pt x="589" y="305"/>
                      <a:pt x="589" y="305"/>
                      <a:pt x="589" y="305"/>
                    </a:cubicBezTo>
                    <a:cubicBezTo>
                      <a:pt x="573" y="315"/>
                      <a:pt x="573" y="315"/>
                      <a:pt x="573" y="315"/>
                    </a:cubicBezTo>
                    <a:cubicBezTo>
                      <a:pt x="578" y="316"/>
                      <a:pt x="578" y="316"/>
                      <a:pt x="578" y="316"/>
                    </a:cubicBezTo>
                    <a:cubicBezTo>
                      <a:pt x="592" y="310"/>
                      <a:pt x="592" y="310"/>
                      <a:pt x="592" y="310"/>
                    </a:cubicBezTo>
                    <a:cubicBezTo>
                      <a:pt x="608" y="311"/>
                      <a:pt x="608" y="311"/>
                      <a:pt x="608" y="311"/>
                    </a:cubicBezTo>
                    <a:cubicBezTo>
                      <a:pt x="615" y="306"/>
                      <a:pt x="615" y="306"/>
                      <a:pt x="615" y="306"/>
                    </a:cubicBezTo>
                    <a:cubicBezTo>
                      <a:pt x="609" y="303"/>
                      <a:pt x="609" y="303"/>
                      <a:pt x="609" y="303"/>
                    </a:cubicBezTo>
                    <a:cubicBezTo>
                      <a:pt x="615" y="297"/>
                      <a:pt x="615" y="297"/>
                      <a:pt x="615" y="297"/>
                    </a:cubicBezTo>
                    <a:cubicBezTo>
                      <a:pt x="613" y="292"/>
                      <a:pt x="613" y="292"/>
                      <a:pt x="613" y="292"/>
                    </a:cubicBezTo>
                    <a:cubicBezTo>
                      <a:pt x="605" y="293"/>
                      <a:pt x="605" y="293"/>
                      <a:pt x="605" y="293"/>
                    </a:cubicBezTo>
                    <a:cubicBezTo>
                      <a:pt x="601" y="279"/>
                      <a:pt x="601" y="279"/>
                      <a:pt x="601" y="279"/>
                    </a:cubicBezTo>
                    <a:cubicBezTo>
                      <a:pt x="597" y="278"/>
                      <a:pt x="597" y="278"/>
                      <a:pt x="597" y="278"/>
                    </a:cubicBezTo>
                    <a:cubicBezTo>
                      <a:pt x="597" y="272"/>
                      <a:pt x="597" y="272"/>
                      <a:pt x="597" y="272"/>
                    </a:cubicBezTo>
                    <a:cubicBezTo>
                      <a:pt x="590" y="266"/>
                      <a:pt x="590" y="266"/>
                      <a:pt x="590" y="266"/>
                    </a:cubicBezTo>
                    <a:cubicBezTo>
                      <a:pt x="595" y="258"/>
                      <a:pt x="595" y="258"/>
                      <a:pt x="595" y="258"/>
                    </a:cubicBezTo>
                    <a:cubicBezTo>
                      <a:pt x="594" y="255"/>
                      <a:pt x="594" y="255"/>
                      <a:pt x="594" y="255"/>
                    </a:cubicBezTo>
                    <a:cubicBezTo>
                      <a:pt x="583" y="255"/>
                      <a:pt x="583" y="255"/>
                      <a:pt x="583" y="255"/>
                    </a:cubicBezTo>
                    <a:cubicBezTo>
                      <a:pt x="590" y="250"/>
                      <a:pt x="590" y="250"/>
                      <a:pt x="590" y="250"/>
                    </a:cubicBezTo>
                    <a:cubicBezTo>
                      <a:pt x="589" y="246"/>
                      <a:pt x="589" y="246"/>
                      <a:pt x="589" y="246"/>
                    </a:cubicBezTo>
                    <a:cubicBezTo>
                      <a:pt x="576" y="245"/>
                      <a:pt x="576" y="245"/>
                      <a:pt x="576" y="245"/>
                    </a:cubicBezTo>
                    <a:close/>
                    <a:moveTo>
                      <a:pt x="569" y="276"/>
                    </a:moveTo>
                    <a:cubicBezTo>
                      <a:pt x="559" y="274"/>
                      <a:pt x="559" y="274"/>
                      <a:pt x="559" y="274"/>
                    </a:cubicBezTo>
                    <a:cubicBezTo>
                      <a:pt x="555" y="281"/>
                      <a:pt x="555" y="281"/>
                      <a:pt x="555" y="281"/>
                    </a:cubicBezTo>
                    <a:cubicBezTo>
                      <a:pt x="547" y="282"/>
                      <a:pt x="547" y="282"/>
                      <a:pt x="547" y="282"/>
                    </a:cubicBezTo>
                    <a:cubicBezTo>
                      <a:pt x="549" y="290"/>
                      <a:pt x="549" y="290"/>
                      <a:pt x="549" y="290"/>
                    </a:cubicBezTo>
                    <a:cubicBezTo>
                      <a:pt x="554" y="292"/>
                      <a:pt x="554" y="292"/>
                      <a:pt x="554" y="292"/>
                    </a:cubicBezTo>
                    <a:cubicBezTo>
                      <a:pt x="551" y="296"/>
                      <a:pt x="551" y="296"/>
                      <a:pt x="551" y="296"/>
                    </a:cubicBezTo>
                    <a:cubicBezTo>
                      <a:pt x="547" y="301"/>
                      <a:pt x="547" y="301"/>
                      <a:pt x="547" y="301"/>
                    </a:cubicBezTo>
                    <a:cubicBezTo>
                      <a:pt x="556" y="305"/>
                      <a:pt x="556" y="305"/>
                      <a:pt x="556" y="305"/>
                    </a:cubicBezTo>
                    <a:cubicBezTo>
                      <a:pt x="564" y="298"/>
                      <a:pt x="564" y="298"/>
                      <a:pt x="564" y="298"/>
                    </a:cubicBezTo>
                    <a:cubicBezTo>
                      <a:pt x="571" y="299"/>
                      <a:pt x="571" y="299"/>
                      <a:pt x="571" y="299"/>
                    </a:cubicBezTo>
                    <a:cubicBezTo>
                      <a:pt x="570" y="284"/>
                      <a:pt x="570" y="284"/>
                      <a:pt x="570" y="284"/>
                    </a:cubicBezTo>
                    <a:cubicBezTo>
                      <a:pt x="572" y="281"/>
                      <a:pt x="572" y="281"/>
                      <a:pt x="572" y="281"/>
                    </a:cubicBezTo>
                    <a:cubicBezTo>
                      <a:pt x="569" y="276"/>
                      <a:pt x="569" y="276"/>
                      <a:pt x="569" y="276"/>
                    </a:cubicBezTo>
                    <a:close/>
                    <a:moveTo>
                      <a:pt x="653" y="380"/>
                    </a:moveTo>
                    <a:cubicBezTo>
                      <a:pt x="654" y="385"/>
                      <a:pt x="654" y="385"/>
                      <a:pt x="654" y="385"/>
                    </a:cubicBezTo>
                    <a:cubicBezTo>
                      <a:pt x="655" y="394"/>
                      <a:pt x="655" y="394"/>
                      <a:pt x="655" y="394"/>
                    </a:cubicBezTo>
                    <a:cubicBezTo>
                      <a:pt x="661" y="391"/>
                      <a:pt x="661" y="391"/>
                      <a:pt x="661" y="391"/>
                    </a:cubicBezTo>
                    <a:cubicBezTo>
                      <a:pt x="663" y="381"/>
                      <a:pt x="663" y="381"/>
                      <a:pt x="663" y="381"/>
                    </a:cubicBezTo>
                    <a:cubicBezTo>
                      <a:pt x="659" y="378"/>
                      <a:pt x="659" y="378"/>
                      <a:pt x="659" y="378"/>
                    </a:cubicBezTo>
                    <a:cubicBezTo>
                      <a:pt x="653" y="380"/>
                      <a:pt x="653" y="380"/>
                      <a:pt x="653" y="380"/>
                    </a:cubicBezTo>
                    <a:close/>
                    <a:moveTo>
                      <a:pt x="658" y="377"/>
                    </a:moveTo>
                    <a:cubicBezTo>
                      <a:pt x="654" y="371"/>
                      <a:pt x="654" y="371"/>
                      <a:pt x="654" y="371"/>
                    </a:cubicBezTo>
                    <a:cubicBezTo>
                      <a:pt x="660" y="365"/>
                      <a:pt x="660" y="365"/>
                      <a:pt x="660" y="365"/>
                    </a:cubicBezTo>
                    <a:cubicBezTo>
                      <a:pt x="662" y="368"/>
                      <a:pt x="662" y="368"/>
                      <a:pt x="662" y="368"/>
                    </a:cubicBezTo>
                    <a:cubicBezTo>
                      <a:pt x="661" y="375"/>
                      <a:pt x="661" y="375"/>
                      <a:pt x="661" y="375"/>
                    </a:cubicBezTo>
                    <a:cubicBezTo>
                      <a:pt x="658" y="377"/>
                      <a:pt x="658" y="377"/>
                      <a:pt x="658" y="377"/>
                    </a:cubicBezTo>
                    <a:close/>
                    <a:moveTo>
                      <a:pt x="693" y="399"/>
                    </a:moveTo>
                    <a:cubicBezTo>
                      <a:pt x="693" y="406"/>
                      <a:pt x="693" y="406"/>
                      <a:pt x="693" y="406"/>
                    </a:cubicBezTo>
                    <a:cubicBezTo>
                      <a:pt x="690" y="408"/>
                      <a:pt x="690" y="408"/>
                      <a:pt x="690" y="408"/>
                    </a:cubicBezTo>
                    <a:cubicBezTo>
                      <a:pt x="677" y="403"/>
                      <a:pt x="677" y="403"/>
                      <a:pt x="677" y="403"/>
                    </a:cubicBezTo>
                    <a:cubicBezTo>
                      <a:pt x="677" y="400"/>
                      <a:pt x="677" y="400"/>
                      <a:pt x="677" y="400"/>
                    </a:cubicBezTo>
                    <a:cubicBezTo>
                      <a:pt x="682" y="397"/>
                      <a:pt x="682" y="397"/>
                      <a:pt x="682" y="397"/>
                    </a:cubicBezTo>
                    <a:cubicBezTo>
                      <a:pt x="688" y="399"/>
                      <a:pt x="688" y="399"/>
                      <a:pt x="688" y="399"/>
                    </a:cubicBezTo>
                    <a:cubicBezTo>
                      <a:pt x="693" y="399"/>
                      <a:pt x="693" y="399"/>
                      <a:pt x="693" y="399"/>
                    </a:cubicBezTo>
                    <a:close/>
                    <a:moveTo>
                      <a:pt x="740" y="414"/>
                    </a:moveTo>
                    <a:cubicBezTo>
                      <a:pt x="741" y="418"/>
                      <a:pt x="741" y="418"/>
                      <a:pt x="741" y="418"/>
                    </a:cubicBezTo>
                    <a:cubicBezTo>
                      <a:pt x="749" y="421"/>
                      <a:pt x="749" y="421"/>
                      <a:pt x="749" y="421"/>
                    </a:cubicBezTo>
                    <a:cubicBezTo>
                      <a:pt x="758" y="419"/>
                      <a:pt x="758" y="419"/>
                      <a:pt x="758" y="419"/>
                    </a:cubicBezTo>
                    <a:cubicBezTo>
                      <a:pt x="757" y="416"/>
                      <a:pt x="757" y="416"/>
                      <a:pt x="757" y="416"/>
                    </a:cubicBezTo>
                    <a:cubicBezTo>
                      <a:pt x="740" y="414"/>
                      <a:pt x="740" y="414"/>
                      <a:pt x="740" y="414"/>
                    </a:cubicBezTo>
                    <a:close/>
                    <a:moveTo>
                      <a:pt x="802" y="416"/>
                    </a:moveTo>
                    <a:cubicBezTo>
                      <a:pt x="793" y="416"/>
                      <a:pt x="793" y="416"/>
                      <a:pt x="793" y="416"/>
                    </a:cubicBezTo>
                    <a:cubicBezTo>
                      <a:pt x="790" y="420"/>
                      <a:pt x="790" y="420"/>
                      <a:pt x="790" y="420"/>
                    </a:cubicBezTo>
                    <a:cubicBezTo>
                      <a:pt x="796" y="423"/>
                      <a:pt x="796" y="423"/>
                      <a:pt x="796" y="423"/>
                    </a:cubicBezTo>
                    <a:cubicBezTo>
                      <a:pt x="801" y="420"/>
                      <a:pt x="801" y="420"/>
                      <a:pt x="801" y="420"/>
                    </a:cubicBezTo>
                    <a:cubicBezTo>
                      <a:pt x="802" y="416"/>
                      <a:pt x="802" y="416"/>
                      <a:pt x="802" y="416"/>
                    </a:cubicBezTo>
                    <a:close/>
                    <a:moveTo>
                      <a:pt x="1067" y="573"/>
                    </a:moveTo>
                    <a:cubicBezTo>
                      <a:pt x="1064" y="578"/>
                      <a:pt x="1064" y="578"/>
                      <a:pt x="1064" y="578"/>
                    </a:cubicBezTo>
                    <a:cubicBezTo>
                      <a:pt x="1065" y="589"/>
                      <a:pt x="1065" y="589"/>
                      <a:pt x="1065" y="589"/>
                    </a:cubicBezTo>
                    <a:cubicBezTo>
                      <a:pt x="1069" y="595"/>
                      <a:pt x="1069" y="595"/>
                      <a:pt x="1069" y="595"/>
                    </a:cubicBezTo>
                    <a:cubicBezTo>
                      <a:pt x="1075" y="592"/>
                      <a:pt x="1075" y="592"/>
                      <a:pt x="1075" y="592"/>
                    </a:cubicBezTo>
                    <a:cubicBezTo>
                      <a:pt x="1076" y="586"/>
                      <a:pt x="1076" y="586"/>
                      <a:pt x="1076" y="586"/>
                    </a:cubicBezTo>
                    <a:cubicBezTo>
                      <a:pt x="1067" y="573"/>
                      <a:pt x="1067" y="573"/>
                      <a:pt x="1067" y="573"/>
                    </a:cubicBezTo>
                    <a:close/>
                    <a:moveTo>
                      <a:pt x="891" y="698"/>
                    </a:moveTo>
                    <a:cubicBezTo>
                      <a:pt x="862" y="720"/>
                      <a:pt x="862" y="720"/>
                      <a:pt x="862" y="720"/>
                    </a:cubicBezTo>
                    <a:cubicBezTo>
                      <a:pt x="857" y="732"/>
                      <a:pt x="857" y="732"/>
                      <a:pt x="857" y="732"/>
                    </a:cubicBezTo>
                    <a:cubicBezTo>
                      <a:pt x="863" y="745"/>
                      <a:pt x="863" y="745"/>
                      <a:pt x="863" y="745"/>
                    </a:cubicBezTo>
                    <a:cubicBezTo>
                      <a:pt x="855" y="757"/>
                      <a:pt x="855" y="757"/>
                      <a:pt x="855" y="757"/>
                    </a:cubicBezTo>
                    <a:cubicBezTo>
                      <a:pt x="865" y="782"/>
                      <a:pt x="865" y="782"/>
                      <a:pt x="865" y="782"/>
                    </a:cubicBezTo>
                    <a:cubicBezTo>
                      <a:pt x="877" y="775"/>
                      <a:pt x="877" y="775"/>
                      <a:pt x="877" y="775"/>
                    </a:cubicBezTo>
                    <a:cubicBezTo>
                      <a:pt x="896" y="718"/>
                      <a:pt x="896" y="718"/>
                      <a:pt x="896" y="718"/>
                    </a:cubicBezTo>
                    <a:cubicBezTo>
                      <a:pt x="891" y="698"/>
                      <a:pt x="891" y="698"/>
                      <a:pt x="891" y="698"/>
                    </a:cubicBezTo>
                    <a:close/>
                  </a:path>
                </a:pathLst>
              </a:custGeom>
              <a:solidFill>
                <a:srgbClr val="F88A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6" name="下箭头 139"/>
            <p:cNvSpPr>
              <a:spLocks noChangeArrowheads="1"/>
            </p:cNvSpPr>
            <p:nvPr/>
          </p:nvSpPr>
          <p:spPr bwMode="auto">
            <a:xfrm rot="7606513">
              <a:off x="3030637" y="1997513"/>
              <a:ext cx="737682" cy="1389752"/>
            </a:xfrm>
            <a:custGeom>
              <a:avLst/>
              <a:gdLst>
                <a:gd name="T0" fmla="*/ 0 w 1207095"/>
                <a:gd name="T1" fmla="*/ 772415 h 2273516"/>
                <a:gd name="T2" fmla="*/ 139544 w 1207095"/>
                <a:gd name="T3" fmla="*/ 772415 h 2273516"/>
                <a:gd name="T4" fmla="*/ 349176 w 1207095"/>
                <a:gd name="T5" fmla="*/ 0 h 2273516"/>
                <a:gd name="T6" fmla="*/ 418632 w 1207095"/>
                <a:gd name="T7" fmla="*/ 2188 h 2273516"/>
                <a:gd name="T8" fmla="*/ 418632 w 1207095"/>
                <a:gd name="T9" fmla="*/ 772415 h 2273516"/>
                <a:gd name="T10" fmla="*/ 558176 w 1207095"/>
                <a:gd name="T11" fmla="*/ 772415 h 2273516"/>
                <a:gd name="T12" fmla="*/ 279088 w 1207095"/>
                <a:gd name="T13" fmla="*/ 1051575 h 2273516"/>
                <a:gd name="T14" fmla="*/ 0 w 1207095"/>
                <a:gd name="T15" fmla="*/ 772415 h 22735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07095"/>
                <a:gd name="T25" fmla="*/ 0 h 2273516"/>
                <a:gd name="T26" fmla="*/ 1207095 w 1207095"/>
                <a:gd name="T27" fmla="*/ 2273516 h 22735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07095" h="2273516">
                  <a:moveTo>
                    <a:pt x="0" y="1669969"/>
                  </a:moveTo>
                  <a:lnTo>
                    <a:pt x="301774" y="1669969"/>
                  </a:lnTo>
                  <a:cubicBezTo>
                    <a:pt x="318501" y="1073875"/>
                    <a:pt x="455449" y="615234"/>
                    <a:pt x="755118" y="0"/>
                  </a:cubicBezTo>
                  <a:lnTo>
                    <a:pt x="905321" y="4730"/>
                  </a:lnTo>
                  <a:cubicBezTo>
                    <a:pt x="731379" y="724787"/>
                    <a:pt x="728778" y="1159415"/>
                    <a:pt x="905321" y="1669969"/>
                  </a:cubicBezTo>
                  <a:lnTo>
                    <a:pt x="1207095" y="1669969"/>
                  </a:lnTo>
                  <a:lnTo>
                    <a:pt x="603548" y="2273516"/>
                  </a:lnTo>
                  <a:lnTo>
                    <a:pt x="0" y="1669969"/>
                  </a:lnTo>
                  <a:close/>
                </a:path>
              </a:pathLst>
            </a:custGeom>
            <a:solidFill>
              <a:srgbClr val="F88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7" name="下箭头 139"/>
            <p:cNvSpPr>
              <a:spLocks noChangeArrowheads="1"/>
            </p:cNvSpPr>
            <p:nvPr/>
          </p:nvSpPr>
          <p:spPr bwMode="auto">
            <a:xfrm rot="3790327">
              <a:off x="2963574" y="2867893"/>
              <a:ext cx="739109" cy="1485352"/>
            </a:xfrm>
            <a:custGeom>
              <a:avLst/>
              <a:gdLst>
                <a:gd name="T0" fmla="*/ 0 w 1207095"/>
                <a:gd name="T1" fmla="*/ 772217 h 2430532"/>
                <a:gd name="T2" fmla="*/ 139814 w 1207095"/>
                <a:gd name="T3" fmla="*/ 772217 h 2430532"/>
                <a:gd name="T4" fmla="*/ 349852 w 1207095"/>
                <a:gd name="T5" fmla="*/ 0 h 2430532"/>
                <a:gd name="T6" fmla="*/ 419441 w 1207095"/>
                <a:gd name="T7" fmla="*/ 772217 h 2430532"/>
                <a:gd name="T8" fmla="*/ 559256 w 1207095"/>
                <a:gd name="T9" fmla="*/ 772217 h 2430532"/>
                <a:gd name="T10" fmla="*/ 322823 w 1207095"/>
                <a:gd name="T11" fmla="*/ 1123911 h 2430532"/>
                <a:gd name="T12" fmla="*/ 0 w 1207095"/>
                <a:gd name="T13" fmla="*/ 772217 h 24305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07095"/>
                <a:gd name="T22" fmla="*/ 0 h 2430532"/>
                <a:gd name="T23" fmla="*/ 1207095 w 1207095"/>
                <a:gd name="T24" fmla="*/ 2430532 h 24305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07095" h="2430532">
                  <a:moveTo>
                    <a:pt x="0" y="1669969"/>
                  </a:moveTo>
                  <a:lnTo>
                    <a:pt x="301774" y="1669969"/>
                  </a:lnTo>
                  <a:cubicBezTo>
                    <a:pt x="318501" y="1073875"/>
                    <a:pt x="455449" y="615234"/>
                    <a:pt x="755118" y="0"/>
                  </a:cubicBezTo>
                  <a:cubicBezTo>
                    <a:pt x="661960" y="374357"/>
                    <a:pt x="535619" y="1155692"/>
                    <a:pt x="905321" y="1669969"/>
                  </a:cubicBezTo>
                  <a:lnTo>
                    <a:pt x="1207095" y="1669969"/>
                  </a:lnTo>
                  <a:lnTo>
                    <a:pt x="696781" y="2430532"/>
                  </a:lnTo>
                  <a:lnTo>
                    <a:pt x="0" y="1669969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8" name="下箭头 139"/>
            <p:cNvSpPr>
              <a:spLocks noChangeArrowheads="1"/>
            </p:cNvSpPr>
            <p:nvPr/>
          </p:nvSpPr>
          <p:spPr bwMode="auto">
            <a:xfrm rot="15038497" flipH="1">
              <a:off x="4812772" y="1067208"/>
              <a:ext cx="1155749" cy="3123376"/>
            </a:xfrm>
            <a:custGeom>
              <a:avLst/>
              <a:gdLst>
                <a:gd name="T0" fmla="*/ 0 w 1207095"/>
                <a:gd name="T1" fmla="*/ 3895487 h 2269076"/>
                <a:gd name="T2" fmla="*/ 342416 w 1207095"/>
                <a:gd name="T3" fmla="*/ 3895487 h 2269076"/>
                <a:gd name="T4" fmla="*/ 905200 w 1207095"/>
                <a:gd name="T5" fmla="*/ 0 h 2269076"/>
                <a:gd name="T6" fmla="*/ 1027249 w 1207095"/>
                <a:gd name="T7" fmla="*/ 3895487 h 2269076"/>
                <a:gd name="T8" fmla="*/ 1369665 w 1207095"/>
                <a:gd name="T9" fmla="*/ 3895487 h 2269076"/>
                <a:gd name="T10" fmla="*/ 784445 w 1207095"/>
                <a:gd name="T11" fmla="*/ 5322826 h 2269076"/>
                <a:gd name="T12" fmla="*/ 0 w 1207095"/>
                <a:gd name="T13" fmla="*/ 3895487 h 22690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07095"/>
                <a:gd name="T22" fmla="*/ 0 h 2269076"/>
                <a:gd name="T23" fmla="*/ 1207095 w 1207095"/>
                <a:gd name="T24" fmla="*/ 2269076 h 22690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07095" h="2269076">
                  <a:moveTo>
                    <a:pt x="0" y="1660613"/>
                  </a:moveTo>
                  <a:lnTo>
                    <a:pt x="301774" y="1660613"/>
                  </a:lnTo>
                  <a:cubicBezTo>
                    <a:pt x="252150" y="1008228"/>
                    <a:pt x="452260" y="468245"/>
                    <a:pt x="797758" y="0"/>
                  </a:cubicBezTo>
                  <a:cubicBezTo>
                    <a:pt x="454185" y="778062"/>
                    <a:pt x="676561" y="1325574"/>
                    <a:pt x="905321" y="1660613"/>
                  </a:cubicBezTo>
                  <a:lnTo>
                    <a:pt x="1207095" y="1660613"/>
                  </a:lnTo>
                  <a:lnTo>
                    <a:pt x="691336" y="2269076"/>
                  </a:lnTo>
                  <a:lnTo>
                    <a:pt x="0" y="1660613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19" name="文本框 21"/>
          <p:cNvSpPr>
            <a:spLocks noChangeArrowheads="1"/>
          </p:cNvSpPr>
          <p:nvPr/>
        </p:nvSpPr>
        <p:spPr bwMode="auto">
          <a:xfrm>
            <a:off x="7012628" y="2200934"/>
            <a:ext cx="1671583" cy="365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585" tIns="36293" rIns="72585" bIns="36293">
            <a:spAutoFit/>
          </a:bodyPr>
          <a:lstStyle/>
          <a:p>
            <a:r>
              <a:rPr lang="en-US" altLang="zh-CN" sz="1900" dirty="0" smtClean="0">
                <a:solidFill>
                  <a:schemeClr val="accent4">
                    <a:lumMod val="75000"/>
                  </a:schemeClr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03</a:t>
            </a:r>
            <a:r>
              <a:rPr lang="en-US" altLang="zh-CN" sz="1900" b="1" dirty="0" smtClean="0">
                <a:solidFill>
                  <a:schemeClr val="accent4">
                    <a:lumMod val="75000"/>
                  </a:schemeClr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  </a:t>
            </a:r>
            <a:r>
              <a:rPr lang="es-PE" altLang="zh-CN" sz="1900" b="1" dirty="0" smtClean="0">
                <a:solidFill>
                  <a:schemeClr val="accent4">
                    <a:lumMod val="75000"/>
                  </a:schemeClr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Tema</a:t>
            </a:r>
            <a:endParaRPr lang="zh-CN" altLang="en-US" sz="1900" b="1" dirty="0">
              <a:solidFill>
                <a:schemeClr val="accent4">
                  <a:lumMod val="75000"/>
                </a:schemeClr>
              </a:solidFill>
              <a:latin typeface="Impact" pitchFamily="34" charset="0"/>
              <a:ea typeface="微软雅黑" pitchFamily="34" charset="-122"/>
              <a:sym typeface="Impact" pitchFamily="34" charset="0"/>
            </a:endParaRPr>
          </a:p>
        </p:txBody>
      </p:sp>
      <p:sp>
        <p:nvSpPr>
          <p:cNvPr id="20" name="矩形 22"/>
          <p:cNvSpPr>
            <a:spLocks noChangeArrowheads="1"/>
          </p:cNvSpPr>
          <p:nvPr/>
        </p:nvSpPr>
        <p:spPr bwMode="auto">
          <a:xfrm>
            <a:off x="7012629" y="2548663"/>
            <a:ext cx="2035492" cy="67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585" tIns="36293" rIns="72585" bIns="36293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/>
              <a:t>t is a long established fact that a reader will</a:t>
            </a:r>
            <a:endParaRPr lang="en-US" altLang="zh-CN" sz="1400" dirty="0">
              <a:solidFill>
                <a:srgbClr val="3F3F3F"/>
              </a:solidFill>
              <a:latin typeface="Impact" pitchFamily="34" charset="0"/>
              <a:ea typeface="微软雅黑" pitchFamily="34" charset="-122"/>
              <a:sym typeface="Impact" pitchFamily="34" charset="0"/>
            </a:endParaRPr>
          </a:p>
        </p:txBody>
      </p:sp>
      <p:sp>
        <p:nvSpPr>
          <p:cNvPr id="21" name="文本框 23"/>
          <p:cNvSpPr>
            <a:spLocks noChangeArrowheads="1"/>
          </p:cNvSpPr>
          <p:nvPr/>
        </p:nvSpPr>
        <p:spPr bwMode="auto">
          <a:xfrm>
            <a:off x="813624" y="1651636"/>
            <a:ext cx="1671583" cy="365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585" tIns="36293" rIns="72585" bIns="36293">
            <a:spAutoFit/>
          </a:bodyPr>
          <a:lstStyle/>
          <a:p>
            <a:r>
              <a:rPr lang="en-US" altLang="zh-CN" sz="1900" dirty="0" smtClean="0">
                <a:solidFill>
                  <a:srgbClr val="EE9065"/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01</a:t>
            </a:r>
            <a:r>
              <a:rPr lang="en-US" altLang="zh-CN" sz="1900" b="1" dirty="0" smtClean="0">
                <a:solidFill>
                  <a:srgbClr val="EE9065"/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  </a:t>
            </a:r>
            <a:r>
              <a:rPr lang="es-PE" altLang="zh-CN" sz="1900" b="1" dirty="0" smtClean="0">
                <a:solidFill>
                  <a:srgbClr val="EE9065"/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Tema</a:t>
            </a:r>
            <a:endParaRPr lang="zh-CN" altLang="en-US" sz="1900" b="1" dirty="0">
              <a:solidFill>
                <a:srgbClr val="EE9065"/>
              </a:solidFill>
              <a:latin typeface="Impact" pitchFamily="34" charset="0"/>
              <a:ea typeface="微软雅黑" pitchFamily="34" charset="-122"/>
              <a:sym typeface="Impact" pitchFamily="34" charset="0"/>
            </a:endParaRPr>
          </a:p>
        </p:txBody>
      </p:sp>
      <p:sp>
        <p:nvSpPr>
          <p:cNvPr id="22" name="矩形 24"/>
          <p:cNvSpPr>
            <a:spLocks noChangeArrowheads="1"/>
          </p:cNvSpPr>
          <p:nvPr/>
        </p:nvSpPr>
        <p:spPr bwMode="auto">
          <a:xfrm>
            <a:off x="813624" y="1981915"/>
            <a:ext cx="1776829" cy="1002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585" tIns="36293" rIns="72585" bIns="36293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/>
              <a:t>t is a long established fact that a reader will</a:t>
            </a:r>
            <a:endParaRPr lang="en-US" sz="1400" dirty="0">
              <a:solidFill>
                <a:srgbClr val="3F3F3F"/>
              </a:solidFill>
              <a:latin typeface="Impact" pitchFamily="34" charset="0"/>
              <a:ea typeface="微软雅黑" pitchFamily="34" charset="-122"/>
              <a:sym typeface="Impact" pitchFamily="34" charset="0"/>
            </a:endParaRPr>
          </a:p>
        </p:txBody>
      </p:sp>
      <p:sp>
        <p:nvSpPr>
          <p:cNvPr id="25" name="文本框 23"/>
          <p:cNvSpPr>
            <a:spLocks noChangeArrowheads="1"/>
          </p:cNvSpPr>
          <p:nvPr/>
        </p:nvSpPr>
        <p:spPr bwMode="auto">
          <a:xfrm>
            <a:off x="813624" y="3501885"/>
            <a:ext cx="1671583" cy="365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585" tIns="36293" rIns="72585" bIns="36293">
            <a:spAutoFit/>
          </a:bodyPr>
          <a:lstStyle/>
          <a:p>
            <a:r>
              <a:rPr lang="en-US" altLang="zh-CN" sz="1900" dirty="0" smtClean="0">
                <a:solidFill>
                  <a:schemeClr val="accent3"/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02</a:t>
            </a:r>
            <a:r>
              <a:rPr lang="en-US" altLang="zh-CN" sz="1900" b="1" dirty="0" smtClean="0">
                <a:solidFill>
                  <a:schemeClr val="accent3"/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  </a:t>
            </a:r>
            <a:r>
              <a:rPr lang="es-PE" altLang="zh-CN" sz="1900" b="1" dirty="0" smtClean="0">
                <a:solidFill>
                  <a:schemeClr val="accent3"/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Tema</a:t>
            </a:r>
            <a:endParaRPr lang="zh-CN" altLang="en-US" sz="1900" b="1" dirty="0">
              <a:solidFill>
                <a:schemeClr val="accent3"/>
              </a:solidFill>
              <a:latin typeface="Impact" pitchFamily="34" charset="0"/>
              <a:ea typeface="微软雅黑" pitchFamily="34" charset="-122"/>
              <a:sym typeface="Impact" pitchFamily="34" charset="0"/>
            </a:endParaRPr>
          </a:p>
        </p:txBody>
      </p:sp>
      <p:sp>
        <p:nvSpPr>
          <p:cNvPr id="26" name="矩形 24"/>
          <p:cNvSpPr>
            <a:spLocks noChangeArrowheads="1"/>
          </p:cNvSpPr>
          <p:nvPr/>
        </p:nvSpPr>
        <p:spPr bwMode="auto">
          <a:xfrm>
            <a:off x="813624" y="3832164"/>
            <a:ext cx="1776829" cy="1042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585" tIns="36293" rIns="72585" bIns="36293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/>
              <a:t>t is a long established fact that a reader will</a:t>
            </a:r>
            <a:r>
              <a:rPr lang="es-PE" altLang="zh-CN" sz="1400" dirty="0" smtClean="0">
                <a:solidFill>
                  <a:srgbClr val="3F3F3F"/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 </a:t>
            </a:r>
            <a:endParaRPr lang="en-US" sz="1400" dirty="0">
              <a:solidFill>
                <a:srgbClr val="3F3F3F"/>
              </a:solidFill>
              <a:latin typeface="Impact" pitchFamily="34" charset="0"/>
              <a:ea typeface="微软雅黑" pitchFamily="34" charset="-122"/>
              <a:sym typeface="Impact" pitchFamily="34" charset="0"/>
            </a:endParaRPr>
          </a:p>
        </p:txBody>
      </p:sp>
      <p:sp>
        <p:nvSpPr>
          <p:cNvPr id="28" name="文本框 22"/>
          <p:cNvSpPr txBox="1"/>
          <p:nvPr/>
        </p:nvSpPr>
        <p:spPr>
          <a:xfrm>
            <a:off x="3184484" y="1052169"/>
            <a:ext cx="3178562" cy="627293"/>
          </a:xfrm>
          <a:prstGeom prst="rect">
            <a:avLst/>
          </a:prstGeom>
          <a:noFill/>
        </p:spPr>
        <p:txBody>
          <a:bodyPr wrap="square" lIns="72585" tIns="36293" rIns="72585" bIns="36293" rtlCol="0">
            <a:spAutoFit/>
          </a:bodyPr>
          <a:lstStyle/>
          <a:p>
            <a:pPr algn="ctr"/>
            <a:r>
              <a:rPr lang="es-PE" altLang="zh-CN" sz="3600" b="1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Contenido</a:t>
            </a:r>
            <a:endParaRPr lang="zh-CN" altLang="en-US" sz="36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3197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3" dur="500" tmFilter="0,0; .5, 1; 1, 1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6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15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7" grpId="0" animBg="1"/>
      <p:bldP spid="65" grpId="0" animBg="1"/>
      <p:bldP spid="80" grpId="0" bldLvl="0" autoUpdateAnimBg="0"/>
      <p:bldP spid="19" grpId="0"/>
      <p:bldP spid="20" grpId="0"/>
      <p:bldP spid="21" grpId="0"/>
      <p:bldP spid="22" grpId="0"/>
      <p:bldP spid="25" grpId="0"/>
      <p:bldP spid="26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2"/>
          <p:cNvSpPr txBox="1">
            <a:spLocks/>
          </p:cNvSpPr>
          <p:nvPr/>
        </p:nvSpPr>
        <p:spPr>
          <a:xfrm>
            <a:off x="1168491" y="209618"/>
            <a:ext cx="8385175" cy="10445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</a:pPr>
            <a:r>
              <a:rPr lang="es-ES" sz="4800" dirty="0" smtClean="0">
                <a:solidFill>
                  <a:schemeClr val="accent2">
                    <a:lumMod val="75000"/>
                  </a:schemeClr>
                </a:solidFill>
                <a:latin typeface="Eras Bold ITC" panose="020B0907030504020204" pitchFamily="34" charset="0"/>
              </a:rPr>
              <a:t>PORTADA </a:t>
            </a:r>
          </a:p>
          <a:p>
            <a:pPr algn="r" fontAlgn="auto">
              <a:spcAft>
                <a:spcPts val="0"/>
              </a:spcAft>
            </a:pPr>
            <a:r>
              <a:rPr lang="es-ES" sz="4800" dirty="0" smtClean="0">
                <a:solidFill>
                  <a:schemeClr val="accent2">
                    <a:lumMod val="75000"/>
                  </a:schemeClr>
                </a:solidFill>
                <a:latin typeface="Eras Bold ITC" panose="020B0907030504020204" pitchFamily="34" charset="0"/>
              </a:rPr>
              <a:t>ESTILO FUEGO</a:t>
            </a:r>
            <a:endParaRPr lang="es-PE" sz="4800" dirty="0">
              <a:solidFill>
                <a:schemeClr val="accent2">
                  <a:lumMod val="75000"/>
                </a:schemeClr>
              </a:solidFill>
              <a:latin typeface="Eras Bold ITC" panose="020B0907030504020204" pitchFamily="34" charset="0"/>
            </a:endParaRPr>
          </a:p>
        </p:txBody>
      </p:sp>
      <p:grpSp>
        <p:nvGrpSpPr>
          <p:cNvPr id="21" name="Grupo 20"/>
          <p:cNvGrpSpPr/>
          <p:nvPr/>
        </p:nvGrpSpPr>
        <p:grpSpPr>
          <a:xfrm>
            <a:off x="497980" y="2888228"/>
            <a:ext cx="1760730" cy="1230728"/>
            <a:chOff x="684461" y="3248641"/>
            <a:chExt cx="1760730" cy="1230728"/>
          </a:xfrm>
        </p:grpSpPr>
        <p:sp>
          <p:nvSpPr>
            <p:cNvPr id="5" name="TextBox 43">
              <a:extLst>
                <a:ext uri="{FF2B5EF4-FFF2-40B4-BE49-F238E27FC236}">
                  <a16:creationId xmlns:a16="http://schemas.microsoft.com/office/drawing/2014/main" id="{E84301E7-5049-4596-A271-A5D05F0A9169}"/>
                </a:ext>
              </a:extLst>
            </p:cNvPr>
            <p:cNvSpPr txBox="1"/>
            <p:nvPr/>
          </p:nvSpPr>
          <p:spPr>
            <a:xfrm>
              <a:off x="684461" y="3503368"/>
              <a:ext cx="1760730" cy="976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appeal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44">
              <a:extLst>
                <a:ext uri="{FF2B5EF4-FFF2-40B4-BE49-F238E27FC236}">
                  <a16:creationId xmlns:a16="http://schemas.microsoft.com/office/drawing/2014/main" id="{DB9A167B-C0FE-450C-B6AD-B8A9125725FB}"/>
                </a:ext>
              </a:extLst>
            </p:cNvPr>
            <p:cNvSpPr txBox="1"/>
            <p:nvPr/>
          </p:nvSpPr>
          <p:spPr>
            <a:xfrm>
              <a:off x="684461" y="3248641"/>
              <a:ext cx="1760730" cy="295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4190503" y="1735088"/>
            <a:ext cx="633413" cy="925513"/>
            <a:chOff x="3924821" y="2097088"/>
            <a:chExt cx="633413" cy="925513"/>
          </a:xfrm>
        </p:grpSpPr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3924821" y="2097088"/>
              <a:ext cx="633413" cy="839788"/>
            </a:xfrm>
            <a:custGeom>
              <a:avLst/>
              <a:gdLst>
                <a:gd name="T0" fmla="*/ 48 w 215"/>
                <a:gd name="T1" fmla="*/ 283 h 283"/>
                <a:gd name="T2" fmla="*/ 0 w 215"/>
                <a:gd name="T3" fmla="*/ 199 h 283"/>
                <a:gd name="T4" fmla="*/ 13 w 215"/>
                <a:gd name="T5" fmla="*/ 203 h 283"/>
                <a:gd name="T6" fmla="*/ 33 w 215"/>
                <a:gd name="T7" fmla="*/ 94 h 283"/>
                <a:gd name="T8" fmla="*/ 38 w 215"/>
                <a:gd name="T9" fmla="*/ 110 h 283"/>
                <a:gd name="T10" fmla="*/ 40 w 215"/>
                <a:gd name="T11" fmla="*/ 116 h 283"/>
                <a:gd name="T12" fmla="*/ 48 w 215"/>
                <a:gd name="T13" fmla="*/ 133 h 283"/>
                <a:gd name="T14" fmla="*/ 48 w 215"/>
                <a:gd name="T15" fmla="*/ 129 h 283"/>
                <a:gd name="T16" fmla="*/ 46 w 215"/>
                <a:gd name="T17" fmla="*/ 128 h 283"/>
                <a:gd name="T18" fmla="*/ 52 w 215"/>
                <a:gd name="T19" fmla="*/ 98 h 283"/>
                <a:gd name="T20" fmla="*/ 118 w 215"/>
                <a:gd name="T21" fmla="*/ 0 h 283"/>
                <a:gd name="T22" fmla="*/ 116 w 215"/>
                <a:gd name="T23" fmla="*/ 25 h 283"/>
                <a:gd name="T24" fmla="*/ 137 w 215"/>
                <a:gd name="T25" fmla="*/ 83 h 283"/>
                <a:gd name="T26" fmla="*/ 174 w 215"/>
                <a:gd name="T27" fmla="*/ 174 h 283"/>
                <a:gd name="T28" fmla="*/ 186 w 215"/>
                <a:gd name="T29" fmla="*/ 137 h 283"/>
                <a:gd name="T30" fmla="*/ 160 w 215"/>
                <a:gd name="T31" fmla="*/ 267 h 283"/>
                <a:gd name="T32" fmla="*/ 151 w 215"/>
                <a:gd name="T33" fmla="*/ 238 h 283"/>
                <a:gd name="T34" fmla="*/ 144 w 215"/>
                <a:gd name="T35" fmla="*/ 231 h 283"/>
                <a:gd name="T36" fmla="*/ 136 w 215"/>
                <a:gd name="T37" fmla="*/ 224 h 283"/>
                <a:gd name="T38" fmla="*/ 112 w 215"/>
                <a:gd name="T39" fmla="*/ 181 h 283"/>
                <a:gd name="T40" fmla="*/ 103 w 215"/>
                <a:gd name="T41" fmla="*/ 153 h 283"/>
                <a:gd name="T42" fmla="*/ 77 w 215"/>
                <a:gd name="T43" fmla="*/ 201 h 283"/>
                <a:gd name="T44" fmla="*/ 64 w 215"/>
                <a:gd name="T45" fmla="*/ 211 h 283"/>
                <a:gd name="T46" fmla="*/ 56 w 215"/>
                <a:gd name="T47" fmla="*/ 218 h 283"/>
                <a:gd name="T48" fmla="*/ 52 w 215"/>
                <a:gd name="T49" fmla="*/ 269 h 283"/>
                <a:gd name="T50" fmla="*/ 48 w 215"/>
                <a:gd name="T51" fmla="*/ 28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5" h="283">
                  <a:moveTo>
                    <a:pt x="48" y="283"/>
                  </a:moveTo>
                  <a:cubicBezTo>
                    <a:pt x="17" y="264"/>
                    <a:pt x="4" y="234"/>
                    <a:pt x="0" y="199"/>
                  </a:cubicBezTo>
                  <a:cubicBezTo>
                    <a:pt x="6" y="197"/>
                    <a:pt x="7" y="206"/>
                    <a:pt x="13" y="203"/>
                  </a:cubicBezTo>
                  <a:cubicBezTo>
                    <a:pt x="0" y="164"/>
                    <a:pt x="11" y="128"/>
                    <a:pt x="33" y="94"/>
                  </a:cubicBezTo>
                  <a:cubicBezTo>
                    <a:pt x="43" y="97"/>
                    <a:pt x="37" y="105"/>
                    <a:pt x="38" y="110"/>
                  </a:cubicBezTo>
                  <a:cubicBezTo>
                    <a:pt x="39" y="112"/>
                    <a:pt x="39" y="114"/>
                    <a:pt x="40" y="116"/>
                  </a:cubicBezTo>
                  <a:cubicBezTo>
                    <a:pt x="43" y="120"/>
                    <a:pt x="44" y="125"/>
                    <a:pt x="48" y="133"/>
                  </a:cubicBezTo>
                  <a:cubicBezTo>
                    <a:pt x="48" y="132"/>
                    <a:pt x="50" y="127"/>
                    <a:pt x="48" y="129"/>
                  </a:cubicBezTo>
                  <a:cubicBezTo>
                    <a:pt x="47" y="130"/>
                    <a:pt x="46" y="129"/>
                    <a:pt x="46" y="128"/>
                  </a:cubicBezTo>
                  <a:cubicBezTo>
                    <a:pt x="45" y="117"/>
                    <a:pt x="52" y="109"/>
                    <a:pt x="52" y="98"/>
                  </a:cubicBezTo>
                  <a:cubicBezTo>
                    <a:pt x="61" y="58"/>
                    <a:pt x="80" y="23"/>
                    <a:pt x="118" y="0"/>
                  </a:cubicBezTo>
                  <a:cubicBezTo>
                    <a:pt x="122" y="10"/>
                    <a:pt x="117" y="17"/>
                    <a:pt x="116" y="25"/>
                  </a:cubicBezTo>
                  <a:cubicBezTo>
                    <a:pt x="114" y="48"/>
                    <a:pt x="122" y="67"/>
                    <a:pt x="137" y="83"/>
                  </a:cubicBezTo>
                  <a:cubicBezTo>
                    <a:pt x="161" y="107"/>
                    <a:pt x="175" y="135"/>
                    <a:pt x="174" y="174"/>
                  </a:cubicBezTo>
                  <a:cubicBezTo>
                    <a:pt x="183" y="160"/>
                    <a:pt x="185" y="149"/>
                    <a:pt x="186" y="137"/>
                  </a:cubicBezTo>
                  <a:cubicBezTo>
                    <a:pt x="215" y="167"/>
                    <a:pt x="203" y="230"/>
                    <a:pt x="160" y="267"/>
                  </a:cubicBezTo>
                  <a:cubicBezTo>
                    <a:pt x="145" y="261"/>
                    <a:pt x="154" y="248"/>
                    <a:pt x="151" y="238"/>
                  </a:cubicBezTo>
                  <a:cubicBezTo>
                    <a:pt x="150" y="234"/>
                    <a:pt x="154" y="225"/>
                    <a:pt x="144" y="231"/>
                  </a:cubicBezTo>
                  <a:cubicBezTo>
                    <a:pt x="141" y="233"/>
                    <a:pt x="137" y="228"/>
                    <a:pt x="136" y="224"/>
                  </a:cubicBezTo>
                  <a:cubicBezTo>
                    <a:pt x="132" y="207"/>
                    <a:pt x="122" y="194"/>
                    <a:pt x="112" y="181"/>
                  </a:cubicBezTo>
                  <a:cubicBezTo>
                    <a:pt x="106" y="174"/>
                    <a:pt x="104" y="165"/>
                    <a:pt x="103" y="153"/>
                  </a:cubicBezTo>
                  <a:cubicBezTo>
                    <a:pt x="87" y="167"/>
                    <a:pt x="81" y="183"/>
                    <a:pt x="77" y="201"/>
                  </a:cubicBezTo>
                  <a:cubicBezTo>
                    <a:pt x="76" y="207"/>
                    <a:pt x="78" y="220"/>
                    <a:pt x="64" y="211"/>
                  </a:cubicBezTo>
                  <a:cubicBezTo>
                    <a:pt x="56" y="206"/>
                    <a:pt x="57" y="215"/>
                    <a:pt x="56" y="218"/>
                  </a:cubicBezTo>
                  <a:cubicBezTo>
                    <a:pt x="53" y="235"/>
                    <a:pt x="51" y="252"/>
                    <a:pt x="52" y="269"/>
                  </a:cubicBezTo>
                  <a:cubicBezTo>
                    <a:pt x="53" y="274"/>
                    <a:pt x="59" y="281"/>
                    <a:pt x="48" y="283"/>
                  </a:cubicBezTo>
                  <a:close/>
                </a:path>
              </a:pathLst>
            </a:custGeom>
            <a:solidFill>
              <a:srgbClr val="EA5C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8"/>
            <p:cNvSpPr>
              <a:spLocks/>
            </p:cNvSpPr>
            <p:nvPr/>
          </p:nvSpPr>
          <p:spPr bwMode="auto">
            <a:xfrm>
              <a:off x="4059758" y="2513013"/>
              <a:ext cx="336550" cy="468313"/>
            </a:xfrm>
            <a:custGeom>
              <a:avLst/>
              <a:gdLst>
                <a:gd name="T0" fmla="*/ 2 w 114"/>
                <a:gd name="T1" fmla="*/ 143 h 158"/>
                <a:gd name="T2" fmla="*/ 5 w 114"/>
                <a:gd name="T3" fmla="*/ 77 h 158"/>
                <a:gd name="T4" fmla="*/ 15 w 114"/>
                <a:gd name="T5" fmla="*/ 57 h 158"/>
                <a:gd name="T6" fmla="*/ 25 w 114"/>
                <a:gd name="T7" fmla="*/ 71 h 158"/>
                <a:gd name="T8" fmla="*/ 66 w 114"/>
                <a:gd name="T9" fmla="*/ 0 h 158"/>
                <a:gd name="T10" fmla="*/ 82 w 114"/>
                <a:gd name="T11" fmla="*/ 53 h 158"/>
                <a:gd name="T12" fmla="*/ 94 w 114"/>
                <a:gd name="T13" fmla="*/ 78 h 158"/>
                <a:gd name="T14" fmla="*/ 103 w 114"/>
                <a:gd name="T15" fmla="*/ 83 h 158"/>
                <a:gd name="T16" fmla="*/ 110 w 114"/>
                <a:gd name="T17" fmla="*/ 94 h 158"/>
                <a:gd name="T18" fmla="*/ 114 w 114"/>
                <a:gd name="T19" fmla="*/ 127 h 158"/>
                <a:gd name="T20" fmla="*/ 94 w 114"/>
                <a:gd name="T21" fmla="*/ 146 h 158"/>
                <a:gd name="T22" fmla="*/ 89 w 114"/>
                <a:gd name="T23" fmla="*/ 148 h 158"/>
                <a:gd name="T24" fmla="*/ 53 w 114"/>
                <a:gd name="T25" fmla="*/ 86 h 158"/>
                <a:gd name="T26" fmla="*/ 28 w 114"/>
                <a:gd name="T27" fmla="*/ 147 h 158"/>
                <a:gd name="T28" fmla="*/ 23 w 114"/>
                <a:gd name="T29" fmla="*/ 157 h 158"/>
                <a:gd name="T30" fmla="*/ 6 w 114"/>
                <a:gd name="T31" fmla="*/ 147 h 158"/>
                <a:gd name="T32" fmla="*/ 2 w 114"/>
                <a:gd name="T33" fmla="*/ 14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4" h="158">
                  <a:moveTo>
                    <a:pt x="2" y="143"/>
                  </a:moveTo>
                  <a:cubicBezTo>
                    <a:pt x="0" y="121"/>
                    <a:pt x="0" y="99"/>
                    <a:pt x="5" y="77"/>
                  </a:cubicBezTo>
                  <a:cubicBezTo>
                    <a:pt x="7" y="70"/>
                    <a:pt x="9" y="63"/>
                    <a:pt x="15" y="57"/>
                  </a:cubicBezTo>
                  <a:cubicBezTo>
                    <a:pt x="22" y="59"/>
                    <a:pt x="16" y="69"/>
                    <a:pt x="25" y="71"/>
                  </a:cubicBezTo>
                  <a:cubicBezTo>
                    <a:pt x="28" y="44"/>
                    <a:pt x="36" y="20"/>
                    <a:pt x="66" y="0"/>
                  </a:cubicBezTo>
                  <a:cubicBezTo>
                    <a:pt x="57" y="25"/>
                    <a:pt x="69" y="39"/>
                    <a:pt x="82" y="53"/>
                  </a:cubicBezTo>
                  <a:cubicBezTo>
                    <a:pt x="88" y="60"/>
                    <a:pt x="91" y="69"/>
                    <a:pt x="94" y="78"/>
                  </a:cubicBezTo>
                  <a:cubicBezTo>
                    <a:pt x="95" y="83"/>
                    <a:pt x="96" y="83"/>
                    <a:pt x="103" y="83"/>
                  </a:cubicBezTo>
                  <a:cubicBezTo>
                    <a:pt x="110" y="83"/>
                    <a:pt x="109" y="90"/>
                    <a:pt x="110" y="94"/>
                  </a:cubicBezTo>
                  <a:cubicBezTo>
                    <a:pt x="112" y="105"/>
                    <a:pt x="106" y="117"/>
                    <a:pt x="114" y="127"/>
                  </a:cubicBezTo>
                  <a:cubicBezTo>
                    <a:pt x="110" y="136"/>
                    <a:pt x="100" y="139"/>
                    <a:pt x="94" y="146"/>
                  </a:cubicBezTo>
                  <a:cubicBezTo>
                    <a:pt x="92" y="147"/>
                    <a:pt x="91" y="148"/>
                    <a:pt x="89" y="148"/>
                  </a:cubicBezTo>
                  <a:cubicBezTo>
                    <a:pt x="80" y="126"/>
                    <a:pt x="68" y="106"/>
                    <a:pt x="53" y="86"/>
                  </a:cubicBezTo>
                  <a:cubicBezTo>
                    <a:pt x="40" y="105"/>
                    <a:pt x="22" y="121"/>
                    <a:pt x="28" y="147"/>
                  </a:cubicBezTo>
                  <a:cubicBezTo>
                    <a:pt x="29" y="151"/>
                    <a:pt x="27" y="155"/>
                    <a:pt x="23" y="157"/>
                  </a:cubicBezTo>
                  <a:cubicBezTo>
                    <a:pt x="14" y="158"/>
                    <a:pt x="10" y="154"/>
                    <a:pt x="6" y="147"/>
                  </a:cubicBezTo>
                  <a:cubicBezTo>
                    <a:pt x="5" y="146"/>
                    <a:pt x="3" y="144"/>
                    <a:pt x="2" y="143"/>
                  </a:cubicBezTo>
                  <a:close/>
                </a:path>
              </a:pathLst>
            </a:custGeom>
            <a:solidFill>
              <a:srgbClr val="F39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4110558" y="2732088"/>
              <a:ext cx="215900" cy="290513"/>
            </a:xfrm>
            <a:custGeom>
              <a:avLst/>
              <a:gdLst>
                <a:gd name="T0" fmla="*/ 73 w 73"/>
                <a:gd name="T1" fmla="*/ 72 h 98"/>
                <a:gd name="T2" fmla="*/ 6 w 73"/>
                <a:gd name="T3" fmla="*/ 81 h 98"/>
                <a:gd name="T4" fmla="*/ 39 w 73"/>
                <a:gd name="T5" fmla="*/ 0 h 98"/>
                <a:gd name="T6" fmla="*/ 73 w 73"/>
                <a:gd name="T7" fmla="*/ 7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98">
                  <a:moveTo>
                    <a:pt x="73" y="72"/>
                  </a:moveTo>
                  <a:cubicBezTo>
                    <a:pt x="45" y="97"/>
                    <a:pt x="36" y="98"/>
                    <a:pt x="6" y="81"/>
                  </a:cubicBezTo>
                  <a:cubicBezTo>
                    <a:pt x="0" y="48"/>
                    <a:pt x="17" y="25"/>
                    <a:pt x="39" y="0"/>
                  </a:cubicBezTo>
                  <a:cubicBezTo>
                    <a:pt x="46" y="28"/>
                    <a:pt x="73" y="43"/>
                    <a:pt x="73" y="72"/>
                  </a:cubicBezTo>
                  <a:close/>
                </a:path>
              </a:pathLst>
            </a:custGeom>
            <a:solidFill>
              <a:srgbClr val="FAE9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975570" y="1828750"/>
            <a:ext cx="576263" cy="833438"/>
            <a:chOff x="1162051" y="2189163"/>
            <a:chExt cx="576263" cy="833438"/>
          </a:xfrm>
        </p:grpSpPr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1162051" y="2189163"/>
              <a:ext cx="576263" cy="747713"/>
            </a:xfrm>
            <a:custGeom>
              <a:avLst/>
              <a:gdLst>
                <a:gd name="T0" fmla="*/ 57 w 195"/>
                <a:gd name="T1" fmla="*/ 252 h 252"/>
                <a:gd name="T2" fmla="*/ 14 w 195"/>
                <a:gd name="T3" fmla="*/ 115 h 252"/>
                <a:gd name="T4" fmla="*/ 23 w 195"/>
                <a:gd name="T5" fmla="*/ 134 h 252"/>
                <a:gd name="T6" fmla="*/ 39 w 195"/>
                <a:gd name="T7" fmla="*/ 148 h 252"/>
                <a:gd name="T8" fmla="*/ 107 w 195"/>
                <a:gd name="T9" fmla="*/ 0 h 252"/>
                <a:gd name="T10" fmla="*/ 133 w 195"/>
                <a:gd name="T11" fmla="*/ 68 h 252"/>
                <a:gd name="T12" fmla="*/ 158 w 195"/>
                <a:gd name="T13" fmla="*/ 117 h 252"/>
                <a:gd name="T14" fmla="*/ 191 w 195"/>
                <a:gd name="T15" fmla="*/ 96 h 252"/>
                <a:gd name="T16" fmla="*/ 192 w 195"/>
                <a:gd name="T17" fmla="*/ 167 h 252"/>
                <a:gd name="T18" fmla="*/ 159 w 195"/>
                <a:gd name="T19" fmla="*/ 236 h 252"/>
                <a:gd name="T20" fmla="*/ 151 w 195"/>
                <a:gd name="T21" fmla="*/ 218 h 252"/>
                <a:gd name="T22" fmla="*/ 134 w 195"/>
                <a:gd name="T23" fmla="*/ 185 h 252"/>
                <a:gd name="T24" fmla="*/ 103 w 195"/>
                <a:gd name="T25" fmla="*/ 132 h 252"/>
                <a:gd name="T26" fmla="*/ 73 w 195"/>
                <a:gd name="T27" fmla="*/ 188 h 252"/>
                <a:gd name="T28" fmla="*/ 70 w 195"/>
                <a:gd name="T29" fmla="*/ 201 h 252"/>
                <a:gd name="T30" fmla="*/ 61 w 195"/>
                <a:gd name="T31" fmla="*/ 236 h 252"/>
                <a:gd name="T32" fmla="*/ 57 w 195"/>
                <a:gd name="T33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5" h="252">
                  <a:moveTo>
                    <a:pt x="57" y="252"/>
                  </a:moveTo>
                  <a:cubicBezTo>
                    <a:pt x="14" y="225"/>
                    <a:pt x="0" y="180"/>
                    <a:pt x="14" y="115"/>
                  </a:cubicBezTo>
                  <a:cubicBezTo>
                    <a:pt x="21" y="119"/>
                    <a:pt x="19" y="128"/>
                    <a:pt x="23" y="134"/>
                  </a:cubicBezTo>
                  <a:cubicBezTo>
                    <a:pt x="27" y="140"/>
                    <a:pt x="31" y="146"/>
                    <a:pt x="39" y="148"/>
                  </a:cubicBezTo>
                  <a:cubicBezTo>
                    <a:pt x="34" y="60"/>
                    <a:pt x="50" y="24"/>
                    <a:pt x="107" y="0"/>
                  </a:cubicBezTo>
                  <a:cubicBezTo>
                    <a:pt x="97" y="31"/>
                    <a:pt x="114" y="50"/>
                    <a:pt x="133" y="68"/>
                  </a:cubicBezTo>
                  <a:cubicBezTo>
                    <a:pt x="146" y="80"/>
                    <a:pt x="155" y="96"/>
                    <a:pt x="158" y="117"/>
                  </a:cubicBezTo>
                  <a:cubicBezTo>
                    <a:pt x="169" y="110"/>
                    <a:pt x="176" y="98"/>
                    <a:pt x="191" y="96"/>
                  </a:cubicBezTo>
                  <a:cubicBezTo>
                    <a:pt x="185" y="120"/>
                    <a:pt x="189" y="143"/>
                    <a:pt x="192" y="167"/>
                  </a:cubicBezTo>
                  <a:cubicBezTo>
                    <a:pt x="195" y="195"/>
                    <a:pt x="179" y="217"/>
                    <a:pt x="159" y="236"/>
                  </a:cubicBezTo>
                  <a:cubicBezTo>
                    <a:pt x="149" y="234"/>
                    <a:pt x="152" y="225"/>
                    <a:pt x="151" y="218"/>
                  </a:cubicBezTo>
                  <a:cubicBezTo>
                    <a:pt x="149" y="205"/>
                    <a:pt x="147" y="195"/>
                    <a:pt x="134" y="185"/>
                  </a:cubicBezTo>
                  <a:cubicBezTo>
                    <a:pt x="118" y="173"/>
                    <a:pt x="102" y="157"/>
                    <a:pt x="103" y="132"/>
                  </a:cubicBezTo>
                  <a:cubicBezTo>
                    <a:pt x="83" y="147"/>
                    <a:pt x="71" y="164"/>
                    <a:pt x="73" y="188"/>
                  </a:cubicBezTo>
                  <a:cubicBezTo>
                    <a:pt x="73" y="193"/>
                    <a:pt x="73" y="200"/>
                    <a:pt x="70" y="201"/>
                  </a:cubicBezTo>
                  <a:cubicBezTo>
                    <a:pt x="51" y="209"/>
                    <a:pt x="59" y="223"/>
                    <a:pt x="61" y="236"/>
                  </a:cubicBezTo>
                  <a:cubicBezTo>
                    <a:pt x="62" y="242"/>
                    <a:pt x="67" y="249"/>
                    <a:pt x="57" y="252"/>
                  </a:cubicBezTo>
                  <a:close/>
                </a:path>
              </a:pathLst>
            </a:custGeom>
            <a:solidFill>
              <a:srgbClr val="EB5C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1298576" y="2557463"/>
              <a:ext cx="333375" cy="423863"/>
            </a:xfrm>
            <a:custGeom>
              <a:avLst/>
              <a:gdLst>
                <a:gd name="T0" fmla="*/ 11 w 113"/>
                <a:gd name="T1" fmla="*/ 128 h 143"/>
                <a:gd name="T2" fmla="*/ 6 w 113"/>
                <a:gd name="T3" fmla="*/ 88 h 143"/>
                <a:gd name="T4" fmla="*/ 17 w 113"/>
                <a:gd name="T5" fmla="*/ 76 h 143"/>
                <a:gd name="T6" fmla="*/ 22 w 113"/>
                <a:gd name="T7" fmla="*/ 63 h 143"/>
                <a:gd name="T8" fmla="*/ 62 w 113"/>
                <a:gd name="T9" fmla="*/ 0 h 143"/>
                <a:gd name="T10" fmla="*/ 89 w 113"/>
                <a:gd name="T11" fmla="*/ 58 h 143"/>
                <a:gd name="T12" fmla="*/ 108 w 113"/>
                <a:gd name="T13" fmla="*/ 58 h 143"/>
                <a:gd name="T14" fmla="*/ 113 w 113"/>
                <a:gd name="T15" fmla="*/ 112 h 143"/>
                <a:gd name="T16" fmla="*/ 94 w 113"/>
                <a:gd name="T17" fmla="*/ 132 h 143"/>
                <a:gd name="T18" fmla="*/ 88 w 113"/>
                <a:gd name="T19" fmla="*/ 134 h 143"/>
                <a:gd name="T20" fmla="*/ 63 w 113"/>
                <a:gd name="T21" fmla="*/ 86 h 143"/>
                <a:gd name="T22" fmla="*/ 53 w 113"/>
                <a:gd name="T23" fmla="*/ 78 h 143"/>
                <a:gd name="T24" fmla="*/ 44 w 113"/>
                <a:gd name="T25" fmla="*/ 90 h 143"/>
                <a:gd name="T26" fmla="*/ 35 w 113"/>
                <a:gd name="T27" fmla="*/ 136 h 143"/>
                <a:gd name="T28" fmla="*/ 31 w 113"/>
                <a:gd name="T29" fmla="*/ 142 h 143"/>
                <a:gd name="T30" fmla="*/ 14 w 113"/>
                <a:gd name="T31" fmla="*/ 133 h 143"/>
                <a:gd name="T32" fmla="*/ 11 w 113"/>
                <a:gd name="T33" fmla="*/ 128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3" h="143">
                  <a:moveTo>
                    <a:pt x="11" y="128"/>
                  </a:moveTo>
                  <a:cubicBezTo>
                    <a:pt x="15" y="114"/>
                    <a:pt x="3" y="102"/>
                    <a:pt x="6" y="88"/>
                  </a:cubicBezTo>
                  <a:cubicBezTo>
                    <a:pt x="7" y="83"/>
                    <a:pt x="0" y="70"/>
                    <a:pt x="17" y="76"/>
                  </a:cubicBezTo>
                  <a:cubicBezTo>
                    <a:pt x="26" y="79"/>
                    <a:pt x="22" y="67"/>
                    <a:pt x="22" y="63"/>
                  </a:cubicBezTo>
                  <a:cubicBezTo>
                    <a:pt x="19" y="33"/>
                    <a:pt x="35" y="16"/>
                    <a:pt x="62" y="0"/>
                  </a:cubicBezTo>
                  <a:cubicBezTo>
                    <a:pt x="56" y="29"/>
                    <a:pt x="80" y="39"/>
                    <a:pt x="89" y="58"/>
                  </a:cubicBezTo>
                  <a:cubicBezTo>
                    <a:pt x="92" y="64"/>
                    <a:pt x="93" y="63"/>
                    <a:pt x="108" y="58"/>
                  </a:cubicBezTo>
                  <a:cubicBezTo>
                    <a:pt x="106" y="77"/>
                    <a:pt x="109" y="94"/>
                    <a:pt x="113" y="112"/>
                  </a:cubicBezTo>
                  <a:cubicBezTo>
                    <a:pt x="109" y="121"/>
                    <a:pt x="99" y="125"/>
                    <a:pt x="94" y="132"/>
                  </a:cubicBezTo>
                  <a:cubicBezTo>
                    <a:pt x="92" y="134"/>
                    <a:pt x="90" y="134"/>
                    <a:pt x="88" y="134"/>
                  </a:cubicBezTo>
                  <a:cubicBezTo>
                    <a:pt x="82" y="117"/>
                    <a:pt x="76" y="99"/>
                    <a:pt x="63" y="86"/>
                  </a:cubicBezTo>
                  <a:cubicBezTo>
                    <a:pt x="60" y="83"/>
                    <a:pt x="59" y="76"/>
                    <a:pt x="53" y="78"/>
                  </a:cubicBezTo>
                  <a:cubicBezTo>
                    <a:pt x="47" y="79"/>
                    <a:pt x="44" y="85"/>
                    <a:pt x="44" y="90"/>
                  </a:cubicBezTo>
                  <a:cubicBezTo>
                    <a:pt x="44" y="106"/>
                    <a:pt x="31" y="119"/>
                    <a:pt x="35" y="136"/>
                  </a:cubicBezTo>
                  <a:cubicBezTo>
                    <a:pt x="36" y="139"/>
                    <a:pt x="33" y="141"/>
                    <a:pt x="31" y="142"/>
                  </a:cubicBezTo>
                  <a:cubicBezTo>
                    <a:pt x="23" y="143"/>
                    <a:pt x="17" y="139"/>
                    <a:pt x="14" y="133"/>
                  </a:cubicBezTo>
                  <a:cubicBezTo>
                    <a:pt x="13" y="131"/>
                    <a:pt x="12" y="130"/>
                    <a:pt x="11" y="128"/>
                  </a:cubicBezTo>
                  <a:close/>
                </a:path>
              </a:pathLst>
            </a:custGeom>
            <a:solidFill>
              <a:srgbClr val="F39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1371601" y="2762251"/>
              <a:ext cx="198438" cy="260350"/>
            </a:xfrm>
            <a:custGeom>
              <a:avLst/>
              <a:gdLst>
                <a:gd name="T0" fmla="*/ 65 w 67"/>
                <a:gd name="T1" fmla="*/ 63 h 88"/>
                <a:gd name="T2" fmla="*/ 6 w 67"/>
                <a:gd name="T3" fmla="*/ 71 h 88"/>
                <a:gd name="T4" fmla="*/ 16 w 67"/>
                <a:gd name="T5" fmla="*/ 15 h 88"/>
                <a:gd name="T6" fmla="*/ 29 w 67"/>
                <a:gd name="T7" fmla="*/ 2 h 88"/>
                <a:gd name="T8" fmla="*/ 39 w 67"/>
                <a:gd name="T9" fmla="*/ 12 h 88"/>
                <a:gd name="T10" fmla="*/ 65 w 67"/>
                <a:gd name="T11" fmla="*/ 6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88">
                  <a:moveTo>
                    <a:pt x="65" y="63"/>
                  </a:moveTo>
                  <a:cubicBezTo>
                    <a:pt x="43" y="88"/>
                    <a:pt x="37" y="88"/>
                    <a:pt x="6" y="71"/>
                  </a:cubicBezTo>
                  <a:cubicBezTo>
                    <a:pt x="0" y="51"/>
                    <a:pt x="14" y="34"/>
                    <a:pt x="16" y="15"/>
                  </a:cubicBezTo>
                  <a:cubicBezTo>
                    <a:pt x="16" y="8"/>
                    <a:pt x="22" y="3"/>
                    <a:pt x="29" y="2"/>
                  </a:cubicBezTo>
                  <a:cubicBezTo>
                    <a:pt x="37" y="0"/>
                    <a:pt x="36" y="8"/>
                    <a:pt x="39" y="12"/>
                  </a:cubicBezTo>
                  <a:cubicBezTo>
                    <a:pt x="52" y="27"/>
                    <a:pt x="67" y="41"/>
                    <a:pt x="65" y="63"/>
                  </a:cubicBezTo>
                  <a:close/>
                </a:path>
              </a:pathLst>
            </a:custGeom>
            <a:solidFill>
              <a:srgbClr val="FAE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2628677" y="1692225"/>
            <a:ext cx="596900" cy="966788"/>
            <a:chOff x="2815158" y="2052638"/>
            <a:chExt cx="596900" cy="966788"/>
          </a:xfrm>
        </p:grpSpPr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2815158" y="2052638"/>
              <a:ext cx="596900" cy="860425"/>
            </a:xfrm>
            <a:custGeom>
              <a:avLst/>
              <a:gdLst>
                <a:gd name="T0" fmla="*/ 60 w 202"/>
                <a:gd name="T1" fmla="*/ 290 h 290"/>
                <a:gd name="T2" fmla="*/ 16 w 202"/>
                <a:gd name="T3" fmla="*/ 158 h 290"/>
                <a:gd name="T4" fmla="*/ 29 w 202"/>
                <a:gd name="T5" fmla="*/ 137 h 290"/>
                <a:gd name="T6" fmla="*/ 44 w 202"/>
                <a:gd name="T7" fmla="*/ 157 h 290"/>
                <a:gd name="T8" fmla="*/ 44 w 202"/>
                <a:gd name="T9" fmla="*/ 156 h 290"/>
                <a:gd name="T10" fmla="*/ 43 w 202"/>
                <a:gd name="T11" fmla="*/ 155 h 290"/>
                <a:gd name="T12" fmla="*/ 45 w 202"/>
                <a:gd name="T13" fmla="*/ 129 h 290"/>
                <a:gd name="T14" fmla="*/ 83 w 202"/>
                <a:gd name="T15" fmla="*/ 73 h 290"/>
                <a:gd name="T16" fmla="*/ 131 w 202"/>
                <a:gd name="T17" fmla="*/ 0 h 290"/>
                <a:gd name="T18" fmla="*/ 150 w 202"/>
                <a:gd name="T19" fmla="*/ 63 h 290"/>
                <a:gd name="T20" fmla="*/ 165 w 202"/>
                <a:gd name="T21" fmla="*/ 141 h 290"/>
                <a:gd name="T22" fmla="*/ 189 w 202"/>
                <a:gd name="T23" fmla="*/ 198 h 290"/>
                <a:gd name="T24" fmla="*/ 198 w 202"/>
                <a:gd name="T25" fmla="*/ 185 h 290"/>
                <a:gd name="T26" fmla="*/ 201 w 202"/>
                <a:gd name="T27" fmla="*/ 187 h 290"/>
                <a:gd name="T28" fmla="*/ 160 w 202"/>
                <a:gd name="T29" fmla="*/ 289 h 290"/>
                <a:gd name="T30" fmla="*/ 155 w 202"/>
                <a:gd name="T31" fmla="*/ 281 h 290"/>
                <a:gd name="T32" fmla="*/ 138 w 202"/>
                <a:gd name="T33" fmla="*/ 230 h 290"/>
                <a:gd name="T34" fmla="*/ 129 w 202"/>
                <a:gd name="T35" fmla="*/ 182 h 290"/>
                <a:gd name="T36" fmla="*/ 126 w 202"/>
                <a:gd name="T37" fmla="*/ 163 h 290"/>
                <a:gd name="T38" fmla="*/ 94 w 202"/>
                <a:gd name="T39" fmla="*/ 198 h 290"/>
                <a:gd name="T40" fmla="*/ 82 w 202"/>
                <a:gd name="T41" fmla="*/ 222 h 290"/>
                <a:gd name="T42" fmla="*/ 67 w 202"/>
                <a:gd name="T43" fmla="*/ 235 h 290"/>
                <a:gd name="T44" fmla="*/ 62 w 202"/>
                <a:gd name="T45" fmla="*/ 243 h 290"/>
                <a:gd name="T46" fmla="*/ 64 w 202"/>
                <a:gd name="T47" fmla="*/ 275 h 290"/>
                <a:gd name="T48" fmla="*/ 60 w 202"/>
                <a:gd name="T49" fmla="*/ 29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2" h="290">
                  <a:moveTo>
                    <a:pt x="60" y="290"/>
                  </a:moveTo>
                  <a:cubicBezTo>
                    <a:pt x="20" y="267"/>
                    <a:pt x="0" y="209"/>
                    <a:pt x="16" y="158"/>
                  </a:cubicBezTo>
                  <a:cubicBezTo>
                    <a:pt x="18" y="151"/>
                    <a:pt x="15" y="138"/>
                    <a:pt x="29" y="137"/>
                  </a:cubicBezTo>
                  <a:cubicBezTo>
                    <a:pt x="39" y="139"/>
                    <a:pt x="39" y="149"/>
                    <a:pt x="44" y="157"/>
                  </a:cubicBezTo>
                  <a:cubicBezTo>
                    <a:pt x="45" y="158"/>
                    <a:pt x="47" y="155"/>
                    <a:pt x="44" y="156"/>
                  </a:cubicBezTo>
                  <a:cubicBezTo>
                    <a:pt x="44" y="157"/>
                    <a:pt x="43" y="156"/>
                    <a:pt x="43" y="155"/>
                  </a:cubicBezTo>
                  <a:cubicBezTo>
                    <a:pt x="39" y="146"/>
                    <a:pt x="39" y="138"/>
                    <a:pt x="45" y="129"/>
                  </a:cubicBezTo>
                  <a:cubicBezTo>
                    <a:pt x="49" y="105"/>
                    <a:pt x="63" y="86"/>
                    <a:pt x="83" y="73"/>
                  </a:cubicBezTo>
                  <a:cubicBezTo>
                    <a:pt x="110" y="55"/>
                    <a:pt x="128" y="33"/>
                    <a:pt x="131" y="0"/>
                  </a:cubicBezTo>
                  <a:cubicBezTo>
                    <a:pt x="149" y="13"/>
                    <a:pt x="159" y="39"/>
                    <a:pt x="150" y="63"/>
                  </a:cubicBezTo>
                  <a:cubicBezTo>
                    <a:pt x="138" y="93"/>
                    <a:pt x="140" y="118"/>
                    <a:pt x="165" y="141"/>
                  </a:cubicBezTo>
                  <a:cubicBezTo>
                    <a:pt x="181" y="155"/>
                    <a:pt x="186" y="176"/>
                    <a:pt x="189" y="198"/>
                  </a:cubicBezTo>
                  <a:cubicBezTo>
                    <a:pt x="195" y="195"/>
                    <a:pt x="195" y="189"/>
                    <a:pt x="198" y="185"/>
                  </a:cubicBezTo>
                  <a:cubicBezTo>
                    <a:pt x="200" y="186"/>
                    <a:pt x="201" y="187"/>
                    <a:pt x="201" y="187"/>
                  </a:cubicBezTo>
                  <a:cubicBezTo>
                    <a:pt x="202" y="227"/>
                    <a:pt x="190" y="262"/>
                    <a:pt x="160" y="289"/>
                  </a:cubicBezTo>
                  <a:cubicBezTo>
                    <a:pt x="154" y="289"/>
                    <a:pt x="153" y="284"/>
                    <a:pt x="155" y="281"/>
                  </a:cubicBezTo>
                  <a:cubicBezTo>
                    <a:pt x="161" y="260"/>
                    <a:pt x="149" y="244"/>
                    <a:pt x="138" y="230"/>
                  </a:cubicBezTo>
                  <a:cubicBezTo>
                    <a:pt x="127" y="215"/>
                    <a:pt x="121" y="201"/>
                    <a:pt x="129" y="182"/>
                  </a:cubicBezTo>
                  <a:cubicBezTo>
                    <a:pt x="131" y="176"/>
                    <a:pt x="132" y="169"/>
                    <a:pt x="126" y="163"/>
                  </a:cubicBezTo>
                  <a:cubicBezTo>
                    <a:pt x="116" y="176"/>
                    <a:pt x="104" y="186"/>
                    <a:pt x="94" y="198"/>
                  </a:cubicBezTo>
                  <a:cubicBezTo>
                    <a:pt x="87" y="205"/>
                    <a:pt x="83" y="213"/>
                    <a:pt x="82" y="222"/>
                  </a:cubicBezTo>
                  <a:cubicBezTo>
                    <a:pt x="80" y="229"/>
                    <a:pt x="83" y="242"/>
                    <a:pt x="67" y="235"/>
                  </a:cubicBezTo>
                  <a:cubicBezTo>
                    <a:pt x="63" y="233"/>
                    <a:pt x="63" y="240"/>
                    <a:pt x="62" y="243"/>
                  </a:cubicBezTo>
                  <a:cubicBezTo>
                    <a:pt x="61" y="254"/>
                    <a:pt x="62" y="264"/>
                    <a:pt x="64" y="275"/>
                  </a:cubicBezTo>
                  <a:cubicBezTo>
                    <a:pt x="65" y="280"/>
                    <a:pt x="70" y="288"/>
                    <a:pt x="60" y="290"/>
                  </a:cubicBezTo>
                  <a:close/>
                </a:path>
              </a:pathLst>
            </a:custGeom>
            <a:solidFill>
              <a:srgbClr val="EB5C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2972321" y="2497138"/>
              <a:ext cx="333375" cy="469900"/>
            </a:xfrm>
            <a:custGeom>
              <a:avLst/>
              <a:gdLst>
                <a:gd name="T0" fmla="*/ 7 w 113"/>
                <a:gd name="T1" fmla="*/ 140 h 158"/>
                <a:gd name="T2" fmla="*/ 4 w 113"/>
                <a:gd name="T3" fmla="*/ 102 h 158"/>
                <a:gd name="T4" fmla="*/ 5 w 113"/>
                <a:gd name="T5" fmla="*/ 86 h 158"/>
                <a:gd name="T6" fmla="*/ 12 w 113"/>
                <a:gd name="T7" fmla="*/ 75 h 158"/>
                <a:gd name="T8" fmla="*/ 24 w 113"/>
                <a:gd name="T9" fmla="*/ 89 h 158"/>
                <a:gd name="T10" fmla="*/ 57 w 113"/>
                <a:gd name="T11" fmla="*/ 24 h 158"/>
                <a:gd name="T12" fmla="*/ 65 w 113"/>
                <a:gd name="T13" fmla="*/ 16 h 158"/>
                <a:gd name="T14" fmla="*/ 74 w 113"/>
                <a:gd name="T15" fmla="*/ 2 h 158"/>
                <a:gd name="T16" fmla="*/ 83 w 113"/>
                <a:gd name="T17" fmla="*/ 23 h 158"/>
                <a:gd name="T18" fmla="*/ 100 w 113"/>
                <a:gd name="T19" fmla="*/ 92 h 158"/>
                <a:gd name="T20" fmla="*/ 107 w 113"/>
                <a:gd name="T21" fmla="*/ 139 h 158"/>
                <a:gd name="T22" fmla="*/ 95 w 113"/>
                <a:gd name="T23" fmla="*/ 151 h 158"/>
                <a:gd name="T24" fmla="*/ 86 w 113"/>
                <a:gd name="T25" fmla="*/ 157 h 158"/>
                <a:gd name="T26" fmla="*/ 67 w 113"/>
                <a:gd name="T27" fmla="*/ 76 h 158"/>
                <a:gd name="T28" fmla="*/ 29 w 113"/>
                <a:gd name="T29" fmla="*/ 154 h 158"/>
                <a:gd name="T30" fmla="*/ 19 w 113"/>
                <a:gd name="T31" fmla="*/ 153 h 158"/>
                <a:gd name="T32" fmla="*/ 7 w 113"/>
                <a:gd name="T33" fmla="*/ 14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3" h="158">
                  <a:moveTo>
                    <a:pt x="7" y="140"/>
                  </a:moveTo>
                  <a:cubicBezTo>
                    <a:pt x="11" y="127"/>
                    <a:pt x="0" y="115"/>
                    <a:pt x="4" y="102"/>
                  </a:cubicBezTo>
                  <a:cubicBezTo>
                    <a:pt x="5" y="97"/>
                    <a:pt x="4" y="91"/>
                    <a:pt x="5" y="86"/>
                  </a:cubicBezTo>
                  <a:cubicBezTo>
                    <a:pt x="6" y="82"/>
                    <a:pt x="7" y="75"/>
                    <a:pt x="12" y="75"/>
                  </a:cubicBezTo>
                  <a:cubicBezTo>
                    <a:pt x="15" y="75"/>
                    <a:pt x="17" y="81"/>
                    <a:pt x="24" y="89"/>
                  </a:cubicBezTo>
                  <a:cubicBezTo>
                    <a:pt x="17" y="55"/>
                    <a:pt x="40" y="42"/>
                    <a:pt x="57" y="24"/>
                  </a:cubicBezTo>
                  <a:cubicBezTo>
                    <a:pt x="60" y="21"/>
                    <a:pt x="62" y="18"/>
                    <a:pt x="65" y="16"/>
                  </a:cubicBezTo>
                  <a:cubicBezTo>
                    <a:pt x="69" y="12"/>
                    <a:pt x="67" y="0"/>
                    <a:pt x="74" y="2"/>
                  </a:cubicBezTo>
                  <a:cubicBezTo>
                    <a:pt x="82" y="5"/>
                    <a:pt x="85" y="18"/>
                    <a:pt x="83" y="23"/>
                  </a:cubicBezTo>
                  <a:cubicBezTo>
                    <a:pt x="67" y="52"/>
                    <a:pt x="84" y="73"/>
                    <a:pt x="100" y="92"/>
                  </a:cubicBezTo>
                  <a:cubicBezTo>
                    <a:pt x="113" y="108"/>
                    <a:pt x="104" y="124"/>
                    <a:pt x="107" y="139"/>
                  </a:cubicBezTo>
                  <a:cubicBezTo>
                    <a:pt x="103" y="143"/>
                    <a:pt x="99" y="147"/>
                    <a:pt x="95" y="151"/>
                  </a:cubicBezTo>
                  <a:cubicBezTo>
                    <a:pt x="94" y="156"/>
                    <a:pt x="91" y="157"/>
                    <a:pt x="86" y="157"/>
                  </a:cubicBezTo>
                  <a:cubicBezTo>
                    <a:pt x="83" y="129"/>
                    <a:pt x="63" y="106"/>
                    <a:pt x="67" y="76"/>
                  </a:cubicBezTo>
                  <a:cubicBezTo>
                    <a:pt x="45" y="99"/>
                    <a:pt x="24" y="120"/>
                    <a:pt x="29" y="154"/>
                  </a:cubicBezTo>
                  <a:cubicBezTo>
                    <a:pt x="25" y="158"/>
                    <a:pt x="22" y="156"/>
                    <a:pt x="19" y="153"/>
                  </a:cubicBezTo>
                  <a:cubicBezTo>
                    <a:pt x="15" y="148"/>
                    <a:pt x="11" y="144"/>
                    <a:pt x="7" y="140"/>
                  </a:cubicBezTo>
                  <a:close/>
                </a:path>
              </a:pathLst>
            </a:custGeom>
            <a:solidFill>
              <a:srgbClr val="F29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3019946" y="2693988"/>
              <a:ext cx="214313" cy="325438"/>
            </a:xfrm>
            <a:custGeom>
              <a:avLst/>
              <a:gdLst>
                <a:gd name="T0" fmla="*/ 71 w 73"/>
                <a:gd name="T1" fmla="*/ 89 h 110"/>
                <a:gd name="T2" fmla="*/ 11 w 73"/>
                <a:gd name="T3" fmla="*/ 89 h 110"/>
                <a:gd name="T4" fmla="*/ 31 w 73"/>
                <a:gd name="T5" fmla="*/ 24 h 110"/>
                <a:gd name="T6" fmla="*/ 50 w 73"/>
                <a:gd name="T7" fmla="*/ 0 h 110"/>
                <a:gd name="T8" fmla="*/ 56 w 73"/>
                <a:gd name="T9" fmla="*/ 14 h 110"/>
                <a:gd name="T10" fmla="*/ 65 w 73"/>
                <a:gd name="T11" fmla="*/ 53 h 110"/>
                <a:gd name="T12" fmla="*/ 71 w 73"/>
                <a:gd name="T13" fmla="*/ 8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10">
                  <a:moveTo>
                    <a:pt x="71" y="89"/>
                  </a:moveTo>
                  <a:cubicBezTo>
                    <a:pt x="45" y="110"/>
                    <a:pt x="35" y="110"/>
                    <a:pt x="11" y="89"/>
                  </a:cubicBezTo>
                  <a:cubicBezTo>
                    <a:pt x="0" y="62"/>
                    <a:pt x="13" y="42"/>
                    <a:pt x="31" y="24"/>
                  </a:cubicBezTo>
                  <a:cubicBezTo>
                    <a:pt x="38" y="16"/>
                    <a:pt x="47" y="11"/>
                    <a:pt x="50" y="0"/>
                  </a:cubicBezTo>
                  <a:cubicBezTo>
                    <a:pt x="56" y="4"/>
                    <a:pt x="56" y="9"/>
                    <a:pt x="56" y="14"/>
                  </a:cubicBezTo>
                  <a:cubicBezTo>
                    <a:pt x="54" y="29"/>
                    <a:pt x="57" y="41"/>
                    <a:pt x="65" y="53"/>
                  </a:cubicBezTo>
                  <a:cubicBezTo>
                    <a:pt x="73" y="64"/>
                    <a:pt x="73" y="77"/>
                    <a:pt x="71" y="89"/>
                  </a:cubicBezTo>
                  <a:close/>
                </a:path>
              </a:pathLst>
            </a:custGeom>
            <a:solidFill>
              <a:srgbClr val="FAE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22" name="Grupo 21"/>
          <p:cNvGrpSpPr/>
          <p:nvPr/>
        </p:nvGrpSpPr>
        <p:grpSpPr>
          <a:xfrm>
            <a:off x="2345212" y="2863802"/>
            <a:ext cx="1760730" cy="1230728"/>
            <a:chOff x="684461" y="3248641"/>
            <a:chExt cx="1760730" cy="1230728"/>
          </a:xfrm>
        </p:grpSpPr>
        <p:sp>
          <p:nvSpPr>
            <p:cNvPr id="23" name="TextBox 43">
              <a:extLst>
                <a:ext uri="{FF2B5EF4-FFF2-40B4-BE49-F238E27FC236}">
                  <a16:creationId xmlns:a16="http://schemas.microsoft.com/office/drawing/2014/main" id="{E84301E7-5049-4596-A271-A5D05F0A9169}"/>
                </a:ext>
              </a:extLst>
            </p:cNvPr>
            <p:cNvSpPr txBox="1"/>
            <p:nvPr/>
          </p:nvSpPr>
          <p:spPr>
            <a:xfrm>
              <a:off x="684461" y="3503368"/>
              <a:ext cx="1760730" cy="976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appeal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44">
              <a:extLst>
                <a:ext uri="{FF2B5EF4-FFF2-40B4-BE49-F238E27FC236}">
                  <a16:creationId xmlns:a16="http://schemas.microsoft.com/office/drawing/2014/main" id="{DB9A167B-C0FE-450C-B6AD-B8A9125725FB}"/>
                </a:ext>
              </a:extLst>
            </p:cNvPr>
            <p:cNvSpPr txBox="1"/>
            <p:nvPr/>
          </p:nvSpPr>
          <p:spPr>
            <a:xfrm>
              <a:off x="684461" y="3248641"/>
              <a:ext cx="1760730" cy="295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upo 24"/>
          <p:cNvGrpSpPr/>
          <p:nvPr/>
        </p:nvGrpSpPr>
        <p:grpSpPr>
          <a:xfrm>
            <a:off x="4098079" y="2838401"/>
            <a:ext cx="1760730" cy="1230728"/>
            <a:chOff x="684461" y="3248641"/>
            <a:chExt cx="1760730" cy="1230728"/>
          </a:xfrm>
        </p:grpSpPr>
        <p:sp>
          <p:nvSpPr>
            <p:cNvPr id="26" name="TextBox 43">
              <a:extLst>
                <a:ext uri="{FF2B5EF4-FFF2-40B4-BE49-F238E27FC236}">
                  <a16:creationId xmlns:a16="http://schemas.microsoft.com/office/drawing/2014/main" id="{E84301E7-5049-4596-A271-A5D05F0A9169}"/>
                </a:ext>
              </a:extLst>
            </p:cNvPr>
            <p:cNvSpPr txBox="1"/>
            <p:nvPr/>
          </p:nvSpPr>
          <p:spPr>
            <a:xfrm>
              <a:off x="684461" y="3503368"/>
              <a:ext cx="1760730" cy="976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appeal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44">
              <a:extLst>
                <a:ext uri="{FF2B5EF4-FFF2-40B4-BE49-F238E27FC236}">
                  <a16:creationId xmlns:a16="http://schemas.microsoft.com/office/drawing/2014/main" id="{DB9A167B-C0FE-450C-B6AD-B8A9125725FB}"/>
                </a:ext>
              </a:extLst>
            </p:cNvPr>
            <p:cNvSpPr txBox="1"/>
            <p:nvPr/>
          </p:nvSpPr>
          <p:spPr>
            <a:xfrm>
              <a:off x="684461" y="3248641"/>
              <a:ext cx="1760730" cy="295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961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4">
            <a:extLst>
              <a:ext uri="{FF2B5EF4-FFF2-40B4-BE49-F238E27FC236}">
                <a16:creationId xmlns:a16="http://schemas.microsoft.com/office/drawing/2014/main" id="{1FBECF3D-DE93-43C9-9F1F-F82DA5117C46}"/>
              </a:ext>
            </a:extLst>
          </p:cNvPr>
          <p:cNvGrpSpPr/>
          <p:nvPr/>
        </p:nvGrpSpPr>
        <p:grpSpPr>
          <a:xfrm>
            <a:off x="5372101" y="2965450"/>
            <a:ext cx="808038" cy="808038"/>
            <a:chOff x="5372101" y="2965450"/>
            <a:chExt cx="808038" cy="80803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AED7171D-9EC4-48A4-8B9B-C429BCD56A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72101" y="2965450"/>
              <a:ext cx="808038" cy="808038"/>
            </a:xfrm>
            <a:custGeom>
              <a:avLst/>
              <a:gdLst>
                <a:gd name="T0" fmla="*/ 1017 w 1017"/>
                <a:gd name="T1" fmla="*/ 534 h 1017"/>
                <a:gd name="T2" fmla="*/ 1006 w 1017"/>
                <a:gd name="T3" fmla="*/ 610 h 1017"/>
                <a:gd name="T4" fmla="*/ 986 w 1017"/>
                <a:gd name="T5" fmla="*/ 683 h 1017"/>
                <a:gd name="T6" fmla="*/ 956 w 1017"/>
                <a:gd name="T7" fmla="*/ 751 h 1017"/>
                <a:gd name="T8" fmla="*/ 916 w 1017"/>
                <a:gd name="T9" fmla="*/ 812 h 1017"/>
                <a:gd name="T10" fmla="*/ 868 w 1017"/>
                <a:gd name="T11" fmla="*/ 867 h 1017"/>
                <a:gd name="T12" fmla="*/ 813 w 1017"/>
                <a:gd name="T13" fmla="*/ 916 h 1017"/>
                <a:gd name="T14" fmla="*/ 751 w 1017"/>
                <a:gd name="T15" fmla="*/ 956 h 1017"/>
                <a:gd name="T16" fmla="*/ 683 w 1017"/>
                <a:gd name="T17" fmla="*/ 986 h 1017"/>
                <a:gd name="T18" fmla="*/ 611 w 1017"/>
                <a:gd name="T19" fmla="*/ 1007 h 1017"/>
                <a:gd name="T20" fmla="*/ 534 w 1017"/>
                <a:gd name="T21" fmla="*/ 1016 h 1017"/>
                <a:gd name="T22" fmla="*/ 482 w 1017"/>
                <a:gd name="T23" fmla="*/ 1016 h 1017"/>
                <a:gd name="T24" fmla="*/ 406 w 1017"/>
                <a:gd name="T25" fmla="*/ 1007 h 1017"/>
                <a:gd name="T26" fmla="*/ 334 w 1017"/>
                <a:gd name="T27" fmla="*/ 986 h 1017"/>
                <a:gd name="T28" fmla="*/ 266 w 1017"/>
                <a:gd name="T29" fmla="*/ 956 h 1017"/>
                <a:gd name="T30" fmla="*/ 204 w 1017"/>
                <a:gd name="T31" fmla="*/ 916 h 1017"/>
                <a:gd name="T32" fmla="*/ 148 w 1017"/>
                <a:gd name="T33" fmla="*/ 867 h 1017"/>
                <a:gd name="T34" fmla="*/ 101 w 1017"/>
                <a:gd name="T35" fmla="*/ 812 h 1017"/>
                <a:gd name="T36" fmla="*/ 61 w 1017"/>
                <a:gd name="T37" fmla="*/ 751 h 1017"/>
                <a:gd name="T38" fmla="*/ 31 w 1017"/>
                <a:gd name="T39" fmla="*/ 683 h 1017"/>
                <a:gd name="T40" fmla="*/ 10 w 1017"/>
                <a:gd name="T41" fmla="*/ 610 h 1017"/>
                <a:gd name="T42" fmla="*/ 1 w 1017"/>
                <a:gd name="T43" fmla="*/ 534 h 1017"/>
                <a:gd name="T44" fmla="*/ 1 w 1017"/>
                <a:gd name="T45" fmla="*/ 481 h 1017"/>
                <a:gd name="T46" fmla="*/ 10 w 1017"/>
                <a:gd name="T47" fmla="*/ 405 h 1017"/>
                <a:gd name="T48" fmla="*/ 31 w 1017"/>
                <a:gd name="T49" fmla="*/ 333 h 1017"/>
                <a:gd name="T50" fmla="*/ 61 w 1017"/>
                <a:gd name="T51" fmla="*/ 266 h 1017"/>
                <a:gd name="T52" fmla="*/ 101 w 1017"/>
                <a:gd name="T53" fmla="*/ 204 h 1017"/>
                <a:gd name="T54" fmla="*/ 148 w 1017"/>
                <a:gd name="T55" fmla="*/ 148 h 1017"/>
                <a:gd name="T56" fmla="*/ 204 w 1017"/>
                <a:gd name="T57" fmla="*/ 100 h 1017"/>
                <a:gd name="T58" fmla="*/ 266 w 1017"/>
                <a:gd name="T59" fmla="*/ 61 h 1017"/>
                <a:gd name="T60" fmla="*/ 334 w 1017"/>
                <a:gd name="T61" fmla="*/ 30 h 1017"/>
                <a:gd name="T62" fmla="*/ 406 w 1017"/>
                <a:gd name="T63" fmla="*/ 10 h 1017"/>
                <a:gd name="T64" fmla="*/ 482 w 1017"/>
                <a:gd name="T65" fmla="*/ 0 h 1017"/>
                <a:gd name="T66" fmla="*/ 534 w 1017"/>
                <a:gd name="T67" fmla="*/ 0 h 1017"/>
                <a:gd name="T68" fmla="*/ 611 w 1017"/>
                <a:gd name="T69" fmla="*/ 10 h 1017"/>
                <a:gd name="T70" fmla="*/ 683 w 1017"/>
                <a:gd name="T71" fmla="*/ 30 h 1017"/>
                <a:gd name="T72" fmla="*/ 751 w 1017"/>
                <a:gd name="T73" fmla="*/ 61 h 1017"/>
                <a:gd name="T74" fmla="*/ 813 w 1017"/>
                <a:gd name="T75" fmla="*/ 100 h 1017"/>
                <a:gd name="T76" fmla="*/ 868 w 1017"/>
                <a:gd name="T77" fmla="*/ 148 h 1017"/>
                <a:gd name="T78" fmla="*/ 916 w 1017"/>
                <a:gd name="T79" fmla="*/ 204 h 1017"/>
                <a:gd name="T80" fmla="*/ 956 w 1017"/>
                <a:gd name="T81" fmla="*/ 266 h 1017"/>
                <a:gd name="T82" fmla="*/ 986 w 1017"/>
                <a:gd name="T83" fmla="*/ 333 h 1017"/>
                <a:gd name="T84" fmla="*/ 1006 w 1017"/>
                <a:gd name="T85" fmla="*/ 405 h 1017"/>
                <a:gd name="T86" fmla="*/ 1017 w 1017"/>
                <a:gd name="T87" fmla="*/ 481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17" h="1017">
                  <a:moveTo>
                    <a:pt x="1017" y="508"/>
                  </a:moveTo>
                  <a:lnTo>
                    <a:pt x="1017" y="508"/>
                  </a:lnTo>
                  <a:lnTo>
                    <a:pt x="1017" y="534"/>
                  </a:lnTo>
                  <a:lnTo>
                    <a:pt x="1014" y="560"/>
                  </a:lnTo>
                  <a:lnTo>
                    <a:pt x="1011" y="585"/>
                  </a:lnTo>
                  <a:lnTo>
                    <a:pt x="1006" y="610"/>
                  </a:lnTo>
                  <a:lnTo>
                    <a:pt x="1001" y="636"/>
                  </a:lnTo>
                  <a:lnTo>
                    <a:pt x="994" y="660"/>
                  </a:lnTo>
                  <a:lnTo>
                    <a:pt x="986" y="683"/>
                  </a:lnTo>
                  <a:lnTo>
                    <a:pt x="978" y="706"/>
                  </a:lnTo>
                  <a:lnTo>
                    <a:pt x="967" y="729"/>
                  </a:lnTo>
                  <a:lnTo>
                    <a:pt x="956" y="751"/>
                  </a:lnTo>
                  <a:lnTo>
                    <a:pt x="943" y="772"/>
                  </a:lnTo>
                  <a:lnTo>
                    <a:pt x="930" y="792"/>
                  </a:lnTo>
                  <a:lnTo>
                    <a:pt x="916" y="812"/>
                  </a:lnTo>
                  <a:lnTo>
                    <a:pt x="900" y="831"/>
                  </a:lnTo>
                  <a:lnTo>
                    <a:pt x="885" y="850"/>
                  </a:lnTo>
                  <a:lnTo>
                    <a:pt x="868" y="867"/>
                  </a:lnTo>
                  <a:lnTo>
                    <a:pt x="851" y="884"/>
                  </a:lnTo>
                  <a:lnTo>
                    <a:pt x="832" y="901"/>
                  </a:lnTo>
                  <a:lnTo>
                    <a:pt x="813" y="916"/>
                  </a:lnTo>
                  <a:lnTo>
                    <a:pt x="793" y="929"/>
                  </a:lnTo>
                  <a:lnTo>
                    <a:pt x="773" y="943"/>
                  </a:lnTo>
                  <a:lnTo>
                    <a:pt x="751" y="956"/>
                  </a:lnTo>
                  <a:lnTo>
                    <a:pt x="729" y="966"/>
                  </a:lnTo>
                  <a:lnTo>
                    <a:pt x="707" y="977"/>
                  </a:lnTo>
                  <a:lnTo>
                    <a:pt x="683" y="986"/>
                  </a:lnTo>
                  <a:lnTo>
                    <a:pt x="660" y="994"/>
                  </a:lnTo>
                  <a:lnTo>
                    <a:pt x="635" y="1001"/>
                  </a:lnTo>
                  <a:lnTo>
                    <a:pt x="611" y="1007"/>
                  </a:lnTo>
                  <a:lnTo>
                    <a:pt x="586" y="1011"/>
                  </a:lnTo>
                  <a:lnTo>
                    <a:pt x="561" y="1015"/>
                  </a:lnTo>
                  <a:lnTo>
                    <a:pt x="534" y="1016"/>
                  </a:lnTo>
                  <a:lnTo>
                    <a:pt x="509" y="1017"/>
                  </a:lnTo>
                  <a:lnTo>
                    <a:pt x="509" y="1017"/>
                  </a:lnTo>
                  <a:lnTo>
                    <a:pt x="482" y="1016"/>
                  </a:lnTo>
                  <a:lnTo>
                    <a:pt x="456" y="1015"/>
                  </a:lnTo>
                  <a:lnTo>
                    <a:pt x="431" y="1011"/>
                  </a:lnTo>
                  <a:lnTo>
                    <a:pt x="406" y="1007"/>
                  </a:lnTo>
                  <a:lnTo>
                    <a:pt x="381" y="1001"/>
                  </a:lnTo>
                  <a:lnTo>
                    <a:pt x="357" y="994"/>
                  </a:lnTo>
                  <a:lnTo>
                    <a:pt x="334" y="986"/>
                  </a:lnTo>
                  <a:lnTo>
                    <a:pt x="311" y="977"/>
                  </a:lnTo>
                  <a:lnTo>
                    <a:pt x="288" y="966"/>
                  </a:lnTo>
                  <a:lnTo>
                    <a:pt x="266" y="956"/>
                  </a:lnTo>
                  <a:lnTo>
                    <a:pt x="245" y="943"/>
                  </a:lnTo>
                  <a:lnTo>
                    <a:pt x="224" y="929"/>
                  </a:lnTo>
                  <a:lnTo>
                    <a:pt x="204" y="916"/>
                  </a:lnTo>
                  <a:lnTo>
                    <a:pt x="185" y="901"/>
                  </a:lnTo>
                  <a:lnTo>
                    <a:pt x="167" y="884"/>
                  </a:lnTo>
                  <a:lnTo>
                    <a:pt x="148" y="867"/>
                  </a:lnTo>
                  <a:lnTo>
                    <a:pt x="132" y="850"/>
                  </a:lnTo>
                  <a:lnTo>
                    <a:pt x="116" y="831"/>
                  </a:lnTo>
                  <a:lnTo>
                    <a:pt x="101" y="812"/>
                  </a:lnTo>
                  <a:lnTo>
                    <a:pt x="86" y="792"/>
                  </a:lnTo>
                  <a:lnTo>
                    <a:pt x="74" y="772"/>
                  </a:lnTo>
                  <a:lnTo>
                    <a:pt x="61" y="751"/>
                  </a:lnTo>
                  <a:lnTo>
                    <a:pt x="50" y="729"/>
                  </a:lnTo>
                  <a:lnTo>
                    <a:pt x="40" y="706"/>
                  </a:lnTo>
                  <a:lnTo>
                    <a:pt x="31" y="683"/>
                  </a:lnTo>
                  <a:lnTo>
                    <a:pt x="23" y="660"/>
                  </a:lnTo>
                  <a:lnTo>
                    <a:pt x="16" y="636"/>
                  </a:lnTo>
                  <a:lnTo>
                    <a:pt x="10" y="610"/>
                  </a:lnTo>
                  <a:lnTo>
                    <a:pt x="6" y="585"/>
                  </a:lnTo>
                  <a:lnTo>
                    <a:pt x="2" y="560"/>
                  </a:lnTo>
                  <a:lnTo>
                    <a:pt x="1" y="534"/>
                  </a:lnTo>
                  <a:lnTo>
                    <a:pt x="0" y="508"/>
                  </a:lnTo>
                  <a:lnTo>
                    <a:pt x="0" y="508"/>
                  </a:lnTo>
                  <a:lnTo>
                    <a:pt x="1" y="481"/>
                  </a:lnTo>
                  <a:lnTo>
                    <a:pt x="2" y="456"/>
                  </a:lnTo>
                  <a:lnTo>
                    <a:pt x="6" y="431"/>
                  </a:lnTo>
                  <a:lnTo>
                    <a:pt x="10" y="405"/>
                  </a:lnTo>
                  <a:lnTo>
                    <a:pt x="16" y="381"/>
                  </a:lnTo>
                  <a:lnTo>
                    <a:pt x="23" y="357"/>
                  </a:lnTo>
                  <a:lnTo>
                    <a:pt x="31" y="333"/>
                  </a:lnTo>
                  <a:lnTo>
                    <a:pt x="40" y="310"/>
                  </a:lnTo>
                  <a:lnTo>
                    <a:pt x="50" y="288"/>
                  </a:lnTo>
                  <a:lnTo>
                    <a:pt x="61" y="266"/>
                  </a:lnTo>
                  <a:lnTo>
                    <a:pt x="74" y="244"/>
                  </a:lnTo>
                  <a:lnTo>
                    <a:pt x="86" y="223"/>
                  </a:lnTo>
                  <a:lnTo>
                    <a:pt x="101" y="204"/>
                  </a:lnTo>
                  <a:lnTo>
                    <a:pt x="116" y="184"/>
                  </a:lnTo>
                  <a:lnTo>
                    <a:pt x="132" y="166"/>
                  </a:lnTo>
                  <a:lnTo>
                    <a:pt x="148" y="148"/>
                  </a:lnTo>
                  <a:lnTo>
                    <a:pt x="167" y="131"/>
                  </a:lnTo>
                  <a:lnTo>
                    <a:pt x="185" y="115"/>
                  </a:lnTo>
                  <a:lnTo>
                    <a:pt x="204" y="100"/>
                  </a:lnTo>
                  <a:lnTo>
                    <a:pt x="224" y="86"/>
                  </a:lnTo>
                  <a:lnTo>
                    <a:pt x="245" y="73"/>
                  </a:lnTo>
                  <a:lnTo>
                    <a:pt x="266" y="61"/>
                  </a:lnTo>
                  <a:lnTo>
                    <a:pt x="288" y="49"/>
                  </a:lnTo>
                  <a:lnTo>
                    <a:pt x="311" y="39"/>
                  </a:lnTo>
                  <a:lnTo>
                    <a:pt x="334" y="30"/>
                  </a:lnTo>
                  <a:lnTo>
                    <a:pt x="357" y="21"/>
                  </a:lnTo>
                  <a:lnTo>
                    <a:pt x="381" y="15"/>
                  </a:lnTo>
                  <a:lnTo>
                    <a:pt x="406" y="10"/>
                  </a:lnTo>
                  <a:lnTo>
                    <a:pt x="431" y="5"/>
                  </a:lnTo>
                  <a:lnTo>
                    <a:pt x="456" y="2"/>
                  </a:lnTo>
                  <a:lnTo>
                    <a:pt x="482" y="0"/>
                  </a:lnTo>
                  <a:lnTo>
                    <a:pt x="509" y="0"/>
                  </a:lnTo>
                  <a:lnTo>
                    <a:pt x="509" y="0"/>
                  </a:lnTo>
                  <a:lnTo>
                    <a:pt x="534" y="0"/>
                  </a:lnTo>
                  <a:lnTo>
                    <a:pt x="561" y="2"/>
                  </a:lnTo>
                  <a:lnTo>
                    <a:pt x="586" y="5"/>
                  </a:lnTo>
                  <a:lnTo>
                    <a:pt x="611" y="10"/>
                  </a:lnTo>
                  <a:lnTo>
                    <a:pt x="635" y="15"/>
                  </a:lnTo>
                  <a:lnTo>
                    <a:pt x="660" y="21"/>
                  </a:lnTo>
                  <a:lnTo>
                    <a:pt x="683" y="30"/>
                  </a:lnTo>
                  <a:lnTo>
                    <a:pt x="707" y="39"/>
                  </a:lnTo>
                  <a:lnTo>
                    <a:pt x="729" y="49"/>
                  </a:lnTo>
                  <a:lnTo>
                    <a:pt x="751" y="61"/>
                  </a:lnTo>
                  <a:lnTo>
                    <a:pt x="773" y="73"/>
                  </a:lnTo>
                  <a:lnTo>
                    <a:pt x="793" y="86"/>
                  </a:lnTo>
                  <a:lnTo>
                    <a:pt x="813" y="100"/>
                  </a:lnTo>
                  <a:lnTo>
                    <a:pt x="832" y="115"/>
                  </a:lnTo>
                  <a:lnTo>
                    <a:pt x="851" y="131"/>
                  </a:lnTo>
                  <a:lnTo>
                    <a:pt x="868" y="148"/>
                  </a:lnTo>
                  <a:lnTo>
                    <a:pt x="885" y="166"/>
                  </a:lnTo>
                  <a:lnTo>
                    <a:pt x="900" y="184"/>
                  </a:lnTo>
                  <a:lnTo>
                    <a:pt x="916" y="204"/>
                  </a:lnTo>
                  <a:lnTo>
                    <a:pt x="930" y="223"/>
                  </a:lnTo>
                  <a:lnTo>
                    <a:pt x="943" y="244"/>
                  </a:lnTo>
                  <a:lnTo>
                    <a:pt x="956" y="266"/>
                  </a:lnTo>
                  <a:lnTo>
                    <a:pt x="967" y="288"/>
                  </a:lnTo>
                  <a:lnTo>
                    <a:pt x="978" y="310"/>
                  </a:lnTo>
                  <a:lnTo>
                    <a:pt x="986" y="333"/>
                  </a:lnTo>
                  <a:lnTo>
                    <a:pt x="994" y="357"/>
                  </a:lnTo>
                  <a:lnTo>
                    <a:pt x="1001" y="381"/>
                  </a:lnTo>
                  <a:lnTo>
                    <a:pt x="1006" y="405"/>
                  </a:lnTo>
                  <a:lnTo>
                    <a:pt x="1011" y="431"/>
                  </a:lnTo>
                  <a:lnTo>
                    <a:pt x="1014" y="456"/>
                  </a:lnTo>
                  <a:lnTo>
                    <a:pt x="1017" y="481"/>
                  </a:lnTo>
                  <a:lnTo>
                    <a:pt x="1017" y="508"/>
                  </a:lnTo>
                  <a:lnTo>
                    <a:pt x="1017" y="508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 latinLnBrk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58A5144-6868-4760-AAED-DC2AAFFB9DC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40388" y="3068638"/>
              <a:ext cx="271463" cy="588963"/>
            </a:xfrm>
            <a:custGeom>
              <a:avLst/>
              <a:gdLst>
                <a:gd name="T0" fmla="*/ 240 w 342"/>
                <a:gd name="T1" fmla="*/ 539 h 742"/>
                <a:gd name="T2" fmla="*/ 308 w 342"/>
                <a:gd name="T3" fmla="*/ 476 h 742"/>
                <a:gd name="T4" fmla="*/ 340 w 342"/>
                <a:gd name="T5" fmla="*/ 398 h 742"/>
                <a:gd name="T6" fmla="*/ 338 w 342"/>
                <a:gd name="T7" fmla="*/ 329 h 742"/>
                <a:gd name="T8" fmla="*/ 298 w 342"/>
                <a:gd name="T9" fmla="*/ 254 h 742"/>
                <a:gd name="T10" fmla="*/ 226 w 342"/>
                <a:gd name="T11" fmla="*/ 193 h 742"/>
                <a:gd name="T12" fmla="*/ 242 w 342"/>
                <a:gd name="T13" fmla="*/ 147 h 742"/>
                <a:gd name="T14" fmla="*/ 311 w 342"/>
                <a:gd name="T15" fmla="*/ 87 h 742"/>
                <a:gd name="T16" fmla="*/ 339 w 342"/>
                <a:gd name="T17" fmla="*/ 21 h 742"/>
                <a:gd name="T18" fmla="*/ 331 w 342"/>
                <a:gd name="T19" fmla="*/ 0 h 742"/>
                <a:gd name="T20" fmla="*/ 320 w 342"/>
                <a:gd name="T21" fmla="*/ 8 h 742"/>
                <a:gd name="T22" fmla="*/ 300 w 342"/>
                <a:gd name="T23" fmla="*/ 72 h 742"/>
                <a:gd name="T24" fmla="*/ 236 w 342"/>
                <a:gd name="T25" fmla="*/ 130 h 742"/>
                <a:gd name="T26" fmla="*/ 121 w 342"/>
                <a:gd name="T27" fmla="*/ 139 h 742"/>
                <a:gd name="T28" fmla="*/ 51 w 342"/>
                <a:gd name="T29" fmla="*/ 83 h 742"/>
                <a:gd name="T30" fmla="*/ 23 w 342"/>
                <a:gd name="T31" fmla="*/ 19 h 742"/>
                <a:gd name="T32" fmla="*/ 13 w 342"/>
                <a:gd name="T33" fmla="*/ 0 h 742"/>
                <a:gd name="T34" fmla="*/ 4 w 342"/>
                <a:gd name="T35" fmla="*/ 6 h 742"/>
                <a:gd name="T36" fmla="*/ 13 w 342"/>
                <a:gd name="T37" fmla="*/ 54 h 742"/>
                <a:gd name="T38" fmla="*/ 61 w 342"/>
                <a:gd name="T39" fmla="*/ 118 h 742"/>
                <a:gd name="T40" fmla="*/ 151 w 342"/>
                <a:gd name="T41" fmla="*/ 175 h 742"/>
                <a:gd name="T42" fmla="*/ 76 w 342"/>
                <a:gd name="T43" fmla="*/ 222 h 742"/>
                <a:gd name="T44" fmla="*/ 20 w 342"/>
                <a:gd name="T45" fmla="*/ 291 h 742"/>
                <a:gd name="T46" fmla="*/ 0 w 342"/>
                <a:gd name="T47" fmla="*/ 371 h 742"/>
                <a:gd name="T48" fmla="*/ 14 w 342"/>
                <a:gd name="T49" fmla="*/ 438 h 742"/>
                <a:gd name="T50" fmla="*/ 65 w 342"/>
                <a:gd name="T51" fmla="*/ 509 h 742"/>
                <a:gd name="T52" fmla="*/ 133 w 342"/>
                <a:gd name="T53" fmla="*/ 557 h 742"/>
                <a:gd name="T54" fmla="*/ 74 w 342"/>
                <a:gd name="T55" fmla="*/ 614 h 742"/>
                <a:gd name="T56" fmla="*/ 17 w 342"/>
                <a:gd name="T57" fmla="*/ 676 h 742"/>
                <a:gd name="T58" fmla="*/ 3 w 342"/>
                <a:gd name="T59" fmla="*/ 734 h 742"/>
                <a:gd name="T60" fmla="*/ 13 w 342"/>
                <a:gd name="T61" fmla="*/ 742 h 742"/>
                <a:gd name="T62" fmla="*/ 22 w 342"/>
                <a:gd name="T63" fmla="*/ 734 h 742"/>
                <a:gd name="T64" fmla="*/ 44 w 342"/>
                <a:gd name="T65" fmla="*/ 669 h 742"/>
                <a:gd name="T66" fmla="*/ 106 w 342"/>
                <a:gd name="T67" fmla="*/ 612 h 742"/>
                <a:gd name="T68" fmla="*/ 222 w 342"/>
                <a:gd name="T69" fmla="*/ 602 h 742"/>
                <a:gd name="T70" fmla="*/ 292 w 342"/>
                <a:gd name="T71" fmla="*/ 659 h 742"/>
                <a:gd name="T72" fmla="*/ 320 w 342"/>
                <a:gd name="T73" fmla="*/ 722 h 742"/>
                <a:gd name="T74" fmla="*/ 331 w 342"/>
                <a:gd name="T75" fmla="*/ 742 h 742"/>
                <a:gd name="T76" fmla="*/ 339 w 342"/>
                <a:gd name="T77" fmla="*/ 736 h 742"/>
                <a:gd name="T78" fmla="*/ 330 w 342"/>
                <a:gd name="T79" fmla="*/ 688 h 742"/>
                <a:gd name="T80" fmla="*/ 281 w 342"/>
                <a:gd name="T81" fmla="*/ 623 h 742"/>
                <a:gd name="T82" fmla="*/ 191 w 342"/>
                <a:gd name="T83" fmla="*/ 567 h 742"/>
                <a:gd name="T84" fmla="*/ 115 w 342"/>
                <a:gd name="T85" fmla="*/ 528 h 742"/>
                <a:gd name="T86" fmla="*/ 52 w 342"/>
                <a:gd name="T87" fmla="*/ 468 h 742"/>
                <a:gd name="T88" fmla="*/ 21 w 342"/>
                <a:gd name="T89" fmla="*/ 396 h 742"/>
                <a:gd name="T90" fmla="*/ 24 w 342"/>
                <a:gd name="T91" fmla="*/ 333 h 742"/>
                <a:gd name="T92" fmla="*/ 60 w 342"/>
                <a:gd name="T93" fmla="*/ 264 h 742"/>
                <a:gd name="T94" fmla="*/ 128 w 342"/>
                <a:gd name="T95" fmla="*/ 206 h 742"/>
                <a:gd name="T96" fmla="*/ 172 w 342"/>
                <a:gd name="T97" fmla="*/ 184 h 742"/>
                <a:gd name="T98" fmla="*/ 228 w 342"/>
                <a:gd name="T99" fmla="*/ 214 h 742"/>
                <a:gd name="T100" fmla="*/ 292 w 342"/>
                <a:gd name="T101" fmla="*/ 274 h 742"/>
                <a:gd name="T102" fmla="*/ 322 w 342"/>
                <a:gd name="T103" fmla="*/ 345 h 742"/>
                <a:gd name="T104" fmla="*/ 319 w 342"/>
                <a:gd name="T105" fmla="*/ 409 h 742"/>
                <a:gd name="T106" fmla="*/ 282 w 342"/>
                <a:gd name="T107" fmla="*/ 478 h 742"/>
                <a:gd name="T108" fmla="*/ 214 w 342"/>
                <a:gd name="T109" fmla="*/ 536 h 742"/>
                <a:gd name="T110" fmla="*/ 172 w 342"/>
                <a:gd name="T111" fmla="*/ 557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2" h="742">
                  <a:moveTo>
                    <a:pt x="191" y="567"/>
                  </a:moveTo>
                  <a:lnTo>
                    <a:pt x="191" y="567"/>
                  </a:lnTo>
                  <a:lnTo>
                    <a:pt x="210" y="557"/>
                  </a:lnTo>
                  <a:lnTo>
                    <a:pt x="210" y="557"/>
                  </a:lnTo>
                  <a:lnTo>
                    <a:pt x="226" y="548"/>
                  </a:lnTo>
                  <a:lnTo>
                    <a:pt x="240" y="539"/>
                  </a:lnTo>
                  <a:lnTo>
                    <a:pt x="254" y="530"/>
                  </a:lnTo>
                  <a:lnTo>
                    <a:pt x="266" y="519"/>
                  </a:lnTo>
                  <a:lnTo>
                    <a:pt x="278" y="509"/>
                  </a:lnTo>
                  <a:lnTo>
                    <a:pt x="289" y="499"/>
                  </a:lnTo>
                  <a:lnTo>
                    <a:pt x="298" y="487"/>
                  </a:lnTo>
                  <a:lnTo>
                    <a:pt x="308" y="476"/>
                  </a:lnTo>
                  <a:lnTo>
                    <a:pt x="316" y="463"/>
                  </a:lnTo>
                  <a:lnTo>
                    <a:pt x="323" y="450"/>
                  </a:lnTo>
                  <a:lnTo>
                    <a:pt x="328" y="438"/>
                  </a:lnTo>
                  <a:lnTo>
                    <a:pt x="334" y="425"/>
                  </a:lnTo>
                  <a:lnTo>
                    <a:pt x="338" y="411"/>
                  </a:lnTo>
                  <a:lnTo>
                    <a:pt x="340" y="398"/>
                  </a:lnTo>
                  <a:lnTo>
                    <a:pt x="342" y="385"/>
                  </a:lnTo>
                  <a:lnTo>
                    <a:pt x="342" y="371"/>
                  </a:lnTo>
                  <a:lnTo>
                    <a:pt x="342" y="371"/>
                  </a:lnTo>
                  <a:lnTo>
                    <a:pt x="342" y="357"/>
                  </a:lnTo>
                  <a:lnTo>
                    <a:pt x="340" y="343"/>
                  </a:lnTo>
                  <a:lnTo>
                    <a:pt x="338" y="329"/>
                  </a:lnTo>
                  <a:lnTo>
                    <a:pt x="334" y="317"/>
                  </a:lnTo>
                  <a:lnTo>
                    <a:pt x="328" y="304"/>
                  </a:lnTo>
                  <a:lnTo>
                    <a:pt x="323" y="291"/>
                  </a:lnTo>
                  <a:lnTo>
                    <a:pt x="316" y="279"/>
                  </a:lnTo>
                  <a:lnTo>
                    <a:pt x="308" y="266"/>
                  </a:lnTo>
                  <a:lnTo>
                    <a:pt x="298" y="254"/>
                  </a:lnTo>
                  <a:lnTo>
                    <a:pt x="289" y="243"/>
                  </a:lnTo>
                  <a:lnTo>
                    <a:pt x="278" y="233"/>
                  </a:lnTo>
                  <a:lnTo>
                    <a:pt x="266" y="222"/>
                  </a:lnTo>
                  <a:lnTo>
                    <a:pt x="254" y="212"/>
                  </a:lnTo>
                  <a:lnTo>
                    <a:pt x="240" y="203"/>
                  </a:lnTo>
                  <a:lnTo>
                    <a:pt x="226" y="193"/>
                  </a:lnTo>
                  <a:lnTo>
                    <a:pt x="210" y="184"/>
                  </a:lnTo>
                  <a:lnTo>
                    <a:pt x="210" y="184"/>
                  </a:lnTo>
                  <a:lnTo>
                    <a:pt x="191" y="175"/>
                  </a:lnTo>
                  <a:lnTo>
                    <a:pt x="191" y="175"/>
                  </a:lnTo>
                  <a:lnTo>
                    <a:pt x="226" y="156"/>
                  </a:lnTo>
                  <a:lnTo>
                    <a:pt x="242" y="147"/>
                  </a:lnTo>
                  <a:lnTo>
                    <a:pt x="256" y="138"/>
                  </a:lnTo>
                  <a:lnTo>
                    <a:pt x="270" y="128"/>
                  </a:lnTo>
                  <a:lnTo>
                    <a:pt x="281" y="118"/>
                  </a:lnTo>
                  <a:lnTo>
                    <a:pt x="293" y="108"/>
                  </a:lnTo>
                  <a:lnTo>
                    <a:pt x="302" y="98"/>
                  </a:lnTo>
                  <a:lnTo>
                    <a:pt x="311" y="87"/>
                  </a:lnTo>
                  <a:lnTo>
                    <a:pt x="318" y="76"/>
                  </a:lnTo>
                  <a:lnTo>
                    <a:pt x="325" y="65"/>
                  </a:lnTo>
                  <a:lnTo>
                    <a:pt x="330" y="54"/>
                  </a:lnTo>
                  <a:lnTo>
                    <a:pt x="334" y="44"/>
                  </a:lnTo>
                  <a:lnTo>
                    <a:pt x="338" y="32"/>
                  </a:lnTo>
                  <a:lnTo>
                    <a:pt x="339" y="21"/>
                  </a:lnTo>
                  <a:lnTo>
                    <a:pt x="340" y="8"/>
                  </a:lnTo>
                  <a:lnTo>
                    <a:pt x="340" y="8"/>
                  </a:lnTo>
                  <a:lnTo>
                    <a:pt x="339" y="6"/>
                  </a:lnTo>
                  <a:lnTo>
                    <a:pt x="338" y="2"/>
                  </a:lnTo>
                  <a:lnTo>
                    <a:pt x="334" y="1"/>
                  </a:lnTo>
                  <a:lnTo>
                    <a:pt x="331" y="0"/>
                  </a:lnTo>
                  <a:lnTo>
                    <a:pt x="331" y="0"/>
                  </a:lnTo>
                  <a:lnTo>
                    <a:pt x="326" y="1"/>
                  </a:lnTo>
                  <a:lnTo>
                    <a:pt x="324" y="2"/>
                  </a:lnTo>
                  <a:lnTo>
                    <a:pt x="322" y="4"/>
                  </a:lnTo>
                  <a:lnTo>
                    <a:pt x="320" y="8"/>
                  </a:lnTo>
                  <a:lnTo>
                    <a:pt x="320" y="8"/>
                  </a:lnTo>
                  <a:lnTo>
                    <a:pt x="320" y="19"/>
                  </a:lnTo>
                  <a:lnTo>
                    <a:pt x="318" y="30"/>
                  </a:lnTo>
                  <a:lnTo>
                    <a:pt x="315" y="41"/>
                  </a:lnTo>
                  <a:lnTo>
                    <a:pt x="311" y="52"/>
                  </a:lnTo>
                  <a:lnTo>
                    <a:pt x="305" y="62"/>
                  </a:lnTo>
                  <a:lnTo>
                    <a:pt x="300" y="72"/>
                  </a:lnTo>
                  <a:lnTo>
                    <a:pt x="292" y="83"/>
                  </a:lnTo>
                  <a:lnTo>
                    <a:pt x="284" y="92"/>
                  </a:lnTo>
                  <a:lnTo>
                    <a:pt x="273" y="102"/>
                  </a:lnTo>
                  <a:lnTo>
                    <a:pt x="262" y="112"/>
                  </a:lnTo>
                  <a:lnTo>
                    <a:pt x="250" y="121"/>
                  </a:lnTo>
                  <a:lnTo>
                    <a:pt x="236" y="130"/>
                  </a:lnTo>
                  <a:lnTo>
                    <a:pt x="222" y="139"/>
                  </a:lnTo>
                  <a:lnTo>
                    <a:pt x="206" y="148"/>
                  </a:lnTo>
                  <a:lnTo>
                    <a:pt x="172" y="166"/>
                  </a:lnTo>
                  <a:lnTo>
                    <a:pt x="172" y="166"/>
                  </a:lnTo>
                  <a:lnTo>
                    <a:pt x="136" y="148"/>
                  </a:lnTo>
                  <a:lnTo>
                    <a:pt x="121" y="139"/>
                  </a:lnTo>
                  <a:lnTo>
                    <a:pt x="106" y="130"/>
                  </a:lnTo>
                  <a:lnTo>
                    <a:pt x="92" y="121"/>
                  </a:lnTo>
                  <a:lnTo>
                    <a:pt x="81" y="112"/>
                  </a:lnTo>
                  <a:lnTo>
                    <a:pt x="69" y="102"/>
                  </a:lnTo>
                  <a:lnTo>
                    <a:pt x="60" y="92"/>
                  </a:lnTo>
                  <a:lnTo>
                    <a:pt x="51" y="83"/>
                  </a:lnTo>
                  <a:lnTo>
                    <a:pt x="44" y="72"/>
                  </a:lnTo>
                  <a:lnTo>
                    <a:pt x="37" y="62"/>
                  </a:lnTo>
                  <a:lnTo>
                    <a:pt x="31" y="52"/>
                  </a:lnTo>
                  <a:lnTo>
                    <a:pt x="28" y="41"/>
                  </a:lnTo>
                  <a:lnTo>
                    <a:pt x="24" y="30"/>
                  </a:lnTo>
                  <a:lnTo>
                    <a:pt x="23" y="19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1" y="4"/>
                  </a:lnTo>
                  <a:lnTo>
                    <a:pt x="19" y="2"/>
                  </a:lnTo>
                  <a:lnTo>
                    <a:pt x="16" y="1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6"/>
                  </a:lnTo>
                  <a:lnTo>
                    <a:pt x="3" y="8"/>
                  </a:lnTo>
                  <a:lnTo>
                    <a:pt x="3" y="8"/>
                  </a:lnTo>
                  <a:lnTo>
                    <a:pt x="4" y="21"/>
                  </a:lnTo>
                  <a:lnTo>
                    <a:pt x="6" y="32"/>
                  </a:lnTo>
                  <a:lnTo>
                    <a:pt x="8" y="44"/>
                  </a:lnTo>
                  <a:lnTo>
                    <a:pt x="13" y="54"/>
                  </a:lnTo>
                  <a:lnTo>
                    <a:pt x="17" y="65"/>
                  </a:lnTo>
                  <a:lnTo>
                    <a:pt x="24" y="76"/>
                  </a:lnTo>
                  <a:lnTo>
                    <a:pt x="31" y="87"/>
                  </a:lnTo>
                  <a:lnTo>
                    <a:pt x="41" y="98"/>
                  </a:lnTo>
                  <a:lnTo>
                    <a:pt x="51" y="108"/>
                  </a:lnTo>
                  <a:lnTo>
                    <a:pt x="61" y="118"/>
                  </a:lnTo>
                  <a:lnTo>
                    <a:pt x="74" y="128"/>
                  </a:lnTo>
                  <a:lnTo>
                    <a:pt x="87" y="138"/>
                  </a:lnTo>
                  <a:lnTo>
                    <a:pt x="102" y="147"/>
                  </a:lnTo>
                  <a:lnTo>
                    <a:pt x="117" y="156"/>
                  </a:lnTo>
                  <a:lnTo>
                    <a:pt x="151" y="175"/>
                  </a:lnTo>
                  <a:lnTo>
                    <a:pt x="151" y="175"/>
                  </a:lnTo>
                  <a:lnTo>
                    <a:pt x="133" y="184"/>
                  </a:lnTo>
                  <a:lnTo>
                    <a:pt x="133" y="184"/>
                  </a:lnTo>
                  <a:lnTo>
                    <a:pt x="118" y="193"/>
                  </a:lnTo>
                  <a:lnTo>
                    <a:pt x="103" y="203"/>
                  </a:lnTo>
                  <a:lnTo>
                    <a:pt x="89" y="212"/>
                  </a:lnTo>
                  <a:lnTo>
                    <a:pt x="76" y="222"/>
                  </a:lnTo>
                  <a:lnTo>
                    <a:pt x="65" y="233"/>
                  </a:lnTo>
                  <a:lnTo>
                    <a:pt x="53" y="243"/>
                  </a:lnTo>
                  <a:lnTo>
                    <a:pt x="44" y="254"/>
                  </a:lnTo>
                  <a:lnTo>
                    <a:pt x="35" y="266"/>
                  </a:lnTo>
                  <a:lnTo>
                    <a:pt x="27" y="279"/>
                  </a:lnTo>
                  <a:lnTo>
                    <a:pt x="20" y="291"/>
                  </a:lnTo>
                  <a:lnTo>
                    <a:pt x="14" y="304"/>
                  </a:lnTo>
                  <a:lnTo>
                    <a:pt x="9" y="317"/>
                  </a:lnTo>
                  <a:lnTo>
                    <a:pt x="5" y="329"/>
                  </a:lnTo>
                  <a:lnTo>
                    <a:pt x="3" y="343"/>
                  </a:lnTo>
                  <a:lnTo>
                    <a:pt x="0" y="357"/>
                  </a:lnTo>
                  <a:lnTo>
                    <a:pt x="0" y="371"/>
                  </a:lnTo>
                  <a:lnTo>
                    <a:pt x="0" y="371"/>
                  </a:lnTo>
                  <a:lnTo>
                    <a:pt x="0" y="385"/>
                  </a:lnTo>
                  <a:lnTo>
                    <a:pt x="3" y="398"/>
                  </a:lnTo>
                  <a:lnTo>
                    <a:pt x="5" y="411"/>
                  </a:lnTo>
                  <a:lnTo>
                    <a:pt x="9" y="425"/>
                  </a:lnTo>
                  <a:lnTo>
                    <a:pt x="14" y="438"/>
                  </a:lnTo>
                  <a:lnTo>
                    <a:pt x="20" y="450"/>
                  </a:lnTo>
                  <a:lnTo>
                    <a:pt x="27" y="463"/>
                  </a:lnTo>
                  <a:lnTo>
                    <a:pt x="35" y="476"/>
                  </a:lnTo>
                  <a:lnTo>
                    <a:pt x="44" y="487"/>
                  </a:lnTo>
                  <a:lnTo>
                    <a:pt x="53" y="499"/>
                  </a:lnTo>
                  <a:lnTo>
                    <a:pt x="65" y="509"/>
                  </a:lnTo>
                  <a:lnTo>
                    <a:pt x="76" y="519"/>
                  </a:lnTo>
                  <a:lnTo>
                    <a:pt x="89" y="530"/>
                  </a:lnTo>
                  <a:lnTo>
                    <a:pt x="103" y="539"/>
                  </a:lnTo>
                  <a:lnTo>
                    <a:pt x="118" y="548"/>
                  </a:lnTo>
                  <a:lnTo>
                    <a:pt x="133" y="557"/>
                  </a:lnTo>
                  <a:lnTo>
                    <a:pt x="133" y="557"/>
                  </a:lnTo>
                  <a:lnTo>
                    <a:pt x="151" y="567"/>
                  </a:lnTo>
                  <a:lnTo>
                    <a:pt x="151" y="567"/>
                  </a:lnTo>
                  <a:lnTo>
                    <a:pt x="117" y="585"/>
                  </a:lnTo>
                  <a:lnTo>
                    <a:pt x="102" y="594"/>
                  </a:lnTo>
                  <a:lnTo>
                    <a:pt x="87" y="604"/>
                  </a:lnTo>
                  <a:lnTo>
                    <a:pt x="74" y="614"/>
                  </a:lnTo>
                  <a:lnTo>
                    <a:pt x="61" y="623"/>
                  </a:lnTo>
                  <a:lnTo>
                    <a:pt x="51" y="634"/>
                  </a:lnTo>
                  <a:lnTo>
                    <a:pt x="41" y="644"/>
                  </a:lnTo>
                  <a:lnTo>
                    <a:pt x="31" y="654"/>
                  </a:lnTo>
                  <a:lnTo>
                    <a:pt x="24" y="666"/>
                  </a:lnTo>
                  <a:lnTo>
                    <a:pt x="17" y="676"/>
                  </a:lnTo>
                  <a:lnTo>
                    <a:pt x="13" y="688"/>
                  </a:lnTo>
                  <a:lnTo>
                    <a:pt x="8" y="698"/>
                  </a:lnTo>
                  <a:lnTo>
                    <a:pt x="6" y="710"/>
                  </a:lnTo>
                  <a:lnTo>
                    <a:pt x="4" y="721"/>
                  </a:lnTo>
                  <a:lnTo>
                    <a:pt x="3" y="734"/>
                  </a:lnTo>
                  <a:lnTo>
                    <a:pt x="3" y="734"/>
                  </a:lnTo>
                  <a:lnTo>
                    <a:pt x="4" y="736"/>
                  </a:lnTo>
                  <a:lnTo>
                    <a:pt x="6" y="740"/>
                  </a:lnTo>
                  <a:lnTo>
                    <a:pt x="8" y="741"/>
                  </a:lnTo>
                  <a:lnTo>
                    <a:pt x="13" y="742"/>
                  </a:lnTo>
                  <a:lnTo>
                    <a:pt x="13" y="742"/>
                  </a:lnTo>
                  <a:lnTo>
                    <a:pt x="13" y="742"/>
                  </a:lnTo>
                  <a:lnTo>
                    <a:pt x="13" y="742"/>
                  </a:lnTo>
                  <a:lnTo>
                    <a:pt x="16" y="741"/>
                  </a:lnTo>
                  <a:lnTo>
                    <a:pt x="19" y="740"/>
                  </a:lnTo>
                  <a:lnTo>
                    <a:pt x="21" y="736"/>
                  </a:lnTo>
                  <a:lnTo>
                    <a:pt x="22" y="734"/>
                  </a:lnTo>
                  <a:lnTo>
                    <a:pt x="22" y="734"/>
                  </a:lnTo>
                  <a:lnTo>
                    <a:pt x="23" y="722"/>
                  </a:lnTo>
                  <a:lnTo>
                    <a:pt x="24" y="712"/>
                  </a:lnTo>
                  <a:lnTo>
                    <a:pt x="28" y="700"/>
                  </a:lnTo>
                  <a:lnTo>
                    <a:pt x="31" y="690"/>
                  </a:lnTo>
                  <a:lnTo>
                    <a:pt x="37" y="680"/>
                  </a:lnTo>
                  <a:lnTo>
                    <a:pt x="44" y="669"/>
                  </a:lnTo>
                  <a:lnTo>
                    <a:pt x="51" y="659"/>
                  </a:lnTo>
                  <a:lnTo>
                    <a:pt x="60" y="650"/>
                  </a:lnTo>
                  <a:lnTo>
                    <a:pt x="69" y="639"/>
                  </a:lnTo>
                  <a:lnTo>
                    <a:pt x="81" y="630"/>
                  </a:lnTo>
                  <a:lnTo>
                    <a:pt x="92" y="621"/>
                  </a:lnTo>
                  <a:lnTo>
                    <a:pt x="106" y="612"/>
                  </a:lnTo>
                  <a:lnTo>
                    <a:pt x="121" y="602"/>
                  </a:lnTo>
                  <a:lnTo>
                    <a:pt x="136" y="593"/>
                  </a:lnTo>
                  <a:lnTo>
                    <a:pt x="172" y="576"/>
                  </a:lnTo>
                  <a:lnTo>
                    <a:pt x="172" y="576"/>
                  </a:lnTo>
                  <a:lnTo>
                    <a:pt x="206" y="593"/>
                  </a:lnTo>
                  <a:lnTo>
                    <a:pt x="222" y="602"/>
                  </a:lnTo>
                  <a:lnTo>
                    <a:pt x="236" y="612"/>
                  </a:lnTo>
                  <a:lnTo>
                    <a:pt x="250" y="621"/>
                  </a:lnTo>
                  <a:lnTo>
                    <a:pt x="262" y="630"/>
                  </a:lnTo>
                  <a:lnTo>
                    <a:pt x="273" y="639"/>
                  </a:lnTo>
                  <a:lnTo>
                    <a:pt x="284" y="650"/>
                  </a:lnTo>
                  <a:lnTo>
                    <a:pt x="292" y="659"/>
                  </a:lnTo>
                  <a:lnTo>
                    <a:pt x="300" y="669"/>
                  </a:lnTo>
                  <a:lnTo>
                    <a:pt x="305" y="680"/>
                  </a:lnTo>
                  <a:lnTo>
                    <a:pt x="311" y="690"/>
                  </a:lnTo>
                  <a:lnTo>
                    <a:pt x="315" y="700"/>
                  </a:lnTo>
                  <a:lnTo>
                    <a:pt x="318" y="712"/>
                  </a:lnTo>
                  <a:lnTo>
                    <a:pt x="320" y="722"/>
                  </a:lnTo>
                  <a:lnTo>
                    <a:pt x="320" y="734"/>
                  </a:lnTo>
                  <a:lnTo>
                    <a:pt x="320" y="734"/>
                  </a:lnTo>
                  <a:lnTo>
                    <a:pt x="322" y="736"/>
                  </a:lnTo>
                  <a:lnTo>
                    <a:pt x="324" y="740"/>
                  </a:lnTo>
                  <a:lnTo>
                    <a:pt x="326" y="741"/>
                  </a:lnTo>
                  <a:lnTo>
                    <a:pt x="331" y="742"/>
                  </a:lnTo>
                  <a:lnTo>
                    <a:pt x="331" y="742"/>
                  </a:lnTo>
                  <a:lnTo>
                    <a:pt x="331" y="742"/>
                  </a:lnTo>
                  <a:lnTo>
                    <a:pt x="331" y="742"/>
                  </a:lnTo>
                  <a:lnTo>
                    <a:pt x="334" y="741"/>
                  </a:lnTo>
                  <a:lnTo>
                    <a:pt x="338" y="740"/>
                  </a:lnTo>
                  <a:lnTo>
                    <a:pt x="339" y="736"/>
                  </a:lnTo>
                  <a:lnTo>
                    <a:pt x="340" y="734"/>
                  </a:lnTo>
                  <a:lnTo>
                    <a:pt x="340" y="734"/>
                  </a:lnTo>
                  <a:lnTo>
                    <a:pt x="339" y="721"/>
                  </a:lnTo>
                  <a:lnTo>
                    <a:pt x="338" y="710"/>
                  </a:lnTo>
                  <a:lnTo>
                    <a:pt x="334" y="698"/>
                  </a:lnTo>
                  <a:lnTo>
                    <a:pt x="330" y="688"/>
                  </a:lnTo>
                  <a:lnTo>
                    <a:pt x="325" y="676"/>
                  </a:lnTo>
                  <a:lnTo>
                    <a:pt x="318" y="666"/>
                  </a:lnTo>
                  <a:lnTo>
                    <a:pt x="311" y="654"/>
                  </a:lnTo>
                  <a:lnTo>
                    <a:pt x="302" y="644"/>
                  </a:lnTo>
                  <a:lnTo>
                    <a:pt x="293" y="634"/>
                  </a:lnTo>
                  <a:lnTo>
                    <a:pt x="281" y="623"/>
                  </a:lnTo>
                  <a:lnTo>
                    <a:pt x="270" y="614"/>
                  </a:lnTo>
                  <a:lnTo>
                    <a:pt x="256" y="604"/>
                  </a:lnTo>
                  <a:lnTo>
                    <a:pt x="242" y="594"/>
                  </a:lnTo>
                  <a:lnTo>
                    <a:pt x="226" y="585"/>
                  </a:lnTo>
                  <a:lnTo>
                    <a:pt x="191" y="567"/>
                  </a:lnTo>
                  <a:lnTo>
                    <a:pt x="191" y="567"/>
                  </a:lnTo>
                  <a:close/>
                  <a:moveTo>
                    <a:pt x="165" y="554"/>
                  </a:moveTo>
                  <a:lnTo>
                    <a:pt x="165" y="554"/>
                  </a:lnTo>
                  <a:lnTo>
                    <a:pt x="143" y="544"/>
                  </a:lnTo>
                  <a:lnTo>
                    <a:pt x="143" y="544"/>
                  </a:lnTo>
                  <a:lnTo>
                    <a:pt x="128" y="536"/>
                  </a:lnTo>
                  <a:lnTo>
                    <a:pt x="115" y="528"/>
                  </a:lnTo>
                  <a:lnTo>
                    <a:pt x="103" y="518"/>
                  </a:lnTo>
                  <a:lnTo>
                    <a:pt x="90" y="509"/>
                  </a:lnTo>
                  <a:lnTo>
                    <a:pt x="80" y="499"/>
                  </a:lnTo>
                  <a:lnTo>
                    <a:pt x="69" y="488"/>
                  </a:lnTo>
                  <a:lnTo>
                    <a:pt x="60" y="478"/>
                  </a:lnTo>
                  <a:lnTo>
                    <a:pt x="52" y="468"/>
                  </a:lnTo>
                  <a:lnTo>
                    <a:pt x="44" y="456"/>
                  </a:lnTo>
                  <a:lnTo>
                    <a:pt x="37" y="445"/>
                  </a:lnTo>
                  <a:lnTo>
                    <a:pt x="32" y="433"/>
                  </a:lnTo>
                  <a:lnTo>
                    <a:pt x="28" y="420"/>
                  </a:lnTo>
                  <a:lnTo>
                    <a:pt x="24" y="409"/>
                  </a:lnTo>
                  <a:lnTo>
                    <a:pt x="21" y="396"/>
                  </a:lnTo>
                  <a:lnTo>
                    <a:pt x="20" y="383"/>
                  </a:lnTo>
                  <a:lnTo>
                    <a:pt x="19" y="371"/>
                  </a:lnTo>
                  <a:lnTo>
                    <a:pt x="19" y="371"/>
                  </a:lnTo>
                  <a:lnTo>
                    <a:pt x="20" y="358"/>
                  </a:lnTo>
                  <a:lnTo>
                    <a:pt x="21" y="345"/>
                  </a:lnTo>
                  <a:lnTo>
                    <a:pt x="24" y="333"/>
                  </a:lnTo>
                  <a:lnTo>
                    <a:pt x="28" y="321"/>
                  </a:lnTo>
                  <a:lnTo>
                    <a:pt x="32" y="309"/>
                  </a:lnTo>
                  <a:lnTo>
                    <a:pt x="37" y="297"/>
                  </a:lnTo>
                  <a:lnTo>
                    <a:pt x="44" y="286"/>
                  </a:lnTo>
                  <a:lnTo>
                    <a:pt x="52" y="274"/>
                  </a:lnTo>
                  <a:lnTo>
                    <a:pt x="60" y="264"/>
                  </a:lnTo>
                  <a:lnTo>
                    <a:pt x="69" y="253"/>
                  </a:lnTo>
                  <a:lnTo>
                    <a:pt x="80" y="243"/>
                  </a:lnTo>
                  <a:lnTo>
                    <a:pt x="90" y="233"/>
                  </a:lnTo>
                  <a:lnTo>
                    <a:pt x="103" y="223"/>
                  </a:lnTo>
                  <a:lnTo>
                    <a:pt x="115" y="214"/>
                  </a:lnTo>
                  <a:lnTo>
                    <a:pt x="128" y="206"/>
                  </a:lnTo>
                  <a:lnTo>
                    <a:pt x="143" y="198"/>
                  </a:lnTo>
                  <a:lnTo>
                    <a:pt x="143" y="198"/>
                  </a:lnTo>
                  <a:lnTo>
                    <a:pt x="165" y="188"/>
                  </a:lnTo>
                  <a:lnTo>
                    <a:pt x="165" y="188"/>
                  </a:lnTo>
                  <a:lnTo>
                    <a:pt x="172" y="184"/>
                  </a:lnTo>
                  <a:lnTo>
                    <a:pt x="172" y="184"/>
                  </a:lnTo>
                  <a:lnTo>
                    <a:pt x="178" y="188"/>
                  </a:lnTo>
                  <a:lnTo>
                    <a:pt x="178" y="188"/>
                  </a:lnTo>
                  <a:lnTo>
                    <a:pt x="199" y="198"/>
                  </a:lnTo>
                  <a:lnTo>
                    <a:pt x="199" y="198"/>
                  </a:lnTo>
                  <a:lnTo>
                    <a:pt x="214" y="206"/>
                  </a:lnTo>
                  <a:lnTo>
                    <a:pt x="228" y="214"/>
                  </a:lnTo>
                  <a:lnTo>
                    <a:pt x="241" y="223"/>
                  </a:lnTo>
                  <a:lnTo>
                    <a:pt x="252" y="233"/>
                  </a:lnTo>
                  <a:lnTo>
                    <a:pt x="264" y="243"/>
                  </a:lnTo>
                  <a:lnTo>
                    <a:pt x="273" y="253"/>
                  </a:lnTo>
                  <a:lnTo>
                    <a:pt x="282" y="264"/>
                  </a:lnTo>
                  <a:lnTo>
                    <a:pt x="292" y="274"/>
                  </a:lnTo>
                  <a:lnTo>
                    <a:pt x="298" y="286"/>
                  </a:lnTo>
                  <a:lnTo>
                    <a:pt x="305" y="297"/>
                  </a:lnTo>
                  <a:lnTo>
                    <a:pt x="311" y="309"/>
                  </a:lnTo>
                  <a:lnTo>
                    <a:pt x="316" y="321"/>
                  </a:lnTo>
                  <a:lnTo>
                    <a:pt x="319" y="333"/>
                  </a:lnTo>
                  <a:lnTo>
                    <a:pt x="322" y="345"/>
                  </a:lnTo>
                  <a:lnTo>
                    <a:pt x="323" y="358"/>
                  </a:lnTo>
                  <a:lnTo>
                    <a:pt x="324" y="371"/>
                  </a:lnTo>
                  <a:lnTo>
                    <a:pt x="324" y="371"/>
                  </a:lnTo>
                  <a:lnTo>
                    <a:pt x="323" y="383"/>
                  </a:lnTo>
                  <a:lnTo>
                    <a:pt x="322" y="396"/>
                  </a:lnTo>
                  <a:lnTo>
                    <a:pt x="319" y="409"/>
                  </a:lnTo>
                  <a:lnTo>
                    <a:pt x="316" y="420"/>
                  </a:lnTo>
                  <a:lnTo>
                    <a:pt x="311" y="433"/>
                  </a:lnTo>
                  <a:lnTo>
                    <a:pt x="305" y="445"/>
                  </a:lnTo>
                  <a:lnTo>
                    <a:pt x="298" y="456"/>
                  </a:lnTo>
                  <a:lnTo>
                    <a:pt x="292" y="468"/>
                  </a:lnTo>
                  <a:lnTo>
                    <a:pt x="282" y="478"/>
                  </a:lnTo>
                  <a:lnTo>
                    <a:pt x="273" y="488"/>
                  </a:lnTo>
                  <a:lnTo>
                    <a:pt x="264" y="499"/>
                  </a:lnTo>
                  <a:lnTo>
                    <a:pt x="252" y="509"/>
                  </a:lnTo>
                  <a:lnTo>
                    <a:pt x="241" y="518"/>
                  </a:lnTo>
                  <a:lnTo>
                    <a:pt x="228" y="528"/>
                  </a:lnTo>
                  <a:lnTo>
                    <a:pt x="214" y="536"/>
                  </a:lnTo>
                  <a:lnTo>
                    <a:pt x="199" y="544"/>
                  </a:lnTo>
                  <a:lnTo>
                    <a:pt x="199" y="544"/>
                  </a:lnTo>
                  <a:lnTo>
                    <a:pt x="178" y="554"/>
                  </a:lnTo>
                  <a:lnTo>
                    <a:pt x="178" y="554"/>
                  </a:lnTo>
                  <a:lnTo>
                    <a:pt x="172" y="557"/>
                  </a:lnTo>
                  <a:lnTo>
                    <a:pt x="172" y="557"/>
                  </a:lnTo>
                  <a:lnTo>
                    <a:pt x="165" y="554"/>
                  </a:lnTo>
                  <a:lnTo>
                    <a:pt x="165" y="5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 latinLnBrk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5E476321-9BE8-4F91-8E88-31473734E5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34051" y="3468688"/>
              <a:ext cx="90488" cy="12700"/>
            </a:xfrm>
            <a:custGeom>
              <a:avLst/>
              <a:gdLst>
                <a:gd name="T0" fmla="*/ 101 w 114"/>
                <a:gd name="T1" fmla="*/ 16 h 16"/>
                <a:gd name="T2" fmla="*/ 103 w 114"/>
                <a:gd name="T3" fmla="*/ 16 h 16"/>
                <a:gd name="T4" fmla="*/ 103 w 114"/>
                <a:gd name="T5" fmla="*/ 16 h 16"/>
                <a:gd name="T6" fmla="*/ 108 w 114"/>
                <a:gd name="T7" fmla="*/ 15 h 16"/>
                <a:gd name="T8" fmla="*/ 110 w 114"/>
                <a:gd name="T9" fmla="*/ 14 h 16"/>
                <a:gd name="T10" fmla="*/ 113 w 114"/>
                <a:gd name="T11" fmla="*/ 11 h 16"/>
                <a:gd name="T12" fmla="*/ 114 w 114"/>
                <a:gd name="T13" fmla="*/ 8 h 16"/>
                <a:gd name="T14" fmla="*/ 114 w 114"/>
                <a:gd name="T15" fmla="*/ 8 h 16"/>
                <a:gd name="T16" fmla="*/ 113 w 114"/>
                <a:gd name="T17" fmla="*/ 5 h 16"/>
                <a:gd name="T18" fmla="*/ 110 w 114"/>
                <a:gd name="T19" fmla="*/ 3 h 16"/>
                <a:gd name="T20" fmla="*/ 108 w 114"/>
                <a:gd name="T21" fmla="*/ 0 h 16"/>
                <a:gd name="T22" fmla="*/ 103 w 114"/>
                <a:gd name="T23" fmla="*/ 0 h 16"/>
                <a:gd name="T24" fmla="*/ 101 w 114"/>
                <a:gd name="T25" fmla="*/ 0 h 16"/>
                <a:gd name="T26" fmla="*/ 58 w 114"/>
                <a:gd name="T27" fmla="*/ 0 h 16"/>
                <a:gd name="T28" fmla="*/ 9 w 114"/>
                <a:gd name="T29" fmla="*/ 0 h 16"/>
                <a:gd name="T30" fmla="*/ 9 w 114"/>
                <a:gd name="T31" fmla="*/ 0 h 16"/>
                <a:gd name="T32" fmla="*/ 5 w 114"/>
                <a:gd name="T33" fmla="*/ 0 h 16"/>
                <a:gd name="T34" fmla="*/ 2 w 114"/>
                <a:gd name="T35" fmla="*/ 3 h 16"/>
                <a:gd name="T36" fmla="*/ 1 w 114"/>
                <a:gd name="T37" fmla="*/ 5 h 16"/>
                <a:gd name="T38" fmla="*/ 0 w 114"/>
                <a:gd name="T39" fmla="*/ 8 h 16"/>
                <a:gd name="T40" fmla="*/ 0 w 114"/>
                <a:gd name="T41" fmla="*/ 8 h 16"/>
                <a:gd name="T42" fmla="*/ 1 w 114"/>
                <a:gd name="T43" fmla="*/ 11 h 16"/>
                <a:gd name="T44" fmla="*/ 2 w 114"/>
                <a:gd name="T45" fmla="*/ 14 h 16"/>
                <a:gd name="T46" fmla="*/ 5 w 114"/>
                <a:gd name="T47" fmla="*/ 15 h 16"/>
                <a:gd name="T48" fmla="*/ 9 w 114"/>
                <a:gd name="T49" fmla="*/ 16 h 16"/>
                <a:gd name="T50" fmla="*/ 101 w 114"/>
                <a:gd name="T51" fmla="*/ 16 h 16"/>
                <a:gd name="T52" fmla="*/ 101 w 114"/>
                <a:gd name="T53" fmla="*/ 16 h 16"/>
                <a:gd name="T54" fmla="*/ 101 w 114"/>
                <a:gd name="T55" fmla="*/ 16 h 16"/>
                <a:gd name="T56" fmla="*/ 101 w 114"/>
                <a:gd name="T5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4" h="16">
                  <a:moveTo>
                    <a:pt x="101" y="16"/>
                  </a:moveTo>
                  <a:lnTo>
                    <a:pt x="103" y="16"/>
                  </a:lnTo>
                  <a:lnTo>
                    <a:pt x="103" y="16"/>
                  </a:lnTo>
                  <a:lnTo>
                    <a:pt x="108" y="15"/>
                  </a:lnTo>
                  <a:lnTo>
                    <a:pt x="110" y="14"/>
                  </a:lnTo>
                  <a:lnTo>
                    <a:pt x="113" y="11"/>
                  </a:lnTo>
                  <a:lnTo>
                    <a:pt x="114" y="8"/>
                  </a:lnTo>
                  <a:lnTo>
                    <a:pt x="114" y="8"/>
                  </a:lnTo>
                  <a:lnTo>
                    <a:pt x="113" y="5"/>
                  </a:lnTo>
                  <a:lnTo>
                    <a:pt x="110" y="3"/>
                  </a:lnTo>
                  <a:lnTo>
                    <a:pt x="108" y="0"/>
                  </a:lnTo>
                  <a:lnTo>
                    <a:pt x="103" y="0"/>
                  </a:lnTo>
                  <a:lnTo>
                    <a:pt x="101" y="0"/>
                  </a:lnTo>
                  <a:lnTo>
                    <a:pt x="58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11"/>
                  </a:lnTo>
                  <a:lnTo>
                    <a:pt x="2" y="14"/>
                  </a:lnTo>
                  <a:lnTo>
                    <a:pt x="5" y="15"/>
                  </a:lnTo>
                  <a:lnTo>
                    <a:pt x="9" y="16"/>
                  </a:lnTo>
                  <a:lnTo>
                    <a:pt x="101" y="16"/>
                  </a:lnTo>
                  <a:lnTo>
                    <a:pt x="101" y="16"/>
                  </a:lnTo>
                  <a:lnTo>
                    <a:pt x="101" y="16"/>
                  </a:lnTo>
                  <a:lnTo>
                    <a:pt x="101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 latinLnBrk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C8568FD4-4023-4BD5-9387-4DB9037839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5313" y="3394075"/>
              <a:ext cx="206375" cy="12700"/>
            </a:xfrm>
            <a:custGeom>
              <a:avLst/>
              <a:gdLst>
                <a:gd name="T0" fmla="*/ 249 w 260"/>
                <a:gd name="T1" fmla="*/ 15 h 15"/>
                <a:gd name="T2" fmla="*/ 251 w 260"/>
                <a:gd name="T3" fmla="*/ 15 h 15"/>
                <a:gd name="T4" fmla="*/ 251 w 260"/>
                <a:gd name="T5" fmla="*/ 15 h 15"/>
                <a:gd name="T6" fmla="*/ 254 w 260"/>
                <a:gd name="T7" fmla="*/ 15 h 15"/>
                <a:gd name="T8" fmla="*/ 258 w 260"/>
                <a:gd name="T9" fmla="*/ 13 h 15"/>
                <a:gd name="T10" fmla="*/ 260 w 260"/>
                <a:gd name="T11" fmla="*/ 10 h 15"/>
                <a:gd name="T12" fmla="*/ 260 w 260"/>
                <a:gd name="T13" fmla="*/ 8 h 15"/>
                <a:gd name="T14" fmla="*/ 260 w 260"/>
                <a:gd name="T15" fmla="*/ 8 h 15"/>
                <a:gd name="T16" fmla="*/ 260 w 260"/>
                <a:gd name="T17" fmla="*/ 5 h 15"/>
                <a:gd name="T18" fmla="*/ 258 w 260"/>
                <a:gd name="T19" fmla="*/ 2 h 15"/>
                <a:gd name="T20" fmla="*/ 254 w 260"/>
                <a:gd name="T21" fmla="*/ 0 h 15"/>
                <a:gd name="T22" fmla="*/ 251 w 260"/>
                <a:gd name="T23" fmla="*/ 0 h 15"/>
                <a:gd name="T24" fmla="*/ 248 w 260"/>
                <a:gd name="T25" fmla="*/ 0 h 15"/>
                <a:gd name="T26" fmla="*/ 132 w 260"/>
                <a:gd name="T27" fmla="*/ 0 h 15"/>
                <a:gd name="T28" fmla="*/ 9 w 260"/>
                <a:gd name="T29" fmla="*/ 0 h 15"/>
                <a:gd name="T30" fmla="*/ 9 w 260"/>
                <a:gd name="T31" fmla="*/ 0 h 15"/>
                <a:gd name="T32" fmla="*/ 6 w 260"/>
                <a:gd name="T33" fmla="*/ 0 h 15"/>
                <a:gd name="T34" fmla="*/ 3 w 260"/>
                <a:gd name="T35" fmla="*/ 2 h 15"/>
                <a:gd name="T36" fmla="*/ 1 w 260"/>
                <a:gd name="T37" fmla="*/ 5 h 15"/>
                <a:gd name="T38" fmla="*/ 0 w 260"/>
                <a:gd name="T39" fmla="*/ 8 h 15"/>
                <a:gd name="T40" fmla="*/ 0 w 260"/>
                <a:gd name="T41" fmla="*/ 8 h 15"/>
                <a:gd name="T42" fmla="*/ 1 w 260"/>
                <a:gd name="T43" fmla="*/ 10 h 15"/>
                <a:gd name="T44" fmla="*/ 3 w 260"/>
                <a:gd name="T45" fmla="*/ 13 h 15"/>
                <a:gd name="T46" fmla="*/ 6 w 260"/>
                <a:gd name="T47" fmla="*/ 15 h 15"/>
                <a:gd name="T48" fmla="*/ 9 w 260"/>
                <a:gd name="T49" fmla="*/ 15 h 15"/>
                <a:gd name="T50" fmla="*/ 248 w 260"/>
                <a:gd name="T51" fmla="*/ 15 h 15"/>
                <a:gd name="T52" fmla="*/ 248 w 260"/>
                <a:gd name="T53" fmla="*/ 15 h 15"/>
                <a:gd name="T54" fmla="*/ 249 w 260"/>
                <a:gd name="T55" fmla="*/ 15 h 15"/>
                <a:gd name="T56" fmla="*/ 249 w 260"/>
                <a:gd name="T5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60" h="15">
                  <a:moveTo>
                    <a:pt x="249" y="15"/>
                  </a:moveTo>
                  <a:lnTo>
                    <a:pt x="251" y="15"/>
                  </a:lnTo>
                  <a:lnTo>
                    <a:pt x="251" y="15"/>
                  </a:lnTo>
                  <a:lnTo>
                    <a:pt x="254" y="15"/>
                  </a:lnTo>
                  <a:lnTo>
                    <a:pt x="258" y="13"/>
                  </a:lnTo>
                  <a:lnTo>
                    <a:pt x="260" y="10"/>
                  </a:lnTo>
                  <a:lnTo>
                    <a:pt x="260" y="8"/>
                  </a:lnTo>
                  <a:lnTo>
                    <a:pt x="260" y="8"/>
                  </a:lnTo>
                  <a:lnTo>
                    <a:pt x="260" y="5"/>
                  </a:lnTo>
                  <a:lnTo>
                    <a:pt x="258" y="2"/>
                  </a:lnTo>
                  <a:lnTo>
                    <a:pt x="254" y="0"/>
                  </a:lnTo>
                  <a:lnTo>
                    <a:pt x="251" y="0"/>
                  </a:lnTo>
                  <a:lnTo>
                    <a:pt x="248" y="0"/>
                  </a:lnTo>
                  <a:lnTo>
                    <a:pt x="132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10"/>
                  </a:lnTo>
                  <a:lnTo>
                    <a:pt x="3" y="13"/>
                  </a:lnTo>
                  <a:lnTo>
                    <a:pt x="6" y="15"/>
                  </a:lnTo>
                  <a:lnTo>
                    <a:pt x="9" y="15"/>
                  </a:lnTo>
                  <a:lnTo>
                    <a:pt x="248" y="15"/>
                  </a:lnTo>
                  <a:lnTo>
                    <a:pt x="248" y="15"/>
                  </a:lnTo>
                  <a:lnTo>
                    <a:pt x="249" y="15"/>
                  </a:lnTo>
                  <a:lnTo>
                    <a:pt x="249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 latinLnBrk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4F2E6DAD-9922-44EB-B881-9498CB86220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5313" y="3084513"/>
              <a:ext cx="206375" cy="12700"/>
            </a:xfrm>
            <a:custGeom>
              <a:avLst/>
              <a:gdLst>
                <a:gd name="T0" fmla="*/ 9 w 260"/>
                <a:gd name="T1" fmla="*/ 16 h 16"/>
                <a:gd name="T2" fmla="*/ 248 w 260"/>
                <a:gd name="T3" fmla="*/ 16 h 16"/>
                <a:gd name="T4" fmla="*/ 248 w 260"/>
                <a:gd name="T5" fmla="*/ 16 h 16"/>
                <a:gd name="T6" fmla="*/ 249 w 260"/>
                <a:gd name="T7" fmla="*/ 16 h 16"/>
                <a:gd name="T8" fmla="*/ 251 w 260"/>
                <a:gd name="T9" fmla="*/ 16 h 16"/>
                <a:gd name="T10" fmla="*/ 251 w 260"/>
                <a:gd name="T11" fmla="*/ 16 h 16"/>
                <a:gd name="T12" fmla="*/ 254 w 260"/>
                <a:gd name="T13" fmla="*/ 15 h 16"/>
                <a:gd name="T14" fmla="*/ 258 w 260"/>
                <a:gd name="T15" fmla="*/ 14 h 16"/>
                <a:gd name="T16" fmla="*/ 260 w 260"/>
                <a:gd name="T17" fmla="*/ 11 h 16"/>
                <a:gd name="T18" fmla="*/ 260 w 260"/>
                <a:gd name="T19" fmla="*/ 8 h 16"/>
                <a:gd name="T20" fmla="*/ 260 w 260"/>
                <a:gd name="T21" fmla="*/ 8 h 16"/>
                <a:gd name="T22" fmla="*/ 260 w 260"/>
                <a:gd name="T23" fmla="*/ 5 h 16"/>
                <a:gd name="T24" fmla="*/ 258 w 260"/>
                <a:gd name="T25" fmla="*/ 3 h 16"/>
                <a:gd name="T26" fmla="*/ 254 w 260"/>
                <a:gd name="T27" fmla="*/ 0 h 16"/>
                <a:gd name="T28" fmla="*/ 251 w 260"/>
                <a:gd name="T29" fmla="*/ 0 h 16"/>
                <a:gd name="T30" fmla="*/ 132 w 260"/>
                <a:gd name="T31" fmla="*/ 0 h 16"/>
                <a:gd name="T32" fmla="*/ 132 w 260"/>
                <a:gd name="T33" fmla="*/ 0 h 16"/>
                <a:gd name="T34" fmla="*/ 9 w 260"/>
                <a:gd name="T35" fmla="*/ 0 h 16"/>
                <a:gd name="T36" fmla="*/ 9 w 260"/>
                <a:gd name="T37" fmla="*/ 0 h 16"/>
                <a:gd name="T38" fmla="*/ 6 w 260"/>
                <a:gd name="T39" fmla="*/ 0 h 16"/>
                <a:gd name="T40" fmla="*/ 3 w 260"/>
                <a:gd name="T41" fmla="*/ 3 h 16"/>
                <a:gd name="T42" fmla="*/ 1 w 260"/>
                <a:gd name="T43" fmla="*/ 5 h 16"/>
                <a:gd name="T44" fmla="*/ 0 w 260"/>
                <a:gd name="T45" fmla="*/ 8 h 16"/>
                <a:gd name="T46" fmla="*/ 0 w 260"/>
                <a:gd name="T47" fmla="*/ 8 h 16"/>
                <a:gd name="T48" fmla="*/ 1 w 260"/>
                <a:gd name="T49" fmla="*/ 11 h 16"/>
                <a:gd name="T50" fmla="*/ 3 w 260"/>
                <a:gd name="T51" fmla="*/ 14 h 16"/>
                <a:gd name="T52" fmla="*/ 6 w 260"/>
                <a:gd name="T53" fmla="*/ 15 h 16"/>
                <a:gd name="T54" fmla="*/ 9 w 260"/>
                <a:gd name="T55" fmla="*/ 16 h 16"/>
                <a:gd name="T56" fmla="*/ 9 w 260"/>
                <a:gd name="T5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60" h="16">
                  <a:moveTo>
                    <a:pt x="9" y="16"/>
                  </a:moveTo>
                  <a:lnTo>
                    <a:pt x="248" y="16"/>
                  </a:lnTo>
                  <a:lnTo>
                    <a:pt x="248" y="16"/>
                  </a:lnTo>
                  <a:lnTo>
                    <a:pt x="249" y="16"/>
                  </a:lnTo>
                  <a:lnTo>
                    <a:pt x="251" y="16"/>
                  </a:lnTo>
                  <a:lnTo>
                    <a:pt x="251" y="16"/>
                  </a:lnTo>
                  <a:lnTo>
                    <a:pt x="254" y="15"/>
                  </a:lnTo>
                  <a:lnTo>
                    <a:pt x="258" y="14"/>
                  </a:lnTo>
                  <a:lnTo>
                    <a:pt x="260" y="11"/>
                  </a:lnTo>
                  <a:lnTo>
                    <a:pt x="260" y="8"/>
                  </a:lnTo>
                  <a:lnTo>
                    <a:pt x="260" y="8"/>
                  </a:lnTo>
                  <a:lnTo>
                    <a:pt x="260" y="5"/>
                  </a:lnTo>
                  <a:lnTo>
                    <a:pt x="258" y="3"/>
                  </a:lnTo>
                  <a:lnTo>
                    <a:pt x="254" y="0"/>
                  </a:lnTo>
                  <a:lnTo>
                    <a:pt x="251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11"/>
                  </a:lnTo>
                  <a:lnTo>
                    <a:pt x="3" y="14"/>
                  </a:lnTo>
                  <a:lnTo>
                    <a:pt x="6" y="15"/>
                  </a:lnTo>
                  <a:lnTo>
                    <a:pt x="9" y="16"/>
                  </a:lnTo>
                  <a:lnTo>
                    <a:pt x="9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 latinLnBrk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709A8F81-F180-4726-B255-F0E23C285B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34051" y="3246438"/>
              <a:ext cx="90488" cy="12700"/>
            </a:xfrm>
            <a:custGeom>
              <a:avLst/>
              <a:gdLst>
                <a:gd name="T0" fmla="*/ 9 w 114"/>
                <a:gd name="T1" fmla="*/ 16 h 16"/>
                <a:gd name="T2" fmla="*/ 58 w 114"/>
                <a:gd name="T3" fmla="*/ 16 h 16"/>
                <a:gd name="T4" fmla="*/ 101 w 114"/>
                <a:gd name="T5" fmla="*/ 16 h 16"/>
                <a:gd name="T6" fmla="*/ 103 w 114"/>
                <a:gd name="T7" fmla="*/ 16 h 16"/>
                <a:gd name="T8" fmla="*/ 103 w 114"/>
                <a:gd name="T9" fmla="*/ 16 h 16"/>
                <a:gd name="T10" fmla="*/ 108 w 114"/>
                <a:gd name="T11" fmla="*/ 16 h 16"/>
                <a:gd name="T12" fmla="*/ 110 w 114"/>
                <a:gd name="T13" fmla="*/ 14 h 16"/>
                <a:gd name="T14" fmla="*/ 113 w 114"/>
                <a:gd name="T15" fmla="*/ 12 h 16"/>
                <a:gd name="T16" fmla="*/ 114 w 114"/>
                <a:gd name="T17" fmla="*/ 8 h 16"/>
                <a:gd name="T18" fmla="*/ 114 w 114"/>
                <a:gd name="T19" fmla="*/ 8 h 16"/>
                <a:gd name="T20" fmla="*/ 113 w 114"/>
                <a:gd name="T21" fmla="*/ 6 h 16"/>
                <a:gd name="T22" fmla="*/ 110 w 114"/>
                <a:gd name="T23" fmla="*/ 2 h 16"/>
                <a:gd name="T24" fmla="*/ 108 w 114"/>
                <a:gd name="T25" fmla="*/ 1 h 16"/>
                <a:gd name="T26" fmla="*/ 103 w 114"/>
                <a:gd name="T27" fmla="*/ 0 h 16"/>
                <a:gd name="T28" fmla="*/ 101 w 114"/>
                <a:gd name="T29" fmla="*/ 0 h 16"/>
                <a:gd name="T30" fmla="*/ 101 w 114"/>
                <a:gd name="T31" fmla="*/ 0 h 16"/>
                <a:gd name="T32" fmla="*/ 101 w 114"/>
                <a:gd name="T33" fmla="*/ 0 h 16"/>
                <a:gd name="T34" fmla="*/ 9 w 114"/>
                <a:gd name="T35" fmla="*/ 0 h 16"/>
                <a:gd name="T36" fmla="*/ 9 w 114"/>
                <a:gd name="T37" fmla="*/ 0 h 16"/>
                <a:gd name="T38" fmla="*/ 5 w 114"/>
                <a:gd name="T39" fmla="*/ 1 h 16"/>
                <a:gd name="T40" fmla="*/ 2 w 114"/>
                <a:gd name="T41" fmla="*/ 2 h 16"/>
                <a:gd name="T42" fmla="*/ 1 w 114"/>
                <a:gd name="T43" fmla="*/ 6 h 16"/>
                <a:gd name="T44" fmla="*/ 0 w 114"/>
                <a:gd name="T45" fmla="*/ 8 h 16"/>
                <a:gd name="T46" fmla="*/ 0 w 114"/>
                <a:gd name="T47" fmla="*/ 8 h 16"/>
                <a:gd name="T48" fmla="*/ 1 w 114"/>
                <a:gd name="T49" fmla="*/ 12 h 16"/>
                <a:gd name="T50" fmla="*/ 2 w 114"/>
                <a:gd name="T51" fmla="*/ 14 h 16"/>
                <a:gd name="T52" fmla="*/ 5 w 114"/>
                <a:gd name="T53" fmla="*/ 16 h 16"/>
                <a:gd name="T54" fmla="*/ 9 w 114"/>
                <a:gd name="T55" fmla="*/ 16 h 16"/>
                <a:gd name="T56" fmla="*/ 9 w 114"/>
                <a:gd name="T5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4" h="16">
                  <a:moveTo>
                    <a:pt x="9" y="16"/>
                  </a:moveTo>
                  <a:lnTo>
                    <a:pt x="58" y="16"/>
                  </a:lnTo>
                  <a:lnTo>
                    <a:pt x="101" y="16"/>
                  </a:lnTo>
                  <a:lnTo>
                    <a:pt x="103" y="16"/>
                  </a:lnTo>
                  <a:lnTo>
                    <a:pt x="103" y="16"/>
                  </a:lnTo>
                  <a:lnTo>
                    <a:pt x="108" y="16"/>
                  </a:lnTo>
                  <a:lnTo>
                    <a:pt x="110" y="14"/>
                  </a:lnTo>
                  <a:lnTo>
                    <a:pt x="113" y="12"/>
                  </a:lnTo>
                  <a:lnTo>
                    <a:pt x="114" y="8"/>
                  </a:lnTo>
                  <a:lnTo>
                    <a:pt x="114" y="8"/>
                  </a:lnTo>
                  <a:lnTo>
                    <a:pt x="113" y="6"/>
                  </a:lnTo>
                  <a:lnTo>
                    <a:pt x="110" y="2"/>
                  </a:lnTo>
                  <a:lnTo>
                    <a:pt x="108" y="1"/>
                  </a:lnTo>
                  <a:lnTo>
                    <a:pt x="103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1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12"/>
                  </a:lnTo>
                  <a:lnTo>
                    <a:pt x="2" y="14"/>
                  </a:lnTo>
                  <a:lnTo>
                    <a:pt x="5" y="16"/>
                  </a:lnTo>
                  <a:lnTo>
                    <a:pt x="9" y="16"/>
                  </a:lnTo>
                  <a:lnTo>
                    <a:pt x="9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 latinLnBrk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18706A23-32FF-426A-815F-49640BC377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94363" y="3282950"/>
              <a:ext cx="169863" cy="12700"/>
            </a:xfrm>
            <a:custGeom>
              <a:avLst/>
              <a:gdLst>
                <a:gd name="T0" fmla="*/ 9 w 215"/>
                <a:gd name="T1" fmla="*/ 17 h 17"/>
                <a:gd name="T2" fmla="*/ 109 w 215"/>
                <a:gd name="T3" fmla="*/ 17 h 17"/>
                <a:gd name="T4" fmla="*/ 109 w 215"/>
                <a:gd name="T5" fmla="*/ 17 h 17"/>
                <a:gd name="T6" fmla="*/ 205 w 215"/>
                <a:gd name="T7" fmla="*/ 17 h 17"/>
                <a:gd name="T8" fmla="*/ 205 w 215"/>
                <a:gd name="T9" fmla="*/ 17 h 17"/>
                <a:gd name="T10" fmla="*/ 210 w 215"/>
                <a:gd name="T11" fmla="*/ 15 h 17"/>
                <a:gd name="T12" fmla="*/ 212 w 215"/>
                <a:gd name="T13" fmla="*/ 14 h 17"/>
                <a:gd name="T14" fmla="*/ 214 w 215"/>
                <a:gd name="T15" fmla="*/ 12 h 17"/>
                <a:gd name="T16" fmla="*/ 215 w 215"/>
                <a:gd name="T17" fmla="*/ 8 h 17"/>
                <a:gd name="T18" fmla="*/ 215 w 215"/>
                <a:gd name="T19" fmla="*/ 8 h 17"/>
                <a:gd name="T20" fmla="*/ 214 w 215"/>
                <a:gd name="T21" fmla="*/ 5 h 17"/>
                <a:gd name="T22" fmla="*/ 212 w 215"/>
                <a:gd name="T23" fmla="*/ 3 h 17"/>
                <a:gd name="T24" fmla="*/ 210 w 215"/>
                <a:gd name="T25" fmla="*/ 2 h 17"/>
                <a:gd name="T26" fmla="*/ 205 w 215"/>
                <a:gd name="T27" fmla="*/ 0 h 17"/>
                <a:gd name="T28" fmla="*/ 109 w 215"/>
                <a:gd name="T29" fmla="*/ 0 h 17"/>
                <a:gd name="T30" fmla="*/ 109 w 215"/>
                <a:gd name="T31" fmla="*/ 0 h 17"/>
                <a:gd name="T32" fmla="*/ 9 w 215"/>
                <a:gd name="T33" fmla="*/ 0 h 17"/>
                <a:gd name="T34" fmla="*/ 9 w 215"/>
                <a:gd name="T35" fmla="*/ 0 h 17"/>
                <a:gd name="T36" fmla="*/ 6 w 215"/>
                <a:gd name="T37" fmla="*/ 2 h 17"/>
                <a:gd name="T38" fmla="*/ 2 w 215"/>
                <a:gd name="T39" fmla="*/ 3 h 17"/>
                <a:gd name="T40" fmla="*/ 1 w 215"/>
                <a:gd name="T41" fmla="*/ 5 h 17"/>
                <a:gd name="T42" fmla="*/ 0 w 215"/>
                <a:gd name="T43" fmla="*/ 8 h 17"/>
                <a:gd name="T44" fmla="*/ 0 w 215"/>
                <a:gd name="T45" fmla="*/ 8 h 17"/>
                <a:gd name="T46" fmla="*/ 1 w 215"/>
                <a:gd name="T47" fmla="*/ 12 h 17"/>
                <a:gd name="T48" fmla="*/ 2 w 215"/>
                <a:gd name="T49" fmla="*/ 14 h 17"/>
                <a:gd name="T50" fmla="*/ 6 w 215"/>
                <a:gd name="T51" fmla="*/ 15 h 17"/>
                <a:gd name="T52" fmla="*/ 9 w 215"/>
                <a:gd name="T53" fmla="*/ 17 h 17"/>
                <a:gd name="T54" fmla="*/ 9 w 215"/>
                <a:gd name="T5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15" h="17">
                  <a:moveTo>
                    <a:pt x="9" y="17"/>
                  </a:moveTo>
                  <a:lnTo>
                    <a:pt x="109" y="17"/>
                  </a:lnTo>
                  <a:lnTo>
                    <a:pt x="109" y="17"/>
                  </a:lnTo>
                  <a:lnTo>
                    <a:pt x="205" y="17"/>
                  </a:lnTo>
                  <a:lnTo>
                    <a:pt x="205" y="17"/>
                  </a:lnTo>
                  <a:lnTo>
                    <a:pt x="210" y="15"/>
                  </a:lnTo>
                  <a:lnTo>
                    <a:pt x="212" y="14"/>
                  </a:lnTo>
                  <a:lnTo>
                    <a:pt x="214" y="12"/>
                  </a:lnTo>
                  <a:lnTo>
                    <a:pt x="215" y="8"/>
                  </a:lnTo>
                  <a:lnTo>
                    <a:pt x="215" y="8"/>
                  </a:lnTo>
                  <a:lnTo>
                    <a:pt x="214" y="5"/>
                  </a:lnTo>
                  <a:lnTo>
                    <a:pt x="212" y="3"/>
                  </a:lnTo>
                  <a:lnTo>
                    <a:pt x="210" y="2"/>
                  </a:lnTo>
                  <a:lnTo>
                    <a:pt x="205" y="0"/>
                  </a:lnTo>
                  <a:lnTo>
                    <a:pt x="109" y="0"/>
                  </a:lnTo>
                  <a:lnTo>
                    <a:pt x="10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6" y="2"/>
                  </a:lnTo>
                  <a:lnTo>
                    <a:pt x="2" y="3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12"/>
                  </a:lnTo>
                  <a:lnTo>
                    <a:pt x="2" y="14"/>
                  </a:lnTo>
                  <a:lnTo>
                    <a:pt x="6" y="15"/>
                  </a:lnTo>
                  <a:lnTo>
                    <a:pt x="9" y="17"/>
                  </a:lnTo>
                  <a:lnTo>
                    <a:pt x="9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 latinLnBrk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15EEBB29-370F-446D-A697-7DD45D6EE3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5313" y="3321050"/>
              <a:ext cx="206375" cy="11113"/>
            </a:xfrm>
            <a:custGeom>
              <a:avLst/>
              <a:gdLst>
                <a:gd name="T0" fmla="*/ 9 w 260"/>
                <a:gd name="T1" fmla="*/ 15 h 15"/>
                <a:gd name="T2" fmla="*/ 248 w 260"/>
                <a:gd name="T3" fmla="*/ 15 h 15"/>
                <a:gd name="T4" fmla="*/ 248 w 260"/>
                <a:gd name="T5" fmla="*/ 15 h 15"/>
                <a:gd name="T6" fmla="*/ 248 w 260"/>
                <a:gd name="T7" fmla="*/ 15 h 15"/>
                <a:gd name="T8" fmla="*/ 251 w 260"/>
                <a:gd name="T9" fmla="*/ 15 h 15"/>
                <a:gd name="T10" fmla="*/ 251 w 260"/>
                <a:gd name="T11" fmla="*/ 15 h 15"/>
                <a:gd name="T12" fmla="*/ 254 w 260"/>
                <a:gd name="T13" fmla="*/ 15 h 15"/>
                <a:gd name="T14" fmla="*/ 258 w 260"/>
                <a:gd name="T15" fmla="*/ 12 h 15"/>
                <a:gd name="T16" fmla="*/ 260 w 260"/>
                <a:gd name="T17" fmla="*/ 10 h 15"/>
                <a:gd name="T18" fmla="*/ 260 w 260"/>
                <a:gd name="T19" fmla="*/ 7 h 15"/>
                <a:gd name="T20" fmla="*/ 260 w 260"/>
                <a:gd name="T21" fmla="*/ 7 h 15"/>
                <a:gd name="T22" fmla="*/ 260 w 260"/>
                <a:gd name="T23" fmla="*/ 4 h 15"/>
                <a:gd name="T24" fmla="*/ 258 w 260"/>
                <a:gd name="T25" fmla="*/ 2 h 15"/>
                <a:gd name="T26" fmla="*/ 254 w 260"/>
                <a:gd name="T27" fmla="*/ 0 h 15"/>
                <a:gd name="T28" fmla="*/ 251 w 260"/>
                <a:gd name="T29" fmla="*/ 0 h 15"/>
                <a:gd name="T30" fmla="*/ 248 w 260"/>
                <a:gd name="T31" fmla="*/ 0 h 15"/>
                <a:gd name="T32" fmla="*/ 132 w 260"/>
                <a:gd name="T33" fmla="*/ 0 h 15"/>
                <a:gd name="T34" fmla="*/ 9 w 260"/>
                <a:gd name="T35" fmla="*/ 0 h 15"/>
                <a:gd name="T36" fmla="*/ 9 w 260"/>
                <a:gd name="T37" fmla="*/ 0 h 15"/>
                <a:gd name="T38" fmla="*/ 6 w 260"/>
                <a:gd name="T39" fmla="*/ 0 h 15"/>
                <a:gd name="T40" fmla="*/ 3 w 260"/>
                <a:gd name="T41" fmla="*/ 2 h 15"/>
                <a:gd name="T42" fmla="*/ 1 w 260"/>
                <a:gd name="T43" fmla="*/ 4 h 15"/>
                <a:gd name="T44" fmla="*/ 0 w 260"/>
                <a:gd name="T45" fmla="*/ 7 h 15"/>
                <a:gd name="T46" fmla="*/ 0 w 260"/>
                <a:gd name="T47" fmla="*/ 7 h 15"/>
                <a:gd name="T48" fmla="*/ 1 w 260"/>
                <a:gd name="T49" fmla="*/ 10 h 15"/>
                <a:gd name="T50" fmla="*/ 3 w 260"/>
                <a:gd name="T51" fmla="*/ 12 h 15"/>
                <a:gd name="T52" fmla="*/ 6 w 260"/>
                <a:gd name="T53" fmla="*/ 15 h 15"/>
                <a:gd name="T54" fmla="*/ 9 w 260"/>
                <a:gd name="T55" fmla="*/ 15 h 15"/>
                <a:gd name="T56" fmla="*/ 9 w 260"/>
                <a:gd name="T5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60" h="15">
                  <a:moveTo>
                    <a:pt x="9" y="15"/>
                  </a:moveTo>
                  <a:lnTo>
                    <a:pt x="248" y="15"/>
                  </a:lnTo>
                  <a:lnTo>
                    <a:pt x="248" y="15"/>
                  </a:lnTo>
                  <a:lnTo>
                    <a:pt x="248" y="15"/>
                  </a:lnTo>
                  <a:lnTo>
                    <a:pt x="251" y="15"/>
                  </a:lnTo>
                  <a:lnTo>
                    <a:pt x="251" y="15"/>
                  </a:lnTo>
                  <a:lnTo>
                    <a:pt x="254" y="15"/>
                  </a:lnTo>
                  <a:lnTo>
                    <a:pt x="258" y="12"/>
                  </a:lnTo>
                  <a:lnTo>
                    <a:pt x="260" y="10"/>
                  </a:lnTo>
                  <a:lnTo>
                    <a:pt x="260" y="7"/>
                  </a:lnTo>
                  <a:lnTo>
                    <a:pt x="260" y="7"/>
                  </a:lnTo>
                  <a:lnTo>
                    <a:pt x="260" y="4"/>
                  </a:lnTo>
                  <a:lnTo>
                    <a:pt x="258" y="2"/>
                  </a:lnTo>
                  <a:lnTo>
                    <a:pt x="254" y="0"/>
                  </a:lnTo>
                  <a:lnTo>
                    <a:pt x="251" y="0"/>
                  </a:lnTo>
                  <a:lnTo>
                    <a:pt x="248" y="0"/>
                  </a:lnTo>
                  <a:lnTo>
                    <a:pt x="132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10"/>
                  </a:lnTo>
                  <a:lnTo>
                    <a:pt x="3" y="12"/>
                  </a:lnTo>
                  <a:lnTo>
                    <a:pt x="6" y="15"/>
                  </a:lnTo>
                  <a:lnTo>
                    <a:pt x="9" y="15"/>
                  </a:lnTo>
                  <a:lnTo>
                    <a:pt x="9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 latinLnBrk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F5D98BEC-4C07-42C3-B354-24B39B8B791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94363" y="3594100"/>
              <a:ext cx="169863" cy="12700"/>
            </a:xfrm>
            <a:custGeom>
              <a:avLst/>
              <a:gdLst>
                <a:gd name="T0" fmla="*/ 0 w 215"/>
                <a:gd name="T1" fmla="*/ 8 h 16"/>
                <a:gd name="T2" fmla="*/ 0 w 215"/>
                <a:gd name="T3" fmla="*/ 8 h 16"/>
                <a:gd name="T4" fmla="*/ 1 w 215"/>
                <a:gd name="T5" fmla="*/ 12 h 16"/>
                <a:gd name="T6" fmla="*/ 2 w 215"/>
                <a:gd name="T7" fmla="*/ 14 h 16"/>
                <a:gd name="T8" fmla="*/ 6 w 215"/>
                <a:gd name="T9" fmla="*/ 15 h 16"/>
                <a:gd name="T10" fmla="*/ 9 w 215"/>
                <a:gd name="T11" fmla="*/ 16 h 16"/>
                <a:gd name="T12" fmla="*/ 109 w 215"/>
                <a:gd name="T13" fmla="*/ 16 h 16"/>
                <a:gd name="T14" fmla="*/ 109 w 215"/>
                <a:gd name="T15" fmla="*/ 16 h 16"/>
                <a:gd name="T16" fmla="*/ 205 w 215"/>
                <a:gd name="T17" fmla="*/ 16 h 16"/>
                <a:gd name="T18" fmla="*/ 205 w 215"/>
                <a:gd name="T19" fmla="*/ 16 h 16"/>
                <a:gd name="T20" fmla="*/ 210 w 215"/>
                <a:gd name="T21" fmla="*/ 15 h 16"/>
                <a:gd name="T22" fmla="*/ 212 w 215"/>
                <a:gd name="T23" fmla="*/ 14 h 16"/>
                <a:gd name="T24" fmla="*/ 214 w 215"/>
                <a:gd name="T25" fmla="*/ 12 h 16"/>
                <a:gd name="T26" fmla="*/ 215 w 215"/>
                <a:gd name="T27" fmla="*/ 8 h 16"/>
                <a:gd name="T28" fmla="*/ 215 w 215"/>
                <a:gd name="T29" fmla="*/ 8 h 16"/>
                <a:gd name="T30" fmla="*/ 214 w 215"/>
                <a:gd name="T31" fmla="*/ 5 h 16"/>
                <a:gd name="T32" fmla="*/ 212 w 215"/>
                <a:gd name="T33" fmla="*/ 2 h 16"/>
                <a:gd name="T34" fmla="*/ 210 w 215"/>
                <a:gd name="T35" fmla="*/ 1 h 16"/>
                <a:gd name="T36" fmla="*/ 205 w 215"/>
                <a:gd name="T37" fmla="*/ 0 h 16"/>
                <a:gd name="T38" fmla="*/ 109 w 215"/>
                <a:gd name="T39" fmla="*/ 0 h 16"/>
                <a:gd name="T40" fmla="*/ 109 w 215"/>
                <a:gd name="T41" fmla="*/ 0 h 16"/>
                <a:gd name="T42" fmla="*/ 9 w 215"/>
                <a:gd name="T43" fmla="*/ 0 h 16"/>
                <a:gd name="T44" fmla="*/ 9 w 215"/>
                <a:gd name="T45" fmla="*/ 0 h 16"/>
                <a:gd name="T46" fmla="*/ 6 w 215"/>
                <a:gd name="T47" fmla="*/ 1 h 16"/>
                <a:gd name="T48" fmla="*/ 2 w 215"/>
                <a:gd name="T49" fmla="*/ 2 h 16"/>
                <a:gd name="T50" fmla="*/ 1 w 215"/>
                <a:gd name="T51" fmla="*/ 5 h 16"/>
                <a:gd name="T52" fmla="*/ 0 w 215"/>
                <a:gd name="T53" fmla="*/ 8 h 16"/>
                <a:gd name="T54" fmla="*/ 0 w 215"/>
                <a:gd name="T55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15" h="16">
                  <a:moveTo>
                    <a:pt x="0" y="8"/>
                  </a:moveTo>
                  <a:lnTo>
                    <a:pt x="0" y="8"/>
                  </a:lnTo>
                  <a:lnTo>
                    <a:pt x="1" y="12"/>
                  </a:lnTo>
                  <a:lnTo>
                    <a:pt x="2" y="14"/>
                  </a:lnTo>
                  <a:lnTo>
                    <a:pt x="6" y="15"/>
                  </a:lnTo>
                  <a:lnTo>
                    <a:pt x="9" y="16"/>
                  </a:lnTo>
                  <a:lnTo>
                    <a:pt x="109" y="16"/>
                  </a:lnTo>
                  <a:lnTo>
                    <a:pt x="109" y="16"/>
                  </a:lnTo>
                  <a:lnTo>
                    <a:pt x="205" y="16"/>
                  </a:lnTo>
                  <a:lnTo>
                    <a:pt x="205" y="16"/>
                  </a:lnTo>
                  <a:lnTo>
                    <a:pt x="210" y="15"/>
                  </a:lnTo>
                  <a:lnTo>
                    <a:pt x="212" y="14"/>
                  </a:lnTo>
                  <a:lnTo>
                    <a:pt x="214" y="12"/>
                  </a:lnTo>
                  <a:lnTo>
                    <a:pt x="215" y="8"/>
                  </a:lnTo>
                  <a:lnTo>
                    <a:pt x="215" y="8"/>
                  </a:lnTo>
                  <a:lnTo>
                    <a:pt x="214" y="5"/>
                  </a:lnTo>
                  <a:lnTo>
                    <a:pt x="212" y="2"/>
                  </a:lnTo>
                  <a:lnTo>
                    <a:pt x="210" y="1"/>
                  </a:lnTo>
                  <a:lnTo>
                    <a:pt x="205" y="0"/>
                  </a:lnTo>
                  <a:lnTo>
                    <a:pt x="109" y="0"/>
                  </a:lnTo>
                  <a:lnTo>
                    <a:pt x="10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6" y="1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 latinLnBrk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4B26BE8B-5EC7-4D90-9B12-D58132BBBD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94363" y="3432175"/>
              <a:ext cx="169863" cy="12700"/>
            </a:xfrm>
            <a:custGeom>
              <a:avLst/>
              <a:gdLst>
                <a:gd name="T0" fmla="*/ 203 w 215"/>
                <a:gd name="T1" fmla="*/ 16 h 16"/>
                <a:gd name="T2" fmla="*/ 205 w 215"/>
                <a:gd name="T3" fmla="*/ 16 h 16"/>
                <a:gd name="T4" fmla="*/ 205 w 215"/>
                <a:gd name="T5" fmla="*/ 16 h 16"/>
                <a:gd name="T6" fmla="*/ 210 w 215"/>
                <a:gd name="T7" fmla="*/ 15 h 16"/>
                <a:gd name="T8" fmla="*/ 212 w 215"/>
                <a:gd name="T9" fmla="*/ 14 h 16"/>
                <a:gd name="T10" fmla="*/ 214 w 215"/>
                <a:gd name="T11" fmla="*/ 12 h 16"/>
                <a:gd name="T12" fmla="*/ 215 w 215"/>
                <a:gd name="T13" fmla="*/ 8 h 16"/>
                <a:gd name="T14" fmla="*/ 215 w 215"/>
                <a:gd name="T15" fmla="*/ 8 h 16"/>
                <a:gd name="T16" fmla="*/ 214 w 215"/>
                <a:gd name="T17" fmla="*/ 5 h 16"/>
                <a:gd name="T18" fmla="*/ 212 w 215"/>
                <a:gd name="T19" fmla="*/ 2 h 16"/>
                <a:gd name="T20" fmla="*/ 210 w 215"/>
                <a:gd name="T21" fmla="*/ 1 h 16"/>
                <a:gd name="T22" fmla="*/ 205 w 215"/>
                <a:gd name="T23" fmla="*/ 0 h 16"/>
                <a:gd name="T24" fmla="*/ 109 w 215"/>
                <a:gd name="T25" fmla="*/ 0 h 16"/>
                <a:gd name="T26" fmla="*/ 109 w 215"/>
                <a:gd name="T27" fmla="*/ 0 h 16"/>
                <a:gd name="T28" fmla="*/ 9 w 215"/>
                <a:gd name="T29" fmla="*/ 0 h 16"/>
                <a:gd name="T30" fmla="*/ 9 w 215"/>
                <a:gd name="T31" fmla="*/ 0 h 16"/>
                <a:gd name="T32" fmla="*/ 6 w 215"/>
                <a:gd name="T33" fmla="*/ 1 h 16"/>
                <a:gd name="T34" fmla="*/ 2 w 215"/>
                <a:gd name="T35" fmla="*/ 2 h 16"/>
                <a:gd name="T36" fmla="*/ 1 w 215"/>
                <a:gd name="T37" fmla="*/ 5 h 16"/>
                <a:gd name="T38" fmla="*/ 0 w 215"/>
                <a:gd name="T39" fmla="*/ 8 h 16"/>
                <a:gd name="T40" fmla="*/ 0 w 215"/>
                <a:gd name="T41" fmla="*/ 8 h 16"/>
                <a:gd name="T42" fmla="*/ 1 w 215"/>
                <a:gd name="T43" fmla="*/ 12 h 16"/>
                <a:gd name="T44" fmla="*/ 2 w 215"/>
                <a:gd name="T45" fmla="*/ 14 h 16"/>
                <a:gd name="T46" fmla="*/ 6 w 215"/>
                <a:gd name="T47" fmla="*/ 15 h 16"/>
                <a:gd name="T48" fmla="*/ 9 w 215"/>
                <a:gd name="T49" fmla="*/ 16 h 16"/>
                <a:gd name="T50" fmla="*/ 109 w 215"/>
                <a:gd name="T51" fmla="*/ 16 h 16"/>
                <a:gd name="T52" fmla="*/ 203 w 215"/>
                <a:gd name="T5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15" h="16">
                  <a:moveTo>
                    <a:pt x="203" y="16"/>
                  </a:moveTo>
                  <a:lnTo>
                    <a:pt x="205" y="16"/>
                  </a:lnTo>
                  <a:lnTo>
                    <a:pt x="205" y="16"/>
                  </a:lnTo>
                  <a:lnTo>
                    <a:pt x="210" y="15"/>
                  </a:lnTo>
                  <a:lnTo>
                    <a:pt x="212" y="14"/>
                  </a:lnTo>
                  <a:lnTo>
                    <a:pt x="214" y="12"/>
                  </a:lnTo>
                  <a:lnTo>
                    <a:pt x="215" y="8"/>
                  </a:lnTo>
                  <a:lnTo>
                    <a:pt x="215" y="8"/>
                  </a:lnTo>
                  <a:lnTo>
                    <a:pt x="214" y="5"/>
                  </a:lnTo>
                  <a:lnTo>
                    <a:pt x="212" y="2"/>
                  </a:lnTo>
                  <a:lnTo>
                    <a:pt x="210" y="1"/>
                  </a:lnTo>
                  <a:lnTo>
                    <a:pt x="205" y="0"/>
                  </a:lnTo>
                  <a:lnTo>
                    <a:pt x="109" y="0"/>
                  </a:lnTo>
                  <a:lnTo>
                    <a:pt x="10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6" y="1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12"/>
                  </a:lnTo>
                  <a:lnTo>
                    <a:pt x="2" y="14"/>
                  </a:lnTo>
                  <a:lnTo>
                    <a:pt x="6" y="15"/>
                  </a:lnTo>
                  <a:lnTo>
                    <a:pt x="9" y="16"/>
                  </a:lnTo>
                  <a:lnTo>
                    <a:pt x="109" y="16"/>
                  </a:lnTo>
                  <a:lnTo>
                    <a:pt x="203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 latinLnBrk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E9E87ABB-A57D-4266-86A9-E5C281B6128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34051" y="3157538"/>
              <a:ext cx="90488" cy="12700"/>
            </a:xfrm>
            <a:custGeom>
              <a:avLst/>
              <a:gdLst>
                <a:gd name="T0" fmla="*/ 103 w 114"/>
                <a:gd name="T1" fmla="*/ 16 h 16"/>
                <a:gd name="T2" fmla="*/ 103 w 114"/>
                <a:gd name="T3" fmla="*/ 16 h 16"/>
                <a:gd name="T4" fmla="*/ 108 w 114"/>
                <a:gd name="T5" fmla="*/ 15 h 16"/>
                <a:gd name="T6" fmla="*/ 110 w 114"/>
                <a:gd name="T7" fmla="*/ 13 h 16"/>
                <a:gd name="T8" fmla="*/ 113 w 114"/>
                <a:gd name="T9" fmla="*/ 10 h 16"/>
                <a:gd name="T10" fmla="*/ 114 w 114"/>
                <a:gd name="T11" fmla="*/ 8 h 16"/>
                <a:gd name="T12" fmla="*/ 114 w 114"/>
                <a:gd name="T13" fmla="*/ 8 h 16"/>
                <a:gd name="T14" fmla="*/ 113 w 114"/>
                <a:gd name="T15" fmla="*/ 4 h 16"/>
                <a:gd name="T16" fmla="*/ 110 w 114"/>
                <a:gd name="T17" fmla="*/ 2 h 16"/>
                <a:gd name="T18" fmla="*/ 108 w 114"/>
                <a:gd name="T19" fmla="*/ 0 h 16"/>
                <a:gd name="T20" fmla="*/ 103 w 114"/>
                <a:gd name="T21" fmla="*/ 0 h 16"/>
                <a:gd name="T22" fmla="*/ 58 w 114"/>
                <a:gd name="T23" fmla="*/ 0 h 16"/>
                <a:gd name="T24" fmla="*/ 58 w 114"/>
                <a:gd name="T25" fmla="*/ 0 h 16"/>
                <a:gd name="T26" fmla="*/ 9 w 114"/>
                <a:gd name="T27" fmla="*/ 0 h 16"/>
                <a:gd name="T28" fmla="*/ 9 w 114"/>
                <a:gd name="T29" fmla="*/ 0 h 16"/>
                <a:gd name="T30" fmla="*/ 5 w 114"/>
                <a:gd name="T31" fmla="*/ 0 h 16"/>
                <a:gd name="T32" fmla="*/ 2 w 114"/>
                <a:gd name="T33" fmla="*/ 2 h 16"/>
                <a:gd name="T34" fmla="*/ 1 w 114"/>
                <a:gd name="T35" fmla="*/ 4 h 16"/>
                <a:gd name="T36" fmla="*/ 0 w 114"/>
                <a:gd name="T37" fmla="*/ 8 h 16"/>
                <a:gd name="T38" fmla="*/ 0 w 114"/>
                <a:gd name="T39" fmla="*/ 8 h 16"/>
                <a:gd name="T40" fmla="*/ 1 w 114"/>
                <a:gd name="T41" fmla="*/ 10 h 16"/>
                <a:gd name="T42" fmla="*/ 2 w 114"/>
                <a:gd name="T43" fmla="*/ 13 h 16"/>
                <a:gd name="T44" fmla="*/ 5 w 114"/>
                <a:gd name="T45" fmla="*/ 15 h 16"/>
                <a:gd name="T46" fmla="*/ 9 w 114"/>
                <a:gd name="T47" fmla="*/ 16 h 16"/>
                <a:gd name="T48" fmla="*/ 58 w 114"/>
                <a:gd name="T49" fmla="*/ 16 h 16"/>
                <a:gd name="T50" fmla="*/ 58 w 114"/>
                <a:gd name="T51" fmla="*/ 16 h 16"/>
                <a:gd name="T52" fmla="*/ 103 w 114"/>
                <a:gd name="T5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4" h="16">
                  <a:moveTo>
                    <a:pt x="103" y="16"/>
                  </a:moveTo>
                  <a:lnTo>
                    <a:pt x="103" y="16"/>
                  </a:lnTo>
                  <a:lnTo>
                    <a:pt x="108" y="15"/>
                  </a:lnTo>
                  <a:lnTo>
                    <a:pt x="110" y="13"/>
                  </a:lnTo>
                  <a:lnTo>
                    <a:pt x="113" y="10"/>
                  </a:lnTo>
                  <a:lnTo>
                    <a:pt x="114" y="8"/>
                  </a:lnTo>
                  <a:lnTo>
                    <a:pt x="114" y="8"/>
                  </a:lnTo>
                  <a:lnTo>
                    <a:pt x="113" y="4"/>
                  </a:lnTo>
                  <a:lnTo>
                    <a:pt x="110" y="2"/>
                  </a:lnTo>
                  <a:lnTo>
                    <a:pt x="108" y="0"/>
                  </a:lnTo>
                  <a:lnTo>
                    <a:pt x="103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10"/>
                  </a:lnTo>
                  <a:lnTo>
                    <a:pt x="2" y="13"/>
                  </a:lnTo>
                  <a:lnTo>
                    <a:pt x="5" y="15"/>
                  </a:lnTo>
                  <a:lnTo>
                    <a:pt x="9" y="16"/>
                  </a:lnTo>
                  <a:lnTo>
                    <a:pt x="58" y="16"/>
                  </a:lnTo>
                  <a:lnTo>
                    <a:pt x="58" y="16"/>
                  </a:lnTo>
                  <a:lnTo>
                    <a:pt x="103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 latinLnBrk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654B23F0-53EC-4A3E-9EFC-32A8B9DEE7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94363" y="3121025"/>
              <a:ext cx="169863" cy="12700"/>
            </a:xfrm>
            <a:custGeom>
              <a:avLst/>
              <a:gdLst>
                <a:gd name="T0" fmla="*/ 205 w 215"/>
                <a:gd name="T1" fmla="*/ 16 h 16"/>
                <a:gd name="T2" fmla="*/ 205 w 215"/>
                <a:gd name="T3" fmla="*/ 16 h 16"/>
                <a:gd name="T4" fmla="*/ 210 w 215"/>
                <a:gd name="T5" fmla="*/ 16 h 16"/>
                <a:gd name="T6" fmla="*/ 212 w 215"/>
                <a:gd name="T7" fmla="*/ 14 h 16"/>
                <a:gd name="T8" fmla="*/ 214 w 215"/>
                <a:gd name="T9" fmla="*/ 12 h 16"/>
                <a:gd name="T10" fmla="*/ 215 w 215"/>
                <a:gd name="T11" fmla="*/ 8 h 16"/>
                <a:gd name="T12" fmla="*/ 215 w 215"/>
                <a:gd name="T13" fmla="*/ 8 h 16"/>
                <a:gd name="T14" fmla="*/ 214 w 215"/>
                <a:gd name="T15" fmla="*/ 5 h 16"/>
                <a:gd name="T16" fmla="*/ 212 w 215"/>
                <a:gd name="T17" fmla="*/ 3 h 16"/>
                <a:gd name="T18" fmla="*/ 210 w 215"/>
                <a:gd name="T19" fmla="*/ 1 h 16"/>
                <a:gd name="T20" fmla="*/ 205 w 215"/>
                <a:gd name="T21" fmla="*/ 0 h 16"/>
                <a:gd name="T22" fmla="*/ 203 w 215"/>
                <a:gd name="T23" fmla="*/ 0 h 16"/>
                <a:gd name="T24" fmla="*/ 203 w 215"/>
                <a:gd name="T25" fmla="*/ 0 h 16"/>
                <a:gd name="T26" fmla="*/ 9 w 215"/>
                <a:gd name="T27" fmla="*/ 0 h 16"/>
                <a:gd name="T28" fmla="*/ 9 w 215"/>
                <a:gd name="T29" fmla="*/ 0 h 16"/>
                <a:gd name="T30" fmla="*/ 6 w 215"/>
                <a:gd name="T31" fmla="*/ 1 h 16"/>
                <a:gd name="T32" fmla="*/ 2 w 215"/>
                <a:gd name="T33" fmla="*/ 3 h 16"/>
                <a:gd name="T34" fmla="*/ 1 w 215"/>
                <a:gd name="T35" fmla="*/ 5 h 16"/>
                <a:gd name="T36" fmla="*/ 0 w 215"/>
                <a:gd name="T37" fmla="*/ 8 h 16"/>
                <a:gd name="T38" fmla="*/ 0 w 215"/>
                <a:gd name="T39" fmla="*/ 8 h 16"/>
                <a:gd name="T40" fmla="*/ 1 w 215"/>
                <a:gd name="T41" fmla="*/ 12 h 16"/>
                <a:gd name="T42" fmla="*/ 2 w 215"/>
                <a:gd name="T43" fmla="*/ 14 h 16"/>
                <a:gd name="T44" fmla="*/ 6 w 215"/>
                <a:gd name="T45" fmla="*/ 16 h 16"/>
                <a:gd name="T46" fmla="*/ 9 w 215"/>
                <a:gd name="T47" fmla="*/ 16 h 16"/>
                <a:gd name="T48" fmla="*/ 109 w 215"/>
                <a:gd name="T49" fmla="*/ 16 h 16"/>
                <a:gd name="T50" fmla="*/ 203 w 215"/>
                <a:gd name="T51" fmla="*/ 16 h 16"/>
                <a:gd name="T52" fmla="*/ 205 w 215"/>
                <a:gd name="T5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15" h="16">
                  <a:moveTo>
                    <a:pt x="205" y="16"/>
                  </a:moveTo>
                  <a:lnTo>
                    <a:pt x="205" y="16"/>
                  </a:lnTo>
                  <a:lnTo>
                    <a:pt x="210" y="16"/>
                  </a:lnTo>
                  <a:lnTo>
                    <a:pt x="212" y="14"/>
                  </a:lnTo>
                  <a:lnTo>
                    <a:pt x="214" y="12"/>
                  </a:lnTo>
                  <a:lnTo>
                    <a:pt x="215" y="8"/>
                  </a:lnTo>
                  <a:lnTo>
                    <a:pt x="215" y="8"/>
                  </a:lnTo>
                  <a:lnTo>
                    <a:pt x="214" y="5"/>
                  </a:lnTo>
                  <a:lnTo>
                    <a:pt x="212" y="3"/>
                  </a:lnTo>
                  <a:lnTo>
                    <a:pt x="210" y="1"/>
                  </a:lnTo>
                  <a:lnTo>
                    <a:pt x="205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6" y="1"/>
                  </a:lnTo>
                  <a:lnTo>
                    <a:pt x="2" y="3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12"/>
                  </a:lnTo>
                  <a:lnTo>
                    <a:pt x="2" y="14"/>
                  </a:lnTo>
                  <a:lnTo>
                    <a:pt x="6" y="16"/>
                  </a:lnTo>
                  <a:lnTo>
                    <a:pt x="9" y="16"/>
                  </a:lnTo>
                  <a:lnTo>
                    <a:pt x="109" y="16"/>
                  </a:lnTo>
                  <a:lnTo>
                    <a:pt x="203" y="16"/>
                  </a:lnTo>
                  <a:lnTo>
                    <a:pt x="205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 latinLnBrk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604F54C8-4ECD-4EF5-8FF8-B016CC1ACF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64201" y="3357563"/>
              <a:ext cx="228600" cy="12700"/>
            </a:xfrm>
            <a:custGeom>
              <a:avLst/>
              <a:gdLst>
                <a:gd name="T0" fmla="*/ 146 w 288"/>
                <a:gd name="T1" fmla="*/ 16 h 16"/>
                <a:gd name="T2" fmla="*/ 279 w 288"/>
                <a:gd name="T3" fmla="*/ 16 h 16"/>
                <a:gd name="T4" fmla="*/ 279 w 288"/>
                <a:gd name="T5" fmla="*/ 16 h 16"/>
                <a:gd name="T6" fmla="*/ 282 w 288"/>
                <a:gd name="T7" fmla="*/ 15 h 16"/>
                <a:gd name="T8" fmla="*/ 286 w 288"/>
                <a:gd name="T9" fmla="*/ 14 h 16"/>
                <a:gd name="T10" fmla="*/ 288 w 288"/>
                <a:gd name="T11" fmla="*/ 11 h 16"/>
                <a:gd name="T12" fmla="*/ 288 w 288"/>
                <a:gd name="T13" fmla="*/ 8 h 16"/>
                <a:gd name="T14" fmla="*/ 288 w 288"/>
                <a:gd name="T15" fmla="*/ 8 h 16"/>
                <a:gd name="T16" fmla="*/ 288 w 288"/>
                <a:gd name="T17" fmla="*/ 4 h 16"/>
                <a:gd name="T18" fmla="*/ 286 w 288"/>
                <a:gd name="T19" fmla="*/ 2 h 16"/>
                <a:gd name="T20" fmla="*/ 282 w 288"/>
                <a:gd name="T21" fmla="*/ 1 h 16"/>
                <a:gd name="T22" fmla="*/ 279 w 288"/>
                <a:gd name="T23" fmla="*/ 0 h 16"/>
                <a:gd name="T24" fmla="*/ 146 w 288"/>
                <a:gd name="T25" fmla="*/ 0 h 16"/>
                <a:gd name="T26" fmla="*/ 146 w 288"/>
                <a:gd name="T27" fmla="*/ 0 h 16"/>
                <a:gd name="T28" fmla="*/ 11 w 288"/>
                <a:gd name="T29" fmla="*/ 0 h 16"/>
                <a:gd name="T30" fmla="*/ 11 w 288"/>
                <a:gd name="T31" fmla="*/ 0 h 16"/>
                <a:gd name="T32" fmla="*/ 6 w 288"/>
                <a:gd name="T33" fmla="*/ 1 h 16"/>
                <a:gd name="T34" fmla="*/ 4 w 288"/>
                <a:gd name="T35" fmla="*/ 2 h 16"/>
                <a:gd name="T36" fmla="*/ 1 w 288"/>
                <a:gd name="T37" fmla="*/ 4 h 16"/>
                <a:gd name="T38" fmla="*/ 0 w 288"/>
                <a:gd name="T39" fmla="*/ 8 h 16"/>
                <a:gd name="T40" fmla="*/ 0 w 288"/>
                <a:gd name="T41" fmla="*/ 8 h 16"/>
                <a:gd name="T42" fmla="*/ 1 w 288"/>
                <a:gd name="T43" fmla="*/ 11 h 16"/>
                <a:gd name="T44" fmla="*/ 4 w 288"/>
                <a:gd name="T45" fmla="*/ 14 h 16"/>
                <a:gd name="T46" fmla="*/ 6 w 288"/>
                <a:gd name="T47" fmla="*/ 15 h 16"/>
                <a:gd name="T48" fmla="*/ 11 w 288"/>
                <a:gd name="T49" fmla="*/ 16 h 16"/>
                <a:gd name="T50" fmla="*/ 146 w 288"/>
                <a:gd name="T51" fmla="*/ 16 h 16"/>
                <a:gd name="T52" fmla="*/ 146 w 288"/>
                <a:gd name="T5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88" h="16">
                  <a:moveTo>
                    <a:pt x="146" y="16"/>
                  </a:moveTo>
                  <a:lnTo>
                    <a:pt x="279" y="16"/>
                  </a:lnTo>
                  <a:lnTo>
                    <a:pt x="279" y="16"/>
                  </a:lnTo>
                  <a:lnTo>
                    <a:pt x="282" y="15"/>
                  </a:lnTo>
                  <a:lnTo>
                    <a:pt x="286" y="14"/>
                  </a:lnTo>
                  <a:lnTo>
                    <a:pt x="288" y="11"/>
                  </a:lnTo>
                  <a:lnTo>
                    <a:pt x="288" y="8"/>
                  </a:lnTo>
                  <a:lnTo>
                    <a:pt x="288" y="8"/>
                  </a:lnTo>
                  <a:lnTo>
                    <a:pt x="288" y="4"/>
                  </a:lnTo>
                  <a:lnTo>
                    <a:pt x="286" y="2"/>
                  </a:lnTo>
                  <a:lnTo>
                    <a:pt x="282" y="1"/>
                  </a:lnTo>
                  <a:lnTo>
                    <a:pt x="279" y="0"/>
                  </a:lnTo>
                  <a:lnTo>
                    <a:pt x="146" y="0"/>
                  </a:lnTo>
                  <a:lnTo>
                    <a:pt x="146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1"/>
                  </a:lnTo>
                  <a:lnTo>
                    <a:pt x="4" y="2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11"/>
                  </a:lnTo>
                  <a:lnTo>
                    <a:pt x="4" y="14"/>
                  </a:lnTo>
                  <a:lnTo>
                    <a:pt x="6" y="15"/>
                  </a:lnTo>
                  <a:lnTo>
                    <a:pt x="11" y="16"/>
                  </a:lnTo>
                  <a:lnTo>
                    <a:pt x="146" y="16"/>
                  </a:lnTo>
                  <a:lnTo>
                    <a:pt x="146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 latinLnBrk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CABB981E-550A-4001-A7E0-9DE6B86819E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34051" y="3556000"/>
              <a:ext cx="90488" cy="14288"/>
            </a:xfrm>
            <a:custGeom>
              <a:avLst/>
              <a:gdLst>
                <a:gd name="T0" fmla="*/ 103 w 114"/>
                <a:gd name="T1" fmla="*/ 16 h 16"/>
                <a:gd name="T2" fmla="*/ 103 w 114"/>
                <a:gd name="T3" fmla="*/ 16 h 16"/>
                <a:gd name="T4" fmla="*/ 108 w 114"/>
                <a:gd name="T5" fmla="*/ 16 h 16"/>
                <a:gd name="T6" fmla="*/ 110 w 114"/>
                <a:gd name="T7" fmla="*/ 14 h 16"/>
                <a:gd name="T8" fmla="*/ 113 w 114"/>
                <a:gd name="T9" fmla="*/ 11 h 16"/>
                <a:gd name="T10" fmla="*/ 114 w 114"/>
                <a:gd name="T11" fmla="*/ 8 h 16"/>
                <a:gd name="T12" fmla="*/ 114 w 114"/>
                <a:gd name="T13" fmla="*/ 8 h 16"/>
                <a:gd name="T14" fmla="*/ 113 w 114"/>
                <a:gd name="T15" fmla="*/ 6 h 16"/>
                <a:gd name="T16" fmla="*/ 110 w 114"/>
                <a:gd name="T17" fmla="*/ 2 h 16"/>
                <a:gd name="T18" fmla="*/ 108 w 114"/>
                <a:gd name="T19" fmla="*/ 1 h 16"/>
                <a:gd name="T20" fmla="*/ 103 w 114"/>
                <a:gd name="T21" fmla="*/ 0 h 16"/>
                <a:gd name="T22" fmla="*/ 101 w 114"/>
                <a:gd name="T23" fmla="*/ 0 h 16"/>
                <a:gd name="T24" fmla="*/ 101 w 114"/>
                <a:gd name="T25" fmla="*/ 0 h 16"/>
                <a:gd name="T26" fmla="*/ 101 w 114"/>
                <a:gd name="T27" fmla="*/ 0 h 16"/>
                <a:gd name="T28" fmla="*/ 9 w 114"/>
                <a:gd name="T29" fmla="*/ 0 h 16"/>
                <a:gd name="T30" fmla="*/ 9 w 114"/>
                <a:gd name="T31" fmla="*/ 0 h 16"/>
                <a:gd name="T32" fmla="*/ 5 w 114"/>
                <a:gd name="T33" fmla="*/ 1 h 16"/>
                <a:gd name="T34" fmla="*/ 2 w 114"/>
                <a:gd name="T35" fmla="*/ 2 h 16"/>
                <a:gd name="T36" fmla="*/ 1 w 114"/>
                <a:gd name="T37" fmla="*/ 6 h 16"/>
                <a:gd name="T38" fmla="*/ 0 w 114"/>
                <a:gd name="T39" fmla="*/ 8 h 16"/>
                <a:gd name="T40" fmla="*/ 0 w 114"/>
                <a:gd name="T41" fmla="*/ 8 h 16"/>
                <a:gd name="T42" fmla="*/ 1 w 114"/>
                <a:gd name="T43" fmla="*/ 11 h 16"/>
                <a:gd name="T44" fmla="*/ 2 w 114"/>
                <a:gd name="T45" fmla="*/ 14 h 16"/>
                <a:gd name="T46" fmla="*/ 5 w 114"/>
                <a:gd name="T47" fmla="*/ 16 h 16"/>
                <a:gd name="T48" fmla="*/ 9 w 114"/>
                <a:gd name="T49" fmla="*/ 16 h 16"/>
                <a:gd name="T50" fmla="*/ 58 w 114"/>
                <a:gd name="T51" fmla="*/ 16 h 16"/>
                <a:gd name="T52" fmla="*/ 58 w 114"/>
                <a:gd name="T53" fmla="*/ 16 h 16"/>
                <a:gd name="T54" fmla="*/ 103 w 114"/>
                <a:gd name="T5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6">
                  <a:moveTo>
                    <a:pt x="103" y="16"/>
                  </a:moveTo>
                  <a:lnTo>
                    <a:pt x="103" y="16"/>
                  </a:lnTo>
                  <a:lnTo>
                    <a:pt x="108" y="16"/>
                  </a:lnTo>
                  <a:lnTo>
                    <a:pt x="110" y="14"/>
                  </a:lnTo>
                  <a:lnTo>
                    <a:pt x="113" y="11"/>
                  </a:lnTo>
                  <a:lnTo>
                    <a:pt x="114" y="8"/>
                  </a:lnTo>
                  <a:lnTo>
                    <a:pt x="114" y="8"/>
                  </a:lnTo>
                  <a:lnTo>
                    <a:pt x="113" y="6"/>
                  </a:lnTo>
                  <a:lnTo>
                    <a:pt x="110" y="2"/>
                  </a:lnTo>
                  <a:lnTo>
                    <a:pt x="108" y="1"/>
                  </a:lnTo>
                  <a:lnTo>
                    <a:pt x="103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1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11"/>
                  </a:lnTo>
                  <a:lnTo>
                    <a:pt x="2" y="14"/>
                  </a:lnTo>
                  <a:lnTo>
                    <a:pt x="5" y="16"/>
                  </a:lnTo>
                  <a:lnTo>
                    <a:pt x="9" y="16"/>
                  </a:lnTo>
                  <a:lnTo>
                    <a:pt x="58" y="16"/>
                  </a:lnTo>
                  <a:lnTo>
                    <a:pt x="58" y="16"/>
                  </a:lnTo>
                  <a:lnTo>
                    <a:pt x="103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 latinLnBrk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3D09A3E2-852B-4305-87F9-3426E265463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5313" y="3632200"/>
              <a:ext cx="206375" cy="11113"/>
            </a:xfrm>
            <a:custGeom>
              <a:avLst/>
              <a:gdLst>
                <a:gd name="T0" fmla="*/ 251 w 260"/>
                <a:gd name="T1" fmla="*/ 0 h 15"/>
                <a:gd name="T2" fmla="*/ 249 w 260"/>
                <a:gd name="T3" fmla="*/ 0 h 15"/>
                <a:gd name="T4" fmla="*/ 249 w 260"/>
                <a:gd name="T5" fmla="*/ 0 h 15"/>
                <a:gd name="T6" fmla="*/ 248 w 260"/>
                <a:gd name="T7" fmla="*/ 0 h 15"/>
                <a:gd name="T8" fmla="*/ 9 w 260"/>
                <a:gd name="T9" fmla="*/ 0 h 15"/>
                <a:gd name="T10" fmla="*/ 9 w 260"/>
                <a:gd name="T11" fmla="*/ 0 h 15"/>
                <a:gd name="T12" fmla="*/ 6 w 260"/>
                <a:gd name="T13" fmla="*/ 0 h 15"/>
                <a:gd name="T14" fmla="*/ 3 w 260"/>
                <a:gd name="T15" fmla="*/ 3 h 15"/>
                <a:gd name="T16" fmla="*/ 1 w 260"/>
                <a:gd name="T17" fmla="*/ 5 h 15"/>
                <a:gd name="T18" fmla="*/ 0 w 260"/>
                <a:gd name="T19" fmla="*/ 7 h 15"/>
                <a:gd name="T20" fmla="*/ 0 w 260"/>
                <a:gd name="T21" fmla="*/ 7 h 15"/>
                <a:gd name="T22" fmla="*/ 1 w 260"/>
                <a:gd name="T23" fmla="*/ 11 h 15"/>
                <a:gd name="T24" fmla="*/ 3 w 260"/>
                <a:gd name="T25" fmla="*/ 13 h 15"/>
                <a:gd name="T26" fmla="*/ 6 w 260"/>
                <a:gd name="T27" fmla="*/ 15 h 15"/>
                <a:gd name="T28" fmla="*/ 9 w 260"/>
                <a:gd name="T29" fmla="*/ 15 h 15"/>
                <a:gd name="T30" fmla="*/ 132 w 260"/>
                <a:gd name="T31" fmla="*/ 15 h 15"/>
                <a:gd name="T32" fmla="*/ 248 w 260"/>
                <a:gd name="T33" fmla="*/ 15 h 15"/>
                <a:gd name="T34" fmla="*/ 251 w 260"/>
                <a:gd name="T35" fmla="*/ 15 h 15"/>
                <a:gd name="T36" fmla="*/ 251 w 260"/>
                <a:gd name="T37" fmla="*/ 15 h 15"/>
                <a:gd name="T38" fmla="*/ 254 w 260"/>
                <a:gd name="T39" fmla="*/ 15 h 15"/>
                <a:gd name="T40" fmla="*/ 258 w 260"/>
                <a:gd name="T41" fmla="*/ 13 h 15"/>
                <a:gd name="T42" fmla="*/ 260 w 260"/>
                <a:gd name="T43" fmla="*/ 11 h 15"/>
                <a:gd name="T44" fmla="*/ 260 w 260"/>
                <a:gd name="T45" fmla="*/ 7 h 15"/>
                <a:gd name="T46" fmla="*/ 260 w 260"/>
                <a:gd name="T47" fmla="*/ 7 h 15"/>
                <a:gd name="T48" fmla="*/ 260 w 260"/>
                <a:gd name="T49" fmla="*/ 5 h 15"/>
                <a:gd name="T50" fmla="*/ 258 w 260"/>
                <a:gd name="T51" fmla="*/ 3 h 15"/>
                <a:gd name="T52" fmla="*/ 254 w 260"/>
                <a:gd name="T53" fmla="*/ 0 h 15"/>
                <a:gd name="T54" fmla="*/ 251 w 260"/>
                <a:gd name="T55" fmla="*/ 0 h 15"/>
                <a:gd name="T56" fmla="*/ 251 w 260"/>
                <a:gd name="T5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60" h="15">
                  <a:moveTo>
                    <a:pt x="251" y="0"/>
                  </a:moveTo>
                  <a:lnTo>
                    <a:pt x="249" y="0"/>
                  </a:lnTo>
                  <a:lnTo>
                    <a:pt x="249" y="0"/>
                  </a:lnTo>
                  <a:lnTo>
                    <a:pt x="248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1" y="5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11"/>
                  </a:lnTo>
                  <a:lnTo>
                    <a:pt x="3" y="13"/>
                  </a:lnTo>
                  <a:lnTo>
                    <a:pt x="6" y="15"/>
                  </a:lnTo>
                  <a:lnTo>
                    <a:pt x="9" y="15"/>
                  </a:lnTo>
                  <a:lnTo>
                    <a:pt x="132" y="15"/>
                  </a:lnTo>
                  <a:lnTo>
                    <a:pt x="248" y="15"/>
                  </a:lnTo>
                  <a:lnTo>
                    <a:pt x="251" y="15"/>
                  </a:lnTo>
                  <a:lnTo>
                    <a:pt x="251" y="15"/>
                  </a:lnTo>
                  <a:lnTo>
                    <a:pt x="254" y="15"/>
                  </a:lnTo>
                  <a:lnTo>
                    <a:pt x="258" y="13"/>
                  </a:lnTo>
                  <a:lnTo>
                    <a:pt x="260" y="11"/>
                  </a:lnTo>
                  <a:lnTo>
                    <a:pt x="260" y="7"/>
                  </a:lnTo>
                  <a:lnTo>
                    <a:pt x="260" y="7"/>
                  </a:lnTo>
                  <a:lnTo>
                    <a:pt x="260" y="5"/>
                  </a:lnTo>
                  <a:lnTo>
                    <a:pt x="258" y="3"/>
                  </a:lnTo>
                  <a:lnTo>
                    <a:pt x="254" y="0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 latinLnBrk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22" name="Group 80">
            <a:extLst>
              <a:ext uri="{FF2B5EF4-FFF2-40B4-BE49-F238E27FC236}">
                <a16:creationId xmlns:a16="http://schemas.microsoft.com/office/drawing/2014/main" id="{9F69B245-CB31-47FF-8460-3651090C61B2}"/>
              </a:ext>
            </a:extLst>
          </p:cNvPr>
          <p:cNvGrpSpPr/>
          <p:nvPr/>
        </p:nvGrpSpPr>
        <p:grpSpPr>
          <a:xfrm>
            <a:off x="4383088" y="2965450"/>
            <a:ext cx="808038" cy="808038"/>
            <a:chOff x="4383088" y="2965450"/>
            <a:chExt cx="808038" cy="808038"/>
          </a:xfrm>
        </p:grpSpPr>
        <p:sp>
          <p:nvSpPr>
            <p:cNvPr id="23" name="Freeform 36">
              <a:extLst>
                <a:ext uri="{FF2B5EF4-FFF2-40B4-BE49-F238E27FC236}">
                  <a16:creationId xmlns:a16="http://schemas.microsoft.com/office/drawing/2014/main" id="{FA6B5EA7-F97F-481F-9D28-99DE7D7E5C5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83088" y="2965450"/>
              <a:ext cx="808038" cy="808038"/>
            </a:xfrm>
            <a:custGeom>
              <a:avLst/>
              <a:gdLst>
                <a:gd name="T0" fmla="*/ 1017 w 1018"/>
                <a:gd name="T1" fmla="*/ 534 h 1017"/>
                <a:gd name="T2" fmla="*/ 1007 w 1018"/>
                <a:gd name="T3" fmla="*/ 610 h 1017"/>
                <a:gd name="T4" fmla="*/ 987 w 1018"/>
                <a:gd name="T5" fmla="*/ 683 h 1017"/>
                <a:gd name="T6" fmla="*/ 956 w 1018"/>
                <a:gd name="T7" fmla="*/ 751 h 1017"/>
                <a:gd name="T8" fmla="*/ 916 w 1018"/>
                <a:gd name="T9" fmla="*/ 812 h 1017"/>
                <a:gd name="T10" fmla="*/ 868 w 1018"/>
                <a:gd name="T11" fmla="*/ 867 h 1017"/>
                <a:gd name="T12" fmla="*/ 813 w 1018"/>
                <a:gd name="T13" fmla="*/ 916 h 1017"/>
                <a:gd name="T14" fmla="*/ 752 w 1018"/>
                <a:gd name="T15" fmla="*/ 956 h 1017"/>
                <a:gd name="T16" fmla="*/ 684 w 1018"/>
                <a:gd name="T17" fmla="*/ 986 h 1017"/>
                <a:gd name="T18" fmla="*/ 611 w 1018"/>
                <a:gd name="T19" fmla="*/ 1007 h 1017"/>
                <a:gd name="T20" fmla="*/ 535 w 1018"/>
                <a:gd name="T21" fmla="*/ 1016 h 1017"/>
                <a:gd name="T22" fmla="*/ 482 w 1018"/>
                <a:gd name="T23" fmla="*/ 1016 h 1017"/>
                <a:gd name="T24" fmla="*/ 406 w 1018"/>
                <a:gd name="T25" fmla="*/ 1007 h 1017"/>
                <a:gd name="T26" fmla="*/ 334 w 1018"/>
                <a:gd name="T27" fmla="*/ 986 h 1017"/>
                <a:gd name="T28" fmla="*/ 267 w 1018"/>
                <a:gd name="T29" fmla="*/ 956 h 1017"/>
                <a:gd name="T30" fmla="*/ 205 w 1018"/>
                <a:gd name="T31" fmla="*/ 916 h 1017"/>
                <a:gd name="T32" fmla="*/ 149 w 1018"/>
                <a:gd name="T33" fmla="*/ 867 h 1017"/>
                <a:gd name="T34" fmla="*/ 101 w 1018"/>
                <a:gd name="T35" fmla="*/ 812 h 1017"/>
                <a:gd name="T36" fmla="*/ 62 w 1018"/>
                <a:gd name="T37" fmla="*/ 751 h 1017"/>
                <a:gd name="T38" fmla="*/ 31 w 1018"/>
                <a:gd name="T39" fmla="*/ 683 h 1017"/>
                <a:gd name="T40" fmla="*/ 10 w 1018"/>
                <a:gd name="T41" fmla="*/ 610 h 1017"/>
                <a:gd name="T42" fmla="*/ 1 w 1018"/>
                <a:gd name="T43" fmla="*/ 534 h 1017"/>
                <a:gd name="T44" fmla="*/ 1 w 1018"/>
                <a:gd name="T45" fmla="*/ 481 h 1017"/>
                <a:gd name="T46" fmla="*/ 10 w 1018"/>
                <a:gd name="T47" fmla="*/ 405 h 1017"/>
                <a:gd name="T48" fmla="*/ 31 w 1018"/>
                <a:gd name="T49" fmla="*/ 333 h 1017"/>
                <a:gd name="T50" fmla="*/ 62 w 1018"/>
                <a:gd name="T51" fmla="*/ 266 h 1017"/>
                <a:gd name="T52" fmla="*/ 101 w 1018"/>
                <a:gd name="T53" fmla="*/ 204 h 1017"/>
                <a:gd name="T54" fmla="*/ 149 w 1018"/>
                <a:gd name="T55" fmla="*/ 148 h 1017"/>
                <a:gd name="T56" fmla="*/ 205 w 1018"/>
                <a:gd name="T57" fmla="*/ 100 h 1017"/>
                <a:gd name="T58" fmla="*/ 267 w 1018"/>
                <a:gd name="T59" fmla="*/ 61 h 1017"/>
                <a:gd name="T60" fmla="*/ 334 w 1018"/>
                <a:gd name="T61" fmla="*/ 30 h 1017"/>
                <a:gd name="T62" fmla="*/ 406 w 1018"/>
                <a:gd name="T63" fmla="*/ 10 h 1017"/>
                <a:gd name="T64" fmla="*/ 482 w 1018"/>
                <a:gd name="T65" fmla="*/ 0 h 1017"/>
                <a:gd name="T66" fmla="*/ 535 w 1018"/>
                <a:gd name="T67" fmla="*/ 0 h 1017"/>
                <a:gd name="T68" fmla="*/ 611 w 1018"/>
                <a:gd name="T69" fmla="*/ 10 h 1017"/>
                <a:gd name="T70" fmla="*/ 684 w 1018"/>
                <a:gd name="T71" fmla="*/ 30 h 1017"/>
                <a:gd name="T72" fmla="*/ 752 w 1018"/>
                <a:gd name="T73" fmla="*/ 61 h 1017"/>
                <a:gd name="T74" fmla="*/ 813 w 1018"/>
                <a:gd name="T75" fmla="*/ 100 h 1017"/>
                <a:gd name="T76" fmla="*/ 868 w 1018"/>
                <a:gd name="T77" fmla="*/ 148 h 1017"/>
                <a:gd name="T78" fmla="*/ 916 w 1018"/>
                <a:gd name="T79" fmla="*/ 204 h 1017"/>
                <a:gd name="T80" fmla="*/ 956 w 1018"/>
                <a:gd name="T81" fmla="*/ 266 h 1017"/>
                <a:gd name="T82" fmla="*/ 987 w 1018"/>
                <a:gd name="T83" fmla="*/ 333 h 1017"/>
                <a:gd name="T84" fmla="*/ 1007 w 1018"/>
                <a:gd name="T85" fmla="*/ 405 h 1017"/>
                <a:gd name="T86" fmla="*/ 1017 w 1018"/>
                <a:gd name="T87" fmla="*/ 481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18" h="1017">
                  <a:moveTo>
                    <a:pt x="1018" y="508"/>
                  </a:moveTo>
                  <a:lnTo>
                    <a:pt x="1018" y="508"/>
                  </a:lnTo>
                  <a:lnTo>
                    <a:pt x="1017" y="534"/>
                  </a:lnTo>
                  <a:lnTo>
                    <a:pt x="1014" y="560"/>
                  </a:lnTo>
                  <a:lnTo>
                    <a:pt x="1012" y="585"/>
                  </a:lnTo>
                  <a:lnTo>
                    <a:pt x="1007" y="610"/>
                  </a:lnTo>
                  <a:lnTo>
                    <a:pt x="1002" y="636"/>
                  </a:lnTo>
                  <a:lnTo>
                    <a:pt x="995" y="660"/>
                  </a:lnTo>
                  <a:lnTo>
                    <a:pt x="987" y="683"/>
                  </a:lnTo>
                  <a:lnTo>
                    <a:pt x="977" y="706"/>
                  </a:lnTo>
                  <a:lnTo>
                    <a:pt x="967" y="729"/>
                  </a:lnTo>
                  <a:lnTo>
                    <a:pt x="956" y="751"/>
                  </a:lnTo>
                  <a:lnTo>
                    <a:pt x="944" y="772"/>
                  </a:lnTo>
                  <a:lnTo>
                    <a:pt x="930" y="792"/>
                  </a:lnTo>
                  <a:lnTo>
                    <a:pt x="916" y="812"/>
                  </a:lnTo>
                  <a:lnTo>
                    <a:pt x="901" y="831"/>
                  </a:lnTo>
                  <a:lnTo>
                    <a:pt x="885" y="850"/>
                  </a:lnTo>
                  <a:lnTo>
                    <a:pt x="868" y="867"/>
                  </a:lnTo>
                  <a:lnTo>
                    <a:pt x="851" y="884"/>
                  </a:lnTo>
                  <a:lnTo>
                    <a:pt x="832" y="901"/>
                  </a:lnTo>
                  <a:lnTo>
                    <a:pt x="813" y="916"/>
                  </a:lnTo>
                  <a:lnTo>
                    <a:pt x="793" y="929"/>
                  </a:lnTo>
                  <a:lnTo>
                    <a:pt x="772" y="943"/>
                  </a:lnTo>
                  <a:lnTo>
                    <a:pt x="752" y="956"/>
                  </a:lnTo>
                  <a:lnTo>
                    <a:pt x="730" y="966"/>
                  </a:lnTo>
                  <a:lnTo>
                    <a:pt x="707" y="977"/>
                  </a:lnTo>
                  <a:lnTo>
                    <a:pt x="684" y="986"/>
                  </a:lnTo>
                  <a:lnTo>
                    <a:pt x="660" y="994"/>
                  </a:lnTo>
                  <a:lnTo>
                    <a:pt x="635" y="1001"/>
                  </a:lnTo>
                  <a:lnTo>
                    <a:pt x="611" y="1007"/>
                  </a:lnTo>
                  <a:lnTo>
                    <a:pt x="586" y="1011"/>
                  </a:lnTo>
                  <a:lnTo>
                    <a:pt x="561" y="1015"/>
                  </a:lnTo>
                  <a:lnTo>
                    <a:pt x="535" y="1016"/>
                  </a:lnTo>
                  <a:lnTo>
                    <a:pt x="509" y="1017"/>
                  </a:lnTo>
                  <a:lnTo>
                    <a:pt x="509" y="1017"/>
                  </a:lnTo>
                  <a:lnTo>
                    <a:pt x="482" y="1016"/>
                  </a:lnTo>
                  <a:lnTo>
                    <a:pt x="457" y="1015"/>
                  </a:lnTo>
                  <a:lnTo>
                    <a:pt x="432" y="1011"/>
                  </a:lnTo>
                  <a:lnTo>
                    <a:pt x="406" y="1007"/>
                  </a:lnTo>
                  <a:lnTo>
                    <a:pt x="382" y="1001"/>
                  </a:lnTo>
                  <a:lnTo>
                    <a:pt x="358" y="994"/>
                  </a:lnTo>
                  <a:lnTo>
                    <a:pt x="334" y="986"/>
                  </a:lnTo>
                  <a:lnTo>
                    <a:pt x="311" y="977"/>
                  </a:lnTo>
                  <a:lnTo>
                    <a:pt x="289" y="966"/>
                  </a:lnTo>
                  <a:lnTo>
                    <a:pt x="267" y="956"/>
                  </a:lnTo>
                  <a:lnTo>
                    <a:pt x="245" y="943"/>
                  </a:lnTo>
                  <a:lnTo>
                    <a:pt x="224" y="929"/>
                  </a:lnTo>
                  <a:lnTo>
                    <a:pt x="205" y="916"/>
                  </a:lnTo>
                  <a:lnTo>
                    <a:pt x="185" y="901"/>
                  </a:lnTo>
                  <a:lnTo>
                    <a:pt x="167" y="884"/>
                  </a:lnTo>
                  <a:lnTo>
                    <a:pt x="149" y="867"/>
                  </a:lnTo>
                  <a:lnTo>
                    <a:pt x="132" y="850"/>
                  </a:lnTo>
                  <a:lnTo>
                    <a:pt x="116" y="831"/>
                  </a:lnTo>
                  <a:lnTo>
                    <a:pt x="101" y="812"/>
                  </a:lnTo>
                  <a:lnTo>
                    <a:pt x="87" y="792"/>
                  </a:lnTo>
                  <a:lnTo>
                    <a:pt x="73" y="772"/>
                  </a:lnTo>
                  <a:lnTo>
                    <a:pt x="62" y="751"/>
                  </a:lnTo>
                  <a:lnTo>
                    <a:pt x="50" y="729"/>
                  </a:lnTo>
                  <a:lnTo>
                    <a:pt x="40" y="706"/>
                  </a:lnTo>
                  <a:lnTo>
                    <a:pt x="31" y="683"/>
                  </a:lnTo>
                  <a:lnTo>
                    <a:pt x="23" y="660"/>
                  </a:lnTo>
                  <a:lnTo>
                    <a:pt x="16" y="636"/>
                  </a:lnTo>
                  <a:lnTo>
                    <a:pt x="10" y="610"/>
                  </a:lnTo>
                  <a:lnTo>
                    <a:pt x="7" y="585"/>
                  </a:lnTo>
                  <a:lnTo>
                    <a:pt x="3" y="560"/>
                  </a:lnTo>
                  <a:lnTo>
                    <a:pt x="1" y="534"/>
                  </a:lnTo>
                  <a:lnTo>
                    <a:pt x="0" y="508"/>
                  </a:lnTo>
                  <a:lnTo>
                    <a:pt x="0" y="508"/>
                  </a:lnTo>
                  <a:lnTo>
                    <a:pt x="1" y="481"/>
                  </a:lnTo>
                  <a:lnTo>
                    <a:pt x="3" y="456"/>
                  </a:lnTo>
                  <a:lnTo>
                    <a:pt x="7" y="431"/>
                  </a:lnTo>
                  <a:lnTo>
                    <a:pt x="10" y="405"/>
                  </a:lnTo>
                  <a:lnTo>
                    <a:pt x="16" y="381"/>
                  </a:lnTo>
                  <a:lnTo>
                    <a:pt x="23" y="357"/>
                  </a:lnTo>
                  <a:lnTo>
                    <a:pt x="31" y="333"/>
                  </a:lnTo>
                  <a:lnTo>
                    <a:pt x="40" y="310"/>
                  </a:lnTo>
                  <a:lnTo>
                    <a:pt x="50" y="288"/>
                  </a:lnTo>
                  <a:lnTo>
                    <a:pt x="62" y="266"/>
                  </a:lnTo>
                  <a:lnTo>
                    <a:pt x="73" y="244"/>
                  </a:lnTo>
                  <a:lnTo>
                    <a:pt x="87" y="223"/>
                  </a:lnTo>
                  <a:lnTo>
                    <a:pt x="101" y="204"/>
                  </a:lnTo>
                  <a:lnTo>
                    <a:pt x="116" y="184"/>
                  </a:lnTo>
                  <a:lnTo>
                    <a:pt x="132" y="166"/>
                  </a:lnTo>
                  <a:lnTo>
                    <a:pt x="149" y="148"/>
                  </a:lnTo>
                  <a:lnTo>
                    <a:pt x="167" y="131"/>
                  </a:lnTo>
                  <a:lnTo>
                    <a:pt x="185" y="115"/>
                  </a:lnTo>
                  <a:lnTo>
                    <a:pt x="205" y="100"/>
                  </a:lnTo>
                  <a:lnTo>
                    <a:pt x="224" y="86"/>
                  </a:lnTo>
                  <a:lnTo>
                    <a:pt x="245" y="73"/>
                  </a:lnTo>
                  <a:lnTo>
                    <a:pt x="267" y="61"/>
                  </a:lnTo>
                  <a:lnTo>
                    <a:pt x="289" y="49"/>
                  </a:lnTo>
                  <a:lnTo>
                    <a:pt x="311" y="39"/>
                  </a:lnTo>
                  <a:lnTo>
                    <a:pt x="334" y="30"/>
                  </a:lnTo>
                  <a:lnTo>
                    <a:pt x="358" y="21"/>
                  </a:lnTo>
                  <a:lnTo>
                    <a:pt x="382" y="15"/>
                  </a:lnTo>
                  <a:lnTo>
                    <a:pt x="406" y="10"/>
                  </a:lnTo>
                  <a:lnTo>
                    <a:pt x="432" y="5"/>
                  </a:lnTo>
                  <a:lnTo>
                    <a:pt x="457" y="2"/>
                  </a:lnTo>
                  <a:lnTo>
                    <a:pt x="482" y="0"/>
                  </a:lnTo>
                  <a:lnTo>
                    <a:pt x="509" y="0"/>
                  </a:lnTo>
                  <a:lnTo>
                    <a:pt x="509" y="0"/>
                  </a:lnTo>
                  <a:lnTo>
                    <a:pt x="535" y="0"/>
                  </a:lnTo>
                  <a:lnTo>
                    <a:pt x="561" y="2"/>
                  </a:lnTo>
                  <a:lnTo>
                    <a:pt x="586" y="5"/>
                  </a:lnTo>
                  <a:lnTo>
                    <a:pt x="611" y="10"/>
                  </a:lnTo>
                  <a:lnTo>
                    <a:pt x="635" y="15"/>
                  </a:lnTo>
                  <a:lnTo>
                    <a:pt x="660" y="21"/>
                  </a:lnTo>
                  <a:lnTo>
                    <a:pt x="684" y="30"/>
                  </a:lnTo>
                  <a:lnTo>
                    <a:pt x="707" y="39"/>
                  </a:lnTo>
                  <a:lnTo>
                    <a:pt x="730" y="49"/>
                  </a:lnTo>
                  <a:lnTo>
                    <a:pt x="752" y="61"/>
                  </a:lnTo>
                  <a:lnTo>
                    <a:pt x="772" y="73"/>
                  </a:lnTo>
                  <a:lnTo>
                    <a:pt x="793" y="86"/>
                  </a:lnTo>
                  <a:lnTo>
                    <a:pt x="813" y="100"/>
                  </a:lnTo>
                  <a:lnTo>
                    <a:pt x="832" y="115"/>
                  </a:lnTo>
                  <a:lnTo>
                    <a:pt x="851" y="131"/>
                  </a:lnTo>
                  <a:lnTo>
                    <a:pt x="868" y="148"/>
                  </a:lnTo>
                  <a:lnTo>
                    <a:pt x="885" y="166"/>
                  </a:lnTo>
                  <a:lnTo>
                    <a:pt x="901" y="184"/>
                  </a:lnTo>
                  <a:lnTo>
                    <a:pt x="916" y="204"/>
                  </a:lnTo>
                  <a:lnTo>
                    <a:pt x="930" y="223"/>
                  </a:lnTo>
                  <a:lnTo>
                    <a:pt x="944" y="244"/>
                  </a:lnTo>
                  <a:lnTo>
                    <a:pt x="956" y="266"/>
                  </a:lnTo>
                  <a:lnTo>
                    <a:pt x="967" y="288"/>
                  </a:lnTo>
                  <a:lnTo>
                    <a:pt x="977" y="310"/>
                  </a:lnTo>
                  <a:lnTo>
                    <a:pt x="987" y="333"/>
                  </a:lnTo>
                  <a:lnTo>
                    <a:pt x="995" y="357"/>
                  </a:lnTo>
                  <a:lnTo>
                    <a:pt x="1002" y="381"/>
                  </a:lnTo>
                  <a:lnTo>
                    <a:pt x="1007" y="405"/>
                  </a:lnTo>
                  <a:lnTo>
                    <a:pt x="1012" y="431"/>
                  </a:lnTo>
                  <a:lnTo>
                    <a:pt x="1014" y="456"/>
                  </a:lnTo>
                  <a:lnTo>
                    <a:pt x="1017" y="481"/>
                  </a:lnTo>
                  <a:lnTo>
                    <a:pt x="1018" y="508"/>
                  </a:lnTo>
                  <a:lnTo>
                    <a:pt x="1018" y="508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 latinLnBrk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" name="Freeform 37">
              <a:extLst>
                <a:ext uri="{FF2B5EF4-FFF2-40B4-BE49-F238E27FC236}">
                  <a16:creationId xmlns:a16="http://schemas.microsoft.com/office/drawing/2014/main" id="{BEF79394-39F1-4EED-9F71-1BBFEBD88B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70401" y="3313113"/>
              <a:ext cx="495300" cy="387350"/>
            </a:xfrm>
            <a:custGeom>
              <a:avLst/>
              <a:gdLst>
                <a:gd name="T0" fmla="*/ 420 w 624"/>
                <a:gd name="T1" fmla="*/ 0 h 488"/>
                <a:gd name="T2" fmla="*/ 385 w 624"/>
                <a:gd name="T3" fmla="*/ 47 h 488"/>
                <a:gd name="T4" fmla="*/ 350 w 624"/>
                <a:gd name="T5" fmla="*/ 98 h 488"/>
                <a:gd name="T6" fmla="*/ 316 w 624"/>
                <a:gd name="T7" fmla="*/ 161 h 488"/>
                <a:gd name="T8" fmla="*/ 293 w 624"/>
                <a:gd name="T9" fmla="*/ 214 h 488"/>
                <a:gd name="T10" fmla="*/ 282 w 624"/>
                <a:gd name="T11" fmla="*/ 249 h 488"/>
                <a:gd name="T12" fmla="*/ 275 w 624"/>
                <a:gd name="T13" fmla="*/ 285 h 488"/>
                <a:gd name="T14" fmla="*/ 274 w 624"/>
                <a:gd name="T15" fmla="*/ 321 h 488"/>
                <a:gd name="T16" fmla="*/ 278 w 624"/>
                <a:gd name="T17" fmla="*/ 355 h 488"/>
                <a:gd name="T18" fmla="*/ 289 w 624"/>
                <a:gd name="T19" fmla="*/ 389 h 488"/>
                <a:gd name="T20" fmla="*/ 309 w 624"/>
                <a:gd name="T21" fmla="*/ 420 h 488"/>
                <a:gd name="T22" fmla="*/ 321 w 624"/>
                <a:gd name="T23" fmla="*/ 434 h 488"/>
                <a:gd name="T24" fmla="*/ 350 w 624"/>
                <a:gd name="T25" fmla="*/ 458 h 488"/>
                <a:gd name="T26" fmla="*/ 380 w 624"/>
                <a:gd name="T27" fmla="*/ 475 h 488"/>
                <a:gd name="T28" fmla="*/ 411 w 624"/>
                <a:gd name="T29" fmla="*/ 484 h 488"/>
                <a:gd name="T30" fmla="*/ 442 w 624"/>
                <a:gd name="T31" fmla="*/ 488 h 488"/>
                <a:gd name="T32" fmla="*/ 473 w 624"/>
                <a:gd name="T33" fmla="*/ 487 h 488"/>
                <a:gd name="T34" fmla="*/ 503 w 624"/>
                <a:gd name="T35" fmla="*/ 480 h 488"/>
                <a:gd name="T36" fmla="*/ 531 w 624"/>
                <a:gd name="T37" fmla="*/ 468 h 488"/>
                <a:gd name="T38" fmla="*/ 556 w 624"/>
                <a:gd name="T39" fmla="*/ 454 h 488"/>
                <a:gd name="T40" fmla="*/ 578 w 624"/>
                <a:gd name="T41" fmla="*/ 436 h 488"/>
                <a:gd name="T42" fmla="*/ 597 w 624"/>
                <a:gd name="T43" fmla="*/ 416 h 488"/>
                <a:gd name="T44" fmla="*/ 610 w 624"/>
                <a:gd name="T45" fmla="*/ 394 h 488"/>
                <a:gd name="T46" fmla="*/ 620 w 624"/>
                <a:gd name="T47" fmla="*/ 370 h 488"/>
                <a:gd name="T48" fmla="*/ 624 w 624"/>
                <a:gd name="T49" fmla="*/ 347 h 488"/>
                <a:gd name="T50" fmla="*/ 621 w 624"/>
                <a:gd name="T51" fmla="*/ 323 h 488"/>
                <a:gd name="T52" fmla="*/ 612 w 624"/>
                <a:gd name="T53" fmla="*/ 300 h 488"/>
                <a:gd name="T54" fmla="*/ 594 w 624"/>
                <a:gd name="T55" fmla="*/ 278 h 488"/>
                <a:gd name="T56" fmla="*/ 583 w 624"/>
                <a:gd name="T57" fmla="*/ 269 h 488"/>
                <a:gd name="T58" fmla="*/ 560 w 624"/>
                <a:gd name="T59" fmla="*/ 256 h 488"/>
                <a:gd name="T60" fmla="*/ 533 w 624"/>
                <a:gd name="T61" fmla="*/ 253 h 488"/>
                <a:gd name="T62" fmla="*/ 503 w 624"/>
                <a:gd name="T63" fmla="*/ 256 h 488"/>
                <a:gd name="T64" fmla="*/ 472 w 624"/>
                <a:gd name="T65" fmla="*/ 264 h 488"/>
                <a:gd name="T66" fmla="*/ 422 w 624"/>
                <a:gd name="T67" fmla="*/ 283 h 488"/>
                <a:gd name="T68" fmla="*/ 348 w 624"/>
                <a:gd name="T69" fmla="*/ 310 h 488"/>
                <a:gd name="T70" fmla="*/ 307 w 624"/>
                <a:gd name="T71" fmla="*/ 323 h 488"/>
                <a:gd name="T72" fmla="*/ 267 w 624"/>
                <a:gd name="T73" fmla="*/ 333 h 488"/>
                <a:gd name="T74" fmla="*/ 225 w 624"/>
                <a:gd name="T75" fmla="*/ 338 h 488"/>
                <a:gd name="T76" fmla="*/ 181 w 624"/>
                <a:gd name="T77" fmla="*/ 337 h 488"/>
                <a:gd name="T78" fmla="*/ 137 w 624"/>
                <a:gd name="T79" fmla="*/ 329 h 488"/>
                <a:gd name="T80" fmla="*/ 92 w 624"/>
                <a:gd name="T81" fmla="*/ 312 h 488"/>
                <a:gd name="T82" fmla="*/ 46 w 624"/>
                <a:gd name="T83" fmla="*/ 284 h 488"/>
                <a:gd name="T84" fmla="*/ 0 w 624"/>
                <a:gd name="T85" fmla="*/ 244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24" h="488">
                  <a:moveTo>
                    <a:pt x="420" y="0"/>
                  </a:moveTo>
                  <a:lnTo>
                    <a:pt x="420" y="0"/>
                  </a:lnTo>
                  <a:lnTo>
                    <a:pt x="410" y="13"/>
                  </a:lnTo>
                  <a:lnTo>
                    <a:pt x="385" y="47"/>
                  </a:lnTo>
                  <a:lnTo>
                    <a:pt x="367" y="71"/>
                  </a:lnTo>
                  <a:lnTo>
                    <a:pt x="350" y="98"/>
                  </a:lnTo>
                  <a:lnTo>
                    <a:pt x="332" y="128"/>
                  </a:lnTo>
                  <a:lnTo>
                    <a:pt x="316" y="161"/>
                  </a:lnTo>
                  <a:lnTo>
                    <a:pt x="299" y="195"/>
                  </a:lnTo>
                  <a:lnTo>
                    <a:pt x="293" y="214"/>
                  </a:lnTo>
                  <a:lnTo>
                    <a:pt x="287" y="231"/>
                  </a:lnTo>
                  <a:lnTo>
                    <a:pt x="282" y="249"/>
                  </a:lnTo>
                  <a:lnTo>
                    <a:pt x="279" y="268"/>
                  </a:lnTo>
                  <a:lnTo>
                    <a:pt x="275" y="285"/>
                  </a:lnTo>
                  <a:lnTo>
                    <a:pt x="274" y="303"/>
                  </a:lnTo>
                  <a:lnTo>
                    <a:pt x="274" y="321"/>
                  </a:lnTo>
                  <a:lnTo>
                    <a:pt x="275" y="338"/>
                  </a:lnTo>
                  <a:lnTo>
                    <a:pt x="278" y="355"/>
                  </a:lnTo>
                  <a:lnTo>
                    <a:pt x="282" y="373"/>
                  </a:lnTo>
                  <a:lnTo>
                    <a:pt x="289" y="389"/>
                  </a:lnTo>
                  <a:lnTo>
                    <a:pt x="298" y="405"/>
                  </a:lnTo>
                  <a:lnTo>
                    <a:pt x="309" y="420"/>
                  </a:lnTo>
                  <a:lnTo>
                    <a:pt x="321" y="434"/>
                  </a:lnTo>
                  <a:lnTo>
                    <a:pt x="321" y="434"/>
                  </a:lnTo>
                  <a:lnTo>
                    <a:pt x="335" y="447"/>
                  </a:lnTo>
                  <a:lnTo>
                    <a:pt x="350" y="458"/>
                  </a:lnTo>
                  <a:lnTo>
                    <a:pt x="365" y="467"/>
                  </a:lnTo>
                  <a:lnTo>
                    <a:pt x="380" y="475"/>
                  </a:lnTo>
                  <a:lnTo>
                    <a:pt x="396" y="481"/>
                  </a:lnTo>
                  <a:lnTo>
                    <a:pt x="411" y="484"/>
                  </a:lnTo>
                  <a:lnTo>
                    <a:pt x="427" y="487"/>
                  </a:lnTo>
                  <a:lnTo>
                    <a:pt x="442" y="488"/>
                  </a:lnTo>
                  <a:lnTo>
                    <a:pt x="458" y="488"/>
                  </a:lnTo>
                  <a:lnTo>
                    <a:pt x="473" y="487"/>
                  </a:lnTo>
                  <a:lnTo>
                    <a:pt x="488" y="483"/>
                  </a:lnTo>
                  <a:lnTo>
                    <a:pt x="503" y="480"/>
                  </a:lnTo>
                  <a:lnTo>
                    <a:pt x="517" y="475"/>
                  </a:lnTo>
                  <a:lnTo>
                    <a:pt x="531" y="468"/>
                  </a:lnTo>
                  <a:lnTo>
                    <a:pt x="544" y="461"/>
                  </a:lnTo>
                  <a:lnTo>
                    <a:pt x="556" y="454"/>
                  </a:lnTo>
                  <a:lnTo>
                    <a:pt x="568" y="445"/>
                  </a:lnTo>
                  <a:lnTo>
                    <a:pt x="578" y="436"/>
                  </a:lnTo>
                  <a:lnTo>
                    <a:pt x="587" y="427"/>
                  </a:lnTo>
                  <a:lnTo>
                    <a:pt x="597" y="416"/>
                  </a:lnTo>
                  <a:lnTo>
                    <a:pt x="605" y="405"/>
                  </a:lnTo>
                  <a:lnTo>
                    <a:pt x="610" y="394"/>
                  </a:lnTo>
                  <a:lnTo>
                    <a:pt x="616" y="383"/>
                  </a:lnTo>
                  <a:lnTo>
                    <a:pt x="620" y="370"/>
                  </a:lnTo>
                  <a:lnTo>
                    <a:pt x="623" y="359"/>
                  </a:lnTo>
                  <a:lnTo>
                    <a:pt x="624" y="347"/>
                  </a:lnTo>
                  <a:lnTo>
                    <a:pt x="623" y="335"/>
                  </a:lnTo>
                  <a:lnTo>
                    <a:pt x="621" y="323"/>
                  </a:lnTo>
                  <a:lnTo>
                    <a:pt x="617" y="312"/>
                  </a:lnTo>
                  <a:lnTo>
                    <a:pt x="612" y="300"/>
                  </a:lnTo>
                  <a:lnTo>
                    <a:pt x="603" y="288"/>
                  </a:lnTo>
                  <a:lnTo>
                    <a:pt x="594" y="278"/>
                  </a:lnTo>
                  <a:lnTo>
                    <a:pt x="594" y="278"/>
                  </a:lnTo>
                  <a:lnTo>
                    <a:pt x="583" y="269"/>
                  </a:lnTo>
                  <a:lnTo>
                    <a:pt x="571" y="262"/>
                  </a:lnTo>
                  <a:lnTo>
                    <a:pt x="560" y="256"/>
                  </a:lnTo>
                  <a:lnTo>
                    <a:pt x="546" y="254"/>
                  </a:lnTo>
                  <a:lnTo>
                    <a:pt x="533" y="253"/>
                  </a:lnTo>
                  <a:lnTo>
                    <a:pt x="518" y="254"/>
                  </a:lnTo>
                  <a:lnTo>
                    <a:pt x="503" y="256"/>
                  </a:lnTo>
                  <a:lnTo>
                    <a:pt x="488" y="260"/>
                  </a:lnTo>
                  <a:lnTo>
                    <a:pt x="472" y="264"/>
                  </a:lnTo>
                  <a:lnTo>
                    <a:pt x="456" y="270"/>
                  </a:lnTo>
                  <a:lnTo>
                    <a:pt x="422" y="283"/>
                  </a:lnTo>
                  <a:lnTo>
                    <a:pt x="386" y="297"/>
                  </a:lnTo>
                  <a:lnTo>
                    <a:pt x="348" y="310"/>
                  </a:lnTo>
                  <a:lnTo>
                    <a:pt x="328" y="317"/>
                  </a:lnTo>
                  <a:lnTo>
                    <a:pt x="307" y="323"/>
                  </a:lnTo>
                  <a:lnTo>
                    <a:pt x="287" y="329"/>
                  </a:lnTo>
                  <a:lnTo>
                    <a:pt x="267" y="333"/>
                  </a:lnTo>
                  <a:lnTo>
                    <a:pt x="245" y="336"/>
                  </a:lnTo>
                  <a:lnTo>
                    <a:pt x="225" y="338"/>
                  </a:lnTo>
                  <a:lnTo>
                    <a:pt x="203" y="338"/>
                  </a:lnTo>
                  <a:lnTo>
                    <a:pt x="181" y="337"/>
                  </a:lnTo>
                  <a:lnTo>
                    <a:pt x="159" y="333"/>
                  </a:lnTo>
                  <a:lnTo>
                    <a:pt x="137" y="329"/>
                  </a:lnTo>
                  <a:lnTo>
                    <a:pt x="114" y="321"/>
                  </a:lnTo>
                  <a:lnTo>
                    <a:pt x="92" y="312"/>
                  </a:lnTo>
                  <a:lnTo>
                    <a:pt x="69" y="299"/>
                  </a:lnTo>
                  <a:lnTo>
                    <a:pt x="46" y="284"/>
                  </a:lnTo>
                  <a:lnTo>
                    <a:pt x="23" y="265"/>
                  </a:lnTo>
                  <a:lnTo>
                    <a:pt x="0" y="244"/>
                  </a:lnTo>
                </a:path>
              </a:pathLst>
            </a:custGeom>
            <a:noFill/>
            <a:ln w="1111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 latinLnBrk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" name="Freeform 38">
              <a:extLst>
                <a:ext uri="{FF2B5EF4-FFF2-40B4-BE49-F238E27FC236}">
                  <a16:creationId xmlns:a16="http://schemas.microsoft.com/office/drawing/2014/main" id="{481BBBAD-B570-48BA-AB73-FE0904ED87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51388" y="3074988"/>
              <a:ext cx="223838" cy="292100"/>
            </a:xfrm>
            <a:custGeom>
              <a:avLst/>
              <a:gdLst>
                <a:gd name="T0" fmla="*/ 113 w 282"/>
                <a:gd name="T1" fmla="*/ 338 h 367"/>
                <a:gd name="T2" fmla="*/ 113 w 282"/>
                <a:gd name="T3" fmla="*/ 338 h 367"/>
                <a:gd name="T4" fmla="*/ 105 w 282"/>
                <a:gd name="T5" fmla="*/ 349 h 367"/>
                <a:gd name="T6" fmla="*/ 95 w 282"/>
                <a:gd name="T7" fmla="*/ 357 h 367"/>
                <a:gd name="T8" fmla="*/ 85 w 282"/>
                <a:gd name="T9" fmla="*/ 362 h 367"/>
                <a:gd name="T10" fmla="*/ 73 w 282"/>
                <a:gd name="T11" fmla="*/ 366 h 367"/>
                <a:gd name="T12" fmla="*/ 62 w 282"/>
                <a:gd name="T13" fmla="*/ 367 h 367"/>
                <a:gd name="T14" fmla="*/ 50 w 282"/>
                <a:gd name="T15" fmla="*/ 366 h 367"/>
                <a:gd name="T16" fmla="*/ 39 w 282"/>
                <a:gd name="T17" fmla="*/ 363 h 367"/>
                <a:gd name="T18" fmla="*/ 27 w 282"/>
                <a:gd name="T19" fmla="*/ 357 h 367"/>
                <a:gd name="T20" fmla="*/ 27 w 282"/>
                <a:gd name="T21" fmla="*/ 357 h 367"/>
                <a:gd name="T22" fmla="*/ 27 w 282"/>
                <a:gd name="T23" fmla="*/ 357 h 367"/>
                <a:gd name="T24" fmla="*/ 18 w 282"/>
                <a:gd name="T25" fmla="*/ 349 h 367"/>
                <a:gd name="T26" fmla="*/ 10 w 282"/>
                <a:gd name="T27" fmla="*/ 340 h 367"/>
                <a:gd name="T28" fmla="*/ 4 w 282"/>
                <a:gd name="T29" fmla="*/ 329 h 367"/>
                <a:gd name="T30" fmla="*/ 1 w 282"/>
                <a:gd name="T31" fmla="*/ 318 h 367"/>
                <a:gd name="T32" fmla="*/ 0 w 282"/>
                <a:gd name="T33" fmla="*/ 306 h 367"/>
                <a:gd name="T34" fmla="*/ 1 w 282"/>
                <a:gd name="T35" fmla="*/ 295 h 367"/>
                <a:gd name="T36" fmla="*/ 4 w 282"/>
                <a:gd name="T37" fmla="*/ 283 h 367"/>
                <a:gd name="T38" fmla="*/ 10 w 282"/>
                <a:gd name="T39" fmla="*/ 272 h 367"/>
                <a:gd name="T40" fmla="*/ 169 w 282"/>
                <a:gd name="T41" fmla="*/ 27 h 367"/>
                <a:gd name="T42" fmla="*/ 169 w 282"/>
                <a:gd name="T43" fmla="*/ 27 h 367"/>
                <a:gd name="T44" fmla="*/ 177 w 282"/>
                <a:gd name="T45" fmla="*/ 18 h 367"/>
                <a:gd name="T46" fmla="*/ 186 w 282"/>
                <a:gd name="T47" fmla="*/ 10 h 367"/>
                <a:gd name="T48" fmla="*/ 197 w 282"/>
                <a:gd name="T49" fmla="*/ 4 h 367"/>
                <a:gd name="T50" fmla="*/ 208 w 282"/>
                <a:gd name="T51" fmla="*/ 1 h 367"/>
                <a:gd name="T52" fmla="*/ 220 w 282"/>
                <a:gd name="T53" fmla="*/ 0 h 367"/>
                <a:gd name="T54" fmla="*/ 231 w 282"/>
                <a:gd name="T55" fmla="*/ 1 h 367"/>
                <a:gd name="T56" fmla="*/ 243 w 282"/>
                <a:gd name="T57" fmla="*/ 3 h 367"/>
                <a:gd name="T58" fmla="*/ 254 w 282"/>
                <a:gd name="T59" fmla="*/ 9 h 367"/>
                <a:gd name="T60" fmla="*/ 254 w 282"/>
                <a:gd name="T61" fmla="*/ 9 h 367"/>
                <a:gd name="T62" fmla="*/ 254 w 282"/>
                <a:gd name="T63" fmla="*/ 9 h 367"/>
                <a:gd name="T64" fmla="*/ 263 w 282"/>
                <a:gd name="T65" fmla="*/ 17 h 367"/>
                <a:gd name="T66" fmla="*/ 271 w 282"/>
                <a:gd name="T67" fmla="*/ 26 h 367"/>
                <a:gd name="T68" fmla="*/ 277 w 282"/>
                <a:gd name="T69" fmla="*/ 37 h 367"/>
                <a:gd name="T70" fmla="*/ 281 w 282"/>
                <a:gd name="T71" fmla="*/ 48 h 367"/>
                <a:gd name="T72" fmla="*/ 282 w 282"/>
                <a:gd name="T73" fmla="*/ 60 h 367"/>
                <a:gd name="T74" fmla="*/ 281 w 282"/>
                <a:gd name="T75" fmla="*/ 72 h 367"/>
                <a:gd name="T76" fmla="*/ 277 w 282"/>
                <a:gd name="T77" fmla="*/ 84 h 367"/>
                <a:gd name="T78" fmla="*/ 271 w 282"/>
                <a:gd name="T79" fmla="*/ 94 h 367"/>
                <a:gd name="T80" fmla="*/ 113 w 282"/>
                <a:gd name="T81" fmla="*/ 338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82" h="367">
                  <a:moveTo>
                    <a:pt x="113" y="338"/>
                  </a:moveTo>
                  <a:lnTo>
                    <a:pt x="113" y="338"/>
                  </a:lnTo>
                  <a:lnTo>
                    <a:pt x="105" y="349"/>
                  </a:lnTo>
                  <a:lnTo>
                    <a:pt x="95" y="357"/>
                  </a:lnTo>
                  <a:lnTo>
                    <a:pt x="85" y="362"/>
                  </a:lnTo>
                  <a:lnTo>
                    <a:pt x="73" y="366"/>
                  </a:lnTo>
                  <a:lnTo>
                    <a:pt x="62" y="367"/>
                  </a:lnTo>
                  <a:lnTo>
                    <a:pt x="50" y="366"/>
                  </a:lnTo>
                  <a:lnTo>
                    <a:pt x="39" y="363"/>
                  </a:lnTo>
                  <a:lnTo>
                    <a:pt x="27" y="357"/>
                  </a:lnTo>
                  <a:lnTo>
                    <a:pt x="27" y="357"/>
                  </a:lnTo>
                  <a:lnTo>
                    <a:pt x="27" y="357"/>
                  </a:lnTo>
                  <a:lnTo>
                    <a:pt x="18" y="349"/>
                  </a:lnTo>
                  <a:lnTo>
                    <a:pt x="10" y="340"/>
                  </a:lnTo>
                  <a:lnTo>
                    <a:pt x="4" y="329"/>
                  </a:lnTo>
                  <a:lnTo>
                    <a:pt x="1" y="318"/>
                  </a:lnTo>
                  <a:lnTo>
                    <a:pt x="0" y="306"/>
                  </a:lnTo>
                  <a:lnTo>
                    <a:pt x="1" y="295"/>
                  </a:lnTo>
                  <a:lnTo>
                    <a:pt x="4" y="283"/>
                  </a:lnTo>
                  <a:lnTo>
                    <a:pt x="10" y="272"/>
                  </a:lnTo>
                  <a:lnTo>
                    <a:pt x="169" y="27"/>
                  </a:lnTo>
                  <a:lnTo>
                    <a:pt x="169" y="27"/>
                  </a:lnTo>
                  <a:lnTo>
                    <a:pt x="177" y="18"/>
                  </a:lnTo>
                  <a:lnTo>
                    <a:pt x="186" y="10"/>
                  </a:lnTo>
                  <a:lnTo>
                    <a:pt x="197" y="4"/>
                  </a:lnTo>
                  <a:lnTo>
                    <a:pt x="208" y="1"/>
                  </a:lnTo>
                  <a:lnTo>
                    <a:pt x="220" y="0"/>
                  </a:lnTo>
                  <a:lnTo>
                    <a:pt x="231" y="1"/>
                  </a:lnTo>
                  <a:lnTo>
                    <a:pt x="243" y="3"/>
                  </a:lnTo>
                  <a:lnTo>
                    <a:pt x="254" y="9"/>
                  </a:lnTo>
                  <a:lnTo>
                    <a:pt x="254" y="9"/>
                  </a:lnTo>
                  <a:lnTo>
                    <a:pt x="254" y="9"/>
                  </a:lnTo>
                  <a:lnTo>
                    <a:pt x="263" y="17"/>
                  </a:lnTo>
                  <a:lnTo>
                    <a:pt x="271" y="26"/>
                  </a:lnTo>
                  <a:lnTo>
                    <a:pt x="277" y="37"/>
                  </a:lnTo>
                  <a:lnTo>
                    <a:pt x="281" y="48"/>
                  </a:lnTo>
                  <a:lnTo>
                    <a:pt x="282" y="60"/>
                  </a:lnTo>
                  <a:lnTo>
                    <a:pt x="281" y="72"/>
                  </a:lnTo>
                  <a:lnTo>
                    <a:pt x="277" y="84"/>
                  </a:lnTo>
                  <a:lnTo>
                    <a:pt x="271" y="94"/>
                  </a:lnTo>
                  <a:lnTo>
                    <a:pt x="113" y="3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 latinLnBrk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" name="Freeform 39">
              <a:extLst>
                <a:ext uri="{FF2B5EF4-FFF2-40B4-BE49-F238E27FC236}">
                  <a16:creationId xmlns:a16="http://schemas.microsoft.com/office/drawing/2014/main" id="{6886B163-EE32-4410-8771-0D9F95E49C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29188" y="3122613"/>
              <a:ext cx="25400" cy="23813"/>
            </a:xfrm>
            <a:custGeom>
              <a:avLst/>
              <a:gdLst>
                <a:gd name="T0" fmla="*/ 32 w 32"/>
                <a:gd name="T1" fmla="*/ 15 h 29"/>
                <a:gd name="T2" fmla="*/ 32 w 32"/>
                <a:gd name="T3" fmla="*/ 15 h 29"/>
                <a:gd name="T4" fmla="*/ 31 w 32"/>
                <a:gd name="T5" fmla="*/ 19 h 29"/>
                <a:gd name="T6" fmla="*/ 28 w 32"/>
                <a:gd name="T7" fmla="*/ 24 h 29"/>
                <a:gd name="T8" fmla="*/ 22 w 32"/>
                <a:gd name="T9" fmla="*/ 27 h 29"/>
                <a:gd name="T10" fmla="*/ 16 w 32"/>
                <a:gd name="T11" fmla="*/ 29 h 29"/>
                <a:gd name="T12" fmla="*/ 16 w 32"/>
                <a:gd name="T13" fmla="*/ 29 h 29"/>
                <a:gd name="T14" fmla="*/ 10 w 32"/>
                <a:gd name="T15" fmla="*/ 27 h 29"/>
                <a:gd name="T16" fmla="*/ 5 w 32"/>
                <a:gd name="T17" fmla="*/ 24 h 29"/>
                <a:gd name="T18" fmla="*/ 1 w 32"/>
                <a:gd name="T19" fmla="*/ 19 h 29"/>
                <a:gd name="T20" fmla="*/ 0 w 32"/>
                <a:gd name="T21" fmla="*/ 15 h 29"/>
                <a:gd name="T22" fmla="*/ 0 w 32"/>
                <a:gd name="T23" fmla="*/ 15 h 29"/>
                <a:gd name="T24" fmla="*/ 1 w 32"/>
                <a:gd name="T25" fmla="*/ 9 h 29"/>
                <a:gd name="T26" fmla="*/ 5 w 32"/>
                <a:gd name="T27" fmla="*/ 4 h 29"/>
                <a:gd name="T28" fmla="*/ 10 w 32"/>
                <a:gd name="T29" fmla="*/ 1 h 29"/>
                <a:gd name="T30" fmla="*/ 16 w 32"/>
                <a:gd name="T31" fmla="*/ 0 h 29"/>
                <a:gd name="T32" fmla="*/ 16 w 32"/>
                <a:gd name="T33" fmla="*/ 0 h 29"/>
                <a:gd name="T34" fmla="*/ 22 w 32"/>
                <a:gd name="T35" fmla="*/ 1 h 29"/>
                <a:gd name="T36" fmla="*/ 28 w 32"/>
                <a:gd name="T37" fmla="*/ 4 h 29"/>
                <a:gd name="T38" fmla="*/ 31 w 32"/>
                <a:gd name="T39" fmla="*/ 9 h 29"/>
                <a:gd name="T40" fmla="*/ 32 w 32"/>
                <a:gd name="T41" fmla="*/ 15 h 29"/>
                <a:gd name="T42" fmla="*/ 32 w 32"/>
                <a:gd name="T43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" h="29">
                  <a:moveTo>
                    <a:pt x="32" y="15"/>
                  </a:moveTo>
                  <a:lnTo>
                    <a:pt x="32" y="15"/>
                  </a:lnTo>
                  <a:lnTo>
                    <a:pt x="31" y="19"/>
                  </a:lnTo>
                  <a:lnTo>
                    <a:pt x="28" y="24"/>
                  </a:lnTo>
                  <a:lnTo>
                    <a:pt x="22" y="27"/>
                  </a:lnTo>
                  <a:lnTo>
                    <a:pt x="16" y="29"/>
                  </a:lnTo>
                  <a:lnTo>
                    <a:pt x="16" y="29"/>
                  </a:lnTo>
                  <a:lnTo>
                    <a:pt x="10" y="27"/>
                  </a:lnTo>
                  <a:lnTo>
                    <a:pt x="5" y="24"/>
                  </a:lnTo>
                  <a:lnTo>
                    <a:pt x="1" y="19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" y="9"/>
                  </a:lnTo>
                  <a:lnTo>
                    <a:pt x="5" y="4"/>
                  </a:lnTo>
                  <a:lnTo>
                    <a:pt x="10" y="1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2" y="1"/>
                  </a:lnTo>
                  <a:lnTo>
                    <a:pt x="28" y="4"/>
                  </a:lnTo>
                  <a:lnTo>
                    <a:pt x="31" y="9"/>
                  </a:lnTo>
                  <a:lnTo>
                    <a:pt x="32" y="15"/>
                  </a:lnTo>
                  <a:lnTo>
                    <a:pt x="32" y="15"/>
                  </a:lnTo>
                  <a:close/>
                </a:path>
              </a:pathLst>
            </a:custGeom>
            <a:solidFill>
              <a:srgbClr val="4FC1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 latinLnBrk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" name="Freeform 40">
              <a:extLst>
                <a:ext uri="{FF2B5EF4-FFF2-40B4-BE49-F238E27FC236}">
                  <a16:creationId xmlns:a16="http://schemas.microsoft.com/office/drawing/2014/main" id="{78F08A53-3DC8-4408-A6BA-24361089F6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91088" y="3122613"/>
              <a:ext cx="19050" cy="19050"/>
            </a:xfrm>
            <a:custGeom>
              <a:avLst/>
              <a:gdLst>
                <a:gd name="T0" fmla="*/ 24 w 24"/>
                <a:gd name="T1" fmla="*/ 11 h 23"/>
                <a:gd name="T2" fmla="*/ 24 w 24"/>
                <a:gd name="T3" fmla="*/ 11 h 23"/>
                <a:gd name="T4" fmla="*/ 24 w 24"/>
                <a:gd name="T5" fmla="*/ 16 h 23"/>
                <a:gd name="T6" fmla="*/ 21 w 24"/>
                <a:gd name="T7" fmla="*/ 19 h 23"/>
                <a:gd name="T8" fmla="*/ 17 w 24"/>
                <a:gd name="T9" fmla="*/ 22 h 23"/>
                <a:gd name="T10" fmla="*/ 11 w 24"/>
                <a:gd name="T11" fmla="*/ 23 h 23"/>
                <a:gd name="T12" fmla="*/ 11 w 24"/>
                <a:gd name="T13" fmla="*/ 23 h 23"/>
                <a:gd name="T14" fmla="*/ 7 w 24"/>
                <a:gd name="T15" fmla="*/ 22 h 23"/>
                <a:gd name="T16" fmla="*/ 3 w 24"/>
                <a:gd name="T17" fmla="*/ 19 h 23"/>
                <a:gd name="T18" fmla="*/ 0 w 24"/>
                <a:gd name="T19" fmla="*/ 16 h 23"/>
                <a:gd name="T20" fmla="*/ 0 w 24"/>
                <a:gd name="T21" fmla="*/ 11 h 23"/>
                <a:gd name="T22" fmla="*/ 0 w 24"/>
                <a:gd name="T23" fmla="*/ 11 h 23"/>
                <a:gd name="T24" fmla="*/ 0 w 24"/>
                <a:gd name="T25" fmla="*/ 7 h 23"/>
                <a:gd name="T26" fmla="*/ 3 w 24"/>
                <a:gd name="T27" fmla="*/ 3 h 23"/>
                <a:gd name="T28" fmla="*/ 7 w 24"/>
                <a:gd name="T29" fmla="*/ 1 h 23"/>
                <a:gd name="T30" fmla="*/ 11 w 24"/>
                <a:gd name="T31" fmla="*/ 0 h 23"/>
                <a:gd name="T32" fmla="*/ 11 w 24"/>
                <a:gd name="T33" fmla="*/ 0 h 23"/>
                <a:gd name="T34" fmla="*/ 17 w 24"/>
                <a:gd name="T35" fmla="*/ 1 h 23"/>
                <a:gd name="T36" fmla="*/ 21 w 24"/>
                <a:gd name="T37" fmla="*/ 3 h 23"/>
                <a:gd name="T38" fmla="*/ 24 w 24"/>
                <a:gd name="T39" fmla="*/ 7 h 23"/>
                <a:gd name="T40" fmla="*/ 24 w 24"/>
                <a:gd name="T41" fmla="*/ 11 h 23"/>
                <a:gd name="T42" fmla="*/ 24 w 24"/>
                <a:gd name="T43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3">
                  <a:moveTo>
                    <a:pt x="24" y="11"/>
                  </a:moveTo>
                  <a:lnTo>
                    <a:pt x="24" y="11"/>
                  </a:lnTo>
                  <a:lnTo>
                    <a:pt x="24" y="16"/>
                  </a:lnTo>
                  <a:lnTo>
                    <a:pt x="21" y="19"/>
                  </a:lnTo>
                  <a:lnTo>
                    <a:pt x="17" y="22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7" y="22"/>
                  </a:lnTo>
                  <a:lnTo>
                    <a:pt x="3" y="19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7" y="1"/>
                  </a:lnTo>
                  <a:lnTo>
                    <a:pt x="21" y="3"/>
                  </a:lnTo>
                  <a:lnTo>
                    <a:pt x="24" y="7"/>
                  </a:lnTo>
                  <a:lnTo>
                    <a:pt x="24" y="11"/>
                  </a:lnTo>
                  <a:lnTo>
                    <a:pt x="24" y="11"/>
                  </a:lnTo>
                  <a:close/>
                </a:path>
              </a:pathLst>
            </a:custGeom>
            <a:solidFill>
              <a:srgbClr val="4FC1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 latinLnBrk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" name="Freeform 41">
              <a:extLst>
                <a:ext uri="{FF2B5EF4-FFF2-40B4-BE49-F238E27FC236}">
                  <a16:creationId xmlns:a16="http://schemas.microsoft.com/office/drawing/2014/main" id="{3E7CDA5E-7A77-4218-A584-5120E322C4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18076" y="3092450"/>
              <a:ext cx="20638" cy="17463"/>
            </a:xfrm>
            <a:custGeom>
              <a:avLst/>
              <a:gdLst>
                <a:gd name="T0" fmla="*/ 26 w 26"/>
                <a:gd name="T1" fmla="*/ 10 h 22"/>
                <a:gd name="T2" fmla="*/ 26 w 26"/>
                <a:gd name="T3" fmla="*/ 10 h 22"/>
                <a:gd name="T4" fmla="*/ 25 w 26"/>
                <a:gd name="T5" fmla="*/ 15 h 22"/>
                <a:gd name="T6" fmla="*/ 22 w 26"/>
                <a:gd name="T7" fmla="*/ 18 h 22"/>
                <a:gd name="T8" fmla="*/ 18 w 26"/>
                <a:gd name="T9" fmla="*/ 20 h 22"/>
                <a:gd name="T10" fmla="*/ 13 w 26"/>
                <a:gd name="T11" fmla="*/ 22 h 22"/>
                <a:gd name="T12" fmla="*/ 13 w 26"/>
                <a:gd name="T13" fmla="*/ 22 h 22"/>
                <a:gd name="T14" fmla="*/ 9 w 26"/>
                <a:gd name="T15" fmla="*/ 20 h 22"/>
                <a:gd name="T16" fmla="*/ 4 w 26"/>
                <a:gd name="T17" fmla="*/ 18 h 22"/>
                <a:gd name="T18" fmla="*/ 2 w 26"/>
                <a:gd name="T19" fmla="*/ 15 h 22"/>
                <a:gd name="T20" fmla="*/ 0 w 26"/>
                <a:gd name="T21" fmla="*/ 10 h 22"/>
                <a:gd name="T22" fmla="*/ 0 w 26"/>
                <a:gd name="T23" fmla="*/ 10 h 22"/>
                <a:gd name="T24" fmla="*/ 2 w 26"/>
                <a:gd name="T25" fmla="*/ 7 h 22"/>
                <a:gd name="T26" fmla="*/ 4 w 26"/>
                <a:gd name="T27" fmla="*/ 2 h 22"/>
                <a:gd name="T28" fmla="*/ 9 w 26"/>
                <a:gd name="T29" fmla="*/ 0 h 22"/>
                <a:gd name="T30" fmla="*/ 13 w 26"/>
                <a:gd name="T31" fmla="*/ 0 h 22"/>
                <a:gd name="T32" fmla="*/ 13 w 26"/>
                <a:gd name="T33" fmla="*/ 0 h 22"/>
                <a:gd name="T34" fmla="*/ 18 w 26"/>
                <a:gd name="T35" fmla="*/ 0 h 22"/>
                <a:gd name="T36" fmla="*/ 22 w 26"/>
                <a:gd name="T37" fmla="*/ 2 h 22"/>
                <a:gd name="T38" fmla="*/ 25 w 26"/>
                <a:gd name="T39" fmla="*/ 7 h 22"/>
                <a:gd name="T40" fmla="*/ 26 w 26"/>
                <a:gd name="T41" fmla="*/ 10 h 22"/>
                <a:gd name="T42" fmla="*/ 26 w 26"/>
                <a:gd name="T43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22">
                  <a:moveTo>
                    <a:pt x="26" y="10"/>
                  </a:moveTo>
                  <a:lnTo>
                    <a:pt x="26" y="10"/>
                  </a:lnTo>
                  <a:lnTo>
                    <a:pt x="25" y="15"/>
                  </a:lnTo>
                  <a:lnTo>
                    <a:pt x="22" y="18"/>
                  </a:lnTo>
                  <a:lnTo>
                    <a:pt x="18" y="20"/>
                  </a:lnTo>
                  <a:lnTo>
                    <a:pt x="13" y="22"/>
                  </a:lnTo>
                  <a:lnTo>
                    <a:pt x="13" y="22"/>
                  </a:lnTo>
                  <a:lnTo>
                    <a:pt x="9" y="20"/>
                  </a:lnTo>
                  <a:lnTo>
                    <a:pt x="4" y="18"/>
                  </a:lnTo>
                  <a:lnTo>
                    <a:pt x="2" y="1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7"/>
                  </a:lnTo>
                  <a:lnTo>
                    <a:pt x="4" y="2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22" y="2"/>
                  </a:lnTo>
                  <a:lnTo>
                    <a:pt x="25" y="7"/>
                  </a:lnTo>
                  <a:lnTo>
                    <a:pt x="26" y="1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4FC1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 latinLnBrk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29" name="Group 87">
            <a:extLst>
              <a:ext uri="{FF2B5EF4-FFF2-40B4-BE49-F238E27FC236}">
                <a16:creationId xmlns:a16="http://schemas.microsoft.com/office/drawing/2014/main" id="{3BDA0F96-3261-4806-B135-A335169C7815}"/>
              </a:ext>
            </a:extLst>
          </p:cNvPr>
          <p:cNvGrpSpPr/>
          <p:nvPr/>
        </p:nvGrpSpPr>
        <p:grpSpPr>
          <a:xfrm>
            <a:off x="6364288" y="2965450"/>
            <a:ext cx="806450" cy="809625"/>
            <a:chOff x="6364288" y="2965450"/>
            <a:chExt cx="806450" cy="809625"/>
          </a:xfrm>
        </p:grpSpPr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51684F12-B3AD-4E52-B1FB-C0A344C3497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4288" y="2965450"/>
              <a:ext cx="806450" cy="809625"/>
            </a:xfrm>
            <a:custGeom>
              <a:avLst/>
              <a:gdLst>
                <a:gd name="T0" fmla="*/ 1017 w 1017"/>
                <a:gd name="T1" fmla="*/ 535 h 1018"/>
                <a:gd name="T2" fmla="*/ 1007 w 1017"/>
                <a:gd name="T3" fmla="*/ 611 h 1018"/>
                <a:gd name="T4" fmla="*/ 987 w 1017"/>
                <a:gd name="T5" fmla="*/ 684 h 1018"/>
                <a:gd name="T6" fmla="*/ 956 w 1017"/>
                <a:gd name="T7" fmla="*/ 751 h 1018"/>
                <a:gd name="T8" fmla="*/ 917 w 1017"/>
                <a:gd name="T9" fmla="*/ 813 h 1018"/>
                <a:gd name="T10" fmla="*/ 868 w 1017"/>
                <a:gd name="T11" fmla="*/ 868 h 1018"/>
                <a:gd name="T12" fmla="*/ 813 w 1017"/>
                <a:gd name="T13" fmla="*/ 917 h 1018"/>
                <a:gd name="T14" fmla="*/ 751 w 1017"/>
                <a:gd name="T15" fmla="*/ 956 h 1018"/>
                <a:gd name="T16" fmla="*/ 684 w 1017"/>
                <a:gd name="T17" fmla="*/ 987 h 1018"/>
                <a:gd name="T18" fmla="*/ 612 w 1017"/>
                <a:gd name="T19" fmla="*/ 1008 h 1018"/>
                <a:gd name="T20" fmla="*/ 536 w 1017"/>
                <a:gd name="T21" fmla="*/ 1017 h 1018"/>
                <a:gd name="T22" fmla="*/ 483 w 1017"/>
                <a:gd name="T23" fmla="*/ 1017 h 1018"/>
                <a:gd name="T24" fmla="*/ 407 w 1017"/>
                <a:gd name="T25" fmla="*/ 1008 h 1018"/>
                <a:gd name="T26" fmla="*/ 334 w 1017"/>
                <a:gd name="T27" fmla="*/ 987 h 1018"/>
                <a:gd name="T28" fmla="*/ 266 w 1017"/>
                <a:gd name="T29" fmla="*/ 956 h 1018"/>
                <a:gd name="T30" fmla="*/ 205 w 1017"/>
                <a:gd name="T31" fmla="*/ 917 h 1018"/>
                <a:gd name="T32" fmla="*/ 150 w 1017"/>
                <a:gd name="T33" fmla="*/ 868 h 1018"/>
                <a:gd name="T34" fmla="*/ 101 w 1017"/>
                <a:gd name="T35" fmla="*/ 813 h 1018"/>
                <a:gd name="T36" fmla="*/ 62 w 1017"/>
                <a:gd name="T37" fmla="*/ 751 h 1018"/>
                <a:gd name="T38" fmla="*/ 31 w 1017"/>
                <a:gd name="T39" fmla="*/ 684 h 1018"/>
                <a:gd name="T40" fmla="*/ 11 w 1017"/>
                <a:gd name="T41" fmla="*/ 611 h 1018"/>
                <a:gd name="T42" fmla="*/ 1 w 1017"/>
                <a:gd name="T43" fmla="*/ 535 h 1018"/>
                <a:gd name="T44" fmla="*/ 1 w 1017"/>
                <a:gd name="T45" fmla="*/ 482 h 1018"/>
                <a:gd name="T46" fmla="*/ 11 w 1017"/>
                <a:gd name="T47" fmla="*/ 406 h 1018"/>
                <a:gd name="T48" fmla="*/ 31 w 1017"/>
                <a:gd name="T49" fmla="*/ 334 h 1018"/>
                <a:gd name="T50" fmla="*/ 62 w 1017"/>
                <a:gd name="T51" fmla="*/ 266 h 1018"/>
                <a:gd name="T52" fmla="*/ 101 w 1017"/>
                <a:gd name="T53" fmla="*/ 205 h 1018"/>
                <a:gd name="T54" fmla="*/ 150 w 1017"/>
                <a:gd name="T55" fmla="*/ 149 h 1018"/>
                <a:gd name="T56" fmla="*/ 205 w 1017"/>
                <a:gd name="T57" fmla="*/ 101 h 1018"/>
                <a:gd name="T58" fmla="*/ 266 w 1017"/>
                <a:gd name="T59" fmla="*/ 62 h 1018"/>
                <a:gd name="T60" fmla="*/ 334 w 1017"/>
                <a:gd name="T61" fmla="*/ 31 h 1018"/>
                <a:gd name="T62" fmla="*/ 407 w 1017"/>
                <a:gd name="T63" fmla="*/ 10 h 1018"/>
                <a:gd name="T64" fmla="*/ 483 w 1017"/>
                <a:gd name="T65" fmla="*/ 1 h 1018"/>
                <a:gd name="T66" fmla="*/ 536 w 1017"/>
                <a:gd name="T67" fmla="*/ 1 h 1018"/>
                <a:gd name="T68" fmla="*/ 612 w 1017"/>
                <a:gd name="T69" fmla="*/ 10 h 1018"/>
                <a:gd name="T70" fmla="*/ 684 w 1017"/>
                <a:gd name="T71" fmla="*/ 31 h 1018"/>
                <a:gd name="T72" fmla="*/ 751 w 1017"/>
                <a:gd name="T73" fmla="*/ 62 h 1018"/>
                <a:gd name="T74" fmla="*/ 813 w 1017"/>
                <a:gd name="T75" fmla="*/ 101 h 1018"/>
                <a:gd name="T76" fmla="*/ 868 w 1017"/>
                <a:gd name="T77" fmla="*/ 149 h 1018"/>
                <a:gd name="T78" fmla="*/ 917 w 1017"/>
                <a:gd name="T79" fmla="*/ 205 h 1018"/>
                <a:gd name="T80" fmla="*/ 956 w 1017"/>
                <a:gd name="T81" fmla="*/ 266 h 1018"/>
                <a:gd name="T82" fmla="*/ 987 w 1017"/>
                <a:gd name="T83" fmla="*/ 334 h 1018"/>
                <a:gd name="T84" fmla="*/ 1007 w 1017"/>
                <a:gd name="T85" fmla="*/ 406 h 1018"/>
                <a:gd name="T86" fmla="*/ 1017 w 1017"/>
                <a:gd name="T87" fmla="*/ 482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17" h="1018">
                  <a:moveTo>
                    <a:pt x="1017" y="509"/>
                  </a:moveTo>
                  <a:lnTo>
                    <a:pt x="1017" y="509"/>
                  </a:lnTo>
                  <a:lnTo>
                    <a:pt x="1017" y="535"/>
                  </a:lnTo>
                  <a:lnTo>
                    <a:pt x="1015" y="561"/>
                  </a:lnTo>
                  <a:lnTo>
                    <a:pt x="1011" y="586"/>
                  </a:lnTo>
                  <a:lnTo>
                    <a:pt x="1007" y="611"/>
                  </a:lnTo>
                  <a:lnTo>
                    <a:pt x="1002" y="636"/>
                  </a:lnTo>
                  <a:lnTo>
                    <a:pt x="995" y="660"/>
                  </a:lnTo>
                  <a:lnTo>
                    <a:pt x="987" y="684"/>
                  </a:lnTo>
                  <a:lnTo>
                    <a:pt x="978" y="707"/>
                  </a:lnTo>
                  <a:lnTo>
                    <a:pt x="967" y="729"/>
                  </a:lnTo>
                  <a:lnTo>
                    <a:pt x="956" y="751"/>
                  </a:lnTo>
                  <a:lnTo>
                    <a:pt x="944" y="773"/>
                  </a:lnTo>
                  <a:lnTo>
                    <a:pt x="931" y="793"/>
                  </a:lnTo>
                  <a:lnTo>
                    <a:pt x="917" y="813"/>
                  </a:lnTo>
                  <a:lnTo>
                    <a:pt x="902" y="833"/>
                  </a:lnTo>
                  <a:lnTo>
                    <a:pt x="886" y="851"/>
                  </a:lnTo>
                  <a:lnTo>
                    <a:pt x="868" y="868"/>
                  </a:lnTo>
                  <a:lnTo>
                    <a:pt x="851" y="886"/>
                  </a:lnTo>
                  <a:lnTo>
                    <a:pt x="833" y="902"/>
                  </a:lnTo>
                  <a:lnTo>
                    <a:pt x="813" y="917"/>
                  </a:lnTo>
                  <a:lnTo>
                    <a:pt x="794" y="931"/>
                  </a:lnTo>
                  <a:lnTo>
                    <a:pt x="773" y="944"/>
                  </a:lnTo>
                  <a:lnTo>
                    <a:pt x="751" y="956"/>
                  </a:lnTo>
                  <a:lnTo>
                    <a:pt x="729" y="967"/>
                  </a:lnTo>
                  <a:lnTo>
                    <a:pt x="707" y="978"/>
                  </a:lnTo>
                  <a:lnTo>
                    <a:pt x="684" y="987"/>
                  </a:lnTo>
                  <a:lnTo>
                    <a:pt x="660" y="995"/>
                  </a:lnTo>
                  <a:lnTo>
                    <a:pt x="636" y="1002"/>
                  </a:lnTo>
                  <a:lnTo>
                    <a:pt x="612" y="1008"/>
                  </a:lnTo>
                  <a:lnTo>
                    <a:pt x="586" y="1011"/>
                  </a:lnTo>
                  <a:lnTo>
                    <a:pt x="561" y="1015"/>
                  </a:lnTo>
                  <a:lnTo>
                    <a:pt x="536" y="1017"/>
                  </a:lnTo>
                  <a:lnTo>
                    <a:pt x="509" y="1018"/>
                  </a:lnTo>
                  <a:lnTo>
                    <a:pt x="509" y="1018"/>
                  </a:lnTo>
                  <a:lnTo>
                    <a:pt x="483" y="1017"/>
                  </a:lnTo>
                  <a:lnTo>
                    <a:pt x="457" y="1015"/>
                  </a:lnTo>
                  <a:lnTo>
                    <a:pt x="432" y="1011"/>
                  </a:lnTo>
                  <a:lnTo>
                    <a:pt x="407" y="1008"/>
                  </a:lnTo>
                  <a:lnTo>
                    <a:pt x="381" y="1002"/>
                  </a:lnTo>
                  <a:lnTo>
                    <a:pt x="358" y="995"/>
                  </a:lnTo>
                  <a:lnTo>
                    <a:pt x="334" y="987"/>
                  </a:lnTo>
                  <a:lnTo>
                    <a:pt x="311" y="978"/>
                  </a:lnTo>
                  <a:lnTo>
                    <a:pt x="288" y="967"/>
                  </a:lnTo>
                  <a:lnTo>
                    <a:pt x="266" y="956"/>
                  </a:lnTo>
                  <a:lnTo>
                    <a:pt x="245" y="944"/>
                  </a:lnTo>
                  <a:lnTo>
                    <a:pt x="225" y="931"/>
                  </a:lnTo>
                  <a:lnTo>
                    <a:pt x="205" y="917"/>
                  </a:lnTo>
                  <a:lnTo>
                    <a:pt x="186" y="902"/>
                  </a:lnTo>
                  <a:lnTo>
                    <a:pt x="167" y="886"/>
                  </a:lnTo>
                  <a:lnTo>
                    <a:pt x="150" y="868"/>
                  </a:lnTo>
                  <a:lnTo>
                    <a:pt x="133" y="851"/>
                  </a:lnTo>
                  <a:lnTo>
                    <a:pt x="116" y="833"/>
                  </a:lnTo>
                  <a:lnTo>
                    <a:pt x="101" y="813"/>
                  </a:lnTo>
                  <a:lnTo>
                    <a:pt x="88" y="793"/>
                  </a:lnTo>
                  <a:lnTo>
                    <a:pt x="74" y="773"/>
                  </a:lnTo>
                  <a:lnTo>
                    <a:pt x="62" y="751"/>
                  </a:lnTo>
                  <a:lnTo>
                    <a:pt x="51" y="729"/>
                  </a:lnTo>
                  <a:lnTo>
                    <a:pt x="40" y="707"/>
                  </a:lnTo>
                  <a:lnTo>
                    <a:pt x="31" y="684"/>
                  </a:lnTo>
                  <a:lnTo>
                    <a:pt x="23" y="660"/>
                  </a:lnTo>
                  <a:lnTo>
                    <a:pt x="16" y="636"/>
                  </a:lnTo>
                  <a:lnTo>
                    <a:pt x="11" y="611"/>
                  </a:lnTo>
                  <a:lnTo>
                    <a:pt x="6" y="586"/>
                  </a:lnTo>
                  <a:lnTo>
                    <a:pt x="4" y="561"/>
                  </a:lnTo>
                  <a:lnTo>
                    <a:pt x="1" y="535"/>
                  </a:lnTo>
                  <a:lnTo>
                    <a:pt x="0" y="509"/>
                  </a:lnTo>
                  <a:lnTo>
                    <a:pt x="0" y="509"/>
                  </a:lnTo>
                  <a:lnTo>
                    <a:pt x="1" y="482"/>
                  </a:lnTo>
                  <a:lnTo>
                    <a:pt x="4" y="457"/>
                  </a:lnTo>
                  <a:lnTo>
                    <a:pt x="6" y="432"/>
                  </a:lnTo>
                  <a:lnTo>
                    <a:pt x="11" y="406"/>
                  </a:lnTo>
                  <a:lnTo>
                    <a:pt x="16" y="382"/>
                  </a:lnTo>
                  <a:lnTo>
                    <a:pt x="23" y="358"/>
                  </a:lnTo>
                  <a:lnTo>
                    <a:pt x="31" y="334"/>
                  </a:lnTo>
                  <a:lnTo>
                    <a:pt x="40" y="311"/>
                  </a:lnTo>
                  <a:lnTo>
                    <a:pt x="51" y="288"/>
                  </a:lnTo>
                  <a:lnTo>
                    <a:pt x="62" y="266"/>
                  </a:lnTo>
                  <a:lnTo>
                    <a:pt x="74" y="245"/>
                  </a:lnTo>
                  <a:lnTo>
                    <a:pt x="88" y="224"/>
                  </a:lnTo>
                  <a:lnTo>
                    <a:pt x="101" y="205"/>
                  </a:lnTo>
                  <a:lnTo>
                    <a:pt x="116" y="185"/>
                  </a:lnTo>
                  <a:lnTo>
                    <a:pt x="133" y="167"/>
                  </a:lnTo>
                  <a:lnTo>
                    <a:pt x="150" y="149"/>
                  </a:lnTo>
                  <a:lnTo>
                    <a:pt x="167" y="132"/>
                  </a:lnTo>
                  <a:lnTo>
                    <a:pt x="186" y="116"/>
                  </a:lnTo>
                  <a:lnTo>
                    <a:pt x="205" y="101"/>
                  </a:lnTo>
                  <a:lnTo>
                    <a:pt x="225" y="87"/>
                  </a:lnTo>
                  <a:lnTo>
                    <a:pt x="245" y="73"/>
                  </a:lnTo>
                  <a:lnTo>
                    <a:pt x="266" y="62"/>
                  </a:lnTo>
                  <a:lnTo>
                    <a:pt x="288" y="50"/>
                  </a:lnTo>
                  <a:lnTo>
                    <a:pt x="311" y="40"/>
                  </a:lnTo>
                  <a:lnTo>
                    <a:pt x="334" y="31"/>
                  </a:lnTo>
                  <a:lnTo>
                    <a:pt x="358" y="23"/>
                  </a:lnTo>
                  <a:lnTo>
                    <a:pt x="381" y="16"/>
                  </a:lnTo>
                  <a:lnTo>
                    <a:pt x="407" y="10"/>
                  </a:lnTo>
                  <a:lnTo>
                    <a:pt x="432" y="5"/>
                  </a:lnTo>
                  <a:lnTo>
                    <a:pt x="457" y="3"/>
                  </a:lnTo>
                  <a:lnTo>
                    <a:pt x="483" y="1"/>
                  </a:lnTo>
                  <a:lnTo>
                    <a:pt x="509" y="0"/>
                  </a:lnTo>
                  <a:lnTo>
                    <a:pt x="509" y="0"/>
                  </a:lnTo>
                  <a:lnTo>
                    <a:pt x="536" y="1"/>
                  </a:lnTo>
                  <a:lnTo>
                    <a:pt x="561" y="3"/>
                  </a:lnTo>
                  <a:lnTo>
                    <a:pt x="586" y="5"/>
                  </a:lnTo>
                  <a:lnTo>
                    <a:pt x="612" y="10"/>
                  </a:lnTo>
                  <a:lnTo>
                    <a:pt x="636" y="16"/>
                  </a:lnTo>
                  <a:lnTo>
                    <a:pt x="660" y="23"/>
                  </a:lnTo>
                  <a:lnTo>
                    <a:pt x="684" y="31"/>
                  </a:lnTo>
                  <a:lnTo>
                    <a:pt x="707" y="40"/>
                  </a:lnTo>
                  <a:lnTo>
                    <a:pt x="729" y="50"/>
                  </a:lnTo>
                  <a:lnTo>
                    <a:pt x="751" y="62"/>
                  </a:lnTo>
                  <a:lnTo>
                    <a:pt x="773" y="73"/>
                  </a:lnTo>
                  <a:lnTo>
                    <a:pt x="794" y="87"/>
                  </a:lnTo>
                  <a:lnTo>
                    <a:pt x="813" y="101"/>
                  </a:lnTo>
                  <a:lnTo>
                    <a:pt x="833" y="116"/>
                  </a:lnTo>
                  <a:lnTo>
                    <a:pt x="851" y="132"/>
                  </a:lnTo>
                  <a:lnTo>
                    <a:pt x="868" y="149"/>
                  </a:lnTo>
                  <a:lnTo>
                    <a:pt x="886" y="167"/>
                  </a:lnTo>
                  <a:lnTo>
                    <a:pt x="902" y="185"/>
                  </a:lnTo>
                  <a:lnTo>
                    <a:pt x="917" y="205"/>
                  </a:lnTo>
                  <a:lnTo>
                    <a:pt x="931" y="224"/>
                  </a:lnTo>
                  <a:lnTo>
                    <a:pt x="944" y="245"/>
                  </a:lnTo>
                  <a:lnTo>
                    <a:pt x="956" y="266"/>
                  </a:lnTo>
                  <a:lnTo>
                    <a:pt x="967" y="288"/>
                  </a:lnTo>
                  <a:lnTo>
                    <a:pt x="978" y="311"/>
                  </a:lnTo>
                  <a:lnTo>
                    <a:pt x="987" y="334"/>
                  </a:lnTo>
                  <a:lnTo>
                    <a:pt x="995" y="358"/>
                  </a:lnTo>
                  <a:lnTo>
                    <a:pt x="1002" y="382"/>
                  </a:lnTo>
                  <a:lnTo>
                    <a:pt x="1007" y="406"/>
                  </a:lnTo>
                  <a:lnTo>
                    <a:pt x="1011" y="432"/>
                  </a:lnTo>
                  <a:lnTo>
                    <a:pt x="1015" y="457"/>
                  </a:lnTo>
                  <a:lnTo>
                    <a:pt x="1017" y="482"/>
                  </a:lnTo>
                  <a:lnTo>
                    <a:pt x="1017" y="509"/>
                  </a:lnTo>
                  <a:lnTo>
                    <a:pt x="1017" y="509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 latinLnBrk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0DF0BB57-EE4A-4C13-8C28-B08228CE75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38913" y="3486150"/>
              <a:ext cx="85725" cy="85725"/>
            </a:xfrm>
            <a:custGeom>
              <a:avLst/>
              <a:gdLst>
                <a:gd name="T0" fmla="*/ 108 w 108"/>
                <a:gd name="T1" fmla="*/ 54 h 109"/>
                <a:gd name="T2" fmla="*/ 108 w 108"/>
                <a:gd name="T3" fmla="*/ 54 h 109"/>
                <a:gd name="T4" fmla="*/ 107 w 108"/>
                <a:gd name="T5" fmla="*/ 65 h 109"/>
                <a:gd name="T6" fmla="*/ 104 w 108"/>
                <a:gd name="T7" fmla="*/ 75 h 109"/>
                <a:gd name="T8" fmla="*/ 99 w 108"/>
                <a:gd name="T9" fmla="*/ 84 h 109"/>
                <a:gd name="T10" fmla="*/ 92 w 108"/>
                <a:gd name="T11" fmla="*/ 92 h 109"/>
                <a:gd name="T12" fmla="*/ 84 w 108"/>
                <a:gd name="T13" fmla="*/ 99 h 109"/>
                <a:gd name="T14" fmla="*/ 75 w 108"/>
                <a:gd name="T15" fmla="*/ 104 h 109"/>
                <a:gd name="T16" fmla="*/ 66 w 108"/>
                <a:gd name="T17" fmla="*/ 107 h 109"/>
                <a:gd name="T18" fmla="*/ 54 w 108"/>
                <a:gd name="T19" fmla="*/ 109 h 109"/>
                <a:gd name="T20" fmla="*/ 54 w 108"/>
                <a:gd name="T21" fmla="*/ 109 h 109"/>
                <a:gd name="T22" fmla="*/ 44 w 108"/>
                <a:gd name="T23" fmla="*/ 107 h 109"/>
                <a:gd name="T24" fmla="*/ 34 w 108"/>
                <a:gd name="T25" fmla="*/ 104 h 109"/>
                <a:gd name="T26" fmla="*/ 24 w 108"/>
                <a:gd name="T27" fmla="*/ 99 h 109"/>
                <a:gd name="T28" fmla="*/ 16 w 108"/>
                <a:gd name="T29" fmla="*/ 92 h 109"/>
                <a:gd name="T30" fmla="*/ 9 w 108"/>
                <a:gd name="T31" fmla="*/ 84 h 109"/>
                <a:gd name="T32" fmla="*/ 5 w 108"/>
                <a:gd name="T33" fmla="*/ 75 h 109"/>
                <a:gd name="T34" fmla="*/ 1 w 108"/>
                <a:gd name="T35" fmla="*/ 65 h 109"/>
                <a:gd name="T36" fmla="*/ 0 w 108"/>
                <a:gd name="T37" fmla="*/ 54 h 109"/>
                <a:gd name="T38" fmla="*/ 0 w 108"/>
                <a:gd name="T39" fmla="*/ 54 h 109"/>
                <a:gd name="T40" fmla="*/ 1 w 108"/>
                <a:gd name="T41" fmla="*/ 44 h 109"/>
                <a:gd name="T42" fmla="*/ 5 w 108"/>
                <a:gd name="T43" fmla="*/ 34 h 109"/>
                <a:gd name="T44" fmla="*/ 9 w 108"/>
                <a:gd name="T45" fmla="*/ 24 h 109"/>
                <a:gd name="T46" fmla="*/ 16 w 108"/>
                <a:gd name="T47" fmla="*/ 16 h 109"/>
                <a:gd name="T48" fmla="*/ 24 w 108"/>
                <a:gd name="T49" fmla="*/ 9 h 109"/>
                <a:gd name="T50" fmla="*/ 34 w 108"/>
                <a:gd name="T51" fmla="*/ 5 h 109"/>
                <a:gd name="T52" fmla="*/ 44 w 108"/>
                <a:gd name="T53" fmla="*/ 1 h 109"/>
                <a:gd name="T54" fmla="*/ 54 w 108"/>
                <a:gd name="T55" fmla="*/ 0 h 109"/>
                <a:gd name="T56" fmla="*/ 54 w 108"/>
                <a:gd name="T57" fmla="*/ 0 h 109"/>
                <a:gd name="T58" fmla="*/ 66 w 108"/>
                <a:gd name="T59" fmla="*/ 1 h 109"/>
                <a:gd name="T60" fmla="*/ 75 w 108"/>
                <a:gd name="T61" fmla="*/ 5 h 109"/>
                <a:gd name="T62" fmla="*/ 84 w 108"/>
                <a:gd name="T63" fmla="*/ 9 h 109"/>
                <a:gd name="T64" fmla="*/ 92 w 108"/>
                <a:gd name="T65" fmla="*/ 16 h 109"/>
                <a:gd name="T66" fmla="*/ 99 w 108"/>
                <a:gd name="T67" fmla="*/ 24 h 109"/>
                <a:gd name="T68" fmla="*/ 104 w 108"/>
                <a:gd name="T69" fmla="*/ 34 h 109"/>
                <a:gd name="T70" fmla="*/ 107 w 108"/>
                <a:gd name="T71" fmla="*/ 44 h 109"/>
                <a:gd name="T72" fmla="*/ 108 w 108"/>
                <a:gd name="T73" fmla="*/ 54 h 109"/>
                <a:gd name="T74" fmla="*/ 108 w 108"/>
                <a:gd name="T75" fmla="*/ 54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8" h="109">
                  <a:moveTo>
                    <a:pt x="108" y="54"/>
                  </a:moveTo>
                  <a:lnTo>
                    <a:pt x="108" y="54"/>
                  </a:lnTo>
                  <a:lnTo>
                    <a:pt x="107" y="65"/>
                  </a:lnTo>
                  <a:lnTo>
                    <a:pt x="104" y="75"/>
                  </a:lnTo>
                  <a:lnTo>
                    <a:pt x="99" y="84"/>
                  </a:lnTo>
                  <a:lnTo>
                    <a:pt x="92" y="92"/>
                  </a:lnTo>
                  <a:lnTo>
                    <a:pt x="84" y="99"/>
                  </a:lnTo>
                  <a:lnTo>
                    <a:pt x="75" y="104"/>
                  </a:lnTo>
                  <a:lnTo>
                    <a:pt x="66" y="107"/>
                  </a:lnTo>
                  <a:lnTo>
                    <a:pt x="54" y="109"/>
                  </a:lnTo>
                  <a:lnTo>
                    <a:pt x="54" y="109"/>
                  </a:lnTo>
                  <a:lnTo>
                    <a:pt x="44" y="107"/>
                  </a:lnTo>
                  <a:lnTo>
                    <a:pt x="34" y="104"/>
                  </a:lnTo>
                  <a:lnTo>
                    <a:pt x="24" y="99"/>
                  </a:lnTo>
                  <a:lnTo>
                    <a:pt x="16" y="92"/>
                  </a:lnTo>
                  <a:lnTo>
                    <a:pt x="9" y="84"/>
                  </a:lnTo>
                  <a:lnTo>
                    <a:pt x="5" y="75"/>
                  </a:lnTo>
                  <a:lnTo>
                    <a:pt x="1" y="65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1" y="44"/>
                  </a:lnTo>
                  <a:lnTo>
                    <a:pt x="5" y="34"/>
                  </a:lnTo>
                  <a:lnTo>
                    <a:pt x="9" y="24"/>
                  </a:lnTo>
                  <a:lnTo>
                    <a:pt x="16" y="16"/>
                  </a:lnTo>
                  <a:lnTo>
                    <a:pt x="24" y="9"/>
                  </a:lnTo>
                  <a:lnTo>
                    <a:pt x="34" y="5"/>
                  </a:lnTo>
                  <a:lnTo>
                    <a:pt x="44" y="1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66" y="1"/>
                  </a:lnTo>
                  <a:lnTo>
                    <a:pt x="75" y="5"/>
                  </a:lnTo>
                  <a:lnTo>
                    <a:pt x="84" y="9"/>
                  </a:lnTo>
                  <a:lnTo>
                    <a:pt x="92" y="16"/>
                  </a:lnTo>
                  <a:lnTo>
                    <a:pt x="99" y="24"/>
                  </a:lnTo>
                  <a:lnTo>
                    <a:pt x="104" y="34"/>
                  </a:lnTo>
                  <a:lnTo>
                    <a:pt x="107" y="44"/>
                  </a:lnTo>
                  <a:lnTo>
                    <a:pt x="108" y="54"/>
                  </a:lnTo>
                  <a:lnTo>
                    <a:pt x="108" y="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 latinLnBrk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0C6FC2AD-841D-4415-902F-2B9C93F5C3E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69076" y="3157538"/>
              <a:ext cx="84138" cy="85725"/>
            </a:xfrm>
            <a:custGeom>
              <a:avLst/>
              <a:gdLst>
                <a:gd name="T0" fmla="*/ 107 w 107"/>
                <a:gd name="T1" fmla="*/ 53 h 107"/>
                <a:gd name="T2" fmla="*/ 107 w 107"/>
                <a:gd name="T3" fmla="*/ 53 h 107"/>
                <a:gd name="T4" fmla="*/ 106 w 107"/>
                <a:gd name="T5" fmla="*/ 64 h 107"/>
                <a:gd name="T6" fmla="*/ 104 w 107"/>
                <a:gd name="T7" fmla="*/ 74 h 107"/>
                <a:gd name="T8" fmla="*/ 98 w 107"/>
                <a:gd name="T9" fmla="*/ 84 h 107"/>
                <a:gd name="T10" fmla="*/ 92 w 107"/>
                <a:gd name="T11" fmla="*/ 91 h 107"/>
                <a:gd name="T12" fmla="*/ 84 w 107"/>
                <a:gd name="T13" fmla="*/ 98 h 107"/>
                <a:gd name="T14" fmla="*/ 75 w 107"/>
                <a:gd name="T15" fmla="*/ 102 h 107"/>
                <a:gd name="T16" fmla="*/ 65 w 107"/>
                <a:gd name="T17" fmla="*/ 106 h 107"/>
                <a:gd name="T18" fmla="*/ 54 w 107"/>
                <a:gd name="T19" fmla="*/ 107 h 107"/>
                <a:gd name="T20" fmla="*/ 54 w 107"/>
                <a:gd name="T21" fmla="*/ 107 h 107"/>
                <a:gd name="T22" fmla="*/ 43 w 107"/>
                <a:gd name="T23" fmla="*/ 106 h 107"/>
                <a:gd name="T24" fmla="*/ 33 w 107"/>
                <a:gd name="T25" fmla="*/ 102 h 107"/>
                <a:gd name="T26" fmla="*/ 24 w 107"/>
                <a:gd name="T27" fmla="*/ 98 h 107"/>
                <a:gd name="T28" fmla="*/ 16 w 107"/>
                <a:gd name="T29" fmla="*/ 91 h 107"/>
                <a:gd name="T30" fmla="*/ 9 w 107"/>
                <a:gd name="T31" fmla="*/ 84 h 107"/>
                <a:gd name="T32" fmla="*/ 5 w 107"/>
                <a:gd name="T33" fmla="*/ 74 h 107"/>
                <a:gd name="T34" fmla="*/ 1 w 107"/>
                <a:gd name="T35" fmla="*/ 64 h 107"/>
                <a:gd name="T36" fmla="*/ 0 w 107"/>
                <a:gd name="T37" fmla="*/ 53 h 107"/>
                <a:gd name="T38" fmla="*/ 0 w 107"/>
                <a:gd name="T39" fmla="*/ 53 h 107"/>
                <a:gd name="T40" fmla="*/ 1 w 107"/>
                <a:gd name="T41" fmla="*/ 42 h 107"/>
                <a:gd name="T42" fmla="*/ 5 w 107"/>
                <a:gd name="T43" fmla="*/ 32 h 107"/>
                <a:gd name="T44" fmla="*/ 9 w 107"/>
                <a:gd name="T45" fmla="*/ 23 h 107"/>
                <a:gd name="T46" fmla="*/ 16 w 107"/>
                <a:gd name="T47" fmla="*/ 15 h 107"/>
                <a:gd name="T48" fmla="*/ 24 w 107"/>
                <a:gd name="T49" fmla="*/ 9 h 107"/>
                <a:gd name="T50" fmla="*/ 33 w 107"/>
                <a:gd name="T51" fmla="*/ 3 h 107"/>
                <a:gd name="T52" fmla="*/ 43 w 107"/>
                <a:gd name="T53" fmla="*/ 1 h 107"/>
                <a:gd name="T54" fmla="*/ 54 w 107"/>
                <a:gd name="T55" fmla="*/ 0 h 107"/>
                <a:gd name="T56" fmla="*/ 54 w 107"/>
                <a:gd name="T57" fmla="*/ 0 h 107"/>
                <a:gd name="T58" fmla="*/ 65 w 107"/>
                <a:gd name="T59" fmla="*/ 1 h 107"/>
                <a:gd name="T60" fmla="*/ 75 w 107"/>
                <a:gd name="T61" fmla="*/ 3 h 107"/>
                <a:gd name="T62" fmla="*/ 84 w 107"/>
                <a:gd name="T63" fmla="*/ 9 h 107"/>
                <a:gd name="T64" fmla="*/ 92 w 107"/>
                <a:gd name="T65" fmla="*/ 15 h 107"/>
                <a:gd name="T66" fmla="*/ 98 w 107"/>
                <a:gd name="T67" fmla="*/ 23 h 107"/>
                <a:gd name="T68" fmla="*/ 104 w 107"/>
                <a:gd name="T69" fmla="*/ 32 h 107"/>
                <a:gd name="T70" fmla="*/ 106 w 107"/>
                <a:gd name="T71" fmla="*/ 42 h 107"/>
                <a:gd name="T72" fmla="*/ 107 w 107"/>
                <a:gd name="T73" fmla="*/ 53 h 107"/>
                <a:gd name="T74" fmla="*/ 107 w 107"/>
                <a:gd name="T75" fmla="*/ 5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7" h="107">
                  <a:moveTo>
                    <a:pt x="107" y="53"/>
                  </a:moveTo>
                  <a:lnTo>
                    <a:pt x="107" y="53"/>
                  </a:lnTo>
                  <a:lnTo>
                    <a:pt x="106" y="64"/>
                  </a:lnTo>
                  <a:lnTo>
                    <a:pt x="104" y="74"/>
                  </a:lnTo>
                  <a:lnTo>
                    <a:pt x="98" y="84"/>
                  </a:lnTo>
                  <a:lnTo>
                    <a:pt x="92" y="91"/>
                  </a:lnTo>
                  <a:lnTo>
                    <a:pt x="84" y="98"/>
                  </a:lnTo>
                  <a:lnTo>
                    <a:pt x="75" y="102"/>
                  </a:lnTo>
                  <a:lnTo>
                    <a:pt x="65" y="106"/>
                  </a:lnTo>
                  <a:lnTo>
                    <a:pt x="54" y="107"/>
                  </a:lnTo>
                  <a:lnTo>
                    <a:pt x="54" y="107"/>
                  </a:lnTo>
                  <a:lnTo>
                    <a:pt x="43" y="106"/>
                  </a:lnTo>
                  <a:lnTo>
                    <a:pt x="33" y="102"/>
                  </a:lnTo>
                  <a:lnTo>
                    <a:pt x="24" y="98"/>
                  </a:lnTo>
                  <a:lnTo>
                    <a:pt x="16" y="91"/>
                  </a:lnTo>
                  <a:lnTo>
                    <a:pt x="9" y="84"/>
                  </a:lnTo>
                  <a:lnTo>
                    <a:pt x="5" y="74"/>
                  </a:lnTo>
                  <a:lnTo>
                    <a:pt x="1" y="64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1" y="42"/>
                  </a:lnTo>
                  <a:lnTo>
                    <a:pt x="5" y="32"/>
                  </a:lnTo>
                  <a:lnTo>
                    <a:pt x="9" y="23"/>
                  </a:lnTo>
                  <a:lnTo>
                    <a:pt x="16" y="15"/>
                  </a:lnTo>
                  <a:lnTo>
                    <a:pt x="24" y="9"/>
                  </a:lnTo>
                  <a:lnTo>
                    <a:pt x="33" y="3"/>
                  </a:lnTo>
                  <a:lnTo>
                    <a:pt x="43" y="1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65" y="1"/>
                  </a:lnTo>
                  <a:lnTo>
                    <a:pt x="75" y="3"/>
                  </a:lnTo>
                  <a:lnTo>
                    <a:pt x="84" y="9"/>
                  </a:lnTo>
                  <a:lnTo>
                    <a:pt x="92" y="15"/>
                  </a:lnTo>
                  <a:lnTo>
                    <a:pt x="98" y="23"/>
                  </a:lnTo>
                  <a:lnTo>
                    <a:pt x="104" y="32"/>
                  </a:lnTo>
                  <a:lnTo>
                    <a:pt x="106" y="42"/>
                  </a:lnTo>
                  <a:lnTo>
                    <a:pt x="107" y="53"/>
                  </a:lnTo>
                  <a:lnTo>
                    <a:pt x="107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 latinLnBrk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E001B4F6-B11F-4C75-8A86-5115D76D56D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04026" y="3529013"/>
              <a:ext cx="85725" cy="85725"/>
            </a:xfrm>
            <a:custGeom>
              <a:avLst/>
              <a:gdLst>
                <a:gd name="T0" fmla="*/ 108 w 108"/>
                <a:gd name="T1" fmla="*/ 55 h 108"/>
                <a:gd name="T2" fmla="*/ 108 w 108"/>
                <a:gd name="T3" fmla="*/ 55 h 108"/>
                <a:gd name="T4" fmla="*/ 107 w 108"/>
                <a:gd name="T5" fmla="*/ 65 h 108"/>
                <a:gd name="T6" fmla="*/ 104 w 108"/>
                <a:gd name="T7" fmla="*/ 75 h 108"/>
                <a:gd name="T8" fmla="*/ 99 w 108"/>
                <a:gd name="T9" fmla="*/ 84 h 108"/>
                <a:gd name="T10" fmla="*/ 92 w 108"/>
                <a:gd name="T11" fmla="*/ 93 h 108"/>
                <a:gd name="T12" fmla="*/ 84 w 108"/>
                <a:gd name="T13" fmla="*/ 98 h 108"/>
                <a:gd name="T14" fmla="*/ 75 w 108"/>
                <a:gd name="T15" fmla="*/ 104 h 108"/>
                <a:gd name="T16" fmla="*/ 65 w 108"/>
                <a:gd name="T17" fmla="*/ 106 h 108"/>
                <a:gd name="T18" fmla="*/ 54 w 108"/>
                <a:gd name="T19" fmla="*/ 108 h 108"/>
                <a:gd name="T20" fmla="*/ 54 w 108"/>
                <a:gd name="T21" fmla="*/ 108 h 108"/>
                <a:gd name="T22" fmla="*/ 44 w 108"/>
                <a:gd name="T23" fmla="*/ 106 h 108"/>
                <a:gd name="T24" fmla="*/ 34 w 108"/>
                <a:gd name="T25" fmla="*/ 104 h 108"/>
                <a:gd name="T26" fmla="*/ 24 w 108"/>
                <a:gd name="T27" fmla="*/ 98 h 108"/>
                <a:gd name="T28" fmla="*/ 16 w 108"/>
                <a:gd name="T29" fmla="*/ 93 h 108"/>
                <a:gd name="T30" fmla="*/ 9 w 108"/>
                <a:gd name="T31" fmla="*/ 84 h 108"/>
                <a:gd name="T32" fmla="*/ 5 w 108"/>
                <a:gd name="T33" fmla="*/ 75 h 108"/>
                <a:gd name="T34" fmla="*/ 1 w 108"/>
                <a:gd name="T35" fmla="*/ 65 h 108"/>
                <a:gd name="T36" fmla="*/ 0 w 108"/>
                <a:gd name="T37" fmla="*/ 55 h 108"/>
                <a:gd name="T38" fmla="*/ 0 w 108"/>
                <a:gd name="T39" fmla="*/ 55 h 108"/>
                <a:gd name="T40" fmla="*/ 1 w 108"/>
                <a:gd name="T41" fmla="*/ 43 h 108"/>
                <a:gd name="T42" fmla="*/ 5 w 108"/>
                <a:gd name="T43" fmla="*/ 33 h 108"/>
                <a:gd name="T44" fmla="*/ 9 w 108"/>
                <a:gd name="T45" fmla="*/ 23 h 108"/>
                <a:gd name="T46" fmla="*/ 16 w 108"/>
                <a:gd name="T47" fmla="*/ 16 h 108"/>
                <a:gd name="T48" fmla="*/ 24 w 108"/>
                <a:gd name="T49" fmla="*/ 10 h 108"/>
                <a:gd name="T50" fmla="*/ 34 w 108"/>
                <a:gd name="T51" fmla="*/ 5 h 108"/>
                <a:gd name="T52" fmla="*/ 44 w 108"/>
                <a:gd name="T53" fmla="*/ 2 h 108"/>
                <a:gd name="T54" fmla="*/ 54 w 108"/>
                <a:gd name="T55" fmla="*/ 0 h 108"/>
                <a:gd name="T56" fmla="*/ 54 w 108"/>
                <a:gd name="T57" fmla="*/ 0 h 108"/>
                <a:gd name="T58" fmla="*/ 65 w 108"/>
                <a:gd name="T59" fmla="*/ 2 h 108"/>
                <a:gd name="T60" fmla="*/ 75 w 108"/>
                <a:gd name="T61" fmla="*/ 5 h 108"/>
                <a:gd name="T62" fmla="*/ 84 w 108"/>
                <a:gd name="T63" fmla="*/ 10 h 108"/>
                <a:gd name="T64" fmla="*/ 92 w 108"/>
                <a:gd name="T65" fmla="*/ 16 h 108"/>
                <a:gd name="T66" fmla="*/ 99 w 108"/>
                <a:gd name="T67" fmla="*/ 23 h 108"/>
                <a:gd name="T68" fmla="*/ 104 w 108"/>
                <a:gd name="T69" fmla="*/ 33 h 108"/>
                <a:gd name="T70" fmla="*/ 107 w 108"/>
                <a:gd name="T71" fmla="*/ 43 h 108"/>
                <a:gd name="T72" fmla="*/ 108 w 108"/>
                <a:gd name="T73" fmla="*/ 55 h 108"/>
                <a:gd name="T74" fmla="*/ 108 w 108"/>
                <a:gd name="T75" fmla="*/ 5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8" h="108">
                  <a:moveTo>
                    <a:pt x="108" y="55"/>
                  </a:moveTo>
                  <a:lnTo>
                    <a:pt x="108" y="55"/>
                  </a:lnTo>
                  <a:lnTo>
                    <a:pt x="107" y="65"/>
                  </a:lnTo>
                  <a:lnTo>
                    <a:pt x="104" y="75"/>
                  </a:lnTo>
                  <a:lnTo>
                    <a:pt x="99" y="84"/>
                  </a:lnTo>
                  <a:lnTo>
                    <a:pt x="92" y="93"/>
                  </a:lnTo>
                  <a:lnTo>
                    <a:pt x="84" y="98"/>
                  </a:lnTo>
                  <a:lnTo>
                    <a:pt x="75" y="104"/>
                  </a:lnTo>
                  <a:lnTo>
                    <a:pt x="65" y="106"/>
                  </a:lnTo>
                  <a:lnTo>
                    <a:pt x="54" y="108"/>
                  </a:lnTo>
                  <a:lnTo>
                    <a:pt x="54" y="108"/>
                  </a:lnTo>
                  <a:lnTo>
                    <a:pt x="44" y="106"/>
                  </a:lnTo>
                  <a:lnTo>
                    <a:pt x="34" y="104"/>
                  </a:lnTo>
                  <a:lnTo>
                    <a:pt x="24" y="98"/>
                  </a:lnTo>
                  <a:lnTo>
                    <a:pt x="16" y="93"/>
                  </a:lnTo>
                  <a:lnTo>
                    <a:pt x="9" y="84"/>
                  </a:lnTo>
                  <a:lnTo>
                    <a:pt x="5" y="75"/>
                  </a:lnTo>
                  <a:lnTo>
                    <a:pt x="1" y="6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1" y="43"/>
                  </a:lnTo>
                  <a:lnTo>
                    <a:pt x="5" y="33"/>
                  </a:lnTo>
                  <a:lnTo>
                    <a:pt x="9" y="23"/>
                  </a:lnTo>
                  <a:lnTo>
                    <a:pt x="16" y="16"/>
                  </a:lnTo>
                  <a:lnTo>
                    <a:pt x="24" y="10"/>
                  </a:lnTo>
                  <a:lnTo>
                    <a:pt x="34" y="5"/>
                  </a:lnTo>
                  <a:lnTo>
                    <a:pt x="44" y="2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65" y="2"/>
                  </a:lnTo>
                  <a:lnTo>
                    <a:pt x="75" y="5"/>
                  </a:lnTo>
                  <a:lnTo>
                    <a:pt x="84" y="10"/>
                  </a:lnTo>
                  <a:lnTo>
                    <a:pt x="92" y="16"/>
                  </a:lnTo>
                  <a:lnTo>
                    <a:pt x="99" y="23"/>
                  </a:lnTo>
                  <a:lnTo>
                    <a:pt x="104" y="33"/>
                  </a:lnTo>
                  <a:lnTo>
                    <a:pt x="107" y="43"/>
                  </a:lnTo>
                  <a:lnTo>
                    <a:pt x="108" y="55"/>
                  </a:lnTo>
                  <a:lnTo>
                    <a:pt x="108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 latinLnBrk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C1053C6D-B18C-43D4-B76E-EFE602B01D3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46888" y="3157538"/>
              <a:ext cx="85725" cy="85725"/>
            </a:xfrm>
            <a:custGeom>
              <a:avLst/>
              <a:gdLst>
                <a:gd name="T0" fmla="*/ 107 w 107"/>
                <a:gd name="T1" fmla="*/ 53 h 107"/>
                <a:gd name="T2" fmla="*/ 107 w 107"/>
                <a:gd name="T3" fmla="*/ 53 h 107"/>
                <a:gd name="T4" fmla="*/ 106 w 107"/>
                <a:gd name="T5" fmla="*/ 64 h 107"/>
                <a:gd name="T6" fmla="*/ 104 w 107"/>
                <a:gd name="T7" fmla="*/ 74 h 107"/>
                <a:gd name="T8" fmla="*/ 98 w 107"/>
                <a:gd name="T9" fmla="*/ 84 h 107"/>
                <a:gd name="T10" fmla="*/ 92 w 107"/>
                <a:gd name="T11" fmla="*/ 91 h 107"/>
                <a:gd name="T12" fmla="*/ 84 w 107"/>
                <a:gd name="T13" fmla="*/ 98 h 107"/>
                <a:gd name="T14" fmla="*/ 75 w 107"/>
                <a:gd name="T15" fmla="*/ 102 h 107"/>
                <a:gd name="T16" fmla="*/ 65 w 107"/>
                <a:gd name="T17" fmla="*/ 106 h 107"/>
                <a:gd name="T18" fmla="*/ 54 w 107"/>
                <a:gd name="T19" fmla="*/ 107 h 107"/>
                <a:gd name="T20" fmla="*/ 54 w 107"/>
                <a:gd name="T21" fmla="*/ 107 h 107"/>
                <a:gd name="T22" fmla="*/ 43 w 107"/>
                <a:gd name="T23" fmla="*/ 106 h 107"/>
                <a:gd name="T24" fmla="*/ 34 w 107"/>
                <a:gd name="T25" fmla="*/ 102 h 107"/>
                <a:gd name="T26" fmla="*/ 25 w 107"/>
                <a:gd name="T27" fmla="*/ 98 h 107"/>
                <a:gd name="T28" fmla="*/ 16 w 107"/>
                <a:gd name="T29" fmla="*/ 91 h 107"/>
                <a:gd name="T30" fmla="*/ 10 w 107"/>
                <a:gd name="T31" fmla="*/ 84 h 107"/>
                <a:gd name="T32" fmla="*/ 5 w 107"/>
                <a:gd name="T33" fmla="*/ 74 h 107"/>
                <a:gd name="T34" fmla="*/ 1 w 107"/>
                <a:gd name="T35" fmla="*/ 64 h 107"/>
                <a:gd name="T36" fmla="*/ 0 w 107"/>
                <a:gd name="T37" fmla="*/ 53 h 107"/>
                <a:gd name="T38" fmla="*/ 0 w 107"/>
                <a:gd name="T39" fmla="*/ 53 h 107"/>
                <a:gd name="T40" fmla="*/ 1 w 107"/>
                <a:gd name="T41" fmla="*/ 42 h 107"/>
                <a:gd name="T42" fmla="*/ 5 w 107"/>
                <a:gd name="T43" fmla="*/ 32 h 107"/>
                <a:gd name="T44" fmla="*/ 10 w 107"/>
                <a:gd name="T45" fmla="*/ 23 h 107"/>
                <a:gd name="T46" fmla="*/ 16 w 107"/>
                <a:gd name="T47" fmla="*/ 15 h 107"/>
                <a:gd name="T48" fmla="*/ 25 w 107"/>
                <a:gd name="T49" fmla="*/ 9 h 107"/>
                <a:gd name="T50" fmla="*/ 34 w 107"/>
                <a:gd name="T51" fmla="*/ 3 h 107"/>
                <a:gd name="T52" fmla="*/ 43 w 107"/>
                <a:gd name="T53" fmla="*/ 1 h 107"/>
                <a:gd name="T54" fmla="*/ 54 w 107"/>
                <a:gd name="T55" fmla="*/ 0 h 107"/>
                <a:gd name="T56" fmla="*/ 54 w 107"/>
                <a:gd name="T57" fmla="*/ 0 h 107"/>
                <a:gd name="T58" fmla="*/ 65 w 107"/>
                <a:gd name="T59" fmla="*/ 1 h 107"/>
                <a:gd name="T60" fmla="*/ 75 w 107"/>
                <a:gd name="T61" fmla="*/ 3 h 107"/>
                <a:gd name="T62" fmla="*/ 84 w 107"/>
                <a:gd name="T63" fmla="*/ 9 h 107"/>
                <a:gd name="T64" fmla="*/ 92 w 107"/>
                <a:gd name="T65" fmla="*/ 15 h 107"/>
                <a:gd name="T66" fmla="*/ 98 w 107"/>
                <a:gd name="T67" fmla="*/ 23 h 107"/>
                <a:gd name="T68" fmla="*/ 104 w 107"/>
                <a:gd name="T69" fmla="*/ 32 h 107"/>
                <a:gd name="T70" fmla="*/ 106 w 107"/>
                <a:gd name="T71" fmla="*/ 42 h 107"/>
                <a:gd name="T72" fmla="*/ 107 w 107"/>
                <a:gd name="T73" fmla="*/ 53 h 107"/>
                <a:gd name="T74" fmla="*/ 107 w 107"/>
                <a:gd name="T75" fmla="*/ 5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7" h="107">
                  <a:moveTo>
                    <a:pt x="107" y="53"/>
                  </a:moveTo>
                  <a:lnTo>
                    <a:pt x="107" y="53"/>
                  </a:lnTo>
                  <a:lnTo>
                    <a:pt x="106" y="64"/>
                  </a:lnTo>
                  <a:lnTo>
                    <a:pt x="104" y="74"/>
                  </a:lnTo>
                  <a:lnTo>
                    <a:pt x="98" y="84"/>
                  </a:lnTo>
                  <a:lnTo>
                    <a:pt x="92" y="91"/>
                  </a:lnTo>
                  <a:lnTo>
                    <a:pt x="84" y="98"/>
                  </a:lnTo>
                  <a:lnTo>
                    <a:pt x="75" y="102"/>
                  </a:lnTo>
                  <a:lnTo>
                    <a:pt x="65" y="106"/>
                  </a:lnTo>
                  <a:lnTo>
                    <a:pt x="54" y="107"/>
                  </a:lnTo>
                  <a:lnTo>
                    <a:pt x="54" y="107"/>
                  </a:lnTo>
                  <a:lnTo>
                    <a:pt x="43" y="106"/>
                  </a:lnTo>
                  <a:lnTo>
                    <a:pt x="34" y="102"/>
                  </a:lnTo>
                  <a:lnTo>
                    <a:pt x="25" y="98"/>
                  </a:lnTo>
                  <a:lnTo>
                    <a:pt x="16" y="91"/>
                  </a:lnTo>
                  <a:lnTo>
                    <a:pt x="10" y="84"/>
                  </a:lnTo>
                  <a:lnTo>
                    <a:pt x="5" y="74"/>
                  </a:lnTo>
                  <a:lnTo>
                    <a:pt x="1" y="64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1" y="42"/>
                  </a:lnTo>
                  <a:lnTo>
                    <a:pt x="5" y="32"/>
                  </a:lnTo>
                  <a:lnTo>
                    <a:pt x="10" y="23"/>
                  </a:lnTo>
                  <a:lnTo>
                    <a:pt x="16" y="15"/>
                  </a:lnTo>
                  <a:lnTo>
                    <a:pt x="25" y="9"/>
                  </a:lnTo>
                  <a:lnTo>
                    <a:pt x="34" y="3"/>
                  </a:lnTo>
                  <a:lnTo>
                    <a:pt x="43" y="1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65" y="1"/>
                  </a:lnTo>
                  <a:lnTo>
                    <a:pt x="75" y="3"/>
                  </a:lnTo>
                  <a:lnTo>
                    <a:pt x="84" y="9"/>
                  </a:lnTo>
                  <a:lnTo>
                    <a:pt x="92" y="15"/>
                  </a:lnTo>
                  <a:lnTo>
                    <a:pt x="98" y="23"/>
                  </a:lnTo>
                  <a:lnTo>
                    <a:pt x="104" y="32"/>
                  </a:lnTo>
                  <a:lnTo>
                    <a:pt x="106" y="42"/>
                  </a:lnTo>
                  <a:lnTo>
                    <a:pt x="107" y="53"/>
                  </a:lnTo>
                  <a:lnTo>
                    <a:pt x="107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 latinLnBrk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5B62FB86-EA63-4297-AB23-DA7A447952B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08813" y="3278188"/>
              <a:ext cx="85725" cy="84138"/>
            </a:xfrm>
            <a:custGeom>
              <a:avLst/>
              <a:gdLst>
                <a:gd name="T0" fmla="*/ 107 w 107"/>
                <a:gd name="T1" fmla="*/ 54 h 107"/>
                <a:gd name="T2" fmla="*/ 107 w 107"/>
                <a:gd name="T3" fmla="*/ 54 h 107"/>
                <a:gd name="T4" fmla="*/ 106 w 107"/>
                <a:gd name="T5" fmla="*/ 64 h 107"/>
                <a:gd name="T6" fmla="*/ 103 w 107"/>
                <a:gd name="T7" fmla="*/ 74 h 107"/>
                <a:gd name="T8" fmla="*/ 98 w 107"/>
                <a:gd name="T9" fmla="*/ 84 h 107"/>
                <a:gd name="T10" fmla="*/ 91 w 107"/>
                <a:gd name="T11" fmla="*/ 92 h 107"/>
                <a:gd name="T12" fmla="*/ 83 w 107"/>
                <a:gd name="T13" fmla="*/ 97 h 107"/>
                <a:gd name="T14" fmla="*/ 75 w 107"/>
                <a:gd name="T15" fmla="*/ 103 h 107"/>
                <a:gd name="T16" fmla="*/ 65 w 107"/>
                <a:gd name="T17" fmla="*/ 106 h 107"/>
                <a:gd name="T18" fmla="*/ 53 w 107"/>
                <a:gd name="T19" fmla="*/ 107 h 107"/>
                <a:gd name="T20" fmla="*/ 53 w 107"/>
                <a:gd name="T21" fmla="*/ 107 h 107"/>
                <a:gd name="T22" fmla="*/ 43 w 107"/>
                <a:gd name="T23" fmla="*/ 106 h 107"/>
                <a:gd name="T24" fmla="*/ 32 w 107"/>
                <a:gd name="T25" fmla="*/ 103 h 107"/>
                <a:gd name="T26" fmla="*/ 23 w 107"/>
                <a:gd name="T27" fmla="*/ 97 h 107"/>
                <a:gd name="T28" fmla="*/ 15 w 107"/>
                <a:gd name="T29" fmla="*/ 92 h 107"/>
                <a:gd name="T30" fmla="*/ 9 w 107"/>
                <a:gd name="T31" fmla="*/ 84 h 107"/>
                <a:gd name="T32" fmla="*/ 4 w 107"/>
                <a:gd name="T33" fmla="*/ 74 h 107"/>
                <a:gd name="T34" fmla="*/ 1 w 107"/>
                <a:gd name="T35" fmla="*/ 64 h 107"/>
                <a:gd name="T36" fmla="*/ 0 w 107"/>
                <a:gd name="T37" fmla="*/ 54 h 107"/>
                <a:gd name="T38" fmla="*/ 0 w 107"/>
                <a:gd name="T39" fmla="*/ 54 h 107"/>
                <a:gd name="T40" fmla="*/ 1 w 107"/>
                <a:gd name="T41" fmla="*/ 42 h 107"/>
                <a:gd name="T42" fmla="*/ 4 w 107"/>
                <a:gd name="T43" fmla="*/ 32 h 107"/>
                <a:gd name="T44" fmla="*/ 9 w 107"/>
                <a:gd name="T45" fmla="*/ 23 h 107"/>
                <a:gd name="T46" fmla="*/ 15 w 107"/>
                <a:gd name="T47" fmla="*/ 16 h 107"/>
                <a:gd name="T48" fmla="*/ 23 w 107"/>
                <a:gd name="T49" fmla="*/ 9 h 107"/>
                <a:gd name="T50" fmla="*/ 32 w 107"/>
                <a:gd name="T51" fmla="*/ 4 h 107"/>
                <a:gd name="T52" fmla="*/ 43 w 107"/>
                <a:gd name="T53" fmla="*/ 1 h 107"/>
                <a:gd name="T54" fmla="*/ 53 w 107"/>
                <a:gd name="T55" fmla="*/ 0 h 107"/>
                <a:gd name="T56" fmla="*/ 53 w 107"/>
                <a:gd name="T57" fmla="*/ 0 h 107"/>
                <a:gd name="T58" fmla="*/ 65 w 107"/>
                <a:gd name="T59" fmla="*/ 1 h 107"/>
                <a:gd name="T60" fmla="*/ 75 w 107"/>
                <a:gd name="T61" fmla="*/ 4 h 107"/>
                <a:gd name="T62" fmla="*/ 83 w 107"/>
                <a:gd name="T63" fmla="*/ 9 h 107"/>
                <a:gd name="T64" fmla="*/ 91 w 107"/>
                <a:gd name="T65" fmla="*/ 16 h 107"/>
                <a:gd name="T66" fmla="*/ 98 w 107"/>
                <a:gd name="T67" fmla="*/ 23 h 107"/>
                <a:gd name="T68" fmla="*/ 103 w 107"/>
                <a:gd name="T69" fmla="*/ 32 h 107"/>
                <a:gd name="T70" fmla="*/ 106 w 107"/>
                <a:gd name="T71" fmla="*/ 42 h 107"/>
                <a:gd name="T72" fmla="*/ 107 w 107"/>
                <a:gd name="T73" fmla="*/ 54 h 107"/>
                <a:gd name="T74" fmla="*/ 107 w 107"/>
                <a:gd name="T75" fmla="*/ 5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7" h="107">
                  <a:moveTo>
                    <a:pt x="107" y="54"/>
                  </a:moveTo>
                  <a:lnTo>
                    <a:pt x="107" y="54"/>
                  </a:lnTo>
                  <a:lnTo>
                    <a:pt x="106" y="64"/>
                  </a:lnTo>
                  <a:lnTo>
                    <a:pt x="103" y="74"/>
                  </a:lnTo>
                  <a:lnTo>
                    <a:pt x="98" y="84"/>
                  </a:lnTo>
                  <a:lnTo>
                    <a:pt x="91" y="92"/>
                  </a:lnTo>
                  <a:lnTo>
                    <a:pt x="83" y="97"/>
                  </a:lnTo>
                  <a:lnTo>
                    <a:pt x="75" y="103"/>
                  </a:lnTo>
                  <a:lnTo>
                    <a:pt x="65" y="106"/>
                  </a:lnTo>
                  <a:lnTo>
                    <a:pt x="53" y="107"/>
                  </a:lnTo>
                  <a:lnTo>
                    <a:pt x="53" y="107"/>
                  </a:lnTo>
                  <a:lnTo>
                    <a:pt x="43" y="106"/>
                  </a:lnTo>
                  <a:lnTo>
                    <a:pt x="32" y="103"/>
                  </a:lnTo>
                  <a:lnTo>
                    <a:pt x="23" y="97"/>
                  </a:lnTo>
                  <a:lnTo>
                    <a:pt x="15" y="92"/>
                  </a:lnTo>
                  <a:lnTo>
                    <a:pt x="9" y="84"/>
                  </a:lnTo>
                  <a:lnTo>
                    <a:pt x="4" y="74"/>
                  </a:lnTo>
                  <a:lnTo>
                    <a:pt x="1" y="6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1" y="42"/>
                  </a:lnTo>
                  <a:lnTo>
                    <a:pt x="4" y="32"/>
                  </a:lnTo>
                  <a:lnTo>
                    <a:pt x="9" y="23"/>
                  </a:lnTo>
                  <a:lnTo>
                    <a:pt x="15" y="16"/>
                  </a:lnTo>
                  <a:lnTo>
                    <a:pt x="23" y="9"/>
                  </a:lnTo>
                  <a:lnTo>
                    <a:pt x="32" y="4"/>
                  </a:lnTo>
                  <a:lnTo>
                    <a:pt x="43" y="1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65" y="1"/>
                  </a:lnTo>
                  <a:lnTo>
                    <a:pt x="75" y="4"/>
                  </a:lnTo>
                  <a:lnTo>
                    <a:pt x="83" y="9"/>
                  </a:lnTo>
                  <a:lnTo>
                    <a:pt x="91" y="16"/>
                  </a:lnTo>
                  <a:lnTo>
                    <a:pt x="98" y="23"/>
                  </a:lnTo>
                  <a:lnTo>
                    <a:pt x="103" y="32"/>
                  </a:lnTo>
                  <a:lnTo>
                    <a:pt x="106" y="42"/>
                  </a:lnTo>
                  <a:lnTo>
                    <a:pt x="107" y="54"/>
                  </a:lnTo>
                  <a:lnTo>
                    <a:pt x="107" y="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 latinLnBrk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6EAD1B71-8723-4CC5-9097-AB3A8D312A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32563" y="3284538"/>
              <a:ext cx="85725" cy="84138"/>
            </a:xfrm>
            <a:custGeom>
              <a:avLst/>
              <a:gdLst>
                <a:gd name="T0" fmla="*/ 107 w 107"/>
                <a:gd name="T1" fmla="*/ 53 h 107"/>
                <a:gd name="T2" fmla="*/ 107 w 107"/>
                <a:gd name="T3" fmla="*/ 53 h 107"/>
                <a:gd name="T4" fmla="*/ 106 w 107"/>
                <a:gd name="T5" fmla="*/ 64 h 107"/>
                <a:gd name="T6" fmla="*/ 103 w 107"/>
                <a:gd name="T7" fmla="*/ 74 h 107"/>
                <a:gd name="T8" fmla="*/ 98 w 107"/>
                <a:gd name="T9" fmla="*/ 84 h 107"/>
                <a:gd name="T10" fmla="*/ 91 w 107"/>
                <a:gd name="T11" fmla="*/ 91 h 107"/>
                <a:gd name="T12" fmla="*/ 83 w 107"/>
                <a:gd name="T13" fmla="*/ 98 h 107"/>
                <a:gd name="T14" fmla="*/ 74 w 107"/>
                <a:gd name="T15" fmla="*/ 102 h 107"/>
                <a:gd name="T16" fmla="*/ 65 w 107"/>
                <a:gd name="T17" fmla="*/ 106 h 107"/>
                <a:gd name="T18" fmla="*/ 53 w 107"/>
                <a:gd name="T19" fmla="*/ 107 h 107"/>
                <a:gd name="T20" fmla="*/ 53 w 107"/>
                <a:gd name="T21" fmla="*/ 107 h 107"/>
                <a:gd name="T22" fmla="*/ 43 w 107"/>
                <a:gd name="T23" fmla="*/ 106 h 107"/>
                <a:gd name="T24" fmla="*/ 32 w 107"/>
                <a:gd name="T25" fmla="*/ 102 h 107"/>
                <a:gd name="T26" fmla="*/ 23 w 107"/>
                <a:gd name="T27" fmla="*/ 98 h 107"/>
                <a:gd name="T28" fmla="*/ 15 w 107"/>
                <a:gd name="T29" fmla="*/ 91 h 107"/>
                <a:gd name="T30" fmla="*/ 9 w 107"/>
                <a:gd name="T31" fmla="*/ 84 h 107"/>
                <a:gd name="T32" fmla="*/ 4 w 107"/>
                <a:gd name="T33" fmla="*/ 74 h 107"/>
                <a:gd name="T34" fmla="*/ 1 w 107"/>
                <a:gd name="T35" fmla="*/ 64 h 107"/>
                <a:gd name="T36" fmla="*/ 0 w 107"/>
                <a:gd name="T37" fmla="*/ 53 h 107"/>
                <a:gd name="T38" fmla="*/ 0 w 107"/>
                <a:gd name="T39" fmla="*/ 53 h 107"/>
                <a:gd name="T40" fmla="*/ 1 w 107"/>
                <a:gd name="T41" fmla="*/ 42 h 107"/>
                <a:gd name="T42" fmla="*/ 4 w 107"/>
                <a:gd name="T43" fmla="*/ 32 h 107"/>
                <a:gd name="T44" fmla="*/ 9 w 107"/>
                <a:gd name="T45" fmla="*/ 23 h 107"/>
                <a:gd name="T46" fmla="*/ 15 w 107"/>
                <a:gd name="T47" fmla="*/ 15 h 107"/>
                <a:gd name="T48" fmla="*/ 23 w 107"/>
                <a:gd name="T49" fmla="*/ 9 h 107"/>
                <a:gd name="T50" fmla="*/ 32 w 107"/>
                <a:gd name="T51" fmla="*/ 3 h 107"/>
                <a:gd name="T52" fmla="*/ 43 w 107"/>
                <a:gd name="T53" fmla="*/ 1 h 107"/>
                <a:gd name="T54" fmla="*/ 53 w 107"/>
                <a:gd name="T55" fmla="*/ 0 h 107"/>
                <a:gd name="T56" fmla="*/ 53 w 107"/>
                <a:gd name="T57" fmla="*/ 0 h 107"/>
                <a:gd name="T58" fmla="*/ 65 w 107"/>
                <a:gd name="T59" fmla="*/ 1 h 107"/>
                <a:gd name="T60" fmla="*/ 74 w 107"/>
                <a:gd name="T61" fmla="*/ 3 h 107"/>
                <a:gd name="T62" fmla="*/ 83 w 107"/>
                <a:gd name="T63" fmla="*/ 9 h 107"/>
                <a:gd name="T64" fmla="*/ 91 w 107"/>
                <a:gd name="T65" fmla="*/ 15 h 107"/>
                <a:gd name="T66" fmla="*/ 98 w 107"/>
                <a:gd name="T67" fmla="*/ 23 h 107"/>
                <a:gd name="T68" fmla="*/ 103 w 107"/>
                <a:gd name="T69" fmla="*/ 32 h 107"/>
                <a:gd name="T70" fmla="*/ 106 w 107"/>
                <a:gd name="T71" fmla="*/ 42 h 107"/>
                <a:gd name="T72" fmla="*/ 107 w 107"/>
                <a:gd name="T73" fmla="*/ 53 h 107"/>
                <a:gd name="T74" fmla="*/ 107 w 107"/>
                <a:gd name="T75" fmla="*/ 5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7" h="107">
                  <a:moveTo>
                    <a:pt x="107" y="53"/>
                  </a:moveTo>
                  <a:lnTo>
                    <a:pt x="107" y="53"/>
                  </a:lnTo>
                  <a:lnTo>
                    <a:pt x="106" y="64"/>
                  </a:lnTo>
                  <a:lnTo>
                    <a:pt x="103" y="74"/>
                  </a:lnTo>
                  <a:lnTo>
                    <a:pt x="98" y="84"/>
                  </a:lnTo>
                  <a:lnTo>
                    <a:pt x="91" y="91"/>
                  </a:lnTo>
                  <a:lnTo>
                    <a:pt x="83" y="98"/>
                  </a:lnTo>
                  <a:lnTo>
                    <a:pt x="74" y="102"/>
                  </a:lnTo>
                  <a:lnTo>
                    <a:pt x="65" y="106"/>
                  </a:lnTo>
                  <a:lnTo>
                    <a:pt x="53" y="107"/>
                  </a:lnTo>
                  <a:lnTo>
                    <a:pt x="53" y="107"/>
                  </a:lnTo>
                  <a:lnTo>
                    <a:pt x="43" y="106"/>
                  </a:lnTo>
                  <a:lnTo>
                    <a:pt x="32" y="102"/>
                  </a:lnTo>
                  <a:lnTo>
                    <a:pt x="23" y="98"/>
                  </a:lnTo>
                  <a:lnTo>
                    <a:pt x="15" y="91"/>
                  </a:lnTo>
                  <a:lnTo>
                    <a:pt x="9" y="84"/>
                  </a:lnTo>
                  <a:lnTo>
                    <a:pt x="4" y="74"/>
                  </a:lnTo>
                  <a:lnTo>
                    <a:pt x="1" y="64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1" y="42"/>
                  </a:lnTo>
                  <a:lnTo>
                    <a:pt x="4" y="32"/>
                  </a:lnTo>
                  <a:lnTo>
                    <a:pt x="9" y="23"/>
                  </a:lnTo>
                  <a:lnTo>
                    <a:pt x="15" y="15"/>
                  </a:lnTo>
                  <a:lnTo>
                    <a:pt x="23" y="9"/>
                  </a:lnTo>
                  <a:lnTo>
                    <a:pt x="32" y="3"/>
                  </a:lnTo>
                  <a:lnTo>
                    <a:pt x="43" y="1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65" y="1"/>
                  </a:lnTo>
                  <a:lnTo>
                    <a:pt x="74" y="3"/>
                  </a:lnTo>
                  <a:lnTo>
                    <a:pt x="83" y="9"/>
                  </a:lnTo>
                  <a:lnTo>
                    <a:pt x="91" y="15"/>
                  </a:lnTo>
                  <a:lnTo>
                    <a:pt x="98" y="23"/>
                  </a:lnTo>
                  <a:lnTo>
                    <a:pt x="103" y="32"/>
                  </a:lnTo>
                  <a:lnTo>
                    <a:pt x="106" y="42"/>
                  </a:lnTo>
                  <a:lnTo>
                    <a:pt x="107" y="53"/>
                  </a:lnTo>
                  <a:lnTo>
                    <a:pt x="107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 latinLnBrk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1F1D846B-820A-4862-9C5A-D99156F64FF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64326" y="3265488"/>
              <a:ext cx="207963" cy="207963"/>
            </a:xfrm>
            <a:custGeom>
              <a:avLst/>
              <a:gdLst>
                <a:gd name="T0" fmla="*/ 261 w 261"/>
                <a:gd name="T1" fmla="*/ 131 h 261"/>
                <a:gd name="T2" fmla="*/ 259 w 261"/>
                <a:gd name="T3" fmla="*/ 157 h 261"/>
                <a:gd name="T4" fmla="*/ 251 w 261"/>
                <a:gd name="T5" fmla="*/ 182 h 261"/>
                <a:gd name="T6" fmla="*/ 240 w 261"/>
                <a:gd name="T7" fmla="*/ 203 h 261"/>
                <a:gd name="T8" fmla="*/ 223 w 261"/>
                <a:gd name="T9" fmla="*/ 223 h 261"/>
                <a:gd name="T10" fmla="*/ 204 w 261"/>
                <a:gd name="T11" fmla="*/ 239 h 261"/>
                <a:gd name="T12" fmla="*/ 182 w 261"/>
                <a:gd name="T13" fmla="*/ 252 h 261"/>
                <a:gd name="T14" fmla="*/ 158 w 261"/>
                <a:gd name="T15" fmla="*/ 259 h 261"/>
                <a:gd name="T16" fmla="*/ 131 w 261"/>
                <a:gd name="T17" fmla="*/ 261 h 261"/>
                <a:gd name="T18" fmla="*/ 117 w 261"/>
                <a:gd name="T19" fmla="*/ 261 h 261"/>
                <a:gd name="T20" fmla="*/ 92 w 261"/>
                <a:gd name="T21" fmla="*/ 255 h 261"/>
                <a:gd name="T22" fmla="*/ 69 w 261"/>
                <a:gd name="T23" fmla="*/ 246 h 261"/>
                <a:gd name="T24" fmla="*/ 47 w 261"/>
                <a:gd name="T25" fmla="*/ 232 h 261"/>
                <a:gd name="T26" fmla="*/ 30 w 261"/>
                <a:gd name="T27" fmla="*/ 214 h 261"/>
                <a:gd name="T28" fmla="*/ 16 w 261"/>
                <a:gd name="T29" fmla="*/ 193 h 261"/>
                <a:gd name="T30" fmla="*/ 6 w 261"/>
                <a:gd name="T31" fmla="*/ 170 h 261"/>
                <a:gd name="T32" fmla="*/ 1 w 261"/>
                <a:gd name="T33" fmla="*/ 145 h 261"/>
                <a:gd name="T34" fmla="*/ 0 w 261"/>
                <a:gd name="T35" fmla="*/ 131 h 261"/>
                <a:gd name="T36" fmla="*/ 2 w 261"/>
                <a:gd name="T37" fmla="*/ 104 h 261"/>
                <a:gd name="T38" fmla="*/ 10 w 261"/>
                <a:gd name="T39" fmla="*/ 80 h 261"/>
                <a:gd name="T40" fmla="*/ 22 w 261"/>
                <a:gd name="T41" fmla="*/ 57 h 261"/>
                <a:gd name="T42" fmla="*/ 38 w 261"/>
                <a:gd name="T43" fmla="*/ 39 h 261"/>
                <a:gd name="T44" fmla="*/ 58 w 261"/>
                <a:gd name="T45" fmla="*/ 23 h 261"/>
                <a:gd name="T46" fmla="*/ 79 w 261"/>
                <a:gd name="T47" fmla="*/ 10 h 261"/>
                <a:gd name="T48" fmla="*/ 105 w 261"/>
                <a:gd name="T49" fmla="*/ 3 h 261"/>
                <a:gd name="T50" fmla="*/ 131 w 261"/>
                <a:gd name="T51" fmla="*/ 0 h 261"/>
                <a:gd name="T52" fmla="*/ 144 w 261"/>
                <a:gd name="T53" fmla="*/ 1 h 261"/>
                <a:gd name="T54" fmla="*/ 169 w 261"/>
                <a:gd name="T55" fmla="*/ 5 h 261"/>
                <a:gd name="T56" fmla="*/ 193 w 261"/>
                <a:gd name="T57" fmla="*/ 16 h 261"/>
                <a:gd name="T58" fmla="*/ 214 w 261"/>
                <a:gd name="T59" fmla="*/ 29 h 261"/>
                <a:gd name="T60" fmla="*/ 231 w 261"/>
                <a:gd name="T61" fmla="*/ 48 h 261"/>
                <a:gd name="T62" fmla="*/ 245 w 261"/>
                <a:gd name="T63" fmla="*/ 69 h 261"/>
                <a:gd name="T64" fmla="*/ 256 w 261"/>
                <a:gd name="T65" fmla="*/ 92 h 261"/>
                <a:gd name="T66" fmla="*/ 261 w 261"/>
                <a:gd name="T67" fmla="*/ 117 h 261"/>
                <a:gd name="T68" fmla="*/ 261 w 261"/>
                <a:gd name="T69" fmla="*/ 13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1" h="261">
                  <a:moveTo>
                    <a:pt x="261" y="131"/>
                  </a:moveTo>
                  <a:lnTo>
                    <a:pt x="261" y="131"/>
                  </a:lnTo>
                  <a:lnTo>
                    <a:pt x="261" y="145"/>
                  </a:lnTo>
                  <a:lnTo>
                    <a:pt x="259" y="157"/>
                  </a:lnTo>
                  <a:lnTo>
                    <a:pt x="256" y="170"/>
                  </a:lnTo>
                  <a:lnTo>
                    <a:pt x="251" y="182"/>
                  </a:lnTo>
                  <a:lnTo>
                    <a:pt x="245" y="193"/>
                  </a:lnTo>
                  <a:lnTo>
                    <a:pt x="240" y="203"/>
                  </a:lnTo>
                  <a:lnTo>
                    <a:pt x="231" y="214"/>
                  </a:lnTo>
                  <a:lnTo>
                    <a:pt x="223" y="223"/>
                  </a:lnTo>
                  <a:lnTo>
                    <a:pt x="214" y="232"/>
                  </a:lnTo>
                  <a:lnTo>
                    <a:pt x="204" y="239"/>
                  </a:lnTo>
                  <a:lnTo>
                    <a:pt x="193" y="246"/>
                  </a:lnTo>
                  <a:lnTo>
                    <a:pt x="182" y="252"/>
                  </a:lnTo>
                  <a:lnTo>
                    <a:pt x="169" y="255"/>
                  </a:lnTo>
                  <a:lnTo>
                    <a:pt x="158" y="259"/>
                  </a:lnTo>
                  <a:lnTo>
                    <a:pt x="144" y="261"/>
                  </a:lnTo>
                  <a:lnTo>
                    <a:pt x="131" y="261"/>
                  </a:lnTo>
                  <a:lnTo>
                    <a:pt x="131" y="261"/>
                  </a:lnTo>
                  <a:lnTo>
                    <a:pt x="117" y="261"/>
                  </a:lnTo>
                  <a:lnTo>
                    <a:pt x="105" y="259"/>
                  </a:lnTo>
                  <a:lnTo>
                    <a:pt x="92" y="255"/>
                  </a:lnTo>
                  <a:lnTo>
                    <a:pt x="79" y="252"/>
                  </a:lnTo>
                  <a:lnTo>
                    <a:pt x="69" y="246"/>
                  </a:lnTo>
                  <a:lnTo>
                    <a:pt x="58" y="239"/>
                  </a:lnTo>
                  <a:lnTo>
                    <a:pt x="47" y="232"/>
                  </a:lnTo>
                  <a:lnTo>
                    <a:pt x="38" y="223"/>
                  </a:lnTo>
                  <a:lnTo>
                    <a:pt x="30" y="214"/>
                  </a:lnTo>
                  <a:lnTo>
                    <a:pt x="22" y="203"/>
                  </a:lnTo>
                  <a:lnTo>
                    <a:pt x="16" y="193"/>
                  </a:lnTo>
                  <a:lnTo>
                    <a:pt x="10" y="182"/>
                  </a:lnTo>
                  <a:lnTo>
                    <a:pt x="6" y="170"/>
                  </a:lnTo>
                  <a:lnTo>
                    <a:pt x="2" y="157"/>
                  </a:lnTo>
                  <a:lnTo>
                    <a:pt x="1" y="145"/>
                  </a:lnTo>
                  <a:lnTo>
                    <a:pt x="0" y="131"/>
                  </a:lnTo>
                  <a:lnTo>
                    <a:pt x="0" y="131"/>
                  </a:lnTo>
                  <a:lnTo>
                    <a:pt x="1" y="117"/>
                  </a:lnTo>
                  <a:lnTo>
                    <a:pt x="2" y="104"/>
                  </a:lnTo>
                  <a:lnTo>
                    <a:pt x="6" y="92"/>
                  </a:lnTo>
                  <a:lnTo>
                    <a:pt x="10" y="80"/>
                  </a:lnTo>
                  <a:lnTo>
                    <a:pt x="16" y="69"/>
                  </a:lnTo>
                  <a:lnTo>
                    <a:pt x="22" y="57"/>
                  </a:lnTo>
                  <a:lnTo>
                    <a:pt x="30" y="48"/>
                  </a:lnTo>
                  <a:lnTo>
                    <a:pt x="38" y="39"/>
                  </a:lnTo>
                  <a:lnTo>
                    <a:pt x="47" y="29"/>
                  </a:lnTo>
                  <a:lnTo>
                    <a:pt x="58" y="23"/>
                  </a:lnTo>
                  <a:lnTo>
                    <a:pt x="69" y="16"/>
                  </a:lnTo>
                  <a:lnTo>
                    <a:pt x="79" y="10"/>
                  </a:lnTo>
                  <a:lnTo>
                    <a:pt x="92" y="5"/>
                  </a:lnTo>
                  <a:lnTo>
                    <a:pt x="105" y="3"/>
                  </a:lnTo>
                  <a:lnTo>
                    <a:pt x="117" y="1"/>
                  </a:lnTo>
                  <a:lnTo>
                    <a:pt x="131" y="0"/>
                  </a:lnTo>
                  <a:lnTo>
                    <a:pt x="131" y="0"/>
                  </a:lnTo>
                  <a:lnTo>
                    <a:pt x="144" y="1"/>
                  </a:lnTo>
                  <a:lnTo>
                    <a:pt x="158" y="3"/>
                  </a:lnTo>
                  <a:lnTo>
                    <a:pt x="169" y="5"/>
                  </a:lnTo>
                  <a:lnTo>
                    <a:pt x="182" y="10"/>
                  </a:lnTo>
                  <a:lnTo>
                    <a:pt x="193" y="16"/>
                  </a:lnTo>
                  <a:lnTo>
                    <a:pt x="204" y="23"/>
                  </a:lnTo>
                  <a:lnTo>
                    <a:pt x="214" y="29"/>
                  </a:lnTo>
                  <a:lnTo>
                    <a:pt x="223" y="39"/>
                  </a:lnTo>
                  <a:lnTo>
                    <a:pt x="231" y="48"/>
                  </a:lnTo>
                  <a:lnTo>
                    <a:pt x="240" y="57"/>
                  </a:lnTo>
                  <a:lnTo>
                    <a:pt x="245" y="69"/>
                  </a:lnTo>
                  <a:lnTo>
                    <a:pt x="251" y="80"/>
                  </a:lnTo>
                  <a:lnTo>
                    <a:pt x="256" y="92"/>
                  </a:lnTo>
                  <a:lnTo>
                    <a:pt x="259" y="104"/>
                  </a:lnTo>
                  <a:lnTo>
                    <a:pt x="261" y="117"/>
                  </a:lnTo>
                  <a:lnTo>
                    <a:pt x="261" y="131"/>
                  </a:lnTo>
                  <a:lnTo>
                    <a:pt x="261" y="1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 latinLnBrk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B37DC01A-6A5E-4D7B-BFBC-9E078FA929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07176" y="3195638"/>
              <a:ext cx="165100" cy="177800"/>
            </a:xfrm>
            <a:custGeom>
              <a:avLst/>
              <a:gdLst>
                <a:gd name="T0" fmla="*/ 199 w 209"/>
                <a:gd name="T1" fmla="*/ 223 h 223"/>
                <a:gd name="T2" fmla="*/ 0 w 209"/>
                <a:gd name="T3" fmla="*/ 10 h 223"/>
                <a:gd name="T4" fmla="*/ 11 w 209"/>
                <a:gd name="T5" fmla="*/ 0 h 223"/>
                <a:gd name="T6" fmla="*/ 209 w 209"/>
                <a:gd name="T7" fmla="*/ 214 h 223"/>
                <a:gd name="T8" fmla="*/ 199 w 209"/>
                <a:gd name="T9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23">
                  <a:moveTo>
                    <a:pt x="199" y="223"/>
                  </a:moveTo>
                  <a:lnTo>
                    <a:pt x="0" y="10"/>
                  </a:lnTo>
                  <a:lnTo>
                    <a:pt x="11" y="0"/>
                  </a:lnTo>
                  <a:lnTo>
                    <a:pt x="209" y="214"/>
                  </a:lnTo>
                  <a:lnTo>
                    <a:pt x="199" y="2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 latinLnBrk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05EB3C26-602B-4BD6-8A7C-A41C70C36E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92888" y="3327400"/>
              <a:ext cx="176213" cy="47625"/>
            </a:xfrm>
            <a:custGeom>
              <a:avLst/>
              <a:gdLst>
                <a:gd name="T0" fmla="*/ 220 w 223"/>
                <a:gd name="T1" fmla="*/ 61 h 61"/>
                <a:gd name="T2" fmla="*/ 0 w 223"/>
                <a:gd name="T3" fmla="*/ 14 h 61"/>
                <a:gd name="T4" fmla="*/ 3 w 223"/>
                <a:gd name="T5" fmla="*/ 0 h 61"/>
                <a:gd name="T6" fmla="*/ 223 w 223"/>
                <a:gd name="T7" fmla="*/ 47 h 61"/>
                <a:gd name="T8" fmla="*/ 220 w 223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3" h="61">
                  <a:moveTo>
                    <a:pt x="220" y="61"/>
                  </a:moveTo>
                  <a:lnTo>
                    <a:pt x="0" y="14"/>
                  </a:lnTo>
                  <a:lnTo>
                    <a:pt x="3" y="0"/>
                  </a:lnTo>
                  <a:lnTo>
                    <a:pt x="223" y="47"/>
                  </a:lnTo>
                  <a:lnTo>
                    <a:pt x="220" y="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 latinLnBrk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" name="Freeform 32">
              <a:extLst>
                <a:ext uri="{FF2B5EF4-FFF2-40B4-BE49-F238E27FC236}">
                  <a16:creationId xmlns:a16="http://schemas.microsoft.com/office/drawing/2014/main" id="{89EE27BE-6E52-430A-B69F-844D4490C9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78601" y="3365500"/>
              <a:ext cx="193675" cy="168275"/>
            </a:xfrm>
            <a:custGeom>
              <a:avLst/>
              <a:gdLst>
                <a:gd name="T0" fmla="*/ 9 w 244"/>
                <a:gd name="T1" fmla="*/ 212 h 212"/>
                <a:gd name="T2" fmla="*/ 0 w 244"/>
                <a:gd name="T3" fmla="*/ 201 h 212"/>
                <a:gd name="T4" fmla="*/ 235 w 244"/>
                <a:gd name="T5" fmla="*/ 0 h 212"/>
                <a:gd name="T6" fmla="*/ 244 w 244"/>
                <a:gd name="T7" fmla="*/ 12 h 212"/>
                <a:gd name="T8" fmla="*/ 9 w 244"/>
                <a:gd name="T9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212">
                  <a:moveTo>
                    <a:pt x="9" y="212"/>
                  </a:moveTo>
                  <a:lnTo>
                    <a:pt x="0" y="201"/>
                  </a:lnTo>
                  <a:lnTo>
                    <a:pt x="235" y="0"/>
                  </a:lnTo>
                  <a:lnTo>
                    <a:pt x="244" y="12"/>
                  </a:lnTo>
                  <a:lnTo>
                    <a:pt x="9" y="2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 latinLnBrk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" name="Freeform 33">
              <a:extLst>
                <a:ext uri="{FF2B5EF4-FFF2-40B4-BE49-F238E27FC236}">
                  <a16:creationId xmlns:a16="http://schemas.microsoft.com/office/drawing/2014/main" id="{6E69A82F-ADB8-4867-B2BB-9607D35BE0F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62751" y="3368675"/>
              <a:ext cx="90488" cy="196850"/>
            </a:xfrm>
            <a:custGeom>
              <a:avLst/>
              <a:gdLst>
                <a:gd name="T0" fmla="*/ 99 w 113"/>
                <a:gd name="T1" fmla="*/ 248 h 248"/>
                <a:gd name="T2" fmla="*/ 0 w 113"/>
                <a:gd name="T3" fmla="*/ 4 h 248"/>
                <a:gd name="T4" fmla="*/ 13 w 113"/>
                <a:gd name="T5" fmla="*/ 0 h 248"/>
                <a:gd name="T6" fmla="*/ 113 w 113"/>
                <a:gd name="T7" fmla="*/ 243 h 248"/>
                <a:gd name="T8" fmla="*/ 99 w 113"/>
                <a:gd name="T9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248">
                  <a:moveTo>
                    <a:pt x="99" y="248"/>
                  </a:moveTo>
                  <a:lnTo>
                    <a:pt x="0" y="4"/>
                  </a:lnTo>
                  <a:lnTo>
                    <a:pt x="13" y="0"/>
                  </a:lnTo>
                  <a:lnTo>
                    <a:pt x="113" y="243"/>
                  </a:lnTo>
                  <a:lnTo>
                    <a:pt x="99" y="2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 latinLnBrk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" name="Freeform 34">
              <a:extLst>
                <a:ext uri="{FF2B5EF4-FFF2-40B4-BE49-F238E27FC236}">
                  <a16:creationId xmlns:a16="http://schemas.microsoft.com/office/drawing/2014/main" id="{2A394C7C-CF0A-4833-A2F2-DE94DD6DFE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67513" y="3314700"/>
              <a:ext cx="284163" cy="60325"/>
            </a:xfrm>
            <a:custGeom>
              <a:avLst/>
              <a:gdLst>
                <a:gd name="T0" fmla="*/ 2 w 358"/>
                <a:gd name="T1" fmla="*/ 77 h 77"/>
                <a:gd name="T2" fmla="*/ 0 w 358"/>
                <a:gd name="T3" fmla="*/ 63 h 77"/>
                <a:gd name="T4" fmla="*/ 356 w 358"/>
                <a:gd name="T5" fmla="*/ 0 h 77"/>
                <a:gd name="T6" fmla="*/ 358 w 358"/>
                <a:gd name="T7" fmla="*/ 15 h 77"/>
                <a:gd name="T8" fmla="*/ 2 w 358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8" h="77">
                  <a:moveTo>
                    <a:pt x="2" y="77"/>
                  </a:moveTo>
                  <a:lnTo>
                    <a:pt x="0" y="63"/>
                  </a:lnTo>
                  <a:lnTo>
                    <a:pt x="356" y="0"/>
                  </a:lnTo>
                  <a:lnTo>
                    <a:pt x="358" y="15"/>
                  </a:lnTo>
                  <a:lnTo>
                    <a:pt x="2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 latinLnBrk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" name="Freeform 35">
              <a:extLst>
                <a:ext uri="{FF2B5EF4-FFF2-40B4-BE49-F238E27FC236}">
                  <a16:creationId xmlns:a16="http://schemas.microsoft.com/office/drawing/2014/main" id="{F6B87468-ECCB-4A3F-8A5E-B949380296C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64338" y="3197225"/>
              <a:ext cx="130175" cy="158750"/>
            </a:xfrm>
            <a:custGeom>
              <a:avLst/>
              <a:gdLst>
                <a:gd name="T0" fmla="*/ 10 w 164"/>
                <a:gd name="T1" fmla="*/ 199 h 199"/>
                <a:gd name="T2" fmla="*/ 0 w 164"/>
                <a:gd name="T3" fmla="*/ 190 h 199"/>
                <a:gd name="T4" fmla="*/ 153 w 164"/>
                <a:gd name="T5" fmla="*/ 0 h 199"/>
                <a:gd name="T6" fmla="*/ 164 w 164"/>
                <a:gd name="T7" fmla="*/ 8 h 199"/>
                <a:gd name="T8" fmla="*/ 10 w 164"/>
                <a:gd name="T9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199">
                  <a:moveTo>
                    <a:pt x="10" y="199"/>
                  </a:moveTo>
                  <a:lnTo>
                    <a:pt x="0" y="190"/>
                  </a:lnTo>
                  <a:lnTo>
                    <a:pt x="153" y="0"/>
                  </a:lnTo>
                  <a:lnTo>
                    <a:pt x="164" y="8"/>
                  </a:lnTo>
                  <a:lnTo>
                    <a:pt x="10" y="1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 latinLnBrk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" name="Freeform 42">
              <a:extLst>
                <a:ext uri="{FF2B5EF4-FFF2-40B4-BE49-F238E27FC236}">
                  <a16:creationId xmlns:a16="http://schemas.microsoft.com/office/drawing/2014/main" id="{1490BE08-6E20-418D-AB2F-104840255A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94488" y="3370263"/>
              <a:ext cx="23813" cy="23813"/>
            </a:xfrm>
            <a:custGeom>
              <a:avLst/>
              <a:gdLst>
                <a:gd name="T0" fmla="*/ 30 w 30"/>
                <a:gd name="T1" fmla="*/ 15 h 30"/>
                <a:gd name="T2" fmla="*/ 30 w 30"/>
                <a:gd name="T3" fmla="*/ 15 h 30"/>
                <a:gd name="T4" fmla="*/ 29 w 30"/>
                <a:gd name="T5" fmla="*/ 21 h 30"/>
                <a:gd name="T6" fmla="*/ 25 w 30"/>
                <a:gd name="T7" fmla="*/ 25 h 30"/>
                <a:gd name="T8" fmla="*/ 21 w 30"/>
                <a:gd name="T9" fmla="*/ 29 h 30"/>
                <a:gd name="T10" fmla="*/ 15 w 30"/>
                <a:gd name="T11" fmla="*/ 30 h 30"/>
                <a:gd name="T12" fmla="*/ 15 w 30"/>
                <a:gd name="T13" fmla="*/ 30 h 30"/>
                <a:gd name="T14" fmla="*/ 9 w 30"/>
                <a:gd name="T15" fmla="*/ 29 h 30"/>
                <a:gd name="T16" fmla="*/ 5 w 30"/>
                <a:gd name="T17" fmla="*/ 25 h 30"/>
                <a:gd name="T18" fmla="*/ 1 w 30"/>
                <a:gd name="T19" fmla="*/ 21 h 30"/>
                <a:gd name="T20" fmla="*/ 0 w 30"/>
                <a:gd name="T21" fmla="*/ 15 h 30"/>
                <a:gd name="T22" fmla="*/ 0 w 30"/>
                <a:gd name="T23" fmla="*/ 15 h 30"/>
                <a:gd name="T24" fmla="*/ 1 w 30"/>
                <a:gd name="T25" fmla="*/ 9 h 30"/>
                <a:gd name="T26" fmla="*/ 5 w 30"/>
                <a:gd name="T27" fmla="*/ 4 h 30"/>
                <a:gd name="T28" fmla="*/ 9 w 30"/>
                <a:gd name="T29" fmla="*/ 1 h 30"/>
                <a:gd name="T30" fmla="*/ 15 w 30"/>
                <a:gd name="T31" fmla="*/ 0 h 30"/>
                <a:gd name="T32" fmla="*/ 15 w 30"/>
                <a:gd name="T33" fmla="*/ 0 h 30"/>
                <a:gd name="T34" fmla="*/ 21 w 30"/>
                <a:gd name="T35" fmla="*/ 1 h 30"/>
                <a:gd name="T36" fmla="*/ 25 w 30"/>
                <a:gd name="T37" fmla="*/ 4 h 30"/>
                <a:gd name="T38" fmla="*/ 29 w 30"/>
                <a:gd name="T39" fmla="*/ 9 h 30"/>
                <a:gd name="T40" fmla="*/ 30 w 30"/>
                <a:gd name="T41" fmla="*/ 15 h 30"/>
                <a:gd name="T42" fmla="*/ 30 w 30"/>
                <a:gd name="T43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" h="30">
                  <a:moveTo>
                    <a:pt x="30" y="15"/>
                  </a:moveTo>
                  <a:lnTo>
                    <a:pt x="30" y="15"/>
                  </a:lnTo>
                  <a:lnTo>
                    <a:pt x="29" y="21"/>
                  </a:lnTo>
                  <a:lnTo>
                    <a:pt x="25" y="25"/>
                  </a:lnTo>
                  <a:lnTo>
                    <a:pt x="21" y="29"/>
                  </a:lnTo>
                  <a:lnTo>
                    <a:pt x="15" y="30"/>
                  </a:lnTo>
                  <a:lnTo>
                    <a:pt x="15" y="30"/>
                  </a:lnTo>
                  <a:lnTo>
                    <a:pt x="9" y="29"/>
                  </a:lnTo>
                  <a:lnTo>
                    <a:pt x="5" y="25"/>
                  </a:lnTo>
                  <a:lnTo>
                    <a:pt x="1" y="21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" y="9"/>
                  </a:lnTo>
                  <a:lnTo>
                    <a:pt x="5" y="4"/>
                  </a:lnTo>
                  <a:lnTo>
                    <a:pt x="9" y="1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21" y="1"/>
                  </a:lnTo>
                  <a:lnTo>
                    <a:pt x="25" y="4"/>
                  </a:lnTo>
                  <a:lnTo>
                    <a:pt x="29" y="9"/>
                  </a:lnTo>
                  <a:lnTo>
                    <a:pt x="30" y="15"/>
                  </a:lnTo>
                  <a:lnTo>
                    <a:pt x="30" y="15"/>
                  </a:lnTo>
                  <a:close/>
                </a:path>
              </a:pathLst>
            </a:custGeom>
            <a:solidFill>
              <a:srgbClr val="4FC1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 latinLnBrk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" name="Freeform 43">
              <a:extLst>
                <a:ext uri="{FF2B5EF4-FFF2-40B4-BE49-F238E27FC236}">
                  <a16:creationId xmlns:a16="http://schemas.microsoft.com/office/drawing/2014/main" id="{CBACADD0-96E7-4874-890A-62699C2B00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08776" y="3413125"/>
              <a:ext cx="26988" cy="26988"/>
            </a:xfrm>
            <a:custGeom>
              <a:avLst/>
              <a:gdLst>
                <a:gd name="T0" fmla="*/ 34 w 34"/>
                <a:gd name="T1" fmla="*/ 17 h 33"/>
                <a:gd name="T2" fmla="*/ 34 w 34"/>
                <a:gd name="T3" fmla="*/ 17 h 33"/>
                <a:gd name="T4" fmla="*/ 33 w 34"/>
                <a:gd name="T5" fmla="*/ 23 h 33"/>
                <a:gd name="T6" fmla="*/ 29 w 34"/>
                <a:gd name="T7" fmla="*/ 29 h 33"/>
                <a:gd name="T8" fmla="*/ 23 w 34"/>
                <a:gd name="T9" fmla="*/ 32 h 33"/>
                <a:gd name="T10" fmla="*/ 18 w 34"/>
                <a:gd name="T11" fmla="*/ 33 h 33"/>
                <a:gd name="T12" fmla="*/ 18 w 34"/>
                <a:gd name="T13" fmla="*/ 33 h 33"/>
                <a:gd name="T14" fmla="*/ 11 w 34"/>
                <a:gd name="T15" fmla="*/ 32 h 33"/>
                <a:gd name="T16" fmla="*/ 5 w 34"/>
                <a:gd name="T17" fmla="*/ 29 h 33"/>
                <a:gd name="T18" fmla="*/ 2 w 34"/>
                <a:gd name="T19" fmla="*/ 23 h 33"/>
                <a:gd name="T20" fmla="*/ 0 w 34"/>
                <a:gd name="T21" fmla="*/ 17 h 33"/>
                <a:gd name="T22" fmla="*/ 0 w 34"/>
                <a:gd name="T23" fmla="*/ 17 h 33"/>
                <a:gd name="T24" fmla="*/ 2 w 34"/>
                <a:gd name="T25" fmla="*/ 10 h 33"/>
                <a:gd name="T26" fmla="*/ 5 w 34"/>
                <a:gd name="T27" fmla="*/ 5 h 33"/>
                <a:gd name="T28" fmla="*/ 11 w 34"/>
                <a:gd name="T29" fmla="*/ 1 h 33"/>
                <a:gd name="T30" fmla="*/ 18 w 34"/>
                <a:gd name="T31" fmla="*/ 0 h 33"/>
                <a:gd name="T32" fmla="*/ 18 w 34"/>
                <a:gd name="T33" fmla="*/ 0 h 33"/>
                <a:gd name="T34" fmla="*/ 23 w 34"/>
                <a:gd name="T35" fmla="*/ 1 h 33"/>
                <a:gd name="T36" fmla="*/ 29 w 34"/>
                <a:gd name="T37" fmla="*/ 5 h 33"/>
                <a:gd name="T38" fmla="*/ 33 w 34"/>
                <a:gd name="T39" fmla="*/ 10 h 33"/>
                <a:gd name="T40" fmla="*/ 34 w 34"/>
                <a:gd name="T41" fmla="*/ 17 h 33"/>
                <a:gd name="T42" fmla="*/ 34 w 34"/>
                <a:gd name="T43" fmla="*/ 1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4" h="33">
                  <a:moveTo>
                    <a:pt x="34" y="17"/>
                  </a:moveTo>
                  <a:lnTo>
                    <a:pt x="34" y="17"/>
                  </a:lnTo>
                  <a:lnTo>
                    <a:pt x="33" y="23"/>
                  </a:lnTo>
                  <a:lnTo>
                    <a:pt x="29" y="29"/>
                  </a:lnTo>
                  <a:lnTo>
                    <a:pt x="23" y="32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11" y="32"/>
                  </a:lnTo>
                  <a:lnTo>
                    <a:pt x="5" y="29"/>
                  </a:lnTo>
                  <a:lnTo>
                    <a:pt x="2" y="23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2" y="10"/>
                  </a:lnTo>
                  <a:lnTo>
                    <a:pt x="5" y="5"/>
                  </a:lnTo>
                  <a:lnTo>
                    <a:pt x="11" y="1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3" y="1"/>
                  </a:lnTo>
                  <a:lnTo>
                    <a:pt x="29" y="5"/>
                  </a:lnTo>
                  <a:lnTo>
                    <a:pt x="33" y="10"/>
                  </a:lnTo>
                  <a:lnTo>
                    <a:pt x="34" y="17"/>
                  </a:lnTo>
                  <a:lnTo>
                    <a:pt x="34" y="17"/>
                  </a:lnTo>
                  <a:close/>
                </a:path>
              </a:pathLst>
            </a:custGeom>
            <a:solidFill>
              <a:srgbClr val="4FC1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 latinLnBrk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" name="Freeform 44">
              <a:extLst>
                <a:ext uri="{FF2B5EF4-FFF2-40B4-BE49-F238E27FC236}">
                  <a16:creationId xmlns:a16="http://schemas.microsoft.com/office/drawing/2014/main" id="{B1019B9B-F9BF-4541-BC34-53EE4D69BFF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40526" y="3387725"/>
              <a:ext cx="15875" cy="15875"/>
            </a:xfrm>
            <a:custGeom>
              <a:avLst/>
              <a:gdLst>
                <a:gd name="T0" fmla="*/ 0 w 19"/>
                <a:gd name="T1" fmla="*/ 10 h 20"/>
                <a:gd name="T2" fmla="*/ 0 w 19"/>
                <a:gd name="T3" fmla="*/ 10 h 20"/>
                <a:gd name="T4" fmla="*/ 1 w 19"/>
                <a:gd name="T5" fmla="*/ 7 h 20"/>
                <a:gd name="T6" fmla="*/ 3 w 19"/>
                <a:gd name="T7" fmla="*/ 3 h 20"/>
                <a:gd name="T8" fmla="*/ 5 w 19"/>
                <a:gd name="T9" fmla="*/ 1 h 20"/>
                <a:gd name="T10" fmla="*/ 10 w 19"/>
                <a:gd name="T11" fmla="*/ 0 h 20"/>
                <a:gd name="T12" fmla="*/ 10 w 19"/>
                <a:gd name="T13" fmla="*/ 0 h 20"/>
                <a:gd name="T14" fmla="*/ 13 w 19"/>
                <a:gd name="T15" fmla="*/ 1 h 20"/>
                <a:gd name="T16" fmla="*/ 17 w 19"/>
                <a:gd name="T17" fmla="*/ 3 h 20"/>
                <a:gd name="T18" fmla="*/ 19 w 19"/>
                <a:gd name="T19" fmla="*/ 7 h 20"/>
                <a:gd name="T20" fmla="*/ 19 w 19"/>
                <a:gd name="T21" fmla="*/ 10 h 20"/>
                <a:gd name="T22" fmla="*/ 19 w 19"/>
                <a:gd name="T23" fmla="*/ 10 h 20"/>
                <a:gd name="T24" fmla="*/ 19 w 19"/>
                <a:gd name="T25" fmla="*/ 14 h 20"/>
                <a:gd name="T26" fmla="*/ 17 w 19"/>
                <a:gd name="T27" fmla="*/ 17 h 20"/>
                <a:gd name="T28" fmla="*/ 13 w 19"/>
                <a:gd name="T29" fmla="*/ 20 h 20"/>
                <a:gd name="T30" fmla="*/ 10 w 19"/>
                <a:gd name="T31" fmla="*/ 20 h 20"/>
                <a:gd name="T32" fmla="*/ 10 w 19"/>
                <a:gd name="T33" fmla="*/ 20 h 20"/>
                <a:gd name="T34" fmla="*/ 5 w 19"/>
                <a:gd name="T35" fmla="*/ 20 h 20"/>
                <a:gd name="T36" fmla="*/ 3 w 19"/>
                <a:gd name="T37" fmla="*/ 17 h 20"/>
                <a:gd name="T38" fmla="*/ 1 w 19"/>
                <a:gd name="T39" fmla="*/ 14 h 20"/>
                <a:gd name="T40" fmla="*/ 0 w 19"/>
                <a:gd name="T41" fmla="*/ 10 h 20"/>
                <a:gd name="T42" fmla="*/ 0 w 19"/>
                <a:gd name="T4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" h="20">
                  <a:moveTo>
                    <a:pt x="0" y="10"/>
                  </a:moveTo>
                  <a:lnTo>
                    <a:pt x="0" y="10"/>
                  </a:lnTo>
                  <a:lnTo>
                    <a:pt x="1" y="7"/>
                  </a:lnTo>
                  <a:lnTo>
                    <a:pt x="3" y="3"/>
                  </a:lnTo>
                  <a:lnTo>
                    <a:pt x="5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7" y="3"/>
                  </a:lnTo>
                  <a:lnTo>
                    <a:pt x="19" y="7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4"/>
                  </a:lnTo>
                  <a:lnTo>
                    <a:pt x="17" y="17"/>
                  </a:lnTo>
                  <a:lnTo>
                    <a:pt x="13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5" y="20"/>
                  </a:lnTo>
                  <a:lnTo>
                    <a:pt x="3" y="17"/>
                  </a:lnTo>
                  <a:lnTo>
                    <a:pt x="1" y="14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FC1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 latinLnBrk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2" name="Freeform 6">
            <a:extLst>
              <a:ext uri="{FF2B5EF4-FFF2-40B4-BE49-F238E27FC236}">
                <a16:creationId xmlns:a16="http://schemas.microsoft.com/office/drawing/2014/main" id="{E02D88B8-5DE5-4666-A2D8-5063BE81D68B}"/>
              </a:ext>
            </a:extLst>
          </p:cNvPr>
          <p:cNvSpPr>
            <a:spLocks/>
          </p:cNvSpPr>
          <p:nvPr/>
        </p:nvSpPr>
        <p:spPr bwMode="auto">
          <a:xfrm>
            <a:off x="1588" y="0"/>
            <a:ext cx="9720262" cy="2552701"/>
          </a:xfrm>
          <a:custGeom>
            <a:avLst/>
            <a:gdLst>
              <a:gd name="T0" fmla="*/ 11516 w 11516"/>
              <a:gd name="T1" fmla="*/ 0 h 4401"/>
              <a:gd name="T2" fmla="*/ 11516 w 11516"/>
              <a:gd name="T3" fmla="*/ 3894 h 4401"/>
              <a:gd name="T4" fmla="*/ 0 w 11516"/>
              <a:gd name="T5" fmla="*/ 4401 h 4401"/>
              <a:gd name="T6" fmla="*/ 0 w 11516"/>
              <a:gd name="T7" fmla="*/ 0 h 4401"/>
              <a:gd name="T8" fmla="*/ 11516 w 11516"/>
              <a:gd name="T9" fmla="*/ 0 h 4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16" h="4401">
                <a:moveTo>
                  <a:pt x="11516" y="0"/>
                </a:moveTo>
                <a:lnTo>
                  <a:pt x="11516" y="3894"/>
                </a:lnTo>
                <a:lnTo>
                  <a:pt x="0" y="4401"/>
                </a:lnTo>
                <a:lnTo>
                  <a:pt x="0" y="0"/>
                </a:lnTo>
                <a:lnTo>
                  <a:pt x="11516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auto" latinLnBrk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284149" y="1608376"/>
            <a:ext cx="404261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 Light" panose="020F0302020204030204"/>
              </a:rPr>
              <a:t>Microscope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 Light" panose="020F0302020204030204"/>
            </a:endParaRPr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4283968" y="2256448"/>
            <a:ext cx="4032449" cy="4524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PowerPoint template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9106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139863" y="24258"/>
            <a:ext cx="9691098" cy="791651"/>
            <a:chOff x="152400" y="149637"/>
            <a:chExt cx="9691098" cy="791651"/>
          </a:xfrm>
        </p:grpSpPr>
        <p:sp>
          <p:nvSpPr>
            <p:cNvPr id="50" name="矩形 57"/>
            <p:cNvSpPr/>
            <p:nvPr/>
          </p:nvSpPr>
          <p:spPr>
            <a:xfrm>
              <a:off x="3548506" y="149637"/>
              <a:ext cx="6294992" cy="791651"/>
            </a:xfrm>
            <a:custGeom>
              <a:avLst/>
              <a:gdLst>
                <a:gd name="connsiteX0" fmla="*/ 0 w 4078950"/>
                <a:gd name="connsiteY0" fmla="*/ 0 h 448751"/>
                <a:gd name="connsiteX1" fmla="*/ 4078950 w 4078950"/>
                <a:gd name="connsiteY1" fmla="*/ 0 h 448751"/>
                <a:gd name="connsiteX2" fmla="*/ 4078950 w 4078950"/>
                <a:gd name="connsiteY2" fmla="*/ 448751 h 448751"/>
                <a:gd name="connsiteX3" fmla="*/ 0 w 4078950"/>
                <a:gd name="connsiteY3" fmla="*/ 448751 h 448751"/>
                <a:gd name="connsiteX4" fmla="*/ 0 w 4078950"/>
                <a:gd name="connsiteY4" fmla="*/ 0 h 448751"/>
                <a:gd name="connsiteX0" fmla="*/ 0 w 4078950"/>
                <a:gd name="connsiteY0" fmla="*/ 330200 h 778951"/>
                <a:gd name="connsiteX1" fmla="*/ 2631150 w 4078950"/>
                <a:gd name="connsiteY1" fmla="*/ 0 h 778951"/>
                <a:gd name="connsiteX2" fmla="*/ 4078950 w 4078950"/>
                <a:gd name="connsiteY2" fmla="*/ 778951 h 778951"/>
                <a:gd name="connsiteX3" fmla="*/ 0 w 4078950"/>
                <a:gd name="connsiteY3" fmla="*/ 778951 h 778951"/>
                <a:gd name="connsiteX4" fmla="*/ 0 w 4078950"/>
                <a:gd name="connsiteY4" fmla="*/ 330200 h 778951"/>
                <a:gd name="connsiteX0" fmla="*/ 0 w 2631150"/>
                <a:gd name="connsiteY0" fmla="*/ 330200 h 778951"/>
                <a:gd name="connsiteX1" fmla="*/ 2631150 w 2631150"/>
                <a:gd name="connsiteY1" fmla="*/ 0 h 778951"/>
                <a:gd name="connsiteX2" fmla="*/ 2351750 w 2631150"/>
                <a:gd name="connsiteY2" fmla="*/ 258251 h 778951"/>
                <a:gd name="connsiteX3" fmla="*/ 0 w 2631150"/>
                <a:gd name="connsiteY3" fmla="*/ 778951 h 778951"/>
                <a:gd name="connsiteX4" fmla="*/ 0 w 2631150"/>
                <a:gd name="connsiteY4" fmla="*/ 330200 h 778951"/>
                <a:gd name="connsiteX0" fmla="*/ 0 w 2631150"/>
                <a:gd name="connsiteY0" fmla="*/ 330200 h 778951"/>
                <a:gd name="connsiteX1" fmla="*/ 2631150 w 2631150"/>
                <a:gd name="connsiteY1" fmla="*/ 0 h 778951"/>
                <a:gd name="connsiteX2" fmla="*/ 0 w 2631150"/>
                <a:gd name="connsiteY2" fmla="*/ 778951 h 778951"/>
                <a:gd name="connsiteX3" fmla="*/ 0 w 2631150"/>
                <a:gd name="connsiteY3" fmla="*/ 330200 h 778951"/>
                <a:gd name="connsiteX0" fmla="*/ 0 w 1132550"/>
                <a:gd name="connsiteY0" fmla="*/ 355600 h 804351"/>
                <a:gd name="connsiteX1" fmla="*/ 1132550 w 1132550"/>
                <a:gd name="connsiteY1" fmla="*/ 0 h 804351"/>
                <a:gd name="connsiteX2" fmla="*/ 0 w 1132550"/>
                <a:gd name="connsiteY2" fmla="*/ 804351 h 804351"/>
                <a:gd name="connsiteX3" fmla="*/ 0 w 1132550"/>
                <a:gd name="connsiteY3" fmla="*/ 355600 h 804351"/>
                <a:gd name="connsiteX0" fmla="*/ 0 w 1627850"/>
                <a:gd name="connsiteY0" fmla="*/ 228600 h 677351"/>
                <a:gd name="connsiteX1" fmla="*/ 1627850 w 1627850"/>
                <a:gd name="connsiteY1" fmla="*/ 0 h 677351"/>
                <a:gd name="connsiteX2" fmla="*/ 0 w 1627850"/>
                <a:gd name="connsiteY2" fmla="*/ 677351 h 677351"/>
                <a:gd name="connsiteX3" fmla="*/ 0 w 1627850"/>
                <a:gd name="connsiteY3" fmla="*/ 228600 h 677351"/>
                <a:gd name="connsiteX0" fmla="*/ 0 w 6415750"/>
                <a:gd name="connsiteY0" fmla="*/ 304800 h 753551"/>
                <a:gd name="connsiteX1" fmla="*/ 6415750 w 6415750"/>
                <a:gd name="connsiteY1" fmla="*/ 0 h 753551"/>
                <a:gd name="connsiteX2" fmla="*/ 0 w 6415750"/>
                <a:gd name="connsiteY2" fmla="*/ 753551 h 753551"/>
                <a:gd name="connsiteX3" fmla="*/ 0 w 6415750"/>
                <a:gd name="connsiteY3" fmla="*/ 304800 h 753551"/>
                <a:gd name="connsiteX0" fmla="*/ 0 w 6314150"/>
                <a:gd name="connsiteY0" fmla="*/ 342900 h 791651"/>
                <a:gd name="connsiteX1" fmla="*/ 6314150 w 6314150"/>
                <a:gd name="connsiteY1" fmla="*/ 0 h 791651"/>
                <a:gd name="connsiteX2" fmla="*/ 0 w 6314150"/>
                <a:gd name="connsiteY2" fmla="*/ 791651 h 791651"/>
                <a:gd name="connsiteX3" fmla="*/ 0 w 6314150"/>
                <a:gd name="connsiteY3" fmla="*/ 342900 h 791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14150" h="791651">
                  <a:moveTo>
                    <a:pt x="0" y="342900"/>
                  </a:moveTo>
                  <a:lnTo>
                    <a:pt x="6314150" y="0"/>
                  </a:lnTo>
                  <a:lnTo>
                    <a:pt x="0" y="791651"/>
                  </a:lnTo>
                  <a:lnTo>
                    <a:pt x="0" y="342900"/>
                  </a:lnTo>
                  <a:close/>
                </a:path>
              </a:pathLst>
            </a:custGeom>
            <a:solidFill>
              <a:srgbClr val="FF8B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矩形 56"/>
            <p:cNvSpPr/>
            <p:nvPr/>
          </p:nvSpPr>
          <p:spPr>
            <a:xfrm>
              <a:off x="152400" y="359631"/>
              <a:ext cx="4078950" cy="448751"/>
            </a:xfrm>
            <a:prstGeom prst="rect">
              <a:avLst/>
            </a:prstGeom>
            <a:solidFill>
              <a:srgbClr val="FF3F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直角三角形 64"/>
            <p:cNvSpPr/>
            <p:nvPr/>
          </p:nvSpPr>
          <p:spPr>
            <a:xfrm flipV="1">
              <a:off x="3548506" y="803909"/>
              <a:ext cx="682844" cy="137160"/>
            </a:xfrm>
            <a:prstGeom prst="rtTriangle">
              <a:avLst/>
            </a:prstGeom>
            <a:solidFill>
              <a:srgbClr val="A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文本框 6"/>
            <p:cNvSpPr>
              <a:spLocks noChangeArrowheads="1"/>
            </p:cNvSpPr>
            <p:nvPr/>
          </p:nvSpPr>
          <p:spPr bwMode="auto">
            <a:xfrm>
              <a:off x="649984" y="426275"/>
              <a:ext cx="3295650" cy="31546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68571" tIns="34285" rIns="68571" bIns="34285">
              <a:spAutoFit/>
            </a:bodyPr>
            <a:lstStyle/>
            <a:p>
              <a:pPr defTabSz="96780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E" altLang="zh-CN" sz="16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Titulo</a:t>
              </a:r>
              <a:endPara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grpSp>
        <p:nvGrpSpPr>
          <p:cNvPr id="4" name="Grupo 3"/>
          <p:cNvGrpSpPr/>
          <p:nvPr/>
        </p:nvGrpSpPr>
        <p:grpSpPr>
          <a:xfrm>
            <a:off x="1476549" y="1476201"/>
            <a:ext cx="6231726" cy="3170095"/>
            <a:chOff x="2193076" y="1847885"/>
            <a:chExt cx="5354538" cy="2723867"/>
          </a:xfrm>
        </p:grpSpPr>
        <p:sp>
          <p:nvSpPr>
            <p:cNvPr id="179" name="L-Shape 5">
              <a:extLst>
                <a:ext uri="{FF2B5EF4-FFF2-40B4-BE49-F238E27FC236}">
                  <a16:creationId xmlns:a16="http://schemas.microsoft.com/office/drawing/2014/main" id="{38971DEF-401F-4810-A57B-AEB88D2BACDC}"/>
                </a:ext>
              </a:extLst>
            </p:cNvPr>
            <p:cNvSpPr/>
            <p:nvPr/>
          </p:nvSpPr>
          <p:spPr>
            <a:xfrm rot="10800000" flipH="1">
              <a:off x="3917718" y="3621760"/>
              <a:ext cx="1634856" cy="653943"/>
            </a:xfrm>
            <a:prstGeom prst="corner">
              <a:avLst>
                <a:gd name="adj1" fmla="val 19327"/>
                <a:gd name="adj2" fmla="val 19583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80" name="L-Shape 6">
              <a:extLst>
                <a:ext uri="{FF2B5EF4-FFF2-40B4-BE49-F238E27FC236}">
                  <a16:creationId xmlns:a16="http://schemas.microsoft.com/office/drawing/2014/main" id="{4703A50E-BF2B-4745-BFF3-3B941F01C7C4}"/>
                </a:ext>
              </a:extLst>
            </p:cNvPr>
            <p:cNvSpPr/>
            <p:nvPr/>
          </p:nvSpPr>
          <p:spPr>
            <a:xfrm rot="10800000" flipH="1">
              <a:off x="2193076" y="3917809"/>
              <a:ext cx="1634856" cy="653943"/>
            </a:xfrm>
            <a:prstGeom prst="corner">
              <a:avLst>
                <a:gd name="adj1" fmla="val 19327"/>
                <a:gd name="adj2" fmla="val 1958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3" name="Rectangle 6">
              <a:extLst>
                <a:ext uri="{FF2B5EF4-FFF2-40B4-BE49-F238E27FC236}">
                  <a16:creationId xmlns:a16="http://schemas.microsoft.com/office/drawing/2014/main" id="{7E1DCD05-E6C6-4C8E-B828-C614A3BEB43F}"/>
                </a:ext>
              </a:extLst>
            </p:cNvPr>
            <p:cNvSpPr/>
            <p:nvPr/>
          </p:nvSpPr>
          <p:spPr>
            <a:xfrm>
              <a:off x="3553560" y="3619344"/>
              <a:ext cx="237797" cy="237796"/>
            </a:xfrm>
            <a:custGeom>
              <a:avLst/>
              <a:gdLst/>
              <a:ahLst/>
              <a:cxnLst/>
              <a:rect l="l" t="t" r="r" b="b"/>
              <a:pathLst>
                <a:path w="648072" h="648072">
                  <a:moveTo>
                    <a:pt x="629716" y="0"/>
                  </a:moveTo>
                  <a:lnTo>
                    <a:pt x="648072" y="0"/>
                  </a:lnTo>
                  <a:lnTo>
                    <a:pt x="648072" y="648072"/>
                  </a:lnTo>
                  <a:lnTo>
                    <a:pt x="0" y="648072"/>
                  </a:lnTo>
                  <a:lnTo>
                    <a:pt x="0" y="633586"/>
                  </a:lnTo>
                  <a:cubicBezTo>
                    <a:pt x="347978" y="633586"/>
                    <a:pt x="630070" y="351494"/>
                    <a:pt x="630070" y="3516"/>
                  </a:cubicBezTo>
                  <a:cubicBezTo>
                    <a:pt x="630070" y="2343"/>
                    <a:pt x="630067" y="1170"/>
                    <a:pt x="629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4" name="Rectangle 6">
              <a:extLst>
                <a:ext uri="{FF2B5EF4-FFF2-40B4-BE49-F238E27FC236}">
                  <a16:creationId xmlns:a16="http://schemas.microsoft.com/office/drawing/2014/main" id="{E80D821A-A957-4BA1-8B4B-2431B5BDFE8E}"/>
                </a:ext>
              </a:extLst>
            </p:cNvPr>
            <p:cNvSpPr/>
            <p:nvPr/>
          </p:nvSpPr>
          <p:spPr>
            <a:xfrm>
              <a:off x="5278200" y="3323295"/>
              <a:ext cx="237797" cy="237796"/>
            </a:xfrm>
            <a:custGeom>
              <a:avLst/>
              <a:gdLst/>
              <a:ahLst/>
              <a:cxnLst/>
              <a:rect l="l" t="t" r="r" b="b"/>
              <a:pathLst>
                <a:path w="648072" h="648072">
                  <a:moveTo>
                    <a:pt x="629716" y="0"/>
                  </a:moveTo>
                  <a:lnTo>
                    <a:pt x="648072" y="0"/>
                  </a:lnTo>
                  <a:lnTo>
                    <a:pt x="648072" y="648072"/>
                  </a:lnTo>
                  <a:lnTo>
                    <a:pt x="0" y="648072"/>
                  </a:lnTo>
                  <a:lnTo>
                    <a:pt x="0" y="633586"/>
                  </a:lnTo>
                  <a:cubicBezTo>
                    <a:pt x="347978" y="633586"/>
                    <a:pt x="630070" y="351494"/>
                    <a:pt x="630070" y="3516"/>
                  </a:cubicBezTo>
                  <a:cubicBezTo>
                    <a:pt x="630070" y="2343"/>
                    <a:pt x="630067" y="1170"/>
                    <a:pt x="629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39" name="Group 26">
              <a:extLst>
                <a:ext uri="{FF2B5EF4-FFF2-40B4-BE49-F238E27FC236}">
                  <a16:creationId xmlns:a16="http://schemas.microsoft.com/office/drawing/2014/main" id="{86312CBE-A02F-4167-846B-ED23D82CF0BC}"/>
                </a:ext>
              </a:extLst>
            </p:cNvPr>
            <p:cNvGrpSpPr/>
            <p:nvPr/>
          </p:nvGrpSpPr>
          <p:grpSpPr>
            <a:xfrm>
              <a:off x="4113939" y="3821341"/>
              <a:ext cx="1684195" cy="478550"/>
              <a:chOff x="1130802" y="5532147"/>
              <a:chExt cx="2039754" cy="579579"/>
            </a:xfrm>
          </p:grpSpPr>
          <p:sp>
            <p:nvSpPr>
              <p:cNvPr id="171" name="TextBox 27">
                <a:extLst>
                  <a:ext uri="{FF2B5EF4-FFF2-40B4-BE49-F238E27FC236}">
                    <a16:creationId xmlns:a16="http://schemas.microsoft.com/office/drawing/2014/main" id="{A1D79216-3864-4B30-B36C-62B399823AFC}"/>
                  </a:ext>
                </a:extLst>
              </p:cNvPr>
              <p:cNvSpPr txBox="1"/>
              <p:nvPr/>
            </p:nvSpPr>
            <p:spPr>
              <a:xfrm>
                <a:off x="1130802" y="5532147"/>
                <a:ext cx="2039754" cy="32028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400" dirty="0" smtClean="0">
                    <a:solidFill>
                      <a:schemeClr val="accent3"/>
                    </a:solidFill>
                  </a:rPr>
                  <a:t>02 CONTENTS</a:t>
                </a:r>
                <a:endParaRPr lang="en-US" altLang="ko-KR" sz="1400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172" name="TextBox 28">
                <a:extLst>
                  <a:ext uri="{FF2B5EF4-FFF2-40B4-BE49-F238E27FC236}">
                    <a16:creationId xmlns:a16="http://schemas.microsoft.com/office/drawing/2014/main" id="{44DDC808-6AE5-4918-8FB7-34179B36BE0B}"/>
                  </a:ext>
                </a:extLst>
              </p:cNvPr>
              <p:cNvSpPr txBox="1"/>
              <p:nvPr/>
            </p:nvSpPr>
            <p:spPr>
              <a:xfrm>
                <a:off x="1236204" y="5834727"/>
                <a:ext cx="169776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Add Text Here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cxnSp>
          <p:nvCxnSpPr>
            <p:cNvPr id="143" name="Straight Connector 36">
              <a:extLst>
                <a:ext uri="{FF2B5EF4-FFF2-40B4-BE49-F238E27FC236}">
                  <a16:creationId xmlns:a16="http://schemas.microsoft.com/office/drawing/2014/main" id="{01CF3071-206C-4354-89C6-F5F1F29C595F}"/>
                </a:ext>
              </a:extLst>
            </p:cNvPr>
            <p:cNvCxnSpPr/>
            <p:nvPr/>
          </p:nvCxnSpPr>
          <p:spPr>
            <a:xfrm flipV="1">
              <a:off x="2206286" y="2447120"/>
              <a:ext cx="9382" cy="1486233"/>
            </a:xfrm>
            <a:prstGeom prst="line">
              <a:avLst/>
            </a:prstGeom>
            <a:ln w="25400">
              <a:solidFill>
                <a:schemeClr val="accent2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37">
              <a:extLst>
                <a:ext uri="{FF2B5EF4-FFF2-40B4-BE49-F238E27FC236}">
                  <a16:creationId xmlns:a16="http://schemas.microsoft.com/office/drawing/2014/main" id="{C9922FDB-A98F-41C3-996A-DA2280ACDC79}"/>
                </a:ext>
              </a:extLst>
            </p:cNvPr>
            <p:cNvCxnSpPr/>
            <p:nvPr/>
          </p:nvCxnSpPr>
          <p:spPr>
            <a:xfrm flipV="1">
              <a:off x="3929014" y="2146350"/>
              <a:ext cx="9382" cy="1486233"/>
            </a:xfrm>
            <a:prstGeom prst="line">
              <a:avLst/>
            </a:prstGeom>
            <a:ln w="25400">
              <a:solidFill>
                <a:schemeClr val="accent3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7" name="Group 42">
              <a:extLst>
                <a:ext uri="{FF2B5EF4-FFF2-40B4-BE49-F238E27FC236}">
                  <a16:creationId xmlns:a16="http://schemas.microsoft.com/office/drawing/2014/main" id="{567AAA4B-D683-4CA3-AB68-1D2AF646718D}"/>
                </a:ext>
              </a:extLst>
            </p:cNvPr>
            <p:cNvGrpSpPr/>
            <p:nvPr/>
          </p:nvGrpSpPr>
          <p:grpSpPr>
            <a:xfrm>
              <a:off x="2353482" y="2672533"/>
              <a:ext cx="1512887" cy="1057489"/>
              <a:chOff x="4965552" y="1736224"/>
              <a:chExt cx="1374974" cy="1280741"/>
            </a:xfrm>
          </p:grpSpPr>
          <p:sp>
            <p:nvSpPr>
              <p:cNvPr id="163" name="TextBox 43">
                <a:extLst>
                  <a:ext uri="{FF2B5EF4-FFF2-40B4-BE49-F238E27FC236}">
                    <a16:creationId xmlns:a16="http://schemas.microsoft.com/office/drawing/2014/main" id="{E84301E7-5049-4596-A271-A5D05F0A9169}"/>
                  </a:ext>
                </a:extLst>
              </p:cNvPr>
              <p:cNvSpPr txBox="1"/>
              <p:nvPr/>
            </p:nvSpPr>
            <p:spPr>
              <a:xfrm>
                <a:off x="4965552" y="2001302"/>
                <a:ext cx="1374974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</a:t>
                </a:r>
                <a:r>
                  <a:rPr lang="en-US" altLang="ko-KR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appeal 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to your Presentations. 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64" name="TextBox 44">
                <a:extLst>
                  <a:ext uri="{FF2B5EF4-FFF2-40B4-BE49-F238E27FC236}">
                    <a16:creationId xmlns:a16="http://schemas.microsoft.com/office/drawing/2014/main" id="{DB9A167B-C0FE-450C-B6AD-B8A9125725FB}"/>
                  </a:ext>
                </a:extLst>
              </p:cNvPr>
              <p:cNvSpPr txBox="1"/>
              <p:nvPr/>
            </p:nvSpPr>
            <p:spPr>
              <a:xfrm>
                <a:off x="4965552" y="1736224"/>
                <a:ext cx="137497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 Title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48" name="Group 45">
              <a:extLst>
                <a:ext uri="{FF2B5EF4-FFF2-40B4-BE49-F238E27FC236}">
                  <a16:creationId xmlns:a16="http://schemas.microsoft.com/office/drawing/2014/main" id="{17F52736-4083-482E-BC12-4A1515FFEAB3}"/>
                </a:ext>
              </a:extLst>
            </p:cNvPr>
            <p:cNvGrpSpPr/>
            <p:nvPr/>
          </p:nvGrpSpPr>
          <p:grpSpPr>
            <a:xfrm>
              <a:off x="4089897" y="2377922"/>
              <a:ext cx="1512887" cy="1234534"/>
              <a:chOff x="4965552" y="1736224"/>
              <a:chExt cx="1374974" cy="1495163"/>
            </a:xfrm>
          </p:grpSpPr>
          <p:sp>
            <p:nvSpPr>
              <p:cNvPr id="161" name="TextBox 46">
                <a:extLst>
                  <a:ext uri="{FF2B5EF4-FFF2-40B4-BE49-F238E27FC236}">
                    <a16:creationId xmlns:a16="http://schemas.microsoft.com/office/drawing/2014/main" id="{702A4922-88C8-4799-BEF4-ACD6275CC56C}"/>
                  </a:ext>
                </a:extLst>
              </p:cNvPr>
              <p:cNvSpPr txBox="1"/>
              <p:nvPr/>
            </p:nvSpPr>
            <p:spPr>
              <a:xfrm>
                <a:off x="4965552" y="2001302"/>
                <a:ext cx="1374974" cy="12300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</a:t>
                </a:r>
                <a:r>
                  <a:rPr lang="en-US" altLang="ko-KR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to 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Presentations. 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62" name="TextBox 47">
                <a:extLst>
                  <a:ext uri="{FF2B5EF4-FFF2-40B4-BE49-F238E27FC236}">
                    <a16:creationId xmlns:a16="http://schemas.microsoft.com/office/drawing/2014/main" id="{CBE5F56A-5BE4-4F40-8177-C63422435D3D}"/>
                  </a:ext>
                </a:extLst>
              </p:cNvPr>
              <p:cNvSpPr txBox="1"/>
              <p:nvPr/>
            </p:nvSpPr>
            <p:spPr>
              <a:xfrm>
                <a:off x="4965552" y="1736224"/>
                <a:ext cx="137497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 Title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86" name="L-Shape 5">
              <a:extLst>
                <a:ext uri="{FF2B5EF4-FFF2-40B4-BE49-F238E27FC236}">
                  <a16:creationId xmlns:a16="http://schemas.microsoft.com/office/drawing/2014/main" id="{38971DEF-401F-4810-A57B-AEB88D2BACDC}"/>
                </a:ext>
              </a:extLst>
            </p:cNvPr>
            <p:cNvSpPr/>
            <p:nvPr/>
          </p:nvSpPr>
          <p:spPr>
            <a:xfrm rot="10800000" flipH="1">
              <a:off x="5667687" y="3323295"/>
              <a:ext cx="1634856" cy="653943"/>
            </a:xfrm>
            <a:prstGeom prst="corner">
              <a:avLst>
                <a:gd name="adj1" fmla="val 19327"/>
                <a:gd name="adj2" fmla="val 19583"/>
              </a:avLst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188" name="Group 26">
              <a:extLst>
                <a:ext uri="{FF2B5EF4-FFF2-40B4-BE49-F238E27FC236}">
                  <a16:creationId xmlns:a16="http://schemas.microsoft.com/office/drawing/2014/main" id="{86312CBE-A02F-4167-846B-ED23D82CF0BC}"/>
                </a:ext>
              </a:extLst>
            </p:cNvPr>
            <p:cNvGrpSpPr/>
            <p:nvPr/>
          </p:nvGrpSpPr>
          <p:grpSpPr>
            <a:xfrm>
              <a:off x="2364171" y="4082404"/>
              <a:ext cx="1684195" cy="478550"/>
              <a:chOff x="1130802" y="5532147"/>
              <a:chExt cx="2039754" cy="579579"/>
            </a:xfrm>
          </p:grpSpPr>
          <p:sp>
            <p:nvSpPr>
              <p:cNvPr id="189" name="TextBox 27">
                <a:extLst>
                  <a:ext uri="{FF2B5EF4-FFF2-40B4-BE49-F238E27FC236}">
                    <a16:creationId xmlns:a16="http://schemas.microsoft.com/office/drawing/2014/main" id="{A1D79216-3864-4B30-B36C-62B399823AFC}"/>
                  </a:ext>
                </a:extLst>
              </p:cNvPr>
              <p:cNvSpPr txBox="1"/>
              <p:nvPr/>
            </p:nvSpPr>
            <p:spPr>
              <a:xfrm>
                <a:off x="1130802" y="5532147"/>
                <a:ext cx="2039754" cy="32028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4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01 CONTENTS</a:t>
                </a:r>
                <a:endParaRPr lang="en-US" altLang="ko-KR" sz="14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90" name="TextBox 28">
                <a:extLst>
                  <a:ext uri="{FF2B5EF4-FFF2-40B4-BE49-F238E27FC236}">
                    <a16:creationId xmlns:a16="http://schemas.microsoft.com/office/drawing/2014/main" id="{44DDC808-6AE5-4918-8FB7-34179B36BE0B}"/>
                  </a:ext>
                </a:extLst>
              </p:cNvPr>
              <p:cNvSpPr txBox="1"/>
              <p:nvPr/>
            </p:nvSpPr>
            <p:spPr>
              <a:xfrm>
                <a:off x="1236204" y="5834727"/>
                <a:ext cx="169776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Add Text Here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cxnSp>
          <p:nvCxnSpPr>
            <p:cNvPr id="191" name="Straight Connector 37">
              <a:extLst>
                <a:ext uri="{FF2B5EF4-FFF2-40B4-BE49-F238E27FC236}">
                  <a16:creationId xmlns:a16="http://schemas.microsoft.com/office/drawing/2014/main" id="{C9922FDB-A98F-41C3-996A-DA2280ACDC79}"/>
                </a:ext>
              </a:extLst>
            </p:cNvPr>
            <p:cNvCxnSpPr/>
            <p:nvPr/>
          </p:nvCxnSpPr>
          <p:spPr>
            <a:xfrm flipV="1">
              <a:off x="5678983" y="1847885"/>
              <a:ext cx="9382" cy="1486233"/>
            </a:xfrm>
            <a:prstGeom prst="line">
              <a:avLst/>
            </a:prstGeom>
            <a:ln w="25400">
              <a:solidFill>
                <a:srgbClr val="ED7D31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Rectangle 6">
              <a:extLst>
                <a:ext uri="{FF2B5EF4-FFF2-40B4-BE49-F238E27FC236}">
                  <a16:creationId xmlns:a16="http://schemas.microsoft.com/office/drawing/2014/main" id="{7E1DCD05-E6C6-4C8E-B828-C614A3BEB43F}"/>
                </a:ext>
              </a:extLst>
            </p:cNvPr>
            <p:cNvSpPr/>
            <p:nvPr/>
          </p:nvSpPr>
          <p:spPr>
            <a:xfrm>
              <a:off x="7041039" y="3013308"/>
              <a:ext cx="237797" cy="237796"/>
            </a:xfrm>
            <a:custGeom>
              <a:avLst/>
              <a:gdLst/>
              <a:ahLst/>
              <a:cxnLst/>
              <a:rect l="l" t="t" r="r" b="b"/>
              <a:pathLst>
                <a:path w="648072" h="648072">
                  <a:moveTo>
                    <a:pt x="629716" y="0"/>
                  </a:moveTo>
                  <a:lnTo>
                    <a:pt x="648072" y="0"/>
                  </a:lnTo>
                  <a:lnTo>
                    <a:pt x="648072" y="648072"/>
                  </a:lnTo>
                  <a:lnTo>
                    <a:pt x="0" y="648072"/>
                  </a:lnTo>
                  <a:lnTo>
                    <a:pt x="0" y="633586"/>
                  </a:lnTo>
                  <a:cubicBezTo>
                    <a:pt x="347978" y="633586"/>
                    <a:pt x="630070" y="351494"/>
                    <a:pt x="630070" y="3516"/>
                  </a:cubicBezTo>
                  <a:cubicBezTo>
                    <a:pt x="630070" y="2343"/>
                    <a:pt x="630067" y="1170"/>
                    <a:pt x="629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96" name="Group 42">
              <a:extLst>
                <a:ext uri="{FF2B5EF4-FFF2-40B4-BE49-F238E27FC236}">
                  <a16:creationId xmlns:a16="http://schemas.microsoft.com/office/drawing/2014/main" id="{567AAA4B-D683-4CA3-AB68-1D2AF646718D}"/>
                </a:ext>
              </a:extLst>
            </p:cNvPr>
            <p:cNvGrpSpPr/>
            <p:nvPr/>
          </p:nvGrpSpPr>
          <p:grpSpPr>
            <a:xfrm>
              <a:off x="5840961" y="2066497"/>
              <a:ext cx="1512887" cy="1057489"/>
              <a:chOff x="4965552" y="1736224"/>
              <a:chExt cx="1374974" cy="1280741"/>
            </a:xfrm>
          </p:grpSpPr>
          <p:sp>
            <p:nvSpPr>
              <p:cNvPr id="197" name="TextBox 43">
                <a:extLst>
                  <a:ext uri="{FF2B5EF4-FFF2-40B4-BE49-F238E27FC236}">
                    <a16:creationId xmlns:a16="http://schemas.microsoft.com/office/drawing/2014/main" id="{E84301E7-5049-4596-A271-A5D05F0A9169}"/>
                  </a:ext>
                </a:extLst>
              </p:cNvPr>
              <p:cNvSpPr txBox="1"/>
              <p:nvPr/>
            </p:nvSpPr>
            <p:spPr>
              <a:xfrm>
                <a:off x="4965552" y="2001302"/>
                <a:ext cx="1374974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</a:t>
                </a:r>
                <a:r>
                  <a:rPr lang="en-US" altLang="ko-KR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appeal 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to your Presentations. 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98" name="TextBox 44">
                <a:extLst>
                  <a:ext uri="{FF2B5EF4-FFF2-40B4-BE49-F238E27FC236}">
                    <a16:creationId xmlns:a16="http://schemas.microsoft.com/office/drawing/2014/main" id="{DB9A167B-C0FE-450C-B6AD-B8A9125725FB}"/>
                  </a:ext>
                </a:extLst>
              </p:cNvPr>
              <p:cNvSpPr txBox="1"/>
              <p:nvPr/>
            </p:nvSpPr>
            <p:spPr>
              <a:xfrm>
                <a:off x="4965552" y="1736224"/>
                <a:ext cx="137497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 Title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99" name="Group 26">
              <a:extLst>
                <a:ext uri="{FF2B5EF4-FFF2-40B4-BE49-F238E27FC236}">
                  <a16:creationId xmlns:a16="http://schemas.microsoft.com/office/drawing/2014/main" id="{86312CBE-A02F-4167-846B-ED23D82CF0BC}"/>
                </a:ext>
              </a:extLst>
            </p:cNvPr>
            <p:cNvGrpSpPr/>
            <p:nvPr/>
          </p:nvGrpSpPr>
          <p:grpSpPr>
            <a:xfrm>
              <a:off x="5863419" y="3509797"/>
              <a:ext cx="1684195" cy="478550"/>
              <a:chOff x="1130802" y="5532147"/>
              <a:chExt cx="2039754" cy="579579"/>
            </a:xfrm>
          </p:grpSpPr>
          <p:sp>
            <p:nvSpPr>
              <p:cNvPr id="200" name="TextBox 27">
                <a:extLst>
                  <a:ext uri="{FF2B5EF4-FFF2-40B4-BE49-F238E27FC236}">
                    <a16:creationId xmlns:a16="http://schemas.microsoft.com/office/drawing/2014/main" id="{A1D79216-3864-4B30-B36C-62B399823AFC}"/>
                  </a:ext>
                </a:extLst>
              </p:cNvPr>
              <p:cNvSpPr txBox="1"/>
              <p:nvPr/>
            </p:nvSpPr>
            <p:spPr>
              <a:xfrm>
                <a:off x="1130802" y="5532147"/>
                <a:ext cx="2039754" cy="32028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4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03 CONTENTS</a:t>
                </a:r>
                <a:endParaRPr lang="en-US" altLang="ko-KR" sz="14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01" name="TextBox 28">
                <a:extLst>
                  <a:ext uri="{FF2B5EF4-FFF2-40B4-BE49-F238E27FC236}">
                    <a16:creationId xmlns:a16="http://schemas.microsoft.com/office/drawing/2014/main" id="{44DDC808-6AE5-4918-8FB7-34179B36BE0B}"/>
                  </a:ext>
                </a:extLst>
              </p:cNvPr>
              <p:cNvSpPr txBox="1"/>
              <p:nvPr/>
            </p:nvSpPr>
            <p:spPr>
              <a:xfrm>
                <a:off x="1236204" y="5834727"/>
                <a:ext cx="169776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Add Text Here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5952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132"/>
          <p:cNvSpPr txBox="1"/>
          <p:nvPr/>
        </p:nvSpPr>
        <p:spPr>
          <a:xfrm>
            <a:off x="638311" y="1474574"/>
            <a:ext cx="3961419" cy="52322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defTabSz="914400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libri" panose="020F0502020204030204"/>
              </a:rPr>
              <a:t>Lorem Ipsum</a:t>
            </a:r>
          </a:p>
        </p:txBody>
      </p:sp>
      <p:sp>
        <p:nvSpPr>
          <p:cNvPr id="31" name="TextBox 133"/>
          <p:cNvSpPr txBox="1"/>
          <p:nvPr/>
        </p:nvSpPr>
        <p:spPr>
          <a:xfrm>
            <a:off x="646108" y="2007731"/>
            <a:ext cx="2624860" cy="1569660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just" defTabSz="914400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Calibri" panose="020F0502020204030204"/>
              </a:rPr>
              <a:t>Lorem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Calibri" panose="020F0502020204030204"/>
              </a:rPr>
              <a:t>ipsum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Calibri" panose="020F0502020204030204"/>
              </a:rPr>
              <a:t> dolor sit amet,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Calibri" panose="020F0502020204030204"/>
              </a:rPr>
              <a:t>nibh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Calibri" panose="020F0502020204030204"/>
              </a:rPr>
              <a:t> est. A magna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Calibri" panose="020F0502020204030204"/>
              </a:rPr>
              <a:t>maecenas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Calibri" panose="020F0502020204030204"/>
              </a:rPr>
              <a:t>, quam magna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Calibri" panose="020F0502020204030204"/>
              </a:rPr>
              <a:t>nec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Calibri" panose="020F0502020204030204"/>
              </a:rPr>
              <a:t>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Calibri" panose="020F0502020204030204"/>
              </a:rPr>
              <a:t>quis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Calibri" panose="020F0502020204030204"/>
              </a:rPr>
              <a:t>,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Calibri" panose="020F0502020204030204"/>
              </a:rPr>
              <a:t>lorem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Calibri" panose="020F0502020204030204"/>
              </a:rPr>
              <a:t>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Calibri" panose="020F0502020204030204"/>
              </a:rPr>
              <a:t>nunc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Calibri" panose="020F0502020204030204"/>
              </a:rPr>
              <a:t>.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Calibri" panose="020F0502020204030204"/>
              </a:rPr>
              <a:t>Suspendisse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Calibri" panose="020F0502020204030204"/>
              </a:rPr>
              <a:t>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Calibri" panose="020F0502020204030204"/>
              </a:rPr>
              <a:t>viverra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Calibri" panose="020F0502020204030204"/>
              </a:rPr>
              <a:t>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Calibri" panose="020F0502020204030204"/>
              </a:rPr>
              <a:t>sodales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Calibri" panose="020F0502020204030204"/>
              </a:rPr>
              <a:t>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Calibri" panose="020F0502020204030204"/>
              </a:rPr>
              <a:t>mauris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Calibri" panose="020F0502020204030204"/>
              </a:rPr>
              <a:t>,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Calibri" panose="020F0502020204030204"/>
              </a:rPr>
              <a:t>cras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Calibri" panose="020F0502020204030204"/>
              </a:rPr>
              <a:t>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Calibri" panose="020F0502020204030204"/>
              </a:rPr>
              <a:t>pharetra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Calibri" panose="020F0502020204030204"/>
              </a:rPr>
              <a:t>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Calibri" panose="020F0502020204030204"/>
              </a:rPr>
              <a:t>proin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Calibri" panose="020F0502020204030204"/>
              </a:rPr>
              <a:t>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Calibri" panose="020F0502020204030204"/>
              </a:rPr>
              <a:t>egestas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Calibri" panose="020F0502020204030204"/>
              </a:rPr>
              <a:t>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Calibri" panose="020F0502020204030204"/>
              </a:rPr>
              <a:t>arcu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Calibri" panose="020F0502020204030204"/>
              </a:rPr>
              <a:t>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Calibri" panose="020F0502020204030204"/>
              </a:rPr>
              <a:t>erat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Calibri" panose="020F0502020204030204"/>
              </a:rPr>
              <a:t> dolor, at amet. </a:t>
            </a:r>
          </a:p>
        </p:txBody>
      </p:sp>
      <p:grpSp>
        <p:nvGrpSpPr>
          <p:cNvPr id="11" name="Grupo 10"/>
          <p:cNvGrpSpPr/>
          <p:nvPr/>
        </p:nvGrpSpPr>
        <p:grpSpPr>
          <a:xfrm>
            <a:off x="30752" y="108049"/>
            <a:ext cx="9691098" cy="791651"/>
            <a:chOff x="152400" y="149637"/>
            <a:chExt cx="9691098" cy="791651"/>
          </a:xfrm>
        </p:grpSpPr>
        <p:sp>
          <p:nvSpPr>
            <p:cNvPr id="12" name="矩形 57"/>
            <p:cNvSpPr/>
            <p:nvPr/>
          </p:nvSpPr>
          <p:spPr>
            <a:xfrm>
              <a:off x="3548506" y="149637"/>
              <a:ext cx="6294992" cy="791651"/>
            </a:xfrm>
            <a:custGeom>
              <a:avLst/>
              <a:gdLst>
                <a:gd name="connsiteX0" fmla="*/ 0 w 4078950"/>
                <a:gd name="connsiteY0" fmla="*/ 0 h 448751"/>
                <a:gd name="connsiteX1" fmla="*/ 4078950 w 4078950"/>
                <a:gd name="connsiteY1" fmla="*/ 0 h 448751"/>
                <a:gd name="connsiteX2" fmla="*/ 4078950 w 4078950"/>
                <a:gd name="connsiteY2" fmla="*/ 448751 h 448751"/>
                <a:gd name="connsiteX3" fmla="*/ 0 w 4078950"/>
                <a:gd name="connsiteY3" fmla="*/ 448751 h 448751"/>
                <a:gd name="connsiteX4" fmla="*/ 0 w 4078950"/>
                <a:gd name="connsiteY4" fmla="*/ 0 h 448751"/>
                <a:gd name="connsiteX0" fmla="*/ 0 w 4078950"/>
                <a:gd name="connsiteY0" fmla="*/ 330200 h 778951"/>
                <a:gd name="connsiteX1" fmla="*/ 2631150 w 4078950"/>
                <a:gd name="connsiteY1" fmla="*/ 0 h 778951"/>
                <a:gd name="connsiteX2" fmla="*/ 4078950 w 4078950"/>
                <a:gd name="connsiteY2" fmla="*/ 778951 h 778951"/>
                <a:gd name="connsiteX3" fmla="*/ 0 w 4078950"/>
                <a:gd name="connsiteY3" fmla="*/ 778951 h 778951"/>
                <a:gd name="connsiteX4" fmla="*/ 0 w 4078950"/>
                <a:gd name="connsiteY4" fmla="*/ 330200 h 778951"/>
                <a:gd name="connsiteX0" fmla="*/ 0 w 2631150"/>
                <a:gd name="connsiteY0" fmla="*/ 330200 h 778951"/>
                <a:gd name="connsiteX1" fmla="*/ 2631150 w 2631150"/>
                <a:gd name="connsiteY1" fmla="*/ 0 h 778951"/>
                <a:gd name="connsiteX2" fmla="*/ 2351750 w 2631150"/>
                <a:gd name="connsiteY2" fmla="*/ 258251 h 778951"/>
                <a:gd name="connsiteX3" fmla="*/ 0 w 2631150"/>
                <a:gd name="connsiteY3" fmla="*/ 778951 h 778951"/>
                <a:gd name="connsiteX4" fmla="*/ 0 w 2631150"/>
                <a:gd name="connsiteY4" fmla="*/ 330200 h 778951"/>
                <a:gd name="connsiteX0" fmla="*/ 0 w 2631150"/>
                <a:gd name="connsiteY0" fmla="*/ 330200 h 778951"/>
                <a:gd name="connsiteX1" fmla="*/ 2631150 w 2631150"/>
                <a:gd name="connsiteY1" fmla="*/ 0 h 778951"/>
                <a:gd name="connsiteX2" fmla="*/ 0 w 2631150"/>
                <a:gd name="connsiteY2" fmla="*/ 778951 h 778951"/>
                <a:gd name="connsiteX3" fmla="*/ 0 w 2631150"/>
                <a:gd name="connsiteY3" fmla="*/ 330200 h 778951"/>
                <a:gd name="connsiteX0" fmla="*/ 0 w 1132550"/>
                <a:gd name="connsiteY0" fmla="*/ 355600 h 804351"/>
                <a:gd name="connsiteX1" fmla="*/ 1132550 w 1132550"/>
                <a:gd name="connsiteY1" fmla="*/ 0 h 804351"/>
                <a:gd name="connsiteX2" fmla="*/ 0 w 1132550"/>
                <a:gd name="connsiteY2" fmla="*/ 804351 h 804351"/>
                <a:gd name="connsiteX3" fmla="*/ 0 w 1132550"/>
                <a:gd name="connsiteY3" fmla="*/ 355600 h 804351"/>
                <a:gd name="connsiteX0" fmla="*/ 0 w 1627850"/>
                <a:gd name="connsiteY0" fmla="*/ 228600 h 677351"/>
                <a:gd name="connsiteX1" fmla="*/ 1627850 w 1627850"/>
                <a:gd name="connsiteY1" fmla="*/ 0 h 677351"/>
                <a:gd name="connsiteX2" fmla="*/ 0 w 1627850"/>
                <a:gd name="connsiteY2" fmla="*/ 677351 h 677351"/>
                <a:gd name="connsiteX3" fmla="*/ 0 w 1627850"/>
                <a:gd name="connsiteY3" fmla="*/ 228600 h 677351"/>
                <a:gd name="connsiteX0" fmla="*/ 0 w 6415750"/>
                <a:gd name="connsiteY0" fmla="*/ 304800 h 753551"/>
                <a:gd name="connsiteX1" fmla="*/ 6415750 w 6415750"/>
                <a:gd name="connsiteY1" fmla="*/ 0 h 753551"/>
                <a:gd name="connsiteX2" fmla="*/ 0 w 6415750"/>
                <a:gd name="connsiteY2" fmla="*/ 753551 h 753551"/>
                <a:gd name="connsiteX3" fmla="*/ 0 w 6415750"/>
                <a:gd name="connsiteY3" fmla="*/ 304800 h 753551"/>
                <a:gd name="connsiteX0" fmla="*/ 0 w 6314150"/>
                <a:gd name="connsiteY0" fmla="*/ 342900 h 791651"/>
                <a:gd name="connsiteX1" fmla="*/ 6314150 w 6314150"/>
                <a:gd name="connsiteY1" fmla="*/ 0 h 791651"/>
                <a:gd name="connsiteX2" fmla="*/ 0 w 6314150"/>
                <a:gd name="connsiteY2" fmla="*/ 791651 h 791651"/>
                <a:gd name="connsiteX3" fmla="*/ 0 w 6314150"/>
                <a:gd name="connsiteY3" fmla="*/ 342900 h 791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14150" h="791651">
                  <a:moveTo>
                    <a:pt x="0" y="342900"/>
                  </a:moveTo>
                  <a:lnTo>
                    <a:pt x="6314150" y="0"/>
                  </a:lnTo>
                  <a:lnTo>
                    <a:pt x="0" y="791651"/>
                  </a:lnTo>
                  <a:lnTo>
                    <a:pt x="0" y="342900"/>
                  </a:lnTo>
                  <a:close/>
                </a:path>
              </a:pathLst>
            </a:custGeom>
            <a:solidFill>
              <a:srgbClr val="FF8B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56"/>
            <p:cNvSpPr/>
            <p:nvPr/>
          </p:nvSpPr>
          <p:spPr>
            <a:xfrm>
              <a:off x="152400" y="359631"/>
              <a:ext cx="4078950" cy="448751"/>
            </a:xfrm>
            <a:prstGeom prst="rect">
              <a:avLst/>
            </a:prstGeom>
            <a:solidFill>
              <a:srgbClr val="FF3F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直角三角形 64"/>
            <p:cNvSpPr/>
            <p:nvPr/>
          </p:nvSpPr>
          <p:spPr>
            <a:xfrm flipV="1">
              <a:off x="3548506" y="803909"/>
              <a:ext cx="682844" cy="137160"/>
            </a:xfrm>
            <a:prstGeom prst="rtTriangle">
              <a:avLst/>
            </a:prstGeom>
            <a:solidFill>
              <a:srgbClr val="A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6"/>
            <p:cNvSpPr>
              <a:spLocks noChangeArrowheads="1"/>
            </p:cNvSpPr>
            <p:nvPr/>
          </p:nvSpPr>
          <p:spPr bwMode="auto">
            <a:xfrm>
              <a:off x="649984" y="426275"/>
              <a:ext cx="3295650" cy="31546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68571" tIns="34285" rIns="68571" bIns="34285">
              <a:spAutoFit/>
            </a:bodyPr>
            <a:lstStyle/>
            <a:p>
              <a:pPr defTabSz="96780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E" altLang="zh-CN" sz="16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Titulo</a:t>
              </a:r>
              <a:endPara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688" y="2268289"/>
            <a:ext cx="5005331" cy="151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80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7">
            <a:extLst>
              <a:ext uri="{FF2B5EF4-FFF2-40B4-BE49-F238E27FC236}">
                <a16:creationId xmlns:a16="http://schemas.microsoft.com/office/drawing/2014/main" id="{D032523A-4B4A-439D-80CF-B2436F863B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4653232"/>
              </p:ext>
            </p:extLst>
          </p:nvPr>
        </p:nvGraphicFramePr>
        <p:xfrm>
          <a:off x="1503170" y="3153507"/>
          <a:ext cx="2014723" cy="2088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7">
            <a:extLst>
              <a:ext uri="{FF2B5EF4-FFF2-40B4-BE49-F238E27FC236}">
                <a16:creationId xmlns:a16="http://schemas.microsoft.com/office/drawing/2014/main" id="{563860C3-829C-415C-8F77-7322A3DB20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5430800"/>
              </p:ext>
            </p:extLst>
          </p:nvPr>
        </p:nvGraphicFramePr>
        <p:xfrm>
          <a:off x="4210562" y="3153507"/>
          <a:ext cx="2014723" cy="2088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7" name="그룹 5">
            <a:extLst>
              <a:ext uri="{FF2B5EF4-FFF2-40B4-BE49-F238E27FC236}">
                <a16:creationId xmlns:a16="http://schemas.microsoft.com/office/drawing/2014/main" id="{11059373-5CD3-4BE9-852D-B18C94957BA1}"/>
              </a:ext>
            </a:extLst>
          </p:cNvPr>
          <p:cNvGrpSpPr/>
          <p:nvPr/>
        </p:nvGrpSpPr>
        <p:grpSpPr>
          <a:xfrm>
            <a:off x="1692573" y="941893"/>
            <a:ext cx="4608000" cy="896804"/>
            <a:chOff x="1593768" y="2050016"/>
            <a:chExt cx="4608000" cy="896804"/>
          </a:xfrm>
        </p:grpSpPr>
        <p:sp>
          <p:nvSpPr>
            <p:cNvPr id="9" name="TextBox 62">
              <a:extLst>
                <a:ext uri="{FF2B5EF4-FFF2-40B4-BE49-F238E27FC236}">
                  <a16:creationId xmlns:a16="http://schemas.microsoft.com/office/drawing/2014/main" id="{5FEEDBFA-D5A1-478F-9C13-FA9D87CCE326}"/>
                </a:ext>
              </a:extLst>
            </p:cNvPr>
            <p:cNvSpPr txBox="1"/>
            <p:nvPr/>
          </p:nvSpPr>
          <p:spPr>
            <a:xfrm>
              <a:off x="1593768" y="2300489"/>
              <a:ext cx="4608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bg1"/>
                  </a:solidFill>
                </a:rPr>
                <a:t> Get a modern PowerPoint  Presentation that is beautifully designed. 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63">
              <a:extLst>
                <a:ext uri="{FF2B5EF4-FFF2-40B4-BE49-F238E27FC236}">
                  <a16:creationId xmlns:a16="http://schemas.microsoft.com/office/drawing/2014/main" id="{A5F57278-DD6F-4463-87E4-95DBA5835B10}"/>
                </a:ext>
              </a:extLst>
            </p:cNvPr>
            <p:cNvSpPr txBox="1"/>
            <p:nvPr/>
          </p:nvSpPr>
          <p:spPr>
            <a:xfrm>
              <a:off x="1593768" y="2050016"/>
              <a:ext cx="4608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그룹 2">
            <a:extLst>
              <a:ext uri="{FF2B5EF4-FFF2-40B4-BE49-F238E27FC236}">
                <a16:creationId xmlns:a16="http://schemas.microsoft.com/office/drawing/2014/main" id="{244E8D63-CA86-4410-8409-40AD9B22C325}"/>
              </a:ext>
            </a:extLst>
          </p:cNvPr>
          <p:cNvGrpSpPr/>
          <p:nvPr/>
        </p:nvGrpSpPr>
        <p:grpSpPr>
          <a:xfrm>
            <a:off x="1692573" y="2042589"/>
            <a:ext cx="4608000" cy="896804"/>
            <a:chOff x="1593768" y="2986120"/>
            <a:chExt cx="4608000" cy="896804"/>
          </a:xfrm>
        </p:grpSpPr>
        <p:sp>
          <p:nvSpPr>
            <p:cNvPr id="12" name="TextBox 65">
              <a:extLst>
                <a:ext uri="{FF2B5EF4-FFF2-40B4-BE49-F238E27FC236}">
                  <a16:creationId xmlns:a16="http://schemas.microsoft.com/office/drawing/2014/main" id="{331684C2-A18C-42CD-B073-42AD4205033D}"/>
                </a:ext>
              </a:extLst>
            </p:cNvPr>
            <p:cNvSpPr txBox="1"/>
            <p:nvPr/>
          </p:nvSpPr>
          <p:spPr>
            <a:xfrm>
              <a:off x="1593768" y="3236593"/>
              <a:ext cx="4608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bg1"/>
                  </a:solidFill>
                </a:rPr>
                <a:t> Get a modern PowerPoint  Presentation that is beautifully designed.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66">
              <a:extLst>
                <a:ext uri="{FF2B5EF4-FFF2-40B4-BE49-F238E27FC236}">
                  <a16:creationId xmlns:a16="http://schemas.microsoft.com/office/drawing/2014/main" id="{661DE2D8-3C60-49CF-BAA2-0C624A3D4A04}"/>
                </a:ext>
              </a:extLst>
            </p:cNvPr>
            <p:cNvSpPr txBox="1"/>
            <p:nvPr/>
          </p:nvSpPr>
          <p:spPr>
            <a:xfrm>
              <a:off x="1593768" y="2986120"/>
              <a:ext cx="4608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4" name="TextBox 67">
            <a:extLst>
              <a:ext uri="{FF2B5EF4-FFF2-40B4-BE49-F238E27FC236}">
                <a16:creationId xmlns:a16="http://schemas.microsoft.com/office/drawing/2014/main" id="{02DDF7B6-4C6E-4E98-8CF6-B199C8D8ABCD}"/>
              </a:ext>
            </a:extLst>
          </p:cNvPr>
          <p:cNvSpPr txBox="1"/>
          <p:nvPr/>
        </p:nvSpPr>
        <p:spPr>
          <a:xfrm>
            <a:off x="756469" y="1159463"/>
            <a:ext cx="82388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68">
            <a:extLst>
              <a:ext uri="{FF2B5EF4-FFF2-40B4-BE49-F238E27FC236}">
                <a16:creationId xmlns:a16="http://schemas.microsoft.com/office/drawing/2014/main" id="{A00708FA-5AED-442D-95FC-2A5140FB2080}"/>
              </a:ext>
            </a:extLst>
          </p:cNvPr>
          <p:cNvSpPr txBox="1"/>
          <p:nvPr/>
        </p:nvSpPr>
        <p:spPr>
          <a:xfrm>
            <a:off x="756469" y="2260159"/>
            <a:ext cx="82388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50%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6" name="Oval 69">
            <a:extLst>
              <a:ext uri="{FF2B5EF4-FFF2-40B4-BE49-F238E27FC236}">
                <a16:creationId xmlns:a16="http://schemas.microsoft.com/office/drawing/2014/main" id="{27C3E568-9A00-4EB7-8322-F867B1448A19}"/>
              </a:ext>
            </a:extLst>
          </p:cNvPr>
          <p:cNvSpPr/>
          <p:nvPr/>
        </p:nvSpPr>
        <p:spPr>
          <a:xfrm>
            <a:off x="4666295" y="3645951"/>
            <a:ext cx="1103254" cy="110325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Oval 70">
            <a:extLst>
              <a:ext uri="{FF2B5EF4-FFF2-40B4-BE49-F238E27FC236}">
                <a16:creationId xmlns:a16="http://schemas.microsoft.com/office/drawing/2014/main" id="{100A7D26-2FFB-43F5-9D00-F90058D54FE4}"/>
              </a:ext>
            </a:extLst>
          </p:cNvPr>
          <p:cNvSpPr/>
          <p:nvPr/>
        </p:nvSpPr>
        <p:spPr>
          <a:xfrm>
            <a:off x="1958903" y="3645951"/>
            <a:ext cx="1103254" cy="110325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8" name="TextBox 71">
            <a:extLst>
              <a:ext uri="{FF2B5EF4-FFF2-40B4-BE49-F238E27FC236}">
                <a16:creationId xmlns:a16="http://schemas.microsoft.com/office/drawing/2014/main" id="{4EB7B8DA-ED61-4C7B-BC8F-417BD54C877F}"/>
              </a:ext>
            </a:extLst>
          </p:cNvPr>
          <p:cNvSpPr txBox="1"/>
          <p:nvPr/>
        </p:nvSpPr>
        <p:spPr>
          <a:xfrm>
            <a:off x="2042478" y="3966746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72">
            <a:extLst>
              <a:ext uri="{FF2B5EF4-FFF2-40B4-BE49-F238E27FC236}">
                <a16:creationId xmlns:a16="http://schemas.microsoft.com/office/drawing/2014/main" id="{3E2079BF-8C19-4A11-A1CD-8BB8FCB86033}"/>
              </a:ext>
            </a:extLst>
          </p:cNvPr>
          <p:cNvSpPr txBox="1"/>
          <p:nvPr/>
        </p:nvSpPr>
        <p:spPr>
          <a:xfrm>
            <a:off x="4749870" y="3966746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50%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6412791" y="115322"/>
            <a:ext cx="404261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 Light" panose="020F0302020204030204"/>
              </a:rPr>
              <a:t>Free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 Light" panose="020F0302020204030204"/>
              </a:rPr>
              <a:t>Titulo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7018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11">
            <a:extLst>
              <a:ext uri="{FF2B5EF4-FFF2-40B4-BE49-F238E27FC236}">
                <a16:creationId xmlns:a16="http://schemas.microsoft.com/office/drawing/2014/main" id="{28765A1A-E430-484C-9685-50871E6809BA}"/>
              </a:ext>
            </a:extLst>
          </p:cNvPr>
          <p:cNvSpPr txBox="1"/>
          <p:nvPr/>
        </p:nvSpPr>
        <p:spPr>
          <a:xfrm>
            <a:off x="4356869" y="2340297"/>
            <a:ext cx="48054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FF0000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36" name="TextBox 11">
            <a:extLst>
              <a:ext uri="{FF2B5EF4-FFF2-40B4-BE49-F238E27FC236}">
                <a16:creationId xmlns:a16="http://schemas.microsoft.com/office/drawing/2014/main" id="{28765A1A-E430-484C-9685-50871E6809BA}"/>
              </a:ext>
            </a:extLst>
          </p:cNvPr>
          <p:cNvSpPr txBox="1"/>
          <p:nvPr/>
        </p:nvSpPr>
        <p:spPr>
          <a:xfrm>
            <a:off x="4334824" y="1892479"/>
            <a:ext cx="48054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rgbClr val="FF0000"/>
                </a:solidFill>
                <a:cs typeface="Arial" pitchFamily="34" charset="0"/>
              </a:rPr>
              <a:t>You can simply </a:t>
            </a:r>
            <a:r>
              <a:rPr lang="en-US" altLang="ko-KR" sz="2000" dirty="0" smtClean="0">
                <a:solidFill>
                  <a:srgbClr val="FF0000"/>
                </a:solidFill>
                <a:cs typeface="Arial" pitchFamily="34" charset="0"/>
              </a:rPr>
              <a:t>impress. </a:t>
            </a:r>
            <a:endParaRPr lang="en-US" altLang="ko-KR" sz="2000" dirty="0">
              <a:solidFill>
                <a:srgbClr val="FF0000"/>
              </a:solidFill>
              <a:cs typeface="Arial" pitchFamily="34" charset="0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64600" y="21305"/>
            <a:ext cx="9691098" cy="791651"/>
            <a:chOff x="152400" y="149637"/>
            <a:chExt cx="9691098" cy="791651"/>
          </a:xfrm>
        </p:grpSpPr>
        <p:sp>
          <p:nvSpPr>
            <p:cNvPr id="7" name="矩形 57"/>
            <p:cNvSpPr/>
            <p:nvPr/>
          </p:nvSpPr>
          <p:spPr>
            <a:xfrm>
              <a:off x="3548506" y="149637"/>
              <a:ext cx="6294992" cy="791651"/>
            </a:xfrm>
            <a:custGeom>
              <a:avLst/>
              <a:gdLst>
                <a:gd name="connsiteX0" fmla="*/ 0 w 4078950"/>
                <a:gd name="connsiteY0" fmla="*/ 0 h 448751"/>
                <a:gd name="connsiteX1" fmla="*/ 4078950 w 4078950"/>
                <a:gd name="connsiteY1" fmla="*/ 0 h 448751"/>
                <a:gd name="connsiteX2" fmla="*/ 4078950 w 4078950"/>
                <a:gd name="connsiteY2" fmla="*/ 448751 h 448751"/>
                <a:gd name="connsiteX3" fmla="*/ 0 w 4078950"/>
                <a:gd name="connsiteY3" fmla="*/ 448751 h 448751"/>
                <a:gd name="connsiteX4" fmla="*/ 0 w 4078950"/>
                <a:gd name="connsiteY4" fmla="*/ 0 h 448751"/>
                <a:gd name="connsiteX0" fmla="*/ 0 w 4078950"/>
                <a:gd name="connsiteY0" fmla="*/ 330200 h 778951"/>
                <a:gd name="connsiteX1" fmla="*/ 2631150 w 4078950"/>
                <a:gd name="connsiteY1" fmla="*/ 0 h 778951"/>
                <a:gd name="connsiteX2" fmla="*/ 4078950 w 4078950"/>
                <a:gd name="connsiteY2" fmla="*/ 778951 h 778951"/>
                <a:gd name="connsiteX3" fmla="*/ 0 w 4078950"/>
                <a:gd name="connsiteY3" fmla="*/ 778951 h 778951"/>
                <a:gd name="connsiteX4" fmla="*/ 0 w 4078950"/>
                <a:gd name="connsiteY4" fmla="*/ 330200 h 778951"/>
                <a:gd name="connsiteX0" fmla="*/ 0 w 2631150"/>
                <a:gd name="connsiteY0" fmla="*/ 330200 h 778951"/>
                <a:gd name="connsiteX1" fmla="*/ 2631150 w 2631150"/>
                <a:gd name="connsiteY1" fmla="*/ 0 h 778951"/>
                <a:gd name="connsiteX2" fmla="*/ 2351750 w 2631150"/>
                <a:gd name="connsiteY2" fmla="*/ 258251 h 778951"/>
                <a:gd name="connsiteX3" fmla="*/ 0 w 2631150"/>
                <a:gd name="connsiteY3" fmla="*/ 778951 h 778951"/>
                <a:gd name="connsiteX4" fmla="*/ 0 w 2631150"/>
                <a:gd name="connsiteY4" fmla="*/ 330200 h 778951"/>
                <a:gd name="connsiteX0" fmla="*/ 0 w 2631150"/>
                <a:gd name="connsiteY0" fmla="*/ 330200 h 778951"/>
                <a:gd name="connsiteX1" fmla="*/ 2631150 w 2631150"/>
                <a:gd name="connsiteY1" fmla="*/ 0 h 778951"/>
                <a:gd name="connsiteX2" fmla="*/ 0 w 2631150"/>
                <a:gd name="connsiteY2" fmla="*/ 778951 h 778951"/>
                <a:gd name="connsiteX3" fmla="*/ 0 w 2631150"/>
                <a:gd name="connsiteY3" fmla="*/ 330200 h 778951"/>
                <a:gd name="connsiteX0" fmla="*/ 0 w 1132550"/>
                <a:gd name="connsiteY0" fmla="*/ 355600 h 804351"/>
                <a:gd name="connsiteX1" fmla="*/ 1132550 w 1132550"/>
                <a:gd name="connsiteY1" fmla="*/ 0 h 804351"/>
                <a:gd name="connsiteX2" fmla="*/ 0 w 1132550"/>
                <a:gd name="connsiteY2" fmla="*/ 804351 h 804351"/>
                <a:gd name="connsiteX3" fmla="*/ 0 w 1132550"/>
                <a:gd name="connsiteY3" fmla="*/ 355600 h 804351"/>
                <a:gd name="connsiteX0" fmla="*/ 0 w 1627850"/>
                <a:gd name="connsiteY0" fmla="*/ 228600 h 677351"/>
                <a:gd name="connsiteX1" fmla="*/ 1627850 w 1627850"/>
                <a:gd name="connsiteY1" fmla="*/ 0 h 677351"/>
                <a:gd name="connsiteX2" fmla="*/ 0 w 1627850"/>
                <a:gd name="connsiteY2" fmla="*/ 677351 h 677351"/>
                <a:gd name="connsiteX3" fmla="*/ 0 w 1627850"/>
                <a:gd name="connsiteY3" fmla="*/ 228600 h 677351"/>
                <a:gd name="connsiteX0" fmla="*/ 0 w 6415750"/>
                <a:gd name="connsiteY0" fmla="*/ 304800 h 753551"/>
                <a:gd name="connsiteX1" fmla="*/ 6415750 w 6415750"/>
                <a:gd name="connsiteY1" fmla="*/ 0 h 753551"/>
                <a:gd name="connsiteX2" fmla="*/ 0 w 6415750"/>
                <a:gd name="connsiteY2" fmla="*/ 753551 h 753551"/>
                <a:gd name="connsiteX3" fmla="*/ 0 w 6415750"/>
                <a:gd name="connsiteY3" fmla="*/ 304800 h 753551"/>
                <a:gd name="connsiteX0" fmla="*/ 0 w 6314150"/>
                <a:gd name="connsiteY0" fmla="*/ 342900 h 791651"/>
                <a:gd name="connsiteX1" fmla="*/ 6314150 w 6314150"/>
                <a:gd name="connsiteY1" fmla="*/ 0 h 791651"/>
                <a:gd name="connsiteX2" fmla="*/ 0 w 6314150"/>
                <a:gd name="connsiteY2" fmla="*/ 791651 h 791651"/>
                <a:gd name="connsiteX3" fmla="*/ 0 w 6314150"/>
                <a:gd name="connsiteY3" fmla="*/ 342900 h 791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14150" h="791651">
                  <a:moveTo>
                    <a:pt x="0" y="342900"/>
                  </a:moveTo>
                  <a:lnTo>
                    <a:pt x="6314150" y="0"/>
                  </a:lnTo>
                  <a:lnTo>
                    <a:pt x="0" y="791651"/>
                  </a:lnTo>
                  <a:lnTo>
                    <a:pt x="0" y="342900"/>
                  </a:lnTo>
                  <a:close/>
                </a:path>
              </a:pathLst>
            </a:custGeom>
            <a:solidFill>
              <a:srgbClr val="FF8B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56"/>
            <p:cNvSpPr/>
            <p:nvPr/>
          </p:nvSpPr>
          <p:spPr>
            <a:xfrm>
              <a:off x="152400" y="359631"/>
              <a:ext cx="4078950" cy="448751"/>
            </a:xfrm>
            <a:prstGeom prst="rect">
              <a:avLst/>
            </a:prstGeom>
            <a:solidFill>
              <a:srgbClr val="FF3F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直角三角形 64"/>
            <p:cNvSpPr/>
            <p:nvPr/>
          </p:nvSpPr>
          <p:spPr>
            <a:xfrm flipV="1">
              <a:off x="3548506" y="803909"/>
              <a:ext cx="682844" cy="137160"/>
            </a:xfrm>
            <a:prstGeom prst="rtTriangle">
              <a:avLst/>
            </a:prstGeom>
            <a:solidFill>
              <a:srgbClr val="A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6"/>
            <p:cNvSpPr>
              <a:spLocks noChangeArrowheads="1"/>
            </p:cNvSpPr>
            <p:nvPr/>
          </p:nvSpPr>
          <p:spPr bwMode="auto">
            <a:xfrm>
              <a:off x="649984" y="426275"/>
              <a:ext cx="3295650" cy="31546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68571" tIns="34285" rIns="68571" bIns="34285">
              <a:spAutoFit/>
            </a:bodyPr>
            <a:lstStyle/>
            <a:p>
              <a:pPr defTabSz="96780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E" altLang="zh-CN" sz="16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Titulo</a:t>
              </a:r>
              <a:endPara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905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文本框 6"/>
          <p:cNvSpPr>
            <a:spLocks noChangeArrowheads="1"/>
          </p:cNvSpPr>
          <p:nvPr/>
        </p:nvSpPr>
        <p:spPr bwMode="auto">
          <a:xfrm>
            <a:off x="497584" y="273875"/>
            <a:ext cx="3295650" cy="315461"/>
          </a:xfrm>
          <a:prstGeom prst="rect">
            <a:avLst/>
          </a:prstGeom>
          <a:noFill/>
          <a:ln>
            <a:noFill/>
          </a:ln>
          <a:extLst/>
        </p:spPr>
        <p:txBody>
          <a:bodyPr lIns="68571" tIns="34285" rIns="68571" bIns="34285">
            <a:spAutoFit/>
          </a:bodyPr>
          <a:lstStyle/>
          <a:p>
            <a:pPr defTabSz="96780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 </a:t>
            </a:r>
            <a:r>
              <a:rPr lang="zh-CN" altLang="en-US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在此输入您的标题内容</a:t>
            </a:r>
            <a:endParaRPr lang="zh-CN" altLang="en-US" sz="1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55" name="Grupo 54"/>
          <p:cNvGrpSpPr/>
          <p:nvPr/>
        </p:nvGrpSpPr>
        <p:grpSpPr>
          <a:xfrm>
            <a:off x="32041" y="150567"/>
            <a:ext cx="9691098" cy="791651"/>
            <a:chOff x="0" y="-2763"/>
            <a:chExt cx="9691098" cy="791651"/>
          </a:xfrm>
        </p:grpSpPr>
        <p:sp>
          <p:nvSpPr>
            <p:cNvPr id="56" name="矩形 57"/>
            <p:cNvSpPr/>
            <p:nvPr/>
          </p:nvSpPr>
          <p:spPr>
            <a:xfrm>
              <a:off x="3396106" y="-2763"/>
              <a:ext cx="6294992" cy="791651"/>
            </a:xfrm>
            <a:custGeom>
              <a:avLst/>
              <a:gdLst>
                <a:gd name="connsiteX0" fmla="*/ 0 w 4078950"/>
                <a:gd name="connsiteY0" fmla="*/ 0 h 448751"/>
                <a:gd name="connsiteX1" fmla="*/ 4078950 w 4078950"/>
                <a:gd name="connsiteY1" fmla="*/ 0 h 448751"/>
                <a:gd name="connsiteX2" fmla="*/ 4078950 w 4078950"/>
                <a:gd name="connsiteY2" fmla="*/ 448751 h 448751"/>
                <a:gd name="connsiteX3" fmla="*/ 0 w 4078950"/>
                <a:gd name="connsiteY3" fmla="*/ 448751 h 448751"/>
                <a:gd name="connsiteX4" fmla="*/ 0 w 4078950"/>
                <a:gd name="connsiteY4" fmla="*/ 0 h 448751"/>
                <a:gd name="connsiteX0" fmla="*/ 0 w 4078950"/>
                <a:gd name="connsiteY0" fmla="*/ 330200 h 778951"/>
                <a:gd name="connsiteX1" fmla="*/ 2631150 w 4078950"/>
                <a:gd name="connsiteY1" fmla="*/ 0 h 778951"/>
                <a:gd name="connsiteX2" fmla="*/ 4078950 w 4078950"/>
                <a:gd name="connsiteY2" fmla="*/ 778951 h 778951"/>
                <a:gd name="connsiteX3" fmla="*/ 0 w 4078950"/>
                <a:gd name="connsiteY3" fmla="*/ 778951 h 778951"/>
                <a:gd name="connsiteX4" fmla="*/ 0 w 4078950"/>
                <a:gd name="connsiteY4" fmla="*/ 330200 h 778951"/>
                <a:gd name="connsiteX0" fmla="*/ 0 w 2631150"/>
                <a:gd name="connsiteY0" fmla="*/ 330200 h 778951"/>
                <a:gd name="connsiteX1" fmla="*/ 2631150 w 2631150"/>
                <a:gd name="connsiteY1" fmla="*/ 0 h 778951"/>
                <a:gd name="connsiteX2" fmla="*/ 2351750 w 2631150"/>
                <a:gd name="connsiteY2" fmla="*/ 258251 h 778951"/>
                <a:gd name="connsiteX3" fmla="*/ 0 w 2631150"/>
                <a:gd name="connsiteY3" fmla="*/ 778951 h 778951"/>
                <a:gd name="connsiteX4" fmla="*/ 0 w 2631150"/>
                <a:gd name="connsiteY4" fmla="*/ 330200 h 778951"/>
                <a:gd name="connsiteX0" fmla="*/ 0 w 2631150"/>
                <a:gd name="connsiteY0" fmla="*/ 330200 h 778951"/>
                <a:gd name="connsiteX1" fmla="*/ 2631150 w 2631150"/>
                <a:gd name="connsiteY1" fmla="*/ 0 h 778951"/>
                <a:gd name="connsiteX2" fmla="*/ 0 w 2631150"/>
                <a:gd name="connsiteY2" fmla="*/ 778951 h 778951"/>
                <a:gd name="connsiteX3" fmla="*/ 0 w 2631150"/>
                <a:gd name="connsiteY3" fmla="*/ 330200 h 778951"/>
                <a:gd name="connsiteX0" fmla="*/ 0 w 1132550"/>
                <a:gd name="connsiteY0" fmla="*/ 355600 h 804351"/>
                <a:gd name="connsiteX1" fmla="*/ 1132550 w 1132550"/>
                <a:gd name="connsiteY1" fmla="*/ 0 h 804351"/>
                <a:gd name="connsiteX2" fmla="*/ 0 w 1132550"/>
                <a:gd name="connsiteY2" fmla="*/ 804351 h 804351"/>
                <a:gd name="connsiteX3" fmla="*/ 0 w 1132550"/>
                <a:gd name="connsiteY3" fmla="*/ 355600 h 804351"/>
                <a:gd name="connsiteX0" fmla="*/ 0 w 1627850"/>
                <a:gd name="connsiteY0" fmla="*/ 228600 h 677351"/>
                <a:gd name="connsiteX1" fmla="*/ 1627850 w 1627850"/>
                <a:gd name="connsiteY1" fmla="*/ 0 h 677351"/>
                <a:gd name="connsiteX2" fmla="*/ 0 w 1627850"/>
                <a:gd name="connsiteY2" fmla="*/ 677351 h 677351"/>
                <a:gd name="connsiteX3" fmla="*/ 0 w 1627850"/>
                <a:gd name="connsiteY3" fmla="*/ 228600 h 677351"/>
                <a:gd name="connsiteX0" fmla="*/ 0 w 6415750"/>
                <a:gd name="connsiteY0" fmla="*/ 304800 h 753551"/>
                <a:gd name="connsiteX1" fmla="*/ 6415750 w 6415750"/>
                <a:gd name="connsiteY1" fmla="*/ 0 h 753551"/>
                <a:gd name="connsiteX2" fmla="*/ 0 w 6415750"/>
                <a:gd name="connsiteY2" fmla="*/ 753551 h 753551"/>
                <a:gd name="connsiteX3" fmla="*/ 0 w 6415750"/>
                <a:gd name="connsiteY3" fmla="*/ 304800 h 753551"/>
                <a:gd name="connsiteX0" fmla="*/ 0 w 6314150"/>
                <a:gd name="connsiteY0" fmla="*/ 342900 h 791651"/>
                <a:gd name="connsiteX1" fmla="*/ 6314150 w 6314150"/>
                <a:gd name="connsiteY1" fmla="*/ 0 h 791651"/>
                <a:gd name="connsiteX2" fmla="*/ 0 w 6314150"/>
                <a:gd name="connsiteY2" fmla="*/ 791651 h 791651"/>
                <a:gd name="connsiteX3" fmla="*/ 0 w 6314150"/>
                <a:gd name="connsiteY3" fmla="*/ 342900 h 791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14150" h="791651">
                  <a:moveTo>
                    <a:pt x="0" y="342900"/>
                  </a:moveTo>
                  <a:lnTo>
                    <a:pt x="6314150" y="0"/>
                  </a:lnTo>
                  <a:lnTo>
                    <a:pt x="0" y="791651"/>
                  </a:lnTo>
                  <a:lnTo>
                    <a:pt x="0" y="34290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矩形 56"/>
            <p:cNvSpPr/>
            <p:nvPr/>
          </p:nvSpPr>
          <p:spPr>
            <a:xfrm>
              <a:off x="0" y="207231"/>
              <a:ext cx="4078950" cy="44875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文本框 6"/>
            <p:cNvSpPr>
              <a:spLocks noChangeArrowheads="1"/>
            </p:cNvSpPr>
            <p:nvPr/>
          </p:nvSpPr>
          <p:spPr bwMode="auto">
            <a:xfrm>
              <a:off x="540445" y="273875"/>
              <a:ext cx="3295650" cy="31546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68571" tIns="34285" rIns="68571" bIns="34285">
              <a:spAutoFit/>
            </a:bodyPr>
            <a:lstStyle/>
            <a:p>
              <a:pPr defTabSz="96780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CONTENIDO</a:t>
              </a:r>
              <a:endPara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cxnSp>
        <p:nvCxnSpPr>
          <p:cNvPr id="35" name="Straight Connector 3">
            <a:extLst>
              <a:ext uri="{FF2B5EF4-FFF2-40B4-BE49-F238E27FC236}">
                <a16:creationId xmlns:a16="http://schemas.microsoft.com/office/drawing/2014/main" id="{172C56F8-6240-4D41-A183-B9689775BFC7}"/>
              </a:ext>
            </a:extLst>
          </p:cNvPr>
          <p:cNvCxnSpPr>
            <a:cxnSpLocks/>
            <a:endCxn id="43" idx="1"/>
          </p:cNvCxnSpPr>
          <p:nvPr/>
        </p:nvCxnSpPr>
        <p:spPr>
          <a:xfrm flipV="1">
            <a:off x="3564781" y="1541777"/>
            <a:ext cx="1414394" cy="1307969"/>
          </a:xfrm>
          <a:prstGeom prst="line">
            <a:avLst/>
          </a:prstGeom>
          <a:solidFill>
            <a:schemeClr val="accent2"/>
          </a:solidFill>
          <a:ln w="19050">
            <a:solidFill>
              <a:srgbClr val="FF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4">
            <a:extLst>
              <a:ext uri="{FF2B5EF4-FFF2-40B4-BE49-F238E27FC236}">
                <a16:creationId xmlns:a16="http://schemas.microsoft.com/office/drawing/2014/main" id="{3DE4FBD4-2524-40B2-B750-EDE591F78F4C}"/>
              </a:ext>
            </a:extLst>
          </p:cNvPr>
          <p:cNvCxnSpPr>
            <a:cxnSpLocks/>
            <a:endCxn id="44" idx="1"/>
          </p:cNvCxnSpPr>
          <p:nvPr/>
        </p:nvCxnSpPr>
        <p:spPr>
          <a:xfrm flipV="1">
            <a:off x="3564781" y="2412112"/>
            <a:ext cx="1415978" cy="437633"/>
          </a:xfrm>
          <a:prstGeom prst="line">
            <a:avLst/>
          </a:prstGeom>
          <a:solidFill>
            <a:schemeClr val="accent2"/>
          </a:solidFill>
          <a:ln w="19050">
            <a:solidFill>
              <a:srgbClr val="FF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5">
            <a:extLst>
              <a:ext uri="{FF2B5EF4-FFF2-40B4-BE49-F238E27FC236}">
                <a16:creationId xmlns:a16="http://schemas.microsoft.com/office/drawing/2014/main" id="{D19A9584-1C13-4828-9886-86900EE0372F}"/>
              </a:ext>
            </a:extLst>
          </p:cNvPr>
          <p:cNvCxnSpPr>
            <a:cxnSpLocks/>
            <a:endCxn id="45" idx="1"/>
          </p:cNvCxnSpPr>
          <p:nvPr/>
        </p:nvCxnSpPr>
        <p:spPr>
          <a:xfrm>
            <a:off x="3564781" y="2852901"/>
            <a:ext cx="1417561" cy="429547"/>
          </a:xfrm>
          <a:prstGeom prst="line">
            <a:avLst/>
          </a:prstGeom>
          <a:solidFill>
            <a:schemeClr val="accent2"/>
          </a:solidFill>
          <a:ln w="19050">
            <a:solidFill>
              <a:srgbClr val="FF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6">
            <a:extLst>
              <a:ext uri="{FF2B5EF4-FFF2-40B4-BE49-F238E27FC236}">
                <a16:creationId xmlns:a16="http://schemas.microsoft.com/office/drawing/2014/main" id="{D65ED825-AD70-4C27-9361-1CA0746768CA}"/>
              </a:ext>
            </a:extLst>
          </p:cNvPr>
          <p:cNvCxnSpPr>
            <a:cxnSpLocks/>
            <a:endCxn id="46" idx="1"/>
          </p:cNvCxnSpPr>
          <p:nvPr/>
        </p:nvCxnSpPr>
        <p:spPr>
          <a:xfrm>
            <a:off x="3564781" y="2852901"/>
            <a:ext cx="1419145" cy="1299884"/>
          </a:xfrm>
          <a:prstGeom prst="line">
            <a:avLst/>
          </a:prstGeom>
          <a:solidFill>
            <a:schemeClr val="accent2"/>
          </a:solidFill>
          <a:ln w="19050">
            <a:solidFill>
              <a:srgbClr val="FF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11">
            <a:extLst>
              <a:ext uri="{FF2B5EF4-FFF2-40B4-BE49-F238E27FC236}">
                <a16:creationId xmlns:a16="http://schemas.microsoft.com/office/drawing/2014/main" id="{8E2238ED-D2C3-4B0C-85B7-FA93C71A50D9}"/>
              </a:ext>
            </a:extLst>
          </p:cNvPr>
          <p:cNvSpPr/>
          <p:nvPr/>
        </p:nvSpPr>
        <p:spPr>
          <a:xfrm>
            <a:off x="4979176" y="1170537"/>
            <a:ext cx="4112023" cy="742480"/>
          </a:xfrm>
          <a:prstGeom prst="roundRect">
            <a:avLst>
              <a:gd name="adj" fmla="val 888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bg1"/>
              </a:solidFill>
            </a:endParaRPr>
          </a:p>
        </p:txBody>
      </p:sp>
      <p:sp>
        <p:nvSpPr>
          <p:cNvPr id="44" name="Rounded Rectangle 13">
            <a:extLst>
              <a:ext uri="{FF2B5EF4-FFF2-40B4-BE49-F238E27FC236}">
                <a16:creationId xmlns:a16="http://schemas.microsoft.com/office/drawing/2014/main" id="{8020B474-F086-4B4B-92F5-0AFC05FC3235}"/>
              </a:ext>
            </a:extLst>
          </p:cNvPr>
          <p:cNvSpPr/>
          <p:nvPr/>
        </p:nvSpPr>
        <p:spPr>
          <a:xfrm>
            <a:off x="4980760" y="2040873"/>
            <a:ext cx="4112023" cy="742480"/>
          </a:xfrm>
          <a:prstGeom prst="roundRect">
            <a:avLst>
              <a:gd name="adj" fmla="val 888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bg1"/>
              </a:solidFill>
            </a:endParaRPr>
          </a:p>
        </p:txBody>
      </p:sp>
      <p:sp>
        <p:nvSpPr>
          <p:cNvPr id="45" name="Rounded Rectangle 14">
            <a:extLst>
              <a:ext uri="{FF2B5EF4-FFF2-40B4-BE49-F238E27FC236}">
                <a16:creationId xmlns:a16="http://schemas.microsoft.com/office/drawing/2014/main" id="{55653320-40D9-4A21-8FED-37E75CDF15C9}"/>
              </a:ext>
            </a:extLst>
          </p:cNvPr>
          <p:cNvSpPr/>
          <p:nvPr/>
        </p:nvSpPr>
        <p:spPr>
          <a:xfrm>
            <a:off x="4982343" y="2911208"/>
            <a:ext cx="4112023" cy="742480"/>
          </a:xfrm>
          <a:prstGeom prst="roundRect">
            <a:avLst>
              <a:gd name="adj" fmla="val 888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bg1"/>
              </a:solidFill>
            </a:endParaRPr>
          </a:p>
        </p:txBody>
      </p:sp>
      <p:sp>
        <p:nvSpPr>
          <p:cNvPr id="46" name="Rounded Rectangle 15">
            <a:extLst>
              <a:ext uri="{FF2B5EF4-FFF2-40B4-BE49-F238E27FC236}">
                <a16:creationId xmlns:a16="http://schemas.microsoft.com/office/drawing/2014/main" id="{A6A19308-10CB-4CD3-AFA2-7881C06A38D6}"/>
              </a:ext>
            </a:extLst>
          </p:cNvPr>
          <p:cNvSpPr/>
          <p:nvPr/>
        </p:nvSpPr>
        <p:spPr>
          <a:xfrm>
            <a:off x="4983927" y="3781545"/>
            <a:ext cx="4112023" cy="742480"/>
          </a:xfrm>
          <a:prstGeom prst="roundRect">
            <a:avLst>
              <a:gd name="adj" fmla="val 888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bg1"/>
              </a:solidFill>
            </a:endParaRPr>
          </a:p>
        </p:txBody>
      </p:sp>
      <p:grpSp>
        <p:nvGrpSpPr>
          <p:cNvPr id="47" name="Group 11">
            <a:extLst>
              <a:ext uri="{FF2B5EF4-FFF2-40B4-BE49-F238E27FC236}">
                <a16:creationId xmlns:a16="http://schemas.microsoft.com/office/drawing/2014/main" id="{F3D3DBAB-B6F3-4001-9208-2EB49EBEECDD}"/>
              </a:ext>
            </a:extLst>
          </p:cNvPr>
          <p:cNvGrpSpPr/>
          <p:nvPr/>
        </p:nvGrpSpPr>
        <p:grpSpPr>
          <a:xfrm>
            <a:off x="5265026" y="1268477"/>
            <a:ext cx="3549823" cy="541821"/>
            <a:chOff x="6417575" y="2011203"/>
            <a:chExt cx="2952329" cy="648846"/>
          </a:xfrm>
          <a:solidFill>
            <a:schemeClr val="accent2"/>
          </a:solidFill>
        </p:grpSpPr>
        <p:sp>
          <p:nvSpPr>
            <p:cNvPr id="48" name="TextBox 12">
              <a:extLst>
                <a:ext uri="{FF2B5EF4-FFF2-40B4-BE49-F238E27FC236}">
                  <a16:creationId xmlns:a16="http://schemas.microsoft.com/office/drawing/2014/main" id="{DD03584A-E2F6-4AD7-A314-BD33295C7FC6}"/>
                </a:ext>
              </a:extLst>
            </p:cNvPr>
            <p:cNvSpPr txBox="1"/>
            <p:nvPr/>
          </p:nvSpPr>
          <p:spPr>
            <a:xfrm>
              <a:off x="6417576" y="2217917"/>
              <a:ext cx="2952328" cy="4421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TextBox 13">
              <a:extLst>
                <a:ext uri="{FF2B5EF4-FFF2-40B4-BE49-F238E27FC236}">
                  <a16:creationId xmlns:a16="http://schemas.microsoft.com/office/drawing/2014/main" id="{8FE693AB-20DE-4643-836F-0E0F217A70EA}"/>
                </a:ext>
              </a:extLst>
            </p:cNvPr>
            <p:cNvSpPr txBox="1"/>
            <p:nvPr/>
          </p:nvSpPr>
          <p:spPr>
            <a:xfrm>
              <a:off x="6417575" y="2011203"/>
              <a:ext cx="2952328" cy="29475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50" name="Group 14">
            <a:extLst>
              <a:ext uri="{FF2B5EF4-FFF2-40B4-BE49-F238E27FC236}">
                <a16:creationId xmlns:a16="http://schemas.microsoft.com/office/drawing/2014/main" id="{B22122AD-95CF-49F9-9386-B3E47E2C334C}"/>
              </a:ext>
            </a:extLst>
          </p:cNvPr>
          <p:cNvGrpSpPr/>
          <p:nvPr/>
        </p:nvGrpSpPr>
        <p:grpSpPr>
          <a:xfrm>
            <a:off x="5265026" y="2140983"/>
            <a:ext cx="3549823" cy="541821"/>
            <a:chOff x="6417575" y="2011203"/>
            <a:chExt cx="2952329" cy="648846"/>
          </a:xfrm>
          <a:solidFill>
            <a:schemeClr val="accent2"/>
          </a:solidFill>
        </p:grpSpPr>
        <p:sp>
          <p:nvSpPr>
            <p:cNvPr id="51" name="TextBox 15">
              <a:extLst>
                <a:ext uri="{FF2B5EF4-FFF2-40B4-BE49-F238E27FC236}">
                  <a16:creationId xmlns:a16="http://schemas.microsoft.com/office/drawing/2014/main" id="{E5CBF16A-EB98-435C-B6C4-F5BC98BDE38D}"/>
                </a:ext>
              </a:extLst>
            </p:cNvPr>
            <p:cNvSpPr txBox="1"/>
            <p:nvPr/>
          </p:nvSpPr>
          <p:spPr>
            <a:xfrm>
              <a:off x="6417576" y="2217917"/>
              <a:ext cx="2952328" cy="4421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TextBox 16">
              <a:extLst>
                <a:ext uri="{FF2B5EF4-FFF2-40B4-BE49-F238E27FC236}">
                  <a16:creationId xmlns:a16="http://schemas.microsoft.com/office/drawing/2014/main" id="{8BCF6FEC-9B0A-49ED-8EFA-77CA1A4416F8}"/>
                </a:ext>
              </a:extLst>
            </p:cNvPr>
            <p:cNvSpPr txBox="1"/>
            <p:nvPr/>
          </p:nvSpPr>
          <p:spPr>
            <a:xfrm>
              <a:off x="6417575" y="2011203"/>
              <a:ext cx="2952328" cy="29475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59" name="Group 17">
            <a:extLst>
              <a:ext uri="{FF2B5EF4-FFF2-40B4-BE49-F238E27FC236}">
                <a16:creationId xmlns:a16="http://schemas.microsoft.com/office/drawing/2014/main" id="{BA582937-EB42-472F-BE26-952E63552C22}"/>
              </a:ext>
            </a:extLst>
          </p:cNvPr>
          <p:cNvGrpSpPr/>
          <p:nvPr/>
        </p:nvGrpSpPr>
        <p:grpSpPr>
          <a:xfrm>
            <a:off x="5265026" y="3013488"/>
            <a:ext cx="3549821" cy="541821"/>
            <a:chOff x="6417575" y="2011203"/>
            <a:chExt cx="2952328" cy="648846"/>
          </a:xfrm>
          <a:solidFill>
            <a:schemeClr val="accent2"/>
          </a:solidFill>
        </p:grpSpPr>
        <p:sp>
          <p:nvSpPr>
            <p:cNvPr id="60" name="TextBox 18">
              <a:extLst>
                <a:ext uri="{FF2B5EF4-FFF2-40B4-BE49-F238E27FC236}">
                  <a16:creationId xmlns:a16="http://schemas.microsoft.com/office/drawing/2014/main" id="{E26865B7-B862-4D86-9FBF-21586EAA00B2}"/>
                </a:ext>
              </a:extLst>
            </p:cNvPr>
            <p:cNvSpPr txBox="1"/>
            <p:nvPr/>
          </p:nvSpPr>
          <p:spPr>
            <a:xfrm>
              <a:off x="6417576" y="2217917"/>
              <a:ext cx="2952327" cy="4421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TextBox 19">
              <a:extLst>
                <a:ext uri="{FF2B5EF4-FFF2-40B4-BE49-F238E27FC236}">
                  <a16:creationId xmlns:a16="http://schemas.microsoft.com/office/drawing/2014/main" id="{8AB6CCAF-EEF7-4170-944A-0B1239A5BB24}"/>
                </a:ext>
              </a:extLst>
            </p:cNvPr>
            <p:cNvSpPr txBox="1"/>
            <p:nvPr/>
          </p:nvSpPr>
          <p:spPr>
            <a:xfrm>
              <a:off x="6417575" y="2011203"/>
              <a:ext cx="2952327" cy="29475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2" name="Group 20">
            <a:extLst>
              <a:ext uri="{FF2B5EF4-FFF2-40B4-BE49-F238E27FC236}">
                <a16:creationId xmlns:a16="http://schemas.microsoft.com/office/drawing/2014/main" id="{4C799481-71B9-4B88-8868-8448C489E86A}"/>
              </a:ext>
            </a:extLst>
          </p:cNvPr>
          <p:cNvGrpSpPr/>
          <p:nvPr/>
        </p:nvGrpSpPr>
        <p:grpSpPr>
          <a:xfrm>
            <a:off x="5265026" y="3885993"/>
            <a:ext cx="3549821" cy="541821"/>
            <a:chOff x="6417575" y="2011203"/>
            <a:chExt cx="2952328" cy="648846"/>
          </a:xfrm>
          <a:solidFill>
            <a:schemeClr val="accent2"/>
          </a:solidFill>
        </p:grpSpPr>
        <p:sp>
          <p:nvSpPr>
            <p:cNvPr id="63" name="TextBox 21">
              <a:extLst>
                <a:ext uri="{FF2B5EF4-FFF2-40B4-BE49-F238E27FC236}">
                  <a16:creationId xmlns:a16="http://schemas.microsoft.com/office/drawing/2014/main" id="{71A1CF03-4D1A-4D82-A181-2DE6F727534A}"/>
                </a:ext>
              </a:extLst>
            </p:cNvPr>
            <p:cNvSpPr txBox="1"/>
            <p:nvPr/>
          </p:nvSpPr>
          <p:spPr>
            <a:xfrm>
              <a:off x="6417576" y="2217917"/>
              <a:ext cx="2952327" cy="4421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TextBox 22">
              <a:extLst>
                <a:ext uri="{FF2B5EF4-FFF2-40B4-BE49-F238E27FC236}">
                  <a16:creationId xmlns:a16="http://schemas.microsoft.com/office/drawing/2014/main" id="{68122D7E-4FB7-4AD1-AE12-9D278B8CCAE2}"/>
                </a:ext>
              </a:extLst>
            </p:cNvPr>
            <p:cNvSpPr txBox="1"/>
            <p:nvPr/>
          </p:nvSpPr>
          <p:spPr>
            <a:xfrm>
              <a:off x="6417575" y="2011203"/>
              <a:ext cx="2952327" cy="29475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557" y="1437182"/>
            <a:ext cx="1546464" cy="2672693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427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1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ldLvl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705338" y="1622014"/>
            <a:ext cx="5381536" cy="3323284"/>
            <a:chOff x="1156964" y="1227029"/>
            <a:chExt cx="5381536" cy="3323284"/>
          </a:xfrm>
        </p:grpSpPr>
        <p:grpSp>
          <p:nvGrpSpPr>
            <p:cNvPr id="2" name="组合 1"/>
            <p:cNvGrpSpPr/>
            <p:nvPr/>
          </p:nvGrpSpPr>
          <p:grpSpPr>
            <a:xfrm>
              <a:off x="1156964" y="1227029"/>
              <a:ext cx="4074603" cy="673356"/>
              <a:chOff x="1156964" y="1227028"/>
              <a:chExt cx="5529966" cy="913865"/>
            </a:xfrm>
          </p:grpSpPr>
          <p:sp>
            <p:nvSpPr>
              <p:cNvPr id="25" name="圆角矩形 6"/>
              <p:cNvSpPr>
                <a:spLocks noChangeArrowheads="1"/>
              </p:cNvSpPr>
              <p:nvPr/>
            </p:nvSpPr>
            <p:spPr bwMode="auto">
              <a:xfrm>
                <a:off x="1602548" y="1227028"/>
                <a:ext cx="5084382" cy="913865"/>
              </a:xfrm>
              <a:prstGeom prst="roundRect">
                <a:avLst>
                  <a:gd name="adj" fmla="val 8426"/>
                </a:avLst>
              </a:prstGeom>
              <a:solidFill>
                <a:srgbClr val="EE90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72585" tIns="36293" rIns="72585" bIns="36293"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椭圆 3"/>
              <p:cNvSpPr>
                <a:spLocks noChangeArrowheads="1"/>
              </p:cNvSpPr>
              <p:nvPr/>
            </p:nvSpPr>
            <p:spPr bwMode="auto">
              <a:xfrm>
                <a:off x="1156964" y="1227028"/>
                <a:ext cx="925348" cy="913865"/>
              </a:xfrm>
              <a:prstGeom prst="ellipse">
                <a:avLst/>
              </a:prstGeom>
              <a:solidFill>
                <a:srgbClr val="EE9065"/>
              </a:solidFill>
              <a:ln w="76200" cap="flat" cmpd="sng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72585" tIns="36293" rIns="72585" bIns="36293"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3" name="组合 2"/>
            <p:cNvGrpSpPr/>
            <p:nvPr/>
          </p:nvGrpSpPr>
          <p:grpSpPr>
            <a:xfrm>
              <a:off x="1156964" y="2534692"/>
              <a:ext cx="4074603" cy="674277"/>
              <a:chOff x="1156964" y="2534691"/>
              <a:chExt cx="5529966" cy="915115"/>
            </a:xfrm>
          </p:grpSpPr>
          <p:sp>
            <p:nvSpPr>
              <p:cNvPr id="23" name="圆角矩形 7"/>
              <p:cNvSpPr>
                <a:spLocks noChangeArrowheads="1"/>
              </p:cNvSpPr>
              <p:nvPr/>
            </p:nvSpPr>
            <p:spPr bwMode="auto">
              <a:xfrm>
                <a:off x="1602548" y="2535942"/>
                <a:ext cx="5084382" cy="913864"/>
              </a:xfrm>
              <a:prstGeom prst="roundRect">
                <a:avLst>
                  <a:gd name="adj" fmla="val 8426"/>
                </a:avLst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72585" tIns="36293" rIns="72585" bIns="36293"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椭圆 4"/>
              <p:cNvSpPr>
                <a:spLocks noChangeArrowheads="1"/>
              </p:cNvSpPr>
              <p:nvPr/>
            </p:nvSpPr>
            <p:spPr bwMode="auto">
              <a:xfrm>
                <a:off x="1156964" y="2534691"/>
                <a:ext cx="925348" cy="913865"/>
              </a:xfrm>
              <a:prstGeom prst="ellipse">
                <a:avLst/>
              </a:prstGeom>
              <a:solidFill>
                <a:srgbClr val="C00000"/>
              </a:solidFill>
              <a:ln w="76200" cap="flat" cmpd="sng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72585" tIns="36293" rIns="72585" bIns="36293"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1156964" y="3843605"/>
              <a:ext cx="4074603" cy="673355"/>
              <a:chOff x="1156964" y="3843605"/>
              <a:chExt cx="5529966" cy="913864"/>
            </a:xfrm>
          </p:grpSpPr>
          <p:sp>
            <p:nvSpPr>
              <p:cNvPr id="24" name="圆角矩形 8"/>
              <p:cNvSpPr>
                <a:spLocks noChangeArrowheads="1"/>
              </p:cNvSpPr>
              <p:nvPr/>
            </p:nvSpPr>
            <p:spPr bwMode="auto">
              <a:xfrm>
                <a:off x="1602548" y="3843605"/>
                <a:ext cx="5084382" cy="913864"/>
              </a:xfrm>
              <a:prstGeom prst="roundRect">
                <a:avLst>
                  <a:gd name="adj" fmla="val 8426"/>
                </a:avLst>
              </a:prstGeom>
              <a:solidFill>
                <a:srgbClr val="ED69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72585" tIns="36293" rIns="72585" bIns="36293"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椭圆 5"/>
              <p:cNvSpPr>
                <a:spLocks noChangeArrowheads="1"/>
              </p:cNvSpPr>
              <p:nvPr/>
            </p:nvSpPr>
            <p:spPr bwMode="auto">
              <a:xfrm>
                <a:off x="1156964" y="3843605"/>
                <a:ext cx="925348" cy="913864"/>
              </a:xfrm>
              <a:prstGeom prst="ellipse">
                <a:avLst/>
              </a:prstGeom>
              <a:solidFill>
                <a:srgbClr val="ED6945"/>
              </a:solidFill>
              <a:ln w="76200" cap="flat" cmpd="sng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72585" tIns="36293" rIns="72585" bIns="36293"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5" name="矩形 20"/>
            <p:cNvSpPr>
              <a:spLocks noChangeArrowheads="1"/>
            </p:cNvSpPr>
            <p:nvPr/>
          </p:nvSpPr>
          <p:spPr bwMode="auto">
            <a:xfrm>
              <a:off x="2162061" y="1404550"/>
              <a:ext cx="1130190" cy="504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2585" tIns="36293" rIns="72585" bIns="36293">
              <a:spAutoFit/>
            </a:bodyPr>
            <a:lstStyle/>
            <a:p>
              <a:r>
                <a:rPr lang="es-PE" altLang="zh-CN" sz="2800" b="1" dirty="0" smtClean="0">
                  <a:solidFill>
                    <a:schemeClr val="bg1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rPr>
                <a:t>Texto 1</a:t>
              </a:r>
              <a:endParaRPr lang="zh-CN" altLang="en-US" sz="2800" b="1" dirty="0">
                <a:solidFill>
                  <a:srgbClr val="000000"/>
                </a:solidFill>
                <a:latin typeface="Impact" pitchFamily="34" charset="0"/>
                <a:ea typeface="微软雅黑" pitchFamily="34" charset="-122"/>
                <a:sym typeface="Impact" pitchFamily="34" charset="0"/>
              </a:endParaRPr>
            </a:p>
          </p:txBody>
        </p:sp>
        <p:sp>
          <p:nvSpPr>
            <p:cNvPr id="37" name="矩形 22"/>
            <p:cNvSpPr>
              <a:spLocks noChangeArrowheads="1"/>
            </p:cNvSpPr>
            <p:nvPr/>
          </p:nvSpPr>
          <p:spPr bwMode="auto">
            <a:xfrm>
              <a:off x="2162061" y="2724715"/>
              <a:ext cx="1175074" cy="504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2585" tIns="36293" rIns="72585" bIns="36293">
              <a:spAutoFit/>
            </a:bodyPr>
            <a:lstStyle/>
            <a:p>
              <a:r>
                <a:rPr lang="es-PE" altLang="zh-CN" sz="2800" b="1" dirty="0" smtClean="0">
                  <a:solidFill>
                    <a:schemeClr val="bg1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rPr>
                <a:t>Texto 2</a:t>
              </a:r>
              <a:endParaRPr lang="zh-CN" altLang="en-US" sz="2800" b="1" dirty="0">
                <a:solidFill>
                  <a:srgbClr val="000000"/>
                </a:solidFill>
                <a:latin typeface="Impact" pitchFamily="34" charset="0"/>
                <a:ea typeface="微软雅黑" pitchFamily="34" charset="-122"/>
                <a:sym typeface="Impact" pitchFamily="34" charset="0"/>
              </a:endParaRPr>
            </a:p>
          </p:txBody>
        </p:sp>
        <p:sp>
          <p:nvSpPr>
            <p:cNvPr id="39" name="矩形 24"/>
            <p:cNvSpPr>
              <a:spLocks noChangeArrowheads="1"/>
            </p:cNvSpPr>
            <p:nvPr/>
          </p:nvSpPr>
          <p:spPr bwMode="auto">
            <a:xfrm>
              <a:off x="2162061" y="4046131"/>
              <a:ext cx="1184692" cy="504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2585" tIns="36293" rIns="72585" bIns="36293">
              <a:spAutoFit/>
            </a:bodyPr>
            <a:lstStyle/>
            <a:p>
              <a:r>
                <a:rPr lang="es-PE" altLang="zh-CN" sz="2800" b="1" dirty="0" smtClean="0">
                  <a:solidFill>
                    <a:schemeClr val="bg1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rPr>
                <a:t>Texto 3</a:t>
              </a:r>
              <a:endParaRPr lang="zh-CN" altLang="en-US" sz="2800" b="1" dirty="0">
                <a:solidFill>
                  <a:srgbClr val="000000"/>
                </a:solidFill>
                <a:latin typeface="Impact" pitchFamily="34" charset="0"/>
                <a:ea typeface="微软雅黑" pitchFamily="34" charset="-122"/>
                <a:sym typeface="Impact" pitchFamily="34" charset="0"/>
              </a:endParaRPr>
            </a:p>
          </p:txBody>
        </p:sp>
        <p:sp>
          <p:nvSpPr>
            <p:cNvPr id="87" name="矩形 25"/>
            <p:cNvSpPr>
              <a:spLocks noChangeArrowheads="1"/>
            </p:cNvSpPr>
            <p:nvPr/>
          </p:nvSpPr>
          <p:spPr bwMode="auto">
            <a:xfrm>
              <a:off x="3780805" y="2693936"/>
              <a:ext cx="2757695" cy="312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2585" tIns="36293" rIns="72585" bIns="36293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s-PE" altLang="zh-CN" sz="1200" dirty="0" smtClean="0">
                  <a:solidFill>
                    <a:schemeClr val="bg1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rPr>
                <a:t>Escribe</a:t>
              </a:r>
              <a:endParaRPr lang="en-US" altLang="zh-CN" sz="1200" dirty="0">
                <a:solidFill>
                  <a:schemeClr val="bg1"/>
                </a:solidFill>
                <a:latin typeface="Impact" pitchFamily="34" charset="0"/>
                <a:ea typeface="微软雅黑" pitchFamily="34" charset="-122"/>
                <a:sym typeface="Impact" pitchFamily="34" charset="0"/>
              </a:endParaRPr>
            </a:p>
          </p:txBody>
        </p:sp>
        <p:sp>
          <p:nvSpPr>
            <p:cNvPr id="84" name="矩形 25"/>
            <p:cNvSpPr>
              <a:spLocks noChangeArrowheads="1"/>
            </p:cNvSpPr>
            <p:nvPr/>
          </p:nvSpPr>
          <p:spPr bwMode="auto">
            <a:xfrm>
              <a:off x="3780805" y="1366451"/>
              <a:ext cx="2757695" cy="312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2585" tIns="36293" rIns="72585" bIns="36293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s-PE" altLang="zh-CN" sz="1200" dirty="0" smtClean="0">
                  <a:solidFill>
                    <a:schemeClr val="bg1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rPr>
                <a:t>Escribe</a:t>
              </a:r>
              <a:endParaRPr lang="en-US" altLang="zh-CN" sz="1200" dirty="0">
                <a:solidFill>
                  <a:schemeClr val="bg1"/>
                </a:solidFill>
                <a:latin typeface="Impact" pitchFamily="34" charset="0"/>
                <a:ea typeface="微软雅黑" pitchFamily="34" charset="-122"/>
                <a:sym typeface="Impact" pitchFamily="34" charset="0"/>
              </a:endParaRPr>
            </a:p>
          </p:txBody>
        </p:sp>
        <p:sp>
          <p:nvSpPr>
            <p:cNvPr id="86" name="矩形 25"/>
            <p:cNvSpPr>
              <a:spLocks noChangeArrowheads="1"/>
            </p:cNvSpPr>
            <p:nvPr/>
          </p:nvSpPr>
          <p:spPr bwMode="auto">
            <a:xfrm>
              <a:off x="3780805" y="4003658"/>
              <a:ext cx="2757695" cy="312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2585" tIns="36293" rIns="72585" bIns="36293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s-PE" altLang="zh-CN" sz="1200" dirty="0" smtClean="0">
                  <a:solidFill>
                    <a:schemeClr val="bg1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rPr>
                <a:t>Escribe</a:t>
              </a:r>
              <a:endParaRPr lang="en-US" altLang="zh-CN" sz="1200" dirty="0">
                <a:solidFill>
                  <a:schemeClr val="bg1"/>
                </a:solidFill>
                <a:latin typeface="Impact" pitchFamily="34" charset="0"/>
                <a:ea typeface="微软雅黑" pitchFamily="34" charset="-122"/>
                <a:sym typeface="Impact" pitchFamily="34" charset="0"/>
              </a:endParaRPr>
            </a:p>
          </p:txBody>
        </p:sp>
      </p:grp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1085" y="2929677"/>
            <a:ext cx="2885173" cy="1763375"/>
          </a:xfrm>
          <a:prstGeom prst="rect">
            <a:avLst/>
          </a:prstGeom>
        </p:spPr>
      </p:pic>
      <p:grpSp>
        <p:nvGrpSpPr>
          <p:cNvPr id="32" name="Grupo 31"/>
          <p:cNvGrpSpPr/>
          <p:nvPr/>
        </p:nvGrpSpPr>
        <p:grpSpPr>
          <a:xfrm>
            <a:off x="36389" y="108049"/>
            <a:ext cx="9691098" cy="791651"/>
            <a:chOff x="152400" y="149637"/>
            <a:chExt cx="9691098" cy="791651"/>
          </a:xfrm>
        </p:grpSpPr>
        <p:sp>
          <p:nvSpPr>
            <p:cNvPr id="33" name="矩形 57"/>
            <p:cNvSpPr/>
            <p:nvPr/>
          </p:nvSpPr>
          <p:spPr>
            <a:xfrm>
              <a:off x="3548506" y="149637"/>
              <a:ext cx="6294992" cy="791651"/>
            </a:xfrm>
            <a:custGeom>
              <a:avLst/>
              <a:gdLst>
                <a:gd name="connsiteX0" fmla="*/ 0 w 4078950"/>
                <a:gd name="connsiteY0" fmla="*/ 0 h 448751"/>
                <a:gd name="connsiteX1" fmla="*/ 4078950 w 4078950"/>
                <a:gd name="connsiteY1" fmla="*/ 0 h 448751"/>
                <a:gd name="connsiteX2" fmla="*/ 4078950 w 4078950"/>
                <a:gd name="connsiteY2" fmla="*/ 448751 h 448751"/>
                <a:gd name="connsiteX3" fmla="*/ 0 w 4078950"/>
                <a:gd name="connsiteY3" fmla="*/ 448751 h 448751"/>
                <a:gd name="connsiteX4" fmla="*/ 0 w 4078950"/>
                <a:gd name="connsiteY4" fmla="*/ 0 h 448751"/>
                <a:gd name="connsiteX0" fmla="*/ 0 w 4078950"/>
                <a:gd name="connsiteY0" fmla="*/ 330200 h 778951"/>
                <a:gd name="connsiteX1" fmla="*/ 2631150 w 4078950"/>
                <a:gd name="connsiteY1" fmla="*/ 0 h 778951"/>
                <a:gd name="connsiteX2" fmla="*/ 4078950 w 4078950"/>
                <a:gd name="connsiteY2" fmla="*/ 778951 h 778951"/>
                <a:gd name="connsiteX3" fmla="*/ 0 w 4078950"/>
                <a:gd name="connsiteY3" fmla="*/ 778951 h 778951"/>
                <a:gd name="connsiteX4" fmla="*/ 0 w 4078950"/>
                <a:gd name="connsiteY4" fmla="*/ 330200 h 778951"/>
                <a:gd name="connsiteX0" fmla="*/ 0 w 2631150"/>
                <a:gd name="connsiteY0" fmla="*/ 330200 h 778951"/>
                <a:gd name="connsiteX1" fmla="*/ 2631150 w 2631150"/>
                <a:gd name="connsiteY1" fmla="*/ 0 h 778951"/>
                <a:gd name="connsiteX2" fmla="*/ 2351750 w 2631150"/>
                <a:gd name="connsiteY2" fmla="*/ 258251 h 778951"/>
                <a:gd name="connsiteX3" fmla="*/ 0 w 2631150"/>
                <a:gd name="connsiteY3" fmla="*/ 778951 h 778951"/>
                <a:gd name="connsiteX4" fmla="*/ 0 w 2631150"/>
                <a:gd name="connsiteY4" fmla="*/ 330200 h 778951"/>
                <a:gd name="connsiteX0" fmla="*/ 0 w 2631150"/>
                <a:gd name="connsiteY0" fmla="*/ 330200 h 778951"/>
                <a:gd name="connsiteX1" fmla="*/ 2631150 w 2631150"/>
                <a:gd name="connsiteY1" fmla="*/ 0 h 778951"/>
                <a:gd name="connsiteX2" fmla="*/ 0 w 2631150"/>
                <a:gd name="connsiteY2" fmla="*/ 778951 h 778951"/>
                <a:gd name="connsiteX3" fmla="*/ 0 w 2631150"/>
                <a:gd name="connsiteY3" fmla="*/ 330200 h 778951"/>
                <a:gd name="connsiteX0" fmla="*/ 0 w 1132550"/>
                <a:gd name="connsiteY0" fmla="*/ 355600 h 804351"/>
                <a:gd name="connsiteX1" fmla="*/ 1132550 w 1132550"/>
                <a:gd name="connsiteY1" fmla="*/ 0 h 804351"/>
                <a:gd name="connsiteX2" fmla="*/ 0 w 1132550"/>
                <a:gd name="connsiteY2" fmla="*/ 804351 h 804351"/>
                <a:gd name="connsiteX3" fmla="*/ 0 w 1132550"/>
                <a:gd name="connsiteY3" fmla="*/ 355600 h 804351"/>
                <a:gd name="connsiteX0" fmla="*/ 0 w 1627850"/>
                <a:gd name="connsiteY0" fmla="*/ 228600 h 677351"/>
                <a:gd name="connsiteX1" fmla="*/ 1627850 w 1627850"/>
                <a:gd name="connsiteY1" fmla="*/ 0 h 677351"/>
                <a:gd name="connsiteX2" fmla="*/ 0 w 1627850"/>
                <a:gd name="connsiteY2" fmla="*/ 677351 h 677351"/>
                <a:gd name="connsiteX3" fmla="*/ 0 w 1627850"/>
                <a:gd name="connsiteY3" fmla="*/ 228600 h 677351"/>
                <a:gd name="connsiteX0" fmla="*/ 0 w 6415750"/>
                <a:gd name="connsiteY0" fmla="*/ 304800 h 753551"/>
                <a:gd name="connsiteX1" fmla="*/ 6415750 w 6415750"/>
                <a:gd name="connsiteY1" fmla="*/ 0 h 753551"/>
                <a:gd name="connsiteX2" fmla="*/ 0 w 6415750"/>
                <a:gd name="connsiteY2" fmla="*/ 753551 h 753551"/>
                <a:gd name="connsiteX3" fmla="*/ 0 w 6415750"/>
                <a:gd name="connsiteY3" fmla="*/ 304800 h 753551"/>
                <a:gd name="connsiteX0" fmla="*/ 0 w 6314150"/>
                <a:gd name="connsiteY0" fmla="*/ 342900 h 791651"/>
                <a:gd name="connsiteX1" fmla="*/ 6314150 w 6314150"/>
                <a:gd name="connsiteY1" fmla="*/ 0 h 791651"/>
                <a:gd name="connsiteX2" fmla="*/ 0 w 6314150"/>
                <a:gd name="connsiteY2" fmla="*/ 791651 h 791651"/>
                <a:gd name="connsiteX3" fmla="*/ 0 w 6314150"/>
                <a:gd name="connsiteY3" fmla="*/ 342900 h 791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14150" h="791651">
                  <a:moveTo>
                    <a:pt x="0" y="342900"/>
                  </a:moveTo>
                  <a:lnTo>
                    <a:pt x="6314150" y="0"/>
                  </a:lnTo>
                  <a:lnTo>
                    <a:pt x="0" y="791651"/>
                  </a:lnTo>
                  <a:lnTo>
                    <a:pt x="0" y="342900"/>
                  </a:lnTo>
                  <a:close/>
                </a:path>
              </a:pathLst>
            </a:custGeom>
            <a:solidFill>
              <a:srgbClr val="FF8B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矩形 56"/>
            <p:cNvSpPr/>
            <p:nvPr/>
          </p:nvSpPr>
          <p:spPr>
            <a:xfrm>
              <a:off x="152400" y="359631"/>
              <a:ext cx="4078950" cy="448751"/>
            </a:xfrm>
            <a:prstGeom prst="rect">
              <a:avLst/>
            </a:prstGeom>
            <a:solidFill>
              <a:srgbClr val="FF3F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直角三角形 64"/>
            <p:cNvSpPr/>
            <p:nvPr/>
          </p:nvSpPr>
          <p:spPr>
            <a:xfrm flipV="1">
              <a:off x="3548506" y="803909"/>
              <a:ext cx="682844" cy="137160"/>
            </a:xfrm>
            <a:prstGeom prst="rtTriangle">
              <a:avLst/>
            </a:prstGeom>
            <a:solidFill>
              <a:srgbClr val="A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文本框 6"/>
            <p:cNvSpPr>
              <a:spLocks noChangeArrowheads="1"/>
            </p:cNvSpPr>
            <p:nvPr/>
          </p:nvSpPr>
          <p:spPr bwMode="auto">
            <a:xfrm>
              <a:off x="649984" y="426275"/>
              <a:ext cx="3295650" cy="31546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68571" tIns="34285" rIns="68571" bIns="34285">
              <a:spAutoFit/>
            </a:bodyPr>
            <a:lstStyle/>
            <a:p>
              <a:pPr defTabSz="96780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E" altLang="zh-CN" sz="16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Titulo</a:t>
              </a:r>
              <a:endPara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661" y="1698423"/>
            <a:ext cx="243856" cy="52053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710" y="3017684"/>
            <a:ext cx="236104" cy="47220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0498" y="4324577"/>
            <a:ext cx="268019" cy="50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73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64093" y="658551"/>
            <a:ext cx="2034627" cy="4535491"/>
          </a:xfrm>
          <a:prstGeom prst="rect">
            <a:avLst/>
          </a:prstGeom>
          <a:solidFill>
            <a:schemeClr val="accent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3" name="圆角矩形 50"/>
          <p:cNvSpPr/>
          <p:nvPr/>
        </p:nvSpPr>
        <p:spPr>
          <a:xfrm>
            <a:off x="4644901" y="1065640"/>
            <a:ext cx="4158654" cy="616012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29" tIns="48214" rIns="96429" bIns="48214"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" name="矩形 51"/>
          <p:cNvSpPr/>
          <p:nvPr/>
        </p:nvSpPr>
        <p:spPr>
          <a:xfrm>
            <a:off x="5181144" y="1090844"/>
            <a:ext cx="2741456" cy="609398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s-PE" altLang="zh-CN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Escriba su texto</a:t>
            </a:r>
            <a:endParaRPr lang="en-US" altLang="zh-CN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5" name="组合 52"/>
          <p:cNvGrpSpPr/>
          <p:nvPr/>
        </p:nvGrpSpPr>
        <p:grpSpPr>
          <a:xfrm>
            <a:off x="3240724" y="1011019"/>
            <a:ext cx="1541913" cy="725254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6" name="圆角矩形 53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" name="圆角矩形 54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9" name="圆角矩形 56"/>
          <p:cNvSpPr/>
          <p:nvPr/>
        </p:nvSpPr>
        <p:spPr>
          <a:xfrm>
            <a:off x="4644901" y="2049698"/>
            <a:ext cx="4158654" cy="616012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29" tIns="48214" rIns="96429" bIns="48214"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0" name="矩形 57"/>
          <p:cNvSpPr/>
          <p:nvPr/>
        </p:nvSpPr>
        <p:spPr>
          <a:xfrm>
            <a:off x="5181144" y="2074902"/>
            <a:ext cx="2741456" cy="609398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s-PE" altLang="zh-CN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Escriba su texto</a:t>
            </a:r>
            <a:endParaRPr lang="en-US" altLang="zh-CN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1" name="组合 58"/>
          <p:cNvGrpSpPr/>
          <p:nvPr/>
        </p:nvGrpSpPr>
        <p:grpSpPr>
          <a:xfrm>
            <a:off x="3240724" y="1995077"/>
            <a:ext cx="1541913" cy="725254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2" name="圆角矩形 59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" name="圆角矩形 60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5" name="圆角矩形 75"/>
          <p:cNvSpPr/>
          <p:nvPr/>
        </p:nvSpPr>
        <p:spPr>
          <a:xfrm>
            <a:off x="4644901" y="3035575"/>
            <a:ext cx="4158654" cy="616012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29" tIns="48214" rIns="96429" bIns="48214"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6" name="矩形 76"/>
          <p:cNvSpPr/>
          <p:nvPr/>
        </p:nvSpPr>
        <p:spPr>
          <a:xfrm>
            <a:off x="5181144" y="3060779"/>
            <a:ext cx="2741456" cy="609398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s-PE" altLang="zh-CN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Escriba su texto</a:t>
            </a:r>
            <a:endParaRPr lang="en-US" altLang="zh-CN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7" name="组合 77"/>
          <p:cNvGrpSpPr/>
          <p:nvPr/>
        </p:nvGrpSpPr>
        <p:grpSpPr>
          <a:xfrm>
            <a:off x="3240724" y="2980954"/>
            <a:ext cx="1541913" cy="725254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8" name="圆角矩形 98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9" name="圆角矩形 99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21" name="圆角矩形 101"/>
          <p:cNvSpPr/>
          <p:nvPr/>
        </p:nvSpPr>
        <p:spPr>
          <a:xfrm>
            <a:off x="4644901" y="4038513"/>
            <a:ext cx="4158654" cy="616012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29" tIns="48214" rIns="96429" bIns="48214"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22" name="矩形 102"/>
          <p:cNvSpPr/>
          <p:nvPr/>
        </p:nvSpPr>
        <p:spPr>
          <a:xfrm>
            <a:off x="5181144" y="4063717"/>
            <a:ext cx="2741456" cy="609398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s-PE" altLang="zh-CN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Escriba su texto</a:t>
            </a:r>
            <a:endParaRPr lang="en-US" altLang="zh-CN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3" name="组合 103"/>
          <p:cNvGrpSpPr/>
          <p:nvPr/>
        </p:nvGrpSpPr>
        <p:grpSpPr>
          <a:xfrm>
            <a:off x="3240724" y="3983892"/>
            <a:ext cx="1541913" cy="725254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4" name="圆角矩形 104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5" name="圆角矩形 105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8" name="组合 43"/>
          <p:cNvGrpSpPr/>
          <p:nvPr/>
        </p:nvGrpSpPr>
        <p:grpSpPr>
          <a:xfrm>
            <a:off x="841145" y="2012358"/>
            <a:ext cx="1710850" cy="171084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0" name="同心圆 4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85">
                <a:solidFill>
                  <a:schemeClr val="tx1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1" name="椭圆 4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85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29" name="Freeform 5"/>
          <p:cNvSpPr>
            <a:spLocks/>
          </p:cNvSpPr>
          <p:nvPr/>
        </p:nvSpPr>
        <p:spPr bwMode="auto">
          <a:xfrm>
            <a:off x="1366685" y="2266146"/>
            <a:ext cx="771726" cy="1385441"/>
          </a:xfrm>
          <a:custGeom>
            <a:avLst/>
            <a:gdLst>
              <a:gd name="T0" fmla="*/ 285 w 374"/>
              <a:gd name="T1" fmla="*/ 0 h 669"/>
              <a:gd name="T2" fmla="*/ 235 w 374"/>
              <a:gd name="T3" fmla="*/ 163 h 669"/>
              <a:gd name="T4" fmla="*/ 172 w 374"/>
              <a:gd name="T5" fmla="*/ 174 h 669"/>
              <a:gd name="T6" fmla="*/ 103 w 374"/>
              <a:gd name="T7" fmla="*/ 189 h 669"/>
              <a:gd name="T8" fmla="*/ 120 w 374"/>
              <a:gd name="T9" fmla="*/ 254 h 669"/>
              <a:gd name="T10" fmla="*/ 169 w 374"/>
              <a:gd name="T11" fmla="*/ 306 h 669"/>
              <a:gd name="T12" fmla="*/ 213 w 374"/>
              <a:gd name="T13" fmla="*/ 221 h 669"/>
              <a:gd name="T14" fmla="*/ 273 w 374"/>
              <a:gd name="T15" fmla="*/ 207 h 669"/>
              <a:gd name="T16" fmla="*/ 245 w 374"/>
              <a:gd name="T17" fmla="*/ 255 h 669"/>
              <a:gd name="T18" fmla="*/ 265 w 374"/>
              <a:gd name="T19" fmla="*/ 316 h 669"/>
              <a:gd name="T20" fmla="*/ 318 w 374"/>
              <a:gd name="T21" fmla="*/ 380 h 669"/>
              <a:gd name="T22" fmla="*/ 355 w 374"/>
              <a:gd name="T23" fmla="*/ 556 h 669"/>
              <a:gd name="T24" fmla="*/ 332 w 374"/>
              <a:gd name="T25" fmla="*/ 598 h 669"/>
              <a:gd name="T26" fmla="*/ 279 w 374"/>
              <a:gd name="T27" fmla="*/ 421 h 669"/>
              <a:gd name="T28" fmla="*/ 288 w 374"/>
              <a:gd name="T29" fmla="*/ 483 h 669"/>
              <a:gd name="T30" fmla="*/ 272 w 374"/>
              <a:gd name="T31" fmla="*/ 578 h 669"/>
              <a:gd name="T32" fmla="*/ 127 w 374"/>
              <a:gd name="T33" fmla="*/ 659 h 669"/>
              <a:gd name="T34" fmla="*/ 7 w 374"/>
              <a:gd name="T35" fmla="*/ 534 h 669"/>
              <a:gd name="T36" fmla="*/ 90 w 374"/>
              <a:gd name="T37" fmla="*/ 413 h 669"/>
              <a:gd name="T38" fmla="*/ 68 w 374"/>
              <a:gd name="T39" fmla="*/ 477 h 669"/>
              <a:gd name="T40" fmla="*/ 142 w 374"/>
              <a:gd name="T41" fmla="*/ 523 h 669"/>
              <a:gd name="T42" fmla="*/ 185 w 374"/>
              <a:gd name="T43" fmla="*/ 453 h 669"/>
              <a:gd name="T44" fmla="*/ 158 w 374"/>
              <a:gd name="T45" fmla="*/ 388 h 669"/>
              <a:gd name="T46" fmla="*/ 104 w 374"/>
              <a:gd name="T47" fmla="*/ 322 h 669"/>
              <a:gd name="T48" fmla="*/ 69 w 374"/>
              <a:gd name="T49" fmla="*/ 275 h 669"/>
              <a:gd name="T50" fmla="*/ 102 w 374"/>
              <a:gd name="T51" fmla="*/ 115 h 669"/>
              <a:gd name="T52" fmla="*/ 180 w 374"/>
              <a:gd name="T53" fmla="*/ 76 h 669"/>
              <a:gd name="T54" fmla="*/ 233 w 374"/>
              <a:gd name="T55" fmla="*/ 55 h 669"/>
              <a:gd name="T56" fmla="*/ 285 w 374"/>
              <a:gd name="T57" fmla="*/ 0 h 6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74" h="669">
                <a:moveTo>
                  <a:pt x="285" y="0"/>
                </a:moveTo>
                <a:cubicBezTo>
                  <a:pt x="307" y="66"/>
                  <a:pt x="286" y="132"/>
                  <a:pt x="235" y="163"/>
                </a:cubicBezTo>
                <a:cubicBezTo>
                  <a:pt x="216" y="175"/>
                  <a:pt x="196" y="181"/>
                  <a:pt x="172" y="174"/>
                </a:cubicBezTo>
                <a:cubicBezTo>
                  <a:pt x="141" y="164"/>
                  <a:pt x="113" y="171"/>
                  <a:pt x="103" y="189"/>
                </a:cubicBezTo>
                <a:cubicBezTo>
                  <a:pt x="89" y="215"/>
                  <a:pt x="105" y="235"/>
                  <a:pt x="120" y="254"/>
                </a:cubicBezTo>
                <a:cubicBezTo>
                  <a:pt x="135" y="271"/>
                  <a:pt x="151" y="287"/>
                  <a:pt x="169" y="306"/>
                </a:cubicBezTo>
                <a:cubicBezTo>
                  <a:pt x="173" y="269"/>
                  <a:pt x="182" y="237"/>
                  <a:pt x="213" y="221"/>
                </a:cubicBezTo>
                <a:cubicBezTo>
                  <a:pt x="231" y="212"/>
                  <a:pt x="253" y="211"/>
                  <a:pt x="273" y="207"/>
                </a:cubicBezTo>
                <a:cubicBezTo>
                  <a:pt x="262" y="225"/>
                  <a:pt x="246" y="240"/>
                  <a:pt x="245" y="255"/>
                </a:cubicBezTo>
                <a:cubicBezTo>
                  <a:pt x="245" y="276"/>
                  <a:pt x="253" y="298"/>
                  <a:pt x="265" y="316"/>
                </a:cubicBezTo>
                <a:cubicBezTo>
                  <a:pt x="279" y="339"/>
                  <a:pt x="301" y="358"/>
                  <a:pt x="318" y="380"/>
                </a:cubicBezTo>
                <a:cubicBezTo>
                  <a:pt x="359" y="433"/>
                  <a:pt x="374" y="491"/>
                  <a:pt x="355" y="556"/>
                </a:cubicBezTo>
                <a:cubicBezTo>
                  <a:pt x="351" y="571"/>
                  <a:pt x="342" y="584"/>
                  <a:pt x="332" y="598"/>
                </a:cubicBezTo>
                <a:cubicBezTo>
                  <a:pt x="338" y="532"/>
                  <a:pt x="330" y="472"/>
                  <a:pt x="279" y="421"/>
                </a:cubicBezTo>
                <a:cubicBezTo>
                  <a:pt x="283" y="444"/>
                  <a:pt x="286" y="463"/>
                  <a:pt x="288" y="483"/>
                </a:cubicBezTo>
                <a:cubicBezTo>
                  <a:pt x="290" y="516"/>
                  <a:pt x="286" y="548"/>
                  <a:pt x="272" y="578"/>
                </a:cubicBezTo>
                <a:cubicBezTo>
                  <a:pt x="245" y="639"/>
                  <a:pt x="190" y="669"/>
                  <a:pt x="127" y="659"/>
                </a:cubicBezTo>
                <a:cubicBezTo>
                  <a:pt x="66" y="650"/>
                  <a:pt x="13" y="594"/>
                  <a:pt x="7" y="534"/>
                </a:cubicBezTo>
                <a:cubicBezTo>
                  <a:pt x="0" y="472"/>
                  <a:pt x="29" y="430"/>
                  <a:pt x="90" y="413"/>
                </a:cubicBezTo>
                <a:cubicBezTo>
                  <a:pt x="69" y="432"/>
                  <a:pt x="63" y="453"/>
                  <a:pt x="68" y="477"/>
                </a:cubicBezTo>
                <a:cubicBezTo>
                  <a:pt x="76" y="510"/>
                  <a:pt x="107" y="529"/>
                  <a:pt x="142" y="523"/>
                </a:cubicBezTo>
                <a:cubicBezTo>
                  <a:pt x="172" y="518"/>
                  <a:pt x="193" y="487"/>
                  <a:pt x="185" y="453"/>
                </a:cubicBezTo>
                <a:cubicBezTo>
                  <a:pt x="180" y="431"/>
                  <a:pt x="171" y="408"/>
                  <a:pt x="158" y="388"/>
                </a:cubicBezTo>
                <a:cubicBezTo>
                  <a:pt x="143" y="364"/>
                  <a:pt x="122" y="344"/>
                  <a:pt x="104" y="322"/>
                </a:cubicBezTo>
                <a:cubicBezTo>
                  <a:pt x="91" y="307"/>
                  <a:pt x="79" y="292"/>
                  <a:pt x="69" y="275"/>
                </a:cubicBezTo>
                <a:cubicBezTo>
                  <a:pt x="37" y="219"/>
                  <a:pt x="50" y="154"/>
                  <a:pt x="102" y="115"/>
                </a:cubicBezTo>
                <a:cubicBezTo>
                  <a:pt x="125" y="98"/>
                  <a:pt x="153" y="88"/>
                  <a:pt x="180" y="76"/>
                </a:cubicBezTo>
                <a:cubicBezTo>
                  <a:pt x="197" y="68"/>
                  <a:pt x="216" y="63"/>
                  <a:pt x="233" y="55"/>
                </a:cubicBezTo>
                <a:cubicBezTo>
                  <a:pt x="256" y="44"/>
                  <a:pt x="275" y="29"/>
                  <a:pt x="285" y="0"/>
                </a:cubicBezTo>
                <a:close/>
              </a:path>
            </a:pathLst>
          </a:custGeom>
          <a:solidFill>
            <a:srgbClr val="EB5C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2" name="Freeform 6"/>
          <p:cNvSpPr>
            <a:spLocks/>
          </p:cNvSpPr>
          <p:nvPr/>
        </p:nvSpPr>
        <p:spPr bwMode="auto">
          <a:xfrm>
            <a:off x="3832770" y="1092998"/>
            <a:ext cx="357820" cy="530609"/>
          </a:xfrm>
          <a:custGeom>
            <a:avLst/>
            <a:gdLst>
              <a:gd name="T0" fmla="*/ 339 w 445"/>
              <a:gd name="T1" fmla="*/ 390 h 657"/>
              <a:gd name="T2" fmla="*/ 424 w 445"/>
              <a:gd name="T3" fmla="*/ 260 h 657"/>
              <a:gd name="T4" fmla="*/ 420 w 445"/>
              <a:gd name="T5" fmla="*/ 390 h 657"/>
              <a:gd name="T6" fmla="*/ 429 w 445"/>
              <a:gd name="T7" fmla="*/ 567 h 657"/>
              <a:gd name="T8" fmla="*/ 359 w 445"/>
              <a:gd name="T9" fmla="*/ 657 h 657"/>
              <a:gd name="T10" fmla="*/ 383 w 445"/>
              <a:gd name="T11" fmla="*/ 504 h 657"/>
              <a:gd name="T12" fmla="*/ 329 w 445"/>
              <a:gd name="T13" fmla="*/ 572 h 657"/>
              <a:gd name="T14" fmla="*/ 132 w 445"/>
              <a:gd name="T15" fmla="*/ 290 h 657"/>
              <a:gd name="T16" fmla="*/ 180 w 445"/>
              <a:gd name="T17" fmla="*/ 547 h 657"/>
              <a:gd name="T18" fmla="*/ 130 w 445"/>
              <a:gd name="T19" fmla="*/ 496 h 657"/>
              <a:gd name="T20" fmla="*/ 121 w 445"/>
              <a:gd name="T21" fmla="*/ 500 h 657"/>
              <a:gd name="T22" fmla="*/ 110 w 445"/>
              <a:gd name="T23" fmla="*/ 589 h 657"/>
              <a:gd name="T24" fmla="*/ 90 w 445"/>
              <a:gd name="T25" fmla="*/ 558 h 657"/>
              <a:gd name="T26" fmla="*/ 73 w 445"/>
              <a:gd name="T27" fmla="*/ 497 h 657"/>
              <a:gd name="T28" fmla="*/ 62 w 445"/>
              <a:gd name="T29" fmla="*/ 456 h 657"/>
              <a:gd name="T30" fmla="*/ 0 w 445"/>
              <a:gd name="T31" fmla="*/ 412 h 657"/>
              <a:gd name="T32" fmla="*/ 125 w 445"/>
              <a:gd name="T33" fmla="*/ 423 h 657"/>
              <a:gd name="T34" fmla="*/ 91 w 445"/>
              <a:gd name="T35" fmla="*/ 361 h 657"/>
              <a:gd name="T36" fmla="*/ 69 w 445"/>
              <a:gd name="T37" fmla="*/ 128 h 657"/>
              <a:gd name="T38" fmla="*/ 200 w 445"/>
              <a:gd name="T39" fmla="*/ 3 h 657"/>
              <a:gd name="T40" fmla="*/ 209 w 445"/>
              <a:gd name="T41" fmla="*/ 1 h 657"/>
              <a:gd name="T42" fmla="*/ 218 w 445"/>
              <a:gd name="T43" fmla="*/ 1 h 657"/>
              <a:gd name="T44" fmla="*/ 137 w 445"/>
              <a:gd name="T45" fmla="*/ 129 h 657"/>
              <a:gd name="T46" fmla="*/ 200 w 445"/>
              <a:gd name="T47" fmla="*/ 238 h 657"/>
              <a:gd name="T48" fmla="*/ 260 w 445"/>
              <a:gd name="T49" fmla="*/ 111 h 657"/>
              <a:gd name="T50" fmla="*/ 273 w 445"/>
              <a:gd name="T51" fmla="*/ 238 h 657"/>
              <a:gd name="T52" fmla="*/ 339 w 445"/>
              <a:gd name="T53" fmla="*/ 39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45" h="657">
                <a:moveTo>
                  <a:pt x="339" y="390"/>
                </a:moveTo>
                <a:cubicBezTo>
                  <a:pt x="363" y="312"/>
                  <a:pt x="381" y="283"/>
                  <a:pt x="424" y="260"/>
                </a:cubicBezTo>
                <a:cubicBezTo>
                  <a:pt x="401" y="304"/>
                  <a:pt x="408" y="346"/>
                  <a:pt x="420" y="390"/>
                </a:cubicBezTo>
                <a:cubicBezTo>
                  <a:pt x="437" y="448"/>
                  <a:pt x="445" y="507"/>
                  <a:pt x="429" y="567"/>
                </a:cubicBezTo>
                <a:cubicBezTo>
                  <a:pt x="418" y="606"/>
                  <a:pt x="397" y="638"/>
                  <a:pt x="359" y="657"/>
                </a:cubicBezTo>
                <a:cubicBezTo>
                  <a:pt x="393" y="610"/>
                  <a:pt x="401" y="560"/>
                  <a:pt x="383" y="504"/>
                </a:cubicBezTo>
                <a:cubicBezTo>
                  <a:pt x="355" y="518"/>
                  <a:pt x="342" y="542"/>
                  <a:pt x="329" y="572"/>
                </a:cubicBezTo>
                <a:cubicBezTo>
                  <a:pt x="304" y="446"/>
                  <a:pt x="227" y="362"/>
                  <a:pt x="132" y="290"/>
                </a:cubicBezTo>
                <a:cubicBezTo>
                  <a:pt x="179" y="370"/>
                  <a:pt x="204" y="454"/>
                  <a:pt x="180" y="547"/>
                </a:cubicBezTo>
                <a:cubicBezTo>
                  <a:pt x="163" y="530"/>
                  <a:pt x="147" y="513"/>
                  <a:pt x="130" y="496"/>
                </a:cubicBezTo>
                <a:cubicBezTo>
                  <a:pt x="127" y="498"/>
                  <a:pt x="124" y="499"/>
                  <a:pt x="121" y="500"/>
                </a:cubicBezTo>
                <a:cubicBezTo>
                  <a:pt x="117" y="528"/>
                  <a:pt x="114" y="556"/>
                  <a:pt x="110" y="589"/>
                </a:cubicBezTo>
                <a:cubicBezTo>
                  <a:pt x="103" y="578"/>
                  <a:pt x="93" y="569"/>
                  <a:pt x="90" y="558"/>
                </a:cubicBezTo>
                <a:cubicBezTo>
                  <a:pt x="83" y="538"/>
                  <a:pt x="79" y="517"/>
                  <a:pt x="73" y="497"/>
                </a:cubicBezTo>
                <a:cubicBezTo>
                  <a:pt x="70" y="483"/>
                  <a:pt x="67" y="470"/>
                  <a:pt x="62" y="456"/>
                </a:cubicBezTo>
                <a:cubicBezTo>
                  <a:pt x="53" y="428"/>
                  <a:pt x="30" y="416"/>
                  <a:pt x="0" y="412"/>
                </a:cubicBezTo>
                <a:cubicBezTo>
                  <a:pt x="37" y="399"/>
                  <a:pt x="78" y="402"/>
                  <a:pt x="125" y="423"/>
                </a:cubicBezTo>
                <a:cubicBezTo>
                  <a:pt x="113" y="401"/>
                  <a:pt x="101" y="382"/>
                  <a:pt x="91" y="361"/>
                </a:cubicBezTo>
                <a:cubicBezTo>
                  <a:pt x="55" y="286"/>
                  <a:pt x="39" y="209"/>
                  <a:pt x="69" y="128"/>
                </a:cubicBezTo>
                <a:cubicBezTo>
                  <a:pt x="93" y="65"/>
                  <a:pt x="135" y="22"/>
                  <a:pt x="200" y="3"/>
                </a:cubicBezTo>
                <a:cubicBezTo>
                  <a:pt x="203" y="2"/>
                  <a:pt x="206" y="1"/>
                  <a:pt x="209" y="1"/>
                </a:cubicBezTo>
                <a:cubicBezTo>
                  <a:pt x="211" y="0"/>
                  <a:pt x="213" y="1"/>
                  <a:pt x="218" y="1"/>
                </a:cubicBezTo>
                <a:cubicBezTo>
                  <a:pt x="165" y="29"/>
                  <a:pt x="133" y="68"/>
                  <a:pt x="137" y="129"/>
                </a:cubicBezTo>
                <a:cubicBezTo>
                  <a:pt x="141" y="174"/>
                  <a:pt x="160" y="210"/>
                  <a:pt x="200" y="238"/>
                </a:cubicBezTo>
                <a:cubicBezTo>
                  <a:pt x="203" y="187"/>
                  <a:pt x="210" y="141"/>
                  <a:pt x="260" y="111"/>
                </a:cubicBezTo>
                <a:cubicBezTo>
                  <a:pt x="244" y="158"/>
                  <a:pt x="258" y="199"/>
                  <a:pt x="273" y="238"/>
                </a:cubicBezTo>
                <a:cubicBezTo>
                  <a:pt x="293" y="290"/>
                  <a:pt x="317" y="339"/>
                  <a:pt x="339" y="390"/>
                </a:cubicBezTo>
                <a:close/>
              </a:path>
            </a:pathLst>
          </a:custGeom>
          <a:solidFill>
            <a:srgbClr val="EB5C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3" name="Freeform 7"/>
          <p:cNvSpPr>
            <a:spLocks/>
          </p:cNvSpPr>
          <p:nvPr/>
        </p:nvSpPr>
        <p:spPr bwMode="auto">
          <a:xfrm>
            <a:off x="3855219" y="3231862"/>
            <a:ext cx="335371" cy="419725"/>
          </a:xfrm>
          <a:custGeom>
            <a:avLst/>
            <a:gdLst>
              <a:gd name="T0" fmla="*/ 52 w 417"/>
              <a:gd name="T1" fmla="*/ 176 h 520"/>
              <a:gd name="T2" fmla="*/ 176 w 417"/>
              <a:gd name="T3" fmla="*/ 273 h 520"/>
              <a:gd name="T4" fmla="*/ 332 w 417"/>
              <a:gd name="T5" fmla="*/ 366 h 520"/>
              <a:gd name="T6" fmla="*/ 316 w 417"/>
              <a:gd name="T7" fmla="*/ 336 h 520"/>
              <a:gd name="T8" fmla="*/ 200 w 417"/>
              <a:gd name="T9" fmla="*/ 232 h 520"/>
              <a:gd name="T10" fmla="*/ 119 w 417"/>
              <a:gd name="T11" fmla="*/ 170 h 520"/>
              <a:gd name="T12" fmla="*/ 101 w 417"/>
              <a:gd name="T13" fmla="*/ 22 h 520"/>
              <a:gd name="T14" fmla="*/ 116 w 417"/>
              <a:gd name="T15" fmla="*/ 0 h 520"/>
              <a:gd name="T16" fmla="*/ 261 w 417"/>
              <a:gd name="T17" fmla="*/ 134 h 520"/>
              <a:gd name="T18" fmla="*/ 400 w 417"/>
              <a:gd name="T19" fmla="*/ 314 h 520"/>
              <a:gd name="T20" fmla="*/ 357 w 417"/>
              <a:gd name="T21" fmla="*/ 495 h 520"/>
              <a:gd name="T22" fmla="*/ 329 w 417"/>
              <a:gd name="T23" fmla="*/ 520 h 520"/>
              <a:gd name="T24" fmla="*/ 217 w 417"/>
              <a:gd name="T25" fmla="*/ 399 h 520"/>
              <a:gd name="T26" fmla="*/ 116 w 417"/>
              <a:gd name="T27" fmla="*/ 351 h 520"/>
              <a:gd name="T28" fmla="*/ 95 w 417"/>
              <a:gd name="T29" fmla="*/ 348 h 520"/>
              <a:gd name="T30" fmla="*/ 64 w 417"/>
              <a:gd name="T31" fmla="*/ 385 h 520"/>
              <a:gd name="T32" fmla="*/ 73 w 417"/>
              <a:gd name="T33" fmla="*/ 423 h 520"/>
              <a:gd name="T34" fmla="*/ 52 w 417"/>
              <a:gd name="T35" fmla="*/ 176 h 5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17" h="520">
                <a:moveTo>
                  <a:pt x="52" y="176"/>
                </a:moveTo>
                <a:cubicBezTo>
                  <a:pt x="77" y="229"/>
                  <a:pt x="125" y="253"/>
                  <a:pt x="176" y="273"/>
                </a:cubicBezTo>
                <a:cubicBezTo>
                  <a:pt x="233" y="295"/>
                  <a:pt x="289" y="318"/>
                  <a:pt x="332" y="366"/>
                </a:cubicBezTo>
                <a:cubicBezTo>
                  <a:pt x="326" y="356"/>
                  <a:pt x="322" y="345"/>
                  <a:pt x="316" y="336"/>
                </a:cubicBezTo>
                <a:cubicBezTo>
                  <a:pt x="287" y="290"/>
                  <a:pt x="245" y="259"/>
                  <a:pt x="200" y="232"/>
                </a:cubicBezTo>
                <a:cubicBezTo>
                  <a:pt x="171" y="214"/>
                  <a:pt x="142" y="195"/>
                  <a:pt x="119" y="170"/>
                </a:cubicBezTo>
                <a:cubicBezTo>
                  <a:pt x="80" y="129"/>
                  <a:pt x="75" y="69"/>
                  <a:pt x="101" y="22"/>
                </a:cubicBezTo>
                <a:cubicBezTo>
                  <a:pt x="105" y="15"/>
                  <a:pt x="110" y="9"/>
                  <a:pt x="116" y="0"/>
                </a:cubicBezTo>
                <a:cubicBezTo>
                  <a:pt x="145" y="68"/>
                  <a:pt x="205" y="99"/>
                  <a:pt x="261" y="134"/>
                </a:cubicBezTo>
                <a:cubicBezTo>
                  <a:pt x="328" y="177"/>
                  <a:pt x="380" y="234"/>
                  <a:pt x="400" y="314"/>
                </a:cubicBezTo>
                <a:cubicBezTo>
                  <a:pt x="417" y="382"/>
                  <a:pt x="403" y="442"/>
                  <a:pt x="357" y="495"/>
                </a:cubicBezTo>
                <a:cubicBezTo>
                  <a:pt x="350" y="504"/>
                  <a:pt x="340" y="511"/>
                  <a:pt x="329" y="520"/>
                </a:cubicBezTo>
                <a:cubicBezTo>
                  <a:pt x="303" y="466"/>
                  <a:pt x="264" y="428"/>
                  <a:pt x="217" y="399"/>
                </a:cubicBezTo>
                <a:cubicBezTo>
                  <a:pt x="185" y="379"/>
                  <a:pt x="150" y="366"/>
                  <a:pt x="116" y="351"/>
                </a:cubicBezTo>
                <a:cubicBezTo>
                  <a:pt x="110" y="348"/>
                  <a:pt x="102" y="348"/>
                  <a:pt x="95" y="348"/>
                </a:cubicBezTo>
                <a:cubicBezTo>
                  <a:pt x="70" y="348"/>
                  <a:pt x="59" y="361"/>
                  <a:pt x="64" y="385"/>
                </a:cubicBezTo>
                <a:cubicBezTo>
                  <a:pt x="66" y="397"/>
                  <a:pt x="69" y="409"/>
                  <a:pt x="73" y="423"/>
                </a:cubicBezTo>
                <a:cubicBezTo>
                  <a:pt x="1" y="368"/>
                  <a:pt x="0" y="257"/>
                  <a:pt x="52" y="176"/>
                </a:cubicBezTo>
                <a:close/>
              </a:path>
            </a:pathLst>
          </a:custGeom>
          <a:solidFill>
            <a:srgbClr val="EB5C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4" name="Freeform 8"/>
          <p:cNvSpPr>
            <a:spLocks/>
          </p:cNvSpPr>
          <p:nvPr/>
        </p:nvSpPr>
        <p:spPr bwMode="auto">
          <a:xfrm>
            <a:off x="3872561" y="4220773"/>
            <a:ext cx="329249" cy="422786"/>
          </a:xfrm>
          <a:custGeom>
            <a:avLst/>
            <a:gdLst>
              <a:gd name="T0" fmla="*/ 58 w 409"/>
              <a:gd name="T1" fmla="*/ 125 h 524"/>
              <a:gd name="T2" fmla="*/ 194 w 409"/>
              <a:gd name="T3" fmla="*/ 201 h 524"/>
              <a:gd name="T4" fmla="*/ 151 w 409"/>
              <a:gd name="T5" fmla="*/ 124 h 524"/>
              <a:gd name="T6" fmla="*/ 132 w 409"/>
              <a:gd name="T7" fmla="*/ 51 h 524"/>
              <a:gd name="T8" fmla="*/ 188 w 409"/>
              <a:gd name="T9" fmla="*/ 0 h 524"/>
              <a:gd name="T10" fmla="*/ 183 w 409"/>
              <a:gd name="T11" fmla="*/ 63 h 524"/>
              <a:gd name="T12" fmla="*/ 241 w 409"/>
              <a:gd name="T13" fmla="*/ 149 h 524"/>
              <a:gd name="T14" fmla="*/ 289 w 409"/>
              <a:gd name="T15" fmla="*/ 234 h 524"/>
              <a:gd name="T16" fmla="*/ 284 w 409"/>
              <a:gd name="T17" fmla="*/ 182 h 524"/>
              <a:gd name="T18" fmla="*/ 268 w 409"/>
              <a:gd name="T19" fmla="*/ 129 h 524"/>
              <a:gd name="T20" fmla="*/ 244 w 409"/>
              <a:gd name="T21" fmla="*/ 80 h 524"/>
              <a:gd name="T22" fmla="*/ 323 w 409"/>
              <a:gd name="T23" fmla="*/ 356 h 524"/>
              <a:gd name="T24" fmla="*/ 366 w 409"/>
              <a:gd name="T25" fmla="*/ 254 h 524"/>
              <a:gd name="T26" fmla="*/ 382 w 409"/>
              <a:gd name="T27" fmla="*/ 421 h 524"/>
              <a:gd name="T28" fmla="*/ 213 w 409"/>
              <a:gd name="T29" fmla="*/ 519 h 524"/>
              <a:gd name="T30" fmla="*/ 314 w 409"/>
              <a:gd name="T31" fmla="*/ 437 h 524"/>
              <a:gd name="T32" fmla="*/ 229 w 409"/>
              <a:gd name="T33" fmla="*/ 452 h 524"/>
              <a:gd name="T34" fmla="*/ 235 w 409"/>
              <a:gd name="T35" fmla="*/ 241 h 524"/>
              <a:gd name="T36" fmla="*/ 136 w 409"/>
              <a:gd name="T37" fmla="*/ 420 h 524"/>
              <a:gd name="T38" fmla="*/ 73 w 409"/>
              <a:gd name="T39" fmla="*/ 342 h 524"/>
              <a:gd name="T40" fmla="*/ 74 w 409"/>
              <a:gd name="T41" fmla="*/ 459 h 524"/>
              <a:gd name="T42" fmla="*/ 82 w 409"/>
              <a:gd name="T43" fmla="*/ 211 h 524"/>
              <a:gd name="T44" fmla="*/ 90 w 409"/>
              <a:gd name="T45" fmla="*/ 251 h 524"/>
              <a:gd name="T46" fmla="*/ 111 w 409"/>
              <a:gd name="T47" fmla="*/ 254 h 524"/>
              <a:gd name="T48" fmla="*/ 124 w 409"/>
              <a:gd name="T49" fmla="*/ 206 h 524"/>
              <a:gd name="T50" fmla="*/ 78 w 409"/>
              <a:gd name="T51" fmla="*/ 137 h 524"/>
              <a:gd name="T52" fmla="*/ 58 w 409"/>
              <a:gd name="T53" fmla="*/ 125 h 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09" h="524">
                <a:moveTo>
                  <a:pt x="58" y="125"/>
                </a:moveTo>
                <a:cubicBezTo>
                  <a:pt x="115" y="127"/>
                  <a:pt x="159" y="151"/>
                  <a:pt x="194" y="201"/>
                </a:cubicBezTo>
                <a:cubicBezTo>
                  <a:pt x="189" y="165"/>
                  <a:pt x="174" y="142"/>
                  <a:pt x="151" y="124"/>
                </a:cubicBezTo>
                <a:cubicBezTo>
                  <a:pt x="125" y="104"/>
                  <a:pt x="127" y="78"/>
                  <a:pt x="132" y="51"/>
                </a:cubicBezTo>
                <a:cubicBezTo>
                  <a:pt x="138" y="22"/>
                  <a:pt x="156" y="6"/>
                  <a:pt x="188" y="0"/>
                </a:cubicBezTo>
                <a:cubicBezTo>
                  <a:pt x="163" y="21"/>
                  <a:pt x="169" y="42"/>
                  <a:pt x="183" y="63"/>
                </a:cubicBezTo>
                <a:cubicBezTo>
                  <a:pt x="202" y="92"/>
                  <a:pt x="223" y="120"/>
                  <a:pt x="241" y="149"/>
                </a:cubicBezTo>
                <a:cubicBezTo>
                  <a:pt x="258" y="176"/>
                  <a:pt x="272" y="204"/>
                  <a:pt x="289" y="234"/>
                </a:cubicBezTo>
                <a:cubicBezTo>
                  <a:pt x="287" y="216"/>
                  <a:pt x="287" y="199"/>
                  <a:pt x="284" y="182"/>
                </a:cubicBezTo>
                <a:cubicBezTo>
                  <a:pt x="280" y="164"/>
                  <a:pt x="275" y="146"/>
                  <a:pt x="268" y="129"/>
                </a:cubicBezTo>
                <a:cubicBezTo>
                  <a:pt x="262" y="112"/>
                  <a:pt x="253" y="97"/>
                  <a:pt x="244" y="80"/>
                </a:cubicBezTo>
                <a:cubicBezTo>
                  <a:pt x="337" y="127"/>
                  <a:pt x="366" y="287"/>
                  <a:pt x="323" y="356"/>
                </a:cubicBezTo>
                <a:cubicBezTo>
                  <a:pt x="354" y="343"/>
                  <a:pt x="360" y="328"/>
                  <a:pt x="366" y="254"/>
                </a:cubicBezTo>
                <a:cubicBezTo>
                  <a:pt x="403" y="297"/>
                  <a:pt x="409" y="366"/>
                  <a:pt x="382" y="421"/>
                </a:cubicBezTo>
                <a:cubicBezTo>
                  <a:pt x="351" y="482"/>
                  <a:pt x="280" y="524"/>
                  <a:pt x="213" y="519"/>
                </a:cubicBezTo>
                <a:cubicBezTo>
                  <a:pt x="255" y="499"/>
                  <a:pt x="292" y="476"/>
                  <a:pt x="314" y="437"/>
                </a:cubicBezTo>
                <a:cubicBezTo>
                  <a:pt x="287" y="442"/>
                  <a:pt x="260" y="446"/>
                  <a:pt x="229" y="452"/>
                </a:cubicBezTo>
                <a:cubicBezTo>
                  <a:pt x="245" y="378"/>
                  <a:pt x="253" y="310"/>
                  <a:pt x="235" y="241"/>
                </a:cubicBezTo>
                <a:cubicBezTo>
                  <a:pt x="224" y="313"/>
                  <a:pt x="188" y="370"/>
                  <a:pt x="136" y="420"/>
                </a:cubicBezTo>
                <a:cubicBezTo>
                  <a:pt x="103" y="405"/>
                  <a:pt x="87" y="377"/>
                  <a:pt x="73" y="342"/>
                </a:cubicBezTo>
                <a:cubicBezTo>
                  <a:pt x="57" y="383"/>
                  <a:pt x="63" y="420"/>
                  <a:pt x="74" y="459"/>
                </a:cubicBezTo>
                <a:cubicBezTo>
                  <a:pt x="0" y="395"/>
                  <a:pt x="17" y="259"/>
                  <a:pt x="82" y="211"/>
                </a:cubicBezTo>
                <a:cubicBezTo>
                  <a:pt x="85" y="224"/>
                  <a:pt x="86" y="238"/>
                  <a:pt x="90" y="251"/>
                </a:cubicBezTo>
                <a:cubicBezTo>
                  <a:pt x="94" y="263"/>
                  <a:pt x="103" y="263"/>
                  <a:pt x="111" y="254"/>
                </a:cubicBezTo>
                <a:cubicBezTo>
                  <a:pt x="125" y="241"/>
                  <a:pt x="127" y="224"/>
                  <a:pt x="124" y="206"/>
                </a:cubicBezTo>
                <a:cubicBezTo>
                  <a:pt x="120" y="176"/>
                  <a:pt x="104" y="153"/>
                  <a:pt x="78" y="137"/>
                </a:cubicBezTo>
                <a:cubicBezTo>
                  <a:pt x="72" y="133"/>
                  <a:pt x="65" y="129"/>
                  <a:pt x="58" y="125"/>
                </a:cubicBezTo>
                <a:close/>
              </a:path>
            </a:pathLst>
          </a:custGeom>
          <a:solidFill>
            <a:srgbClr val="EB5C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6" name="Freeform 9"/>
          <p:cNvSpPr>
            <a:spLocks/>
          </p:cNvSpPr>
          <p:nvPr/>
        </p:nvSpPr>
        <p:spPr bwMode="auto">
          <a:xfrm>
            <a:off x="3878858" y="2046413"/>
            <a:ext cx="265644" cy="533330"/>
          </a:xfrm>
          <a:custGeom>
            <a:avLst/>
            <a:gdLst>
              <a:gd name="T0" fmla="*/ 121 w 330"/>
              <a:gd name="T1" fmla="*/ 661 h 661"/>
              <a:gd name="T2" fmla="*/ 206 w 330"/>
              <a:gd name="T3" fmla="*/ 464 h 661"/>
              <a:gd name="T4" fmla="*/ 116 w 330"/>
              <a:gd name="T5" fmla="*/ 341 h 661"/>
              <a:gd name="T6" fmla="*/ 111 w 330"/>
              <a:gd name="T7" fmla="*/ 512 h 661"/>
              <a:gd name="T8" fmla="*/ 44 w 330"/>
              <a:gd name="T9" fmla="*/ 565 h 661"/>
              <a:gd name="T10" fmla="*/ 30 w 330"/>
              <a:gd name="T11" fmla="*/ 428 h 661"/>
              <a:gd name="T12" fmla="*/ 80 w 330"/>
              <a:gd name="T13" fmla="*/ 471 h 661"/>
              <a:gd name="T14" fmla="*/ 86 w 330"/>
              <a:gd name="T15" fmla="*/ 469 h 661"/>
              <a:gd name="T16" fmla="*/ 72 w 330"/>
              <a:gd name="T17" fmla="*/ 408 h 661"/>
              <a:gd name="T18" fmla="*/ 26 w 330"/>
              <a:gd name="T19" fmla="*/ 283 h 661"/>
              <a:gd name="T20" fmla="*/ 130 w 330"/>
              <a:gd name="T21" fmla="*/ 0 h 661"/>
              <a:gd name="T22" fmla="*/ 171 w 330"/>
              <a:gd name="T23" fmla="*/ 222 h 661"/>
              <a:gd name="T24" fmla="*/ 215 w 330"/>
              <a:gd name="T25" fmla="*/ 284 h 661"/>
              <a:gd name="T26" fmla="*/ 277 w 330"/>
              <a:gd name="T27" fmla="*/ 384 h 661"/>
              <a:gd name="T28" fmla="*/ 159 w 330"/>
              <a:gd name="T29" fmla="*/ 651 h 661"/>
              <a:gd name="T30" fmla="*/ 121 w 330"/>
              <a:gd name="T31" fmla="*/ 661 h 6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30" h="661">
                <a:moveTo>
                  <a:pt x="121" y="661"/>
                </a:moveTo>
                <a:cubicBezTo>
                  <a:pt x="188" y="608"/>
                  <a:pt x="220" y="544"/>
                  <a:pt x="206" y="464"/>
                </a:cubicBezTo>
                <a:cubicBezTo>
                  <a:pt x="196" y="411"/>
                  <a:pt x="172" y="366"/>
                  <a:pt x="116" y="341"/>
                </a:cubicBezTo>
                <a:cubicBezTo>
                  <a:pt x="132" y="401"/>
                  <a:pt x="143" y="457"/>
                  <a:pt x="111" y="512"/>
                </a:cubicBezTo>
                <a:cubicBezTo>
                  <a:pt x="96" y="537"/>
                  <a:pt x="74" y="553"/>
                  <a:pt x="44" y="565"/>
                </a:cubicBezTo>
                <a:cubicBezTo>
                  <a:pt x="57" y="517"/>
                  <a:pt x="53" y="472"/>
                  <a:pt x="30" y="428"/>
                </a:cubicBezTo>
                <a:cubicBezTo>
                  <a:pt x="59" y="430"/>
                  <a:pt x="71" y="449"/>
                  <a:pt x="80" y="471"/>
                </a:cubicBezTo>
                <a:cubicBezTo>
                  <a:pt x="82" y="471"/>
                  <a:pt x="84" y="470"/>
                  <a:pt x="86" y="469"/>
                </a:cubicBezTo>
                <a:cubicBezTo>
                  <a:pt x="82" y="449"/>
                  <a:pt x="79" y="428"/>
                  <a:pt x="72" y="408"/>
                </a:cubicBezTo>
                <a:cubicBezTo>
                  <a:pt x="58" y="366"/>
                  <a:pt x="37" y="326"/>
                  <a:pt x="26" y="283"/>
                </a:cubicBezTo>
                <a:cubicBezTo>
                  <a:pt x="0" y="176"/>
                  <a:pt x="44" y="59"/>
                  <a:pt x="130" y="0"/>
                </a:cubicBezTo>
                <a:cubicBezTo>
                  <a:pt x="94" y="84"/>
                  <a:pt x="123" y="155"/>
                  <a:pt x="171" y="222"/>
                </a:cubicBezTo>
                <a:cubicBezTo>
                  <a:pt x="185" y="243"/>
                  <a:pt x="201" y="263"/>
                  <a:pt x="215" y="284"/>
                </a:cubicBezTo>
                <a:cubicBezTo>
                  <a:pt x="236" y="317"/>
                  <a:pt x="260" y="349"/>
                  <a:pt x="277" y="384"/>
                </a:cubicBezTo>
                <a:cubicBezTo>
                  <a:pt x="330" y="494"/>
                  <a:pt x="276" y="615"/>
                  <a:pt x="159" y="651"/>
                </a:cubicBezTo>
                <a:cubicBezTo>
                  <a:pt x="148" y="654"/>
                  <a:pt x="137" y="657"/>
                  <a:pt x="121" y="661"/>
                </a:cubicBezTo>
                <a:close/>
              </a:path>
            </a:pathLst>
          </a:custGeom>
          <a:solidFill>
            <a:srgbClr val="EB5C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7" name="Freeform 10"/>
          <p:cNvSpPr>
            <a:spLocks/>
          </p:cNvSpPr>
          <p:nvPr/>
        </p:nvSpPr>
        <p:spPr bwMode="auto">
          <a:xfrm>
            <a:off x="3956578" y="3107373"/>
            <a:ext cx="154421" cy="217346"/>
          </a:xfrm>
          <a:custGeom>
            <a:avLst/>
            <a:gdLst>
              <a:gd name="T0" fmla="*/ 62 w 192"/>
              <a:gd name="T1" fmla="*/ 0 h 269"/>
              <a:gd name="T2" fmla="*/ 95 w 192"/>
              <a:gd name="T3" fmla="*/ 83 h 269"/>
              <a:gd name="T4" fmla="*/ 145 w 192"/>
              <a:gd name="T5" fmla="*/ 129 h 269"/>
              <a:gd name="T6" fmla="*/ 158 w 192"/>
              <a:gd name="T7" fmla="*/ 269 h 269"/>
              <a:gd name="T8" fmla="*/ 84 w 192"/>
              <a:gd name="T9" fmla="*/ 188 h 269"/>
              <a:gd name="T10" fmla="*/ 19 w 192"/>
              <a:gd name="T11" fmla="*/ 116 h 269"/>
              <a:gd name="T12" fmla="*/ 62 w 192"/>
              <a:gd name="T13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2" h="269">
                <a:moveTo>
                  <a:pt x="62" y="0"/>
                </a:moveTo>
                <a:cubicBezTo>
                  <a:pt x="53" y="36"/>
                  <a:pt x="73" y="61"/>
                  <a:pt x="95" y="83"/>
                </a:cubicBezTo>
                <a:cubicBezTo>
                  <a:pt x="111" y="99"/>
                  <a:pt x="129" y="113"/>
                  <a:pt x="145" y="129"/>
                </a:cubicBezTo>
                <a:cubicBezTo>
                  <a:pt x="188" y="172"/>
                  <a:pt x="192" y="215"/>
                  <a:pt x="158" y="269"/>
                </a:cubicBezTo>
                <a:cubicBezTo>
                  <a:pt x="144" y="231"/>
                  <a:pt x="114" y="209"/>
                  <a:pt x="84" y="188"/>
                </a:cubicBezTo>
                <a:cubicBezTo>
                  <a:pt x="57" y="169"/>
                  <a:pt x="32" y="148"/>
                  <a:pt x="19" y="116"/>
                </a:cubicBezTo>
                <a:cubicBezTo>
                  <a:pt x="0" y="70"/>
                  <a:pt x="19" y="16"/>
                  <a:pt x="62" y="0"/>
                </a:cubicBezTo>
                <a:close/>
              </a:path>
            </a:pathLst>
          </a:custGeom>
          <a:solidFill>
            <a:srgbClr val="EB5C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9" name="Freeform 11"/>
          <p:cNvSpPr>
            <a:spLocks/>
          </p:cNvSpPr>
          <p:nvPr/>
        </p:nvSpPr>
        <p:spPr bwMode="auto">
          <a:xfrm>
            <a:off x="3941948" y="4110910"/>
            <a:ext cx="119727" cy="136394"/>
          </a:xfrm>
          <a:custGeom>
            <a:avLst/>
            <a:gdLst>
              <a:gd name="T0" fmla="*/ 133 w 149"/>
              <a:gd name="T1" fmla="*/ 0 h 169"/>
              <a:gd name="T2" fmla="*/ 95 w 149"/>
              <a:gd name="T3" fmla="*/ 95 h 169"/>
              <a:gd name="T4" fmla="*/ 54 w 149"/>
              <a:gd name="T5" fmla="*/ 119 h 169"/>
              <a:gd name="T6" fmla="*/ 18 w 149"/>
              <a:gd name="T7" fmla="*/ 169 h 169"/>
              <a:gd name="T8" fmla="*/ 20 w 149"/>
              <a:gd name="T9" fmla="*/ 94 h 169"/>
              <a:gd name="T10" fmla="*/ 64 w 149"/>
              <a:gd name="T11" fmla="*/ 55 h 169"/>
              <a:gd name="T12" fmla="*/ 133 w 149"/>
              <a:gd name="T13" fmla="*/ 0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9" h="169">
                <a:moveTo>
                  <a:pt x="133" y="0"/>
                </a:moveTo>
                <a:cubicBezTo>
                  <a:pt x="149" y="47"/>
                  <a:pt x="140" y="69"/>
                  <a:pt x="95" y="95"/>
                </a:cubicBezTo>
                <a:cubicBezTo>
                  <a:pt x="81" y="103"/>
                  <a:pt x="67" y="110"/>
                  <a:pt x="54" y="119"/>
                </a:cubicBezTo>
                <a:cubicBezTo>
                  <a:pt x="31" y="134"/>
                  <a:pt x="25" y="143"/>
                  <a:pt x="18" y="169"/>
                </a:cubicBezTo>
                <a:cubicBezTo>
                  <a:pt x="1" y="144"/>
                  <a:pt x="0" y="117"/>
                  <a:pt x="20" y="94"/>
                </a:cubicBezTo>
                <a:cubicBezTo>
                  <a:pt x="32" y="79"/>
                  <a:pt x="49" y="67"/>
                  <a:pt x="64" y="55"/>
                </a:cubicBezTo>
                <a:cubicBezTo>
                  <a:pt x="87" y="36"/>
                  <a:pt x="110" y="18"/>
                  <a:pt x="133" y="0"/>
                </a:cubicBezTo>
                <a:close/>
              </a:path>
            </a:pathLst>
          </a:custGeom>
          <a:solidFill>
            <a:srgbClr val="EB5C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0" name="Freeform 12"/>
          <p:cNvSpPr>
            <a:spLocks/>
          </p:cNvSpPr>
          <p:nvPr/>
        </p:nvSpPr>
        <p:spPr bwMode="auto">
          <a:xfrm>
            <a:off x="1366685" y="2517164"/>
            <a:ext cx="142299" cy="194678"/>
          </a:xfrm>
          <a:custGeom>
            <a:avLst/>
            <a:gdLst>
              <a:gd name="T0" fmla="*/ 12 w 69"/>
              <a:gd name="T1" fmla="*/ 1 h 94"/>
              <a:gd name="T2" fmla="*/ 61 w 69"/>
              <a:gd name="T3" fmla="*/ 25 h 94"/>
              <a:gd name="T4" fmla="*/ 57 w 69"/>
              <a:gd name="T5" fmla="*/ 74 h 94"/>
              <a:gd name="T6" fmla="*/ 16 w 69"/>
              <a:gd name="T7" fmla="*/ 85 h 94"/>
              <a:gd name="T8" fmla="*/ 15 w 69"/>
              <a:gd name="T9" fmla="*/ 46 h 94"/>
              <a:gd name="T10" fmla="*/ 12 w 69"/>
              <a:gd name="T11" fmla="*/ 1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9" h="94">
                <a:moveTo>
                  <a:pt x="12" y="1"/>
                </a:moveTo>
                <a:cubicBezTo>
                  <a:pt x="35" y="0"/>
                  <a:pt x="51" y="7"/>
                  <a:pt x="61" y="25"/>
                </a:cubicBezTo>
                <a:cubicBezTo>
                  <a:pt x="69" y="42"/>
                  <a:pt x="69" y="59"/>
                  <a:pt x="57" y="74"/>
                </a:cubicBezTo>
                <a:cubicBezTo>
                  <a:pt x="47" y="89"/>
                  <a:pt x="27" y="94"/>
                  <a:pt x="16" y="85"/>
                </a:cubicBezTo>
                <a:cubicBezTo>
                  <a:pt x="0" y="72"/>
                  <a:pt x="7" y="59"/>
                  <a:pt x="15" y="46"/>
                </a:cubicBezTo>
                <a:cubicBezTo>
                  <a:pt x="30" y="23"/>
                  <a:pt x="30" y="22"/>
                  <a:pt x="12" y="1"/>
                </a:cubicBezTo>
                <a:close/>
              </a:path>
            </a:pathLst>
          </a:custGeom>
          <a:solidFill>
            <a:srgbClr val="EB5C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1" name="Freeform 13"/>
          <p:cNvSpPr>
            <a:spLocks/>
          </p:cNvSpPr>
          <p:nvPr/>
        </p:nvSpPr>
        <p:spPr bwMode="auto">
          <a:xfrm>
            <a:off x="4041607" y="4218392"/>
            <a:ext cx="34694" cy="38775"/>
          </a:xfrm>
          <a:custGeom>
            <a:avLst/>
            <a:gdLst>
              <a:gd name="T0" fmla="*/ 17 w 43"/>
              <a:gd name="T1" fmla="*/ 0 h 48"/>
              <a:gd name="T2" fmla="*/ 35 w 43"/>
              <a:gd name="T3" fmla="*/ 24 h 48"/>
              <a:gd name="T4" fmla="*/ 43 w 43"/>
              <a:gd name="T5" fmla="*/ 41 h 48"/>
              <a:gd name="T6" fmla="*/ 22 w 43"/>
              <a:gd name="T7" fmla="*/ 46 h 48"/>
              <a:gd name="T8" fmla="*/ 17 w 43"/>
              <a:gd name="T9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" h="48">
                <a:moveTo>
                  <a:pt x="17" y="0"/>
                </a:moveTo>
                <a:cubicBezTo>
                  <a:pt x="23" y="8"/>
                  <a:pt x="29" y="15"/>
                  <a:pt x="35" y="24"/>
                </a:cubicBezTo>
                <a:cubicBezTo>
                  <a:pt x="39" y="29"/>
                  <a:pt x="40" y="35"/>
                  <a:pt x="43" y="41"/>
                </a:cubicBezTo>
                <a:cubicBezTo>
                  <a:pt x="36" y="43"/>
                  <a:pt x="28" y="48"/>
                  <a:pt x="22" y="46"/>
                </a:cubicBezTo>
                <a:cubicBezTo>
                  <a:pt x="1" y="41"/>
                  <a:pt x="0" y="18"/>
                  <a:pt x="17" y="0"/>
                </a:cubicBezTo>
                <a:close/>
              </a:path>
            </a:pathLst>
          </a:custGeom>
          <a:solidFill>
            <a:srgbClr val="EB5C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2" name="Freeform 14"/>
          <p:cNvSpPr>
            <a:spLocks/>
          </p:cNvSpPr>
          <p:nvPr/>
        </p:nvSpPr>
        <p:spPr bwMode="auto">
          <a:xfrm>
            <a:off x="3899091" y="4339480"/>
            <a:ext cx="27551" cy="48979"/>
          </a:xfrm>
          <a:custGeom>
            <a:avLst/>
            <a:gdLst>
              <a:gd name="T0" fmla="*/ 9 w 34"/>
              <a:gd name="T1" fmla="*/ 61 h 61"/>
              <a:gd name="T2" fmla="*/ 0 w 34"/>
              <a:gd name="T3" fmla="*/ 0 h 61"/>
              <a:gd name="T4" fmla="*/ 26 w 34"/>
              <a:gd name="T5" fmla="*/ 18 h 61"/>
              <a:gd name="T6" fmla="*/ 9 w 34"/>
              <a:gd name="T7" fmla="*/ 61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" h="61">
                <a:moveTo>
                  <a:pt x="9" y="61"/>
                </a:moveTo>
                <a:cubicBezTo>
                  <a:pt x="6" y="42"/>
                  <a:pt x="3" y="24"/>
                  <a:pt x="0" y="0"/>
                </a:cubicBezTo>
                <a:cubicBezTo>
                  <a:pt x="10" y="6"/>
                  <a:pt x="23" y="10"/>
                  <a:pt x="26" y="18"/>
                </a:cubicBezTo>
                <a:cubicBezTo>
                  <a:pt x="34" y="37"/>
                  <a:pt x="21" y="50"/>
                  <a:pt x="9" y="61"/>
                </a:cubicBezTo>
                <a:close/>
              </a:path>
            </a:pathLst>
          </a:custGeom>
          <a:solidFill>
            <a:srgbClr val="EB5C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4021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9" grpId="0" animBg="1"/>
      <p:bldP spid="10" grpId="0"/>
      <p:bldP spid="15" grpId="0" animBg="1"/>
      <p:bldP spid="16" grpId="0"/>
      <p:bldP spid="21" grpId="0" animBg="1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1">
            <a:extLst>
              <a:ext uri="{FF2B5EF4-FFF2-40B4-BE49-F238E27FC236}">
                <a16:creationId xmlns:a16="http://schemas.microsoft.com/office/drawing/2014/main" id="{28765A1A-E430-484C-9685-50871E6809BA}"/>
              </a:ext>
            </a:extLst>
          </p:cNvPr>
          <p:cNvSpPr txBox="1"/>
          <p:nvPr/>
        </p:nvSpPr>
        <p:spPr>
          <a:xfrm>
            <a:off x="252413" y="1850757"/>
            <a:ext cx="31305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3551874" y="1850757"/>
            <a:ext cx="6104491" cy="1296145"/>
            <a:chOff x="3611356" y="1692224"/>
            <a:chExt cx="6104491" cy="1296145"/>
          </a:xfrm>
        </p:grpSpPr>
        <p:sp>
          <p:nvSpPr>
            <p:cNvPr id="6" name="Rectángulo 5"/>
            <p:cNvSpPr/>
            <p:nvPr/>
          </p:nvSpPr>
          <p:spPr>
            <a:xfrm>
              <a:off x="3639265" y="1692224"/>
              <a:ext cx="5902180" cy="129614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5" name="TextBox 12">
              <a:extLst>
                <a:ext uri="{FF2B5EF4-FFF2-40B4-BE49-F238E27FC236}">
                  <a16:creationId xmlns:a16="http://schemas.microsoft.com/office/drawing/2014/main" id="{D6385521-B375-4DB9-941A-4E49D95E96A0}"/>
                </a:ext>
              </a:extLst>
            </p:cNvPr>
            <p:cNvSpPr txBox="1"/>
            <p:nvPr/>
          </p:nvSpPr>
          <p:spPr>
            <a:xfrm>
              <a:off x="3611356" y="1836241"/>
              <a:ext cx="610449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marL="171459" indent="-171459">
                <a:buFont typeface="Wingdings" pitchFamily="2" charset="2"/>
                <a:buChar char="v"/>
              </a:pP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  <a:p>
              <a:pPr marL="171459" indent="-171459">
                <a:buFont typeface="Wingdings" pitchFamily="2" charset="2"/>
                <a:buChar char="v"/>
              </a:pP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108397" y="252065"/>
            <a:ext cx="9691098" cy="791651"/>
            <a:chOff x="0" y="-2763"/>
            <a:chExt cx="9691098" cy="791651"/>
          </a:xfrm>
        </p:grpSpPr>
        <p:sp>
          <p:nvSpPr>
            <p:cNvPr id="8" name="矩形 57"/>
            <p:cNvSpPr/>
            <p:nvPr/>
          </p:nvSpPr>
          <p:spPr>
            <a:xfrm>
              <a:off x="3396106" y="-2763"/>
              <a:ext cx="6294992" cy="791651"/>
            </a:xfrm>
            <a:custGeom>
              <a:avLst/>
              <a:gdLst>
                <a:gd name="connsiteX0" fmla="*/ 0 w 4078950"/>
                <a:gd name="connsiteY0" fmla="*/ 0 h 448751"/>
                <a:gd name="connsiteX1" fmla="*/ 4078950 w 4078950"/>
                <a:gd name="connsiteY1" fmla="*/ 0 h 448751"/>
                <a:gd name="connsiteX2" fmla="*/ 4078950 w 4078950"/>
                <a:gd name="connsiteY2" fmla="*/ 448751 h 448751"/>
                <a:gd name="connsiteX3" fmla="*/ 0 w 4078950"/>
                <a:gd name="connsiteY3" fmla="*/ 448751 h 448751"/>
                <a:gd name="connsiteX4" fmla="*/ 0 w 4078950"/>
                <a:gd name="connsiteY4" fmla="*/ 0 h 448751"/>
                <a:gd name="connsiteX0" fmla="*/ 0 w 4078950"/>
                <a:gd name="connsiteY0" fmla="*/ 330200 h 778951"/>
                <a:gd name="connsiteX1" fmla="*/ 2631150 w 4078950"/>
                <a:gd name="connsiteY1" fmla="*/ 0 h 778951"/>
                <a:gd name="connsiteX2" fmla="*/ 4078950 w 4078950"/>
                <a:gd name="connsiteY2" fmla="*/ 778951 h 778951"/>
                <a:gd name="connsiteX3" fmla="*/ 0 w 4078950"/>
                <a:gd name="connsiteY3" fmla="*/ 778951 h 778951"/>
                <a:gd name="connsiteX4" fmla="*/ 0 w 4078950"/>
                <a:gd name="connsiteY4" fmla="*/ 330200 h 778951"/>
                <a:gd name="connsiteX0" fmla="*/ 0 w 2631150"/>
                <a:gd name="connsiteY0" fmla="*/ 330200 h 778951"/>
                <a:gd name="connsiteX1" fmla="*/ 2631150 w 2631150"/>
                <a:gd name="connsiteY1" fmla="*/ 0 h 778951"/>
                <a:gd name="connsiteX2" fmla="*/ 2351750 w 2631150"/>
                <a:gd name="connsiteY2" fmla="*/ 258251 h 778951"/>
                <a:gd name="connsiteX3" fmla="*/ 0 w 2631150"/>
                <a:gd name="connsiteY3" fmla="*/ 778951 h 778951"/>
                <a:gd name="connsiteX4" fmla="*/ 0 w 2631150"/>
                <a:gd name="connsiteY4" fmla="*/ 330200 h 778951"/>
                <a:gd name="connsiteX0" fmla="*/ 0 w 2631150"/>
                <a:gd name="connsiteY0" fmla="*/ 330200 h 778951"/>
                <a:gd name="connsiteX1" fmla="*/ 2631150 w 2631150"/>
                <a:gd name="connsiteY1" fmla="*/ 0 h 778951"/>
                <a:gd name="connsiteX2" fmla="*/ 0 w 2631150"/>
                <a:gd name="connsiteY2" fmla="*/ 778951 h 778951"/>
                <a:gd name="connsiteX3" fmla="*/ 0 w 2631150"/>
                <a:gd name="connsiteY3" fmla="*/ 330200 h 778951"/>
                <a:gd name="connsiteX0" fmla="*/ 0 w 1132550"/>
                <a:gd name="connsiteY0" fmla="*/ 355600 h 804351"/>
                <a:gd name="connsiteX1" fmla="*/ 1132550 w 1132550"/>
                <a:gd name="connsiteY1" fmla="*/ 0 h 804351"/>
                <a:gd name="connsiteX2" fmla="*/ 0 w 1132550"/>
                <a:gd name="connsiteY2" fmla="*/ 804351 h 804351"/>
                <a:gd name="connsiteX3" fmla="*/ 0 w 1132550"/>
                <a:gd name="connsiteY3" fmla="*/ 355600 h 804351"/>
                <a:gd name="connsiteX0" fmla="*/ 0 w 1627850"/>
                <a:gd name="connsiteY0" fmla="*/ 228600 h 677351"/>
                <a:gd name="connsiteX1" fmla="*/ 1627850 w 1627850"/>
                <a:gd name="connsiteY1" fmla="*/ 0 h 677351"/>
                <a:gd name="connsiteX2" fmla="*/ 0 w 1627850"/>
                <a:gd name="connsiteY2" fmla="*/ 677351 h 677351"/>
                <a:gd name="connsiteX3" fmla="*/ 0 w 1627850"/>
                <a:gd name="connsiteY3" fmla="*/ 228600 h 677351"/>
                <a:gd name="connsiteX0" fmla="*/ 0 w 6415750"/>
                <a:gd name="connsiteY0" fmla="*/ 304800 h 753551"/>
                <a:gd name="connsiteX1" fmla="*/ 6415750 w 6415750"/>
                <a:gd name="connsiteY1" fmla="*/ 0 h 753551"/>
                <a:gd name="connsiteX2" fmla="*/ 0 w 6415750"/>
                <a:gd name="connsiteY2" fmla="*/ 753551 h 753551"/>
                <a:gd name="connsiteX3" fmla="*/ 0 w 6415750"/>
                <a:gd name="connsiteY3" fmla="*/ 304800 h 753551"/>
                <a:gd name="connsiteX0" fmla="*/ 0 w 6314150"/>
                <a:gd name="connsiteY0" fmla="*/ 342900 h 791651"/>
                <a:gd name="connsiteX1" fmla="*/ 6314150 w 6314150"/>
                <a:gd name="connsiteY1" fmla="*/ 0 h 791651"/>
                <a:gd name="connsiteX2" fmla="*/ 0 w 6314150"/>
                <a:gd name="connsiteY2" fmla="*/ 791651 h 791651"/>
                <a:gd name="connsiteX3" fmla="*/ 0 w 6314150"/>
                <a:gd name="connsiteY3" fmla="*/ 342900 h 791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14150" h="791651">
                  <a:moveTo>
                    <a:pt x="0" y="342900"/>
                  </a:moveTo>
                  <a:lnTo>
                    <a:pt x="6314150" y="0"/>
                  </a:lnTo>
                  <a:lnTo>
                    <a:pt x="0" y="791651"/>
                  </a:lnTo>
                  <a:lnTo>
                    <a:pt x="0" y="34290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56"/>
            <p:cNvSpPr/>
            <p:nvPr/>
          </p:nvSpPr>
          <p:spPr>
            <a:xfrm>
              <a:off x="0" y="207231"/>
              <a:ext cx="4078950" cy="4487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6"/>
            <p:cNvSpPr>
              <a:spLocks noChangeArrowheads="1"/>
            </p:cNvSpPr>
            <p:nvPr/>
          </p:nvSpPr>
          <p:spPr bwMode="auto">
            <a:xfrm>
              <a:off x="540445" y="273875"/>
              <a:ext cx="3295650" cy="31546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68571" tIns="34285" rIns="68571" bIns="34285">
              <a:spAutoFit/>
            </a:bodyPr>
            <a:lstStyle/>
            <a:p>
              <a:pPr defTabSz="96780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b="1" dirty="0" smtClean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CONTENIDO</a:t>
              </a:r>
              <a:endParaRPr lang="zh-CN" altLang="en-US" sz="16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1098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upo 68"/>
          <p:cNvGrpSpPr/>
          <p:nvPr/>
        </p:nvGrpSpPr>
        <p:grpSpPr>
          <a:xfrm>
            <a:off x="396427" y="1267837"/>
            <a:ext cx="4794140" cy="3512957"/>
            <a:chOff x="3956126" y="539162"/>
            <a:chExt cx="6198528" cy="4542039"/>
          </a:xfrm>
        </p:grpSpPr>
        <p:grpSp>
          <p:nvGrpSpPr>
            <p:cNvPr id="30" name="Group 2"/>
            <p:cNvGrpSpPr/>
            <p:nvPr/>
          </p:nvGrpSpPr>
          <p:grpSpPr>
            <a:xfrm>
              <a:off x="3970353" y="539162"/>
              <a:ext cx="6184301" cy="800220"/>
              <a:chOff x="4748009" y="1482095"/>
              <a:chExt cx="6184301" cy="800220"/>
            </a:xfrm>
          </p:grpSpPr>
          <p:grpSp>
            <p:nvGrpSpPr>
              <p:cNvPr id="31" name="Group 3"/>
              <p:cNvGrpSpPr/>
              <p:nvPr/>
            </p:nvGrpSpPr>
            <p:grpSpPr>
              <a:xfrm>
                <a:off x="5840274" y="1482095"/>
                <a:ext cx="5092036" cy="800220"/>
                <a:chOff x="6365620" y="1411925"/>
                <a:chExt cx="5092036" cy="800220"/>
              </a:xfrm>
            </p:grpSpPr>
            <p:sp>
              <p:nvSpPr>
                <p:cNvPr id="35" name="TextBox 7"/>
                <p:cNvSpPr txBox="1"/>
                <p:nvPr/>
              </p:nvSpPr>
              <p:spPr>
                <a:xfrm>
                  <a:off x="6365620" y="1750480"/>
                  <a:ext cx="509203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dirty="0">
                      <a:cs typeface="Arial" pitchFamily="34" charset="0"/>
                    </a:rPr>
                    <a:t>Get a modern PowerPoint  Presentation that is beautifully designed. </a:t>
                  </a:r>
                  <a:r>
                    <a:rPr lang="en-US" altLang="ko-KR" sz="1200" dirty="0">
                      <a:ea typeface="FZShuTi" pitchFamily="2" charset="-122"/>
                      <a:cs typeface="Arial" pitchFamily="34" charset="0"/>
                    </a:rPr>
                    <a:t>I hope and I believe that this Template will your Time.</a:t>
                  </a:r>
                  <a:endParaRPr lang="en-US" altLang="ko-KR" sz="1200" dirty="0">
                    <a:cs typeface="Arial" pitchFamily="34" charset="0"/>
                  </a:endParaRPr>
                </a:p>
              </p:txBody>
            </p:sp>
            <p:sp>
              <p:nvSpPr>
                <p:cNvPr id="36" name="TextBox 8"/>
                <p:cNvSpPr txBox="1"/>
                <p:nvPr/>
              </p:nvSpPr>
              <p:spPr>
                <a:xfrm>
                  <a:off x="6365621" y="1411925"/>
                  <a:ext cx="5092035" cy="369332"/>
                </a:xfrm>
                <a:prstGeom prst="rect">
                  <a:avLst/>
                </a:prstGeom>
                <a:noFill/>
              </p:spPr>
              <p:txBody>
                <a:bodyPr wrap="square" lIns="108000" rIns="108000" rtlCol="0">
                  <a:spAutoFit/>
                </a:bodyPr>
                <a:lstStyle/>
                <a:p>
                  <a:r>
                    <a:rPr lang="en-US" altLang="ko-KR" b="1" dirty="0">
                      <a:cs typeface="Arial" pitchFamily="34" charset="0"/>
                    </a:rPr>
                    <a:t>Contents</a:t>
                  </a:r>
                  <a:endParaRPr lang="ko-KR" altLang="en-US" b="1" dirty="0">
                    <a:cs typeface="Arial" pitchFamily="34" charset="0"/>
                  </a:endParaRPr>
                </a:p>
              </p:txBody>
            </p:sp>
          </p:grpSp>
          <p:grpSp>
            <p:nvGrpSpPr>
              <p:cNvPr id="32" name="Group 4"/>
              <p:cNvGrpSpPr/>
              <p:nvPr/>
            </p:nvGrpSpPr>
            <p:grpSpPr>
              <a:xfrm>
                <a:off x="4748009" y="1491808"/>
                <a:ext cx="958096" cy="780795"/>
                <a:chOff x="5326520" y="1449052"/>
                <a:chExt cx="958096" cy="780795"/>
              </a:xfrm>
            </p:grpSpPr>
            <p:sp>
              <p:nvSpPr>
                <p:cNvPr id="33" name="Oval 5"/>
                <p:cNvSpPr/>
                <p:nvPr/>
              </p:nvSpPr>
              <p:spPr>
                <a:xfrm>
                  <a:off x="5412981" y="1449052"/>
                  <a:ext cx="780795" cy="78079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4" name="TextBox 6"/>
                <p:cNvSpPr txBox="1"/>
                <p:nvPr/>
              </p:nvSpPr>
              <p:spPr>
                <a:xfrm>
                  <a:off x="5326520" y="1473767"/>
                  <a:ext cx="958096" cy="756080"/>
                </a:xfrm>
                <a:prstGeom prst="rect">
                  <a:avLst/>
                </a:prstGeom>
                <a:noFill/>
              </p:spPr>
              <p:txBody>
                <a:bodyPr wrap="square" lIns="108000" rIns="108000" rtlCol="0">
                  <a:spAutoFit/>
                </a:bodyPr>
                <a:lstStyle/>
                <a:p>
                  <a:pPr algn="ctr"/>
                  <a:r>
                    <a:rPr lang="en-US" altLang="ko-KR" sz="3200" b="1" dirty="0">
                      <a:solidFill>
                        <a:srgbClr val="ED6846"/>
                      </a:solidFill>
                      <a:cs typeface="Arial" pitchFamily="34" charset="0"/>
                    </a:rPr>
                    <a:t>01</a:t>
                  </a:r>
                  <a:endParaRPr lang="ko-KR" altLang="en-US" sz="3200" b="1" dirty="0">
                    <a:solidFill>
                      <a:srgbClr val="ED6846"/>
                    </a:solidFill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41" name="Group 13"/>
            <p:cNvGrpSpPr/>
            <p:nvPr/>
          </p:nvGrpSpPr>
          <p:grpSpPr>
            <a:xfrm>
              <a:off x="3956126" y="1786436"/>
              <a:ext cx="6194516" cy="802527"/>
              <a:chOff x="4737794" y="1482096"/>
              <a:chExt cx="6194516" cy="802527"/>
            </a:xfrm>
          </p:grpSpPr>
          <p:grpSp>
            <p:nvGrpSpPr>
              <p:cNvPr id="42" name="Group 14"/>
              <p:cNvGrpSpPr/>
              <p:nvPr/>
            </p:nvGrpSpPr>
            <p:grpSpPr>
              <a:xfrm>
                <a:off x="5840274" y="1482096"/>
                <a:ext cx="5092036" cy="800219"/>
                <a:chOff x="6365620" y="1411926"/>
                <a:chExt cx="5092036" cy="800219"/>
              </a:xfrm>
            </p:grpSpPr>
            <p:sp>
              <p:nvSpPr>
                <p:cNvPr id="46" name="TextBox 18"/>
                <p:cNvSpPr txBox="1"/>
                <p:nvPr/>
              </p:nvSpPr>
              <p:spPr>
                <a:xfrm>
                  <a:off x="6365620" y="1750480"/>
                  <a:ext cx="509203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dirty="0">
                      <a:cs typeface="Arial" pitchFamily="34" charset="0"/>
                    </a:rPr>
                    <a:t>Get a modern PowerPoint  Presentation that is beautifully designed. </a:t>
                  </a:r>
                  <a:r>
                    <a:rPr lang="en-US" altLang="ko-KR" sz="1200" dirty="0">
                      <a:ea typeface="FZShuTi" pitchFamily="2" charset="-122"/>
                      <a:cs typeface="Arial" pitchFamily="34" charset="0"/>
                    </a:rPr>
                    <a:t>I hope and I believe that this Template will your Time.</a:t>
                  </a:r>
                  <a:endParaRPr lang="en-US" altLang="ko-KR" sz="1200" dirty="0">
                    <a:cs typeface="Arial" pitchFamily="34" charset="0"/>
                  </a:endParaRPr>
                </a:p>
              </p:txBody>
            </p:sp>
            <p:sp>
              <p:nvSpPr>
                <p:cNvPr id="47" name="TextBox 19"/>
                <p:cNvSpPr txBox="1"/>
                <p:nvPr/>
              </p:nvSpPr>
              <p:spPr>
                <a:xfrm>
                  <a:off x="6365620" y="1411926"/>
                  <a:ext cx="5092036" cy="369332"/>
                </a:xfrm>
                <a:prstGeom prst="rect">
                  <a:avLst/>
                </a:prstGeom>
                <a:noFill/>
              </p:spPr>
              <p:txBody>
                <a:bodyPr wrap="square" lIns="108000" rIns="108000" rtlCol="0">
                  <a:spAutoFit/>
                </a:bodyPr>
                <a:lstStyle/>
                <a:p>
                  <a:r>
                    <a:rPr lang="en-US" altLang="ko-KR" b="1" dirty="0">
                      <a:cs typeface="Arial" pitchFamily="34" charset="0"/>
                    </a:rPr>
                    <a:t>Contents</a:t>
                  </a:r>
                  <a:endParaRPr lang="ko-KR" altLang="en-US" b="1" dirty="0">
                    <a:cs typeface="Arial" pitchFamily="34" charset="0"/>
                  </a:endParaRPr>
                </a:p>
              </p:txBody>
            </p:sp>
          </p:grpSp>
          <p:grpSp>
            <p:nvGrpSpPr>
              <p:cNvPr id="43" name="Group 15"/>
              <p:cNvGrpSpPr/>
              <p:nvPr/>
            </p:nvGrpSpPr>
            <p:grpSpPr>
              <a:xfrm>
                <a:off x="4737794" y="1491808"/>
                <a:ext cx="958095" cy="792815"/>
                <a:chOff x="5316305" y="1449052"/>
                <a:chExt cx="958095" cy="792815"/>
              </a:xfrm>
            </p:grpSpPr>
            <p:sp>
              <p:nvSpPr>
                <p:cNvPr id="44" name="Oval 16"/>
                <p:cNvSpPr/>
                <p:nvPr/>
              </p:nvSpPr>
              <p:spPr>
                <a:xfrm>
                  <a:off x="5412981" y="1449052"/>
                  <a:ext cx="780795" cy="78079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5" name="TextBox 17"/>
                <p:cNvSpPr txBox="1"/>
                <p:nvPr/>
              </p:nvSpPr>
              <p:spPr>
                <a:xfrm>
                  <a:off x="5316305" y="1485788"/>
                  <a:ext cx="958095" cy="756079"/>
                </a:xfrm>
                <a:prstGeom prst="rect">
                  <a:avLst/>
                </a:prstGeom>
                <a:noFill/>
              </p:spPr>
              <p:txBody>
                <a:bodyPr wrap="square" lIns="108000" rIns="108000" rtlCol="0">
                  <a:spAutoFit/>
                </a:bodyPr>
                <a:lstStyle/>
                <a:p>
                  <a:pPr algn="ctr"/>
                  <a:r>
                    <a:rPr lang="en-US" altLang="ko-KR" sz="3200" b="1" dirty="0">
                      <a:solidFill>
                        <a:srgbClr val="ED6846"/>
                      </a:solidFill>
                      <a:cs typeface="Arial" pitchFamily="34" charset="0"/>
                    </a:rPr>
                    <a:t>02</a:t>
                  </a:r>
                  <a:endParaRPr lang="ko-KR" altLang="en-US" sz="3200" b="1" dirty="0">
                    <a:solidFill>
                      <a:srgbClr val="ED6846"/>
                    </a:solidFill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48" name="Group 20"/>
            <p:cNvGrpSpPr/>
            <p:nvPr/>
          </p:nvGrpSpPr>
          <p:grpSpPr>
            <a:xfrm>
              <a:off x="3956129" y="3033709"/>
              <a:ext cx="6190501" cy="818933"/>
              <a:chOff x="4741809" y="1482096"/>
              <a:chExt cx="6190501" cy="818933"/>
            </a:xfrm>
          </p:grpSpPr>
          <p:grpSp>
            <p:nvGrpSpPr>
              <p:cNvPr id="49" name="Group 21"/>
              <p:cNvGrpSpPr/>
              <p:nvPr/>
            </p:nvGrpSpPr>
            <p:grpSpPr>
              <a:xfrm>
                <a:off x="5840274" y="1482096"/>
                <a:ext cx="5092036" cy="800219"/>
                <a:chOff x="6365620" y="1411926"/>
                <a:chExt cx="5092036" cy="800219"/>
              </a:xfrm>
            </p:grpSpPr>
            <p:sp>
              <p:nvSpPr>
                <p:cNvPr id="53" name="TextBox 25"/>
                <p:cNvSpPr txBox="1"/>
                <p:nvPr/>
              </p:nvSpPr>
              <p:spPr>
                <a:xfrm>
                  <a:off x="6365620" y="1750480"/>
                  <a:ext cx="509203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dirty="0">
                      <a:cs typeface="Arial" pitchFamily="34" charset="0"/>
                    </a:rPr>
                    <a:t>Get a modern PowerPoint  Presentation that is beautifully designed. </a:t>
                  </a:r>
                  <a:r>
                    <a:rPr lang="en-US" altLang="ko-KR" sz="1200" dirty="0">
                      <a:ea typeface="FZShuTi" pitchFamily="2" charset="-122"/>
                      <a:cs typeface="Arial" pitchFamily="34" charset="0"/>
                    </a:rPr>
                    <a:t>I hope and I believe that this Template will your Time.</a:t>
                  </a:r>
                  <a:endParaRPr lang="en-US" altLang="ko-KR" sz="1200" dirty="0">
                    <a:cs typeface="Arial" pitchFamily="34" charset="0"/>
                  </a:endParaRPr>
                </a:p>
              </p:txBody>
            </p:sp>
            <p:sp>
              <p:nvSpPr>
                <p:cNvPr id="54" name="TextBox 26"/>
                <p:cNvSpPr txBox="1"/>
                <p:nvPr/>
              </p:nvSpPr>
              <p:spPr>
                <a:xfrm>
                  <a:off x="6365620" y="1411926"/>
                  <a:ext cx="5092036" cy="369332"/>
                </a:xfrm>
                <a:prstGeom prst="rect">
                  <a:avLst/>
                </a:prstGeom>
                <a:noFill/>
              </p:spPr>
              <p:txBody>
                <a:bodyPr wrap="square" lIns="108000" rIns="108000" rtlCol="0">
                  <a:spAutoFit/>
                </a:bodyPr>
                <a:lstStyle/>
                <a:p>
                  <a:r>
                    <a:rPr lang="en-US" altLang="ko-KR" b="1" dirty="0">
                      <a:cs typeface="Arial" pitchFamily="34" charset="0"/>
                    </a:rPr>
                    <a:t>Contents</a:t>
                  </a:r>
                  <a:endParaRPr lang="ko-KR" altLang="en-US" b="1" dirty="0">
                    <a:cs typeface="Arial" pitchFamily="34" charset="0"/>
                  </a:endParaRPr>
                </a:p>
              </p:txBody>
            </p:sp>
          </p:grpSp>
          <p:grpSp>
            <p:nvGrpSpPr>
              <p:cNvPr id="50" name="Group 22"/>
              <p:cNvGrpSpPr/>
              <p:nvPr/>
            </p:nvGrpSpPr>
            <p:grpSpPr>
              <a:xfrm>
                <a:off x="4741809" y="1491808"/>
                <a:ext cx="958095" cy="809221"/>
                <a:chOff x="5320320" y="1449052"/>
                <a:chExt cx="958095" cy="809221"/>
              </a:xfrm>
            </p:grpSpPr>
            <p:sp>
              <p:nvSpPr>
                <p:cNvPr id="51" name="Oval 23"/>
                <p:cNvSpPr/>
                <p:nvPr/>
              </p:nvSpPr>
              <p:spPr>
                <a:xfrm>
                  <a:off x="5412981" y="1449052"/>
                  <a:ext cx="780795" cy="78079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2" name="TextBox 24"/>
                <p:cNvSpPr txBox="1"/>
                <p:nvPr/>
              </p:nvSpPr>
              <p:spPr>
                <a:xfrm>
                  <a:off x="5320320" y="1502194"/>
                  <a:ext cx="958095" cy="756079"/>
                </a:xfrm>
                <a:prstGeom prst="rect">
                  <a:avLst/>
                </a:prstGeom>
                <a:noFill/>
              </p:spPr>
              <p:txBody>
                <a:bodyPr wrap="square" lIns="108000" rIns="108000" rtlCol="0">
                  <a:spAutoFit/>
                </a:bodyPr>
                <a:lstStyle/>
                <a:p>
                  <a:pPr algn="ctr"/>
                  <a:r>
                    <a:rPr lang="en-US" altLang="ko-KR" sz="3200" b="1" dirty="0">
                      <a:solidFill>
                        <a:srgbClr val="ED6846"/>
                      </a:solidFill>
                      <a:cs typeface="Arial" pitchFamily="34" charset="0"/>
                    </a:rPr>
                    <a:t>03</a:t>
                  </a:r>
                  <a:endParaRPr lang="ko-KR" altLang="en-US" sz="3200" b="1" dirty="0">
                    <a:solidFill>
                      <a:srgbClr val="ED6846"/>
                    </a:solidFill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55" name="Group 27"/>
            <p:cNvGrpSpPr/>
            <p:nvPr/>
          </p:nvGrpSpPr>
          <p:grpSpPr>
            <a:xfrm>
              <a:off x="3956128" y="4280982"/>
              <a:ext cx="6186490" cy="800219"/>
              <a:chOff x="4745820" y="1482096"/>
              <a:chExt cx="6186490" cy="800219"/>
            </a:xfrm>
          </p:grpSpPr>
          <p:grpSp>
            <p:nvGrpSpPr>
              <p:cNvPr id="56" name="Group 28"/>
              <p:cNvGrpSpPr/>
              <p:nvPr/>
            </p:nvGrpSpPr>
            <p:grpSpPr>
              <a:xfrm>
                <a:off x="5840274" y="1482096"/>
                <a:ext cx="5092036" cy="800219"/>
                <a:chOff x="6365620" y="1411926"/>
                <a:chExt cx="5092036" cy="800219"/>
              </a:xfrm>
            </p:grpSpPr>
            <p:sp>
              <p:nvSpPr>
                <p:cNvPr id="60" name="TextBox 32"/>
                <p:cNvSpPr txBox="1"/>
                <p:nvPr/>
              </p:nvSpPr>
              <p:spPr>
                <a:xfrm>
                  <a:off x="6365620" y="1750480"/>
                  <a:ext cx="509203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dirty="0">
                      <a:cs typeface="Arial" pitchFamily="34" charset="0"/>
                    </a:rPr>
                    <a:t>Get a modern PowerPoint  Presentation that is beautifully designed. </a:t>
                  </a:r>
                  <a:r>
                    <a:rPr lang="en-US" altLang="ko-KR" sz="1200" dirty="0">
                      <a:ea typeface="FZShuTi" pitchFamily="2" charset="-122"/>
                      <a:cs typeface="Arial" pitchFamily="34" charset="0"/>
                    </a:rPr>
                    <a:t>I hope and I believe that this Template will your Time.</a:t>
                  </a:r>
                  <a:endParaRPr lang="en-US" altLang="ko-KR" sz="1200" dirty="0">
                    <a:cs typeface="Arial" pitchFamily="34" charset="0"/>
                  </a:endParaRPr>
                </a:p>
              </p:txBody>
            </p:sp>
            <p:sp>
              <p:nvSpPr>
                <p:cNvPr id="61" name="TextBox 33"/>
                <p:cNvSpPr txBox="1"/>
                <p:nvPr/>
              </p:nvSpPr>
              <p:spPr>
                <a:xfrm>
                  <a:off x="6365620" y="1411926"/>
                  <a:ext cx="5092036" cy="369332"/>
                </a:xfrm>
                <a:prstGeom prst="rect">
                  <a:avLst/>
                </a:prstGeom>
                <a:noFill/>
              </p:spPr>
              <p:txBody>
                <a:bodyPr wrap="square" lIns="108000" rIns="108000" rtlCol="0">
                  <a:spAutoFit/>
                </a:bodyPr>
                <a:lstStyle/>
                <a:p>
                  <a:r>
                    <a:rPr lang="en-US" altLang="ko-KR" b="1" dirty="0">
                      <a:cs typeface="Arial" pitchFamily="34" charset="0"/>
                    </a:rPr>
                    <a:t>Contents</a:t>
                  </a:r>
                  <a:endParaRPr lang="ko-KR" altLang="en-US" b="1" dirty="0">
                    <a:cs typeface="Arial" pitchFamily="34" charset="0"/>
                  </a:endParaRPr>
                </a:p>
              </p:txBody>
            </p:sp>
          </p:grpSp>
          <p:grpSp>
            <p:nvGrpSpPr>
              <p:cNvPr id="57" name="Group 29"/>
              <p:cNvGrpSpPr/>
              <p:nvPr/>
            </p:nvGrpSpPr>
            <p:grpSpPr>
              <a:xfrm>
                <a:off x="4745820" y="1491808"/>
                <a:ext cx="958095" cy="788325"/>
                <a:chOff x="5324331" y="1449052"/>
                <a:chExt cx="958095" cy="788325"/>
              </a:xfrm>
            </p:grpSpPr>
            <p:sp>
              <p:nvSpPr>
                <p:cNvPr id="58" name="Oval 30"/>
                <p:cNvSpPr/>
                <p:nvPr/>
              </p:nvSpPr>
              <p:spPr>
                <a:xfrm>
                  <a:off x="5412981" y="1449052"/>
                  <a:ext cx="780795" cy="78079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9" name="TextBox 31"/>
                <p:cNvSpPr txBox="1"/>
                <p:nvPr/>
              </p:nvSpPr>
              <p:spPr>
                <a:xfrm>
                  <a:off x="5324331" y="1481298"/>
                  <a:ext cx="958095" cy="756079"/>
                </a:xfrm>
                <a:prstGeom prst="rect">
                  <a:avLst/>
                </a:prstGeom>
                <a:noFill/>
              </p:spPr>
              <p:txBody>
                <a:bodyPr wrap="square" lIns="108000" rIns="108000" rtlCol="0">
                  <a:spAutoFit/>
                </a:bodyPr>
                <a:lstStyle/>
                <a:p>
                  <a:pPr algn="ctr"/>
                  <a:r>
                    <a:rPr lang="en-US" altLang="ko-KR" sz="3200" b="1" dirty="0">
                      <a:solidFill>
                        <a:srgbClr val="ED6846"/>
                      </a:solidFill>
                      <a:cs typeface="Arial" pitchFamily="34" charset="0"/>
                    </a:rPr>
                    <a:t>04</a:t>
                  </a:r>
                  <a:endParaRPr lang="ko-KR" altLang="en-US" sz="3200" b="1" dirty="0">
                    <a:solidFill>
                      <a:srgbClr val="ED6846"/>
                    </a:solidFill>
                    <a:cs typeface="Arial" pitchFamily="34" charset="0"/>
                  </a:endParaRPr>
                </a:p>
              </p:txBody>
            </p:sp>
          </p:grpSp>
        </p:grpSp>
      </p:grpSp>
      <p:grpSp>
        <p:nvGrpSpPr>
          <p:cNvPr id="38" name="Grupo 37"/>
          <p:cNvGrpSpPr/>
          <p:nvPr/>
        </p:nvGrpSpPr>
        <p:grpSpPr>
          <a:xfrm>
            <a:off x="36389" y="108049"/>
            <a:ext cx="9691098" cy="791651"/>
            <a:chOff x="152400" y="149637"/>
            <a:chExt cx="9691098" cy="791651"/>
          </a:xfrm>
        </p:grpSpPr>
        <p:sp>
          <p:nvSpPr>
            <p:cNvPr id="39" name="矩形 57"/>
            <p:cNvSpPr/>
            <p:nvPr/>
          </p:nvSpPr>
          <p:spPr>
            <a:xfrm>
              <a:off x="3548506" y="149637"/>
              <a:ext cx="6294992" cy="791651"/>
            </a:xfrm>
            <a:custGeom>
              <a:avLst/>
              <a:gdLst>
                <a:gd name="connsiteX0" fmla="*/ 0 w 4078950"/>
                <a:gd name="connsiteY0" fmla="*/ 0 h 448751"/>
                <a:gd name="connsiteX1" fmla="*/ 4078950 w 4078950"/>
                <a:gd name="connsiteY1" fmla="*/ 0 h 448751"/>
                <a:gd name="connsiteX2" fmla="*/ 4078950 w 4078950"/>
                <a:gd name="connsiteY2" fmla="*/ 448751 h 448751"/>
                <a:gd name="connsiteX3" fmla="*/ 0 w 4078950"/>
                <a:gd name="connsiteY3" fmla="*/ 448751 h 448751"/>
                <a:gd name="connsiteX4" fmla="*/ 0 w 4078950"/>
                <a:gd name="connsiteY4" fmla="*/ 0 h 448751"/>
                <a:gd name="connsiteX0" fmla="*/ 0 w 4078950"/>
                <a:gd name="connsiteY0" fmla="*/ 330200 h 778951"/>
                <a:gd name="connsiteX1" fmla="*/ 2631150 w 4078950"/>
                <a:gd name="connsiteY1" fmla="*/ 0 h 778951"/>
                <a:gd name="connsiteX2" fmla="*/ 4078950 w 4078950"/>
                <a:gd name="connsiteY2" fmla="*/ 778951 h 778951"/>
                <a:gd name="connsiteX3" fmla="*/ 0 w 4078950"/>
                <a:gd name="connsiteY3" fmla="*/ 778951 h 778951"/>
                <a:gd name="connsiteX4" fmla="*/ 0 w 4078950"/>
                <a:gd name="connsiteY4" fmla="*/ 330200 h 778951"/>
                <a:gd name="connsiteX0" fmla="*/ 0 w 2631150"/>
                <a:gd name="connsiteY0" fmla="*/ 330200 h 778951"/>
                <a:gd name="connsiteX1" fmla="*/ 2631150 w 2631150"/>
                <a:gd name="connsiteY1" fmla="*/ 0 h 778951"/>
                <a:gd name="connsiteX2" fmla="*/ 2351750 w 2631150"/>
                <a:gd name="connsiteY2" fmla="*/ 258251 h 778951"/>
                <a:gd name="connsiteX3" fmla="*/ 0 w 2631150"/>
                <a:gd name="connsiteY3" fmla="*/ 778951 h 778951"/>
                <a:gd name="connsiteX4" fmla="*/ 0 w 2631150"/>
                <a:gd name="connsiteY4" fmla="*/ 330200 h 778951"/>
                <a:gd name="connsiteX0" fmla="*/ 0 w 2631150"/>
                <a:gd name="connsiteY0" fmla="*/ 330200 h 778951"/>
                <a:gd name="connsiteX1" fmla="*/ 2631150 w 2631150"/>
                <a:gd name="connsiteY1" fmla="*/ 0 h 778951"/>
                <a:gd name="connsiteX2" fmla="*/ 0 w 2631150"/>
                <a:gd name="connsiteY2" fmla="*/ 778951 h 778951"/>
                <a:gd name="connsiteX3" fmla="*/ 0 w 2631150"/>
                <a:gd name="connsiteY3" fmla="*/ 330200 h 778951"/>
                <a:gd name="connsiteX0" fmla="*/ 0 w 1132550"/>
                <a:gd name="connsiteY0" fmla="*/ 355600 h 804351"/>
                <a:gd name="connsiteX1" fmla="*/ 1132550 w 1132550"/>
                <a:gd name="connsiteY1" fmla="*/ 0 h 804351"/>
                <a:gd name="connsiteX2" fmla="*/ 0 w 1132550"/>
                <a:gd name="connsiteY2" fmla="*/ 804351 h 804351"/>
                <a:gd name="connsiteX3" fmla="*/ 0 w 1132550"/>
                <a:gd name="connsiteY3" fmla="*/ 355600 h 804351"/>
                <a:gd name="connsiteX0" fmla="*/ 0 w 1627850"/>
                <a:gd name="connsiteY0" fmla="*/ 228600 h 677351"/>
                <a:gd name="connsiteX1" fmla="*/ 1627850 w 1627850"/>
                <a:gd name="connsiteY1" fmla="*/ 0 h 677351"/>
                <a:gd name="connsiteX2" fmla="*/ 0 w 1627850"/>
                <a:gd name="connsiteY2" fmla="*/ 677351 h 677351"/>
                <a:gd name="connsiteX3" fmla="*/ 0 w 1627850"/>
                <a:gd name="connsiteY3" fmla="*/ 228600 h 677351"/>
                <a:gd name="connsiteX0" fmla="*/ 0 w 6415750"/>
                <a:gd name="connsiteY0" fmla="*/ 304800 h 753551"/>
                <a:gd name="connsiteX1" fmla="*/ 6415750 w 6415750"/>
                <a:gd name="connsiteY1" fmla="*/ 0 h 753551"/>
                <a:gd name="connsiteX2" fmla="*/ 0 w 6415750"/>
                <a:gd name="connsiteY2" fmla="*/ 753551 h 753551"/>
                <a:gd name="connsiteX3" fmla="*/ 0 w 6415750"/>
                <a:gd name="connsiteY3" fmla="*/ 304800 h 753551"/>
                <a:gd name="connsiteX0" fmla="*/ 0 w 6314150"/>
                <a:gd name="connsiteY0" fmla="*/ 342900 h 791651"/>
                <a:gd name="connsiteX1" fmla="*/ 6314150 w 6314150"/>
                <a:gd name="connsiteY1" fmla="*/ 0 h 791651"/>
                <a:gd name="connsiteX2" fmla="*/ 0 w 6314150"/>
                <a:gd name="connsiteY2" fmla="*/ 791651 h 791651"/>
                <a:gd name="connsiteX3" fmla="*/ 0 w 6314150"/>
                <a:gd name="connsiteY3" fmla="*/ 342900 h 791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14150" h="791651">
                  <a:moveTo>
                    <a:pt x="0" y="342900"/>
                  </a:moveTo>
                  <a:lnTo>
                    <a:pt x="6314150" y="0"/>
                  </a:lnTo>
                  <a:lnTo>
                    <a:pt x="0" y="791651"/>
                  </a:lnTo>
                  <a:lnTo>
                    <a:pt x="0" y="342900"/>
                  </a:lnTo>
                  <a:close/>
                </a:path>
              </a:pathLst>
            </a:custGeom>
            <a:solidFill>
              <a:srgbClr val="FF8B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56"/>
            <p:cNvSpPr/>
            <p:nvPr/>
          </p:nvSpPr>
          <p:spPr>
            <a:xfrm>
              <a:off x="152400" y="359631"/>
              <a:ext cx="4078950" cy="448751"/>
            </a:xfrm>
            <a:prstGeom prst="rect">
              <a:avLst/>
            </a:prstGeom>
            <a:solidFill>
              <a:srgbClr val="FF3F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直角三角形 64"/>
            <p:cNvSpPr/>
            <p:nvPr/>
          </p:nvSpPr>
          <p:spPr>
            <a:xfrm flipV="1">
              <a:off x="3548506" y="803909"/>
              <a:ext cx="682844" cy="137160"/>
            </a:xfrm>
            <a:prstGeom prst="rtTriangle">
              <a:avLst/>
            </a:prstGeom>
            <a:solidFill>
              <a:srgbClr val="A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文本框 6"/>
            <p:cNvSpPr>
              <a:spLocks noChangeArrowheads="1"/>
            </p:cNvSpPr>
            <p:nvPr/>
          </p:nvSpPr>
          <p:spPr bwMode="auto">
            <a:xfrm>
              <a:off x="649984" y="426275"/>
              <a:ext cx="3295650" cy="31546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68571" tIns="34285" rIns="68571" bIns="34285">
              <a:spAutoFit/>
            </a:bodyPr>
            <a:lstStyle/>
            <a:p>
              <a:pPr defTabSz="96780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E" altLang="zh-CN" sz="16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Titulo</a:t>
              </a:r>
              <a:endPara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9037" y="1121663"/>
            <a:ext cx="2911320" cy="318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3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5">
            <a:extLst>
              <a:ext uri="{FF2B5EF4-FFF2-40B4-BE49-F238E27FC236}">
                <a16:creationId xmlns:a16="http://schemas.microsoft.com/office/drawing/2014/main" id="{8EFA494E-E7D6-4DFE-AE50-9059CEC4A9F7}"/>
              </a:ext>
            </a:extLst>
          </p:cNvPr>
          <p:cNvSpPr txBox="1"/>
          <p:nvPr/>
        </p:nvSpPr>
        <p:spPr>
          <a:xfrm>
            <a:off x="540445" y="2484313"/>
            <a:ext cx="3968386" cy="1477328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just" defTabSz="914400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sz="1800" noProof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Lorem ipsum dolor sit amet, nibh est. A magna maecenas, quam magna nec quis, lorem nunc. Suspendisse viverra sodales mauris, cras pharetra proin egestas arcu erat dolor, at amet. </a:t>
            </a:r>
          </a:p>
        </p:txBody>
      </p:sp>
      <p:sp>
        <p:nvSpPr>
          <p:cNvPr id="13" name="TextBox 5"/>
          <p:cNvSpPr txBox="1"/>
          <p:nvPr/>
        </p:nvSpPr>
        <p:spPr>
          <a:xfrm>
            <a:off x="330767" y="1453207"/>
            <a:ext cx="4387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800" dirty="0">
                <a:solidFill>
                  <a:schemeClr val="accent2">
                    <a:lumMod val="75000"/>
                  </a:schemeClr>
                </a:solidFill>
                <a:latin typeface="Arial"/>
                <a:ea typeface="Arial Unicode MS"/>
                <a:cs typeface="Arial" pitchFamily="34" charset="0"/>
              </a:rPr>
              <a:t>This text can be replaced with your </a:t>
            </a:r>
            <a:r>
              <a:rPr lang="en-US" altLang="ko-KR" sz="1800" dirty="0" smtClean="0">
                <a:solidFill>
                  <a:schemeClr val="accent2">
                    <a:lumMod val="75000"/>
                  </a:schemeClr>
                </a:solidFill>
                <a:latin typeface="Arial"/>
                <a:ea typeface="Arial Unicode MS"/>
                <a:cs typeface="Arial" pitchFamily="34" charset="0"/>
              </a:rPr>
              <a:t>own</a:t>
            </a:r>
            <a:endParaRPr lang="en-US" altLang="ko-KR" sz="1800" dirty="0">
              <a:solidFill>
                <a:schemeClr val="accent2">
                  <a:lumMod val="75000"/>
                </a:schemeClr>
              </a:solidFill>
              <a:latin typeface="Arial"/>
              <a:ea typeface="Arial Unicode MS"/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7109" y="2340297"/>
            <a:ext cx="2096750" cy="292274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2073" y="108049"/>
            <a:ext cx="1085926" cy="1187279"/>
          </a:xfrm>
          <a:prstGeom prst="rect">
            <a:avLst/>
          </a:prstGeom>
        </p:spPr>
      </p:pic>
      <p:grpSp>
        <p:nvGrpSpPr>
          <p:cNvPr id="11" name="Grupo 10"/>
          <p:cNvGrpSpPr/>
          <p:nvPr/>
        </p:nvGrpSpPr>
        <p:grpSpPr>
          <a:xfrm>
            <a:off x="30752" y="252065"/>
            <a:ext cx="9691098" cy="791651"/>
            <a:chOff x="152400" y="149637"/>
            <a:chExt cx="9691098" cy="791651"/>
          </a:xfrm>
        </p:grpSpPr>
        <p:sp>
          <p:nvSpPr>
            <p:cNvPr id="12" name="矩形 57"/>
            <p:cNvSpPr/>
            <p:nvPr/>
          </p:nvSpPr>
          <p:spPr>
            <a:xfrm>
              <a:off x="3548506" y="149637"/>
              <a:ext cx="6294992" cy="791651"/>
            </a:xfrm>
            <a:custGeom>
              <a:avLst/>
              <a:gdLst>
                <a:gd name="connsiteX0" fmla="*/ 0 w 4078950"/>
                <a:gd name="connsiteY0" fmla="*/ 0 h 448751"/>
                <a:gd name="connsiteX1" fmla="*/ 4078950 w 4078950"/>
                <a:gd name="connsiteY1" fmla="*/ 0 h 448751"/>
                <a:gd name="connsiteX2" fmla="*/ 4078950 w 4078950"/>
                <a:gd name="connsiteY2" fmla="*/ 448751 h 448751"/>
                <a:gd name="connsiteX3" fmla="*/ 0 w 4078950"/>
                <a:gd name="connsiteY3" fmla="*/ 448751 h 448751"/>
                <a:gd name="connsiteX4" fmla="*/ 0 w 4078950"/>
                <a:gd name="connsiteY4" fmla="*/ 0 h 448751"/>
                <a:gd name="connsiteX0" fmla="*/ 0 w 4078950"/>
                <a:gd name="connsiteY0" fmla="*/ 330200 h 778951"/>
                <a:gd name="connsiteX1" fmla="*/ 2631150 w 4078950"/>
                <a:gd name="connsiteY1" fmla="*/ 0 h 778951"/>
                <a:gd name="connsiteX2" fmla="*/ 4078950 w 4078950"/>
                <a:gd name="connsiteY2" fmla="*/ 778951 h 778951"/>
                <a:gd name="connsiteX3" fmla="*/ 0 w 4078950"/>
                <a:gd name="connsiteY3" fmla="*/ 778951 h 778951"/>
                <a:gd name="connsiteX4" fmla="*/ 0 w 4078950"/>
                <a:gd name="connsiteY4" fmla="*/ 330200 h 778951"/>
                <a:gd name="connsiteX0" fmla="*/ 0 w 2631150"/>
                <a:gd name="connsiteY0" fmla="*/ 330200 h 778951"/>
                <a:gd name="connsiteX1" fmla="*/ 2631150 w 2631150"/>
                <a:gd name="connsiteY1" fmla="*/ 0 h 778951"/>
                <a:gd name="connsiteX2" fmla="*/ 2351750 w 2631150"/>
                <a:gd name="connsiteY2" fmla="*/ 258251 h 778951"/>
                <a:gd name="connsiteX3" fmla="*/ 0 w 2631150"/>
                <a:gd name="connsiteY3" fmla="*/ 778951 h 778951"/>
                <a:gd name="connsiteX4" fmla="*/ 0 w 2631150"/>
                <a:gd name="connsiteY4" fmla="*/ 330200 h 778951"/>
                <a:gd name="connsiteX0" fmla="*/ 0 w 2631150"/>
                <a:gd name="connsiteY0" fmla="*/ 330200 h 778951"/>
                <a:gd name="connsiteX1" fmla="*/ 2631150 w 2631150"/>
                <a:gd name="connsiteY1" fmla="*/ 0 h 778951"/>
                <a:gd name="connsiteX2" fmla="*/ 0 w 2631150"/>
                <a:gd name="connsiteY2" fmla="*/ 778951 h 778951"/>
                <a:gd name="connsiteX3" fmla="*/ 0 w 2631150"/>
                <a:gd name="connsiteY3" fmla="*/ 330200 h 778951"/>
                <a:gd name="connsiteX0" fmla="*/ 0 w 1132550"/>
                <a:gd name="connsiteY0" fmla="*/ 355600 h 804351"/>
                <a:gd name="connsiteX1" fmla="*/ 1132550 w 1132550"/>
                <a:gd name="connsiteY1" fmla="*/ 0 h 804351"/>
                <a:gd name="connsiteX2" fmla="*/ 0 w 1132550"/>
                <a:gd name="connsiteY2" fmla="*/ 804351 h 804351"/>
                <a:gd name="connsiteX3" fmla="*/ 0 w 1132550"/>
                <a:gd name="connsiteY3" fmla="*/ 355600 h 804351"/>
                <a:gd name="connsiteX0" fmla="*/ 0 w 1627850"/>
                <a:gd name="connsiteY0" fmla="*/ 228600 h 677351"/>
                <a:gd name="connsiteX1" fmla="*/ 1627850 w 1627850"/>
                <a:gd name="connsiteY1" fmla="*/ 0 h 677351"/>
                <a:gd name="connsiteX2" fmla="*/ 0 w 1627850"/>
                <a:gd name="connsiteY2" fmla="*/ 677351 h 677351"/>
                <a:gd name="connsiteX3" fmla="*/ 0 w 1627850"/>
                <a:gd name="connsiteY3" fmla="*/ 228600 h 677351"/>
                <a:gd name="connsiteX0" fmla="*/ 0 w 6415750"/>
                <a:gd name="connsiteY0" fmla="*/ 304800 h 753551"/>
                <a:gd name="connsiteX1" fmla="*/ 6415750 w 6415750"/>
                <a:gd name="connsiteY1" fmla="*/ 0 h 753551"/>
                <a:gd name="connsiteX2" fmla="*/ 0 w 6415750"/>
                <a:gd name="connsiteY2" fmla="*/ 753551 h 753551"/>
                <a:gd name="connsiteX3" fmla="*/ 0 w 6415750"/>
                <a:gd name="connsiteY3" fmla="*/ 304800 h 753551"/>
                <a:gd name="connsiteX0" fmla="*/ 0 w 6314150"/>
                <a:gd name="connsiteY0" fmla="*/ 342900 h 791651"/>
                <a:gd name="connsiteX1" fmla="*/ 6314150 w 6314150"/>
                <a:gd name="connsiteY1" fmla="*/ 0 h 791651"/>
                <a:gd name="connsiteX2" fmla="*/ 0 w 6314150"/>
                <a:gd name="connsiteY2" fmla="*/ 791651 h 791651"/>
                <a:gd name="connsiteX3" fmla="*/ 0 w 6314150"/>
                <a:gd name="connsiteY3" fmla="*/ 342900 h 791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14150" h="791651">
                  <a:moveTo>
                    <a:pt x="0" y="342900"/>
                  </a:moveTo>
                  <a:lnTo>
                    <a:pt x="6314150" y="0"/>
                  </a:lnTo>
                  <a:lnTo>
                    <a:pt x="0" y="791651"/>
                  </a:lnTo>
                  <a:lnTo>
                    <a:pt x="0" y="342900"/>
                  </a:lnTo>
                  <a:close/>
                </a:path>
              </a:pathLst>
            </a:custGeom>
            <a:solidFill>
              <a:srgbClr val="FF8B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56"/>
            <p:cNvSpPr/>
            <p:nvPr/>
          </p:nvSpPr>
          <p:spPr>
            <a:xfrm>
              <a:off x="152400" y="359631"/>
              <a:ext cx="4078950" cy="448751"/>
            </a:xfrm>
            <a:prstGeom prst="rect">
              <a:avLst/>
            </a:prstGeom>
            <a:solidFill>
              <a:srgbClr val="FF3F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直角三角形 64"/>
            <p:cNvSpPr/>
            <p:nvPr/>
          </p:nvSpPr>
          <p:spPr>
            <a:xfrm flipV="1">
              <a:off x="3548506" y="803909"/>
              <a:ext cx="682844" cy="137160"/>
            </a:xfrm>
            <a:prstGeom prst="rtTriangle">
              <a:avLst/>
            </a:prstGeom>
            <a:solidFill>
              <a:srgbClr val="A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文本框 6"/>
            <p:cNvSpPr>
              <a:spLocks noChangeArrowheads="1"/>
            </p:cNvSpPr>
            <p:nvPr/>
          </p:nvSpPr>
          <p:spPr bwMode="auto">
            <a:xfrm>
              <a:off x="649984" y="426275"/>
              <a:ext cx="3295650" cy="31546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68571" tIns="34285" rIns="68571" bIns="34285">
              <a:spAutoFit/>
            </a:bodyPr>
            <a:lstStyle/>
            <a:p>
              <a:pPr defTabSz="96780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E" altLang="zh-CN" sz="16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Titulo</a:t>
              </a:r>
              <a:endPara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827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0"/>
          <p:cNvGrpSpPr/>
          <p:nvPr/>
        </p:nvGrpSpPr>
        <p:grpSpPr>
          <a:xfrm>
            <a:off x="5780105" y="2523378"/>
            <a:ext cx="959878" cy="959878"/>
            <a:chOff x="6920031" y="3363156"/>
            <a:chExt cx="1338773" cy="1338773"/>
          </a:xfrm>
        </p:grpSpPr>
        <p:sp>
          <p:nvSpPr>
            <p:cNvPr id="55" name="Oval 7"/>
            <p:cNvSpPr/>
            <p:nvPr/>
          </p:nvSpPr>
          <p:spPr>
            <a:xfrm>
              <a:off x="6920031" y="3363156"/>
              <a:ext cx="1338773" cy="1338773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19">
                <a:solidFill>
                  <a:srgbClr val="ED6846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56" name="Group 20"/>
            <p:cNvGrpSpPr/>
            <p:nvPr/>
          </p:nvGrpSpPr>
          <p:grpSpPr>
            <a:xfrm>
              <a:off x="7357245" y="3796320"/>
              <a:ext cx="464344" cy="465138"/>
              <a:chOff x="7287419" y="3505994"/>
              <a:chExt cx="464344" cy="465138"/>
            </a:xfrm>
            <a:solidFill>
              <a:schemeClr val="bg2"/>
            </a:solidFill>
          </p:grpSpPr>
          <p:sp>
            <p:nvSpPr>
              <p:cNvPr id="57" name="AutoShape 37"/>
              <p:cNvSpPr/>
              <p:nvPr/>
            </p:nvSpPr>
            <p:spPr bwMode="auto">
              <a:xfrm>
                <a:off x="7287419" y="3549650"/>
                <a:ext cx="423069" cy="421482"/>
              </a:xfrm>
              <a:custGeom>
                <a:avLst/>
                <a:gdLst>
                  <a:gd name="T0" fmla="+- 0 10849 98"/>
                  <a:gd name="T1" fmla="*/ T0 w 21502"/>
                  <a:gd name="T2" fmla="*/ 10800 h 21600"/>
                  <a:gd name="T3" fmla="+- 0 10849 98"/>
                  <a:gd name="T4" fmla="*/ T3 w 21502"/>
                  <a:gd name="T5" fmla="*/ 10800 h 21600"/>
                  <a:gd name="T6" fmla="+- 0 10849 98"/>
                  <a:gd name="T7" fmla="*/ T6 w 21502"/>
                  <a:gd name="T8" fmla="*/ 10800 h 21600"/>
                  <a:gd name="T9" fmla="+- 0 10849 98"/>
                  <a:gd name="T10" fmla="*/ T9 w 21502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02" h="21600">
                    <a:moveTo>
                      <a:pt x="19917" y="7880"/>
                    </a:moveTo>
                    <a:lnTo>
                      <a:pt x="18875" y="8932"/>
                    </a:lnTo>
                    <a:cubicBezTo>
                      <a:pt x="18730" y="9079"/>
                      <a:pt x="18497" y="9079"/>
                      <a:pt x="18353" y="8932"/>
                    </a:cubicBezTo>
                    <a:lnTo>
                      <a:pt x="17048" y="7617"/>
                    </a:lnTo>
                    <a:lnTo>
                      <a:pt x="15991" y="10290"/>
                    </a:lnTo>
                    <a:lnTo>
                      <a:pt x="16080" y="10064"/>
                    </a:lnTo>
                    <a:cubicBezTo>
                      <a:pt x="13859" y="7826"/>
                      <a:pt x="11601" y="7544"/>
                      <a:pt x="9565" y="7291"/>
                    </a:cubicBezTo>
                    <a:cubicBezTo>
                      <a:pt x="8910" y="7210"/>
                      <a:pt x="8276" y="7126"/>
                      <a:pt x="7652" y="6990"/>
                    </a:cubicBezTo>
                    <a:lnTo>
                      <a:pt x="13918" y="4456"/>
                    </a:lnTo>
                    <a:lnTo>
                      <a:pt x="12652" y="3179"/>
                    </a:lnTo>
                    <a:cubicBezTo>
                      <a:pt x="12508" y="3033"/>
                      <a:pt x="12508" y="2798"/>
                      <a:pt x="12652" y="2652"/>
                    </a:cubicBezTo>
                    <a:lnTo>
                      <a:pt x="13695" y="1598"/>
                    </a:lnTo>
                    <a:cubicBezTo>
                      <a:pt x="13840" y="1453"/>
                      <a:pt x="14073" y="1453"/>
                      <a:pt x="14217" y="1598"/>
                    </a:cubicBezTo>
                    <a:lnTo>
                      <a:pt x="19917" y="7353"/>
                    </a:lnTo>
                    <a:cubicBezTo>
                      <a:pt x="20062" y="7499"/>
                      <a:pt x="20062" y="7734"/>
                      <a:pt x="19917" y="7880"/>
                    </a:cubicBezTo>
                    <a:moveTo>
                      <a:pt x="12292" y="19639"/>
                    </a:moveTo>
                    <a:cubicBezTo>
                      <a:pt x="12200" y="19872"/>
                      <a:pt x="11999" y="20044"/>
                      <a:pt x="11756" y="20095"/>
                    </a:cubicBezTo>
                    <a:cubicBezTo>
                      <a:pt x="11700" y="20106"/>
                      <a:pt x="11643" y="20111"/>
                      <a:pt x="11587" y="20110"/>
                    </a:cubicBezTo>
                    <a:cubicBezTo>
                      <a:pt x="11400" y="20105"/>
                      <a:pt x="11219" y="20030"/>
                      <a:pt x="11084" y="19892"/>
                    </a:cubicBezTo>
                    <a:lnTo>
                      <a:pt x="1692" y="10517"/>
                    </a:lnTo>
                    <a:cubicBezTo>
                      <a:pt x="1519" y="10343"/>
                      <a:pt x="1443" y="10094"/>
                      <a:pt x="1488" y="9852"/>
                    </a:cubicBezTo>
                    <a:cubicBezTo>
                      <a:pt x="1533" y="9610"/>
                      <a:pt x="1695" y="9407"/>
                      <a:pt x="1917" y="9308"/>
                    </a:cubicBezTo>
                    <a:lnTo>
                      <a:pt x="6505" y="7453"/>
                    </a:lnTo>
                    <a:cubicBezTo>
                      <a:pt x="9597" y="8490"/>
                      <a:pt x="12689" y="7491"/>
                      <a:pt x="15781" y="10821"/>
                    </a:cubicBezTo>
                    <a:cubicBezTo>
                      <a:pt x="15781" y="10821"/>
                      <a:pt x="12292" y="19639"/>
                      <a:pt x="12292" y="19639"/>
                    </a:cubicBezTo>
                    <a:close/>
                    <a:moveTo>
                      <a:pt x="15260" y="545"/>
                    </a:moveTo>
                    <a:cubicBezTo>
                      <a:pt x="14912" y="193"/>
                      <a:pt x="14449" y="0"/>
                      <a:pt x="13956" y="0"/>
                    </a:cubicBezTo>
                    <a:cubicBezTo>
                      <a:pt x="13463" y="0"/>
                      <a:pt x="13000" y="193"/>
                      <a:pt x="12651" y="546"/>
                    </a:cubicBezTo>
                    <a:lnTo>
                      <a:pt x="11610" y="1598"/>
                    </a:lnTo>
                    <a:cubicBezTo>
                      <a:pt x="11261" y="1949"/>
                      <a:pt x="11068" y="2417"/>
                      <a:pt x="11068" y="2915"/>
                    </a:cubicBezTo>
                    <a:cubicBezTo>
                      <a:pt x="11068" y="3265"/>
                      <a:pt x="11164" y="3601"/>
                      <a:pt x="11342" y="3893"/>
                    </a:cubicBezTo>
                    <a:lnTo>
                      <a:pt x="1324" y="7944"/>
                    </a:lnTo>
                    <a:cubicBezTo>
                      <a:pt x="654" y="8241"/>
                      <a:pt x="173" y="8851"/>
                      <a:pt x="38" y="9575"/>
                    </a:cubicBezTo>
                    <a:cubicBezTo>
                      <a:pt x="-98" y="10302"/>
                      <a:pt x="130" y="11048"/>
                      <a:pt x="654" y="11576"/>
                    </a:cubicBezTo>
                    <a:lnTo>
                      <a:pt x="10041" y="20946"/>
                    </a:lnTo>
                    <a:cubicBezTo>
                      <a:pt x="10445" y="21354"/>
                      <a:pt x="10982" y="21586"/>
                      <a:pt x="11549" y="21599"/>
                    </a:cubicBezTo>
                    <a:cubicBezTo>
                      <a:pt x="11562" y="21599"/>
                      <a:pt x="11593" y="21599"/>
                      <a:pt x="11605" y="21599"/>
                    </a:cubicBezTo>
                    <a:cubicBezTo>
                      <a:pt x="11754" y="21599"/>
                      <a:pt x="11906" y="21584"/>
                      <a:pt x="12056" y="21553"/>
                    </a:cubicBezTo>
                    <a:cubicBezTo>
                      <a:pt x="12789" y="21399"/>
                      <a:pt x="13390" y="20888"/>
                      <a:pt x="13662" y="20191"/>
                    </a:cubicBezTo>
                    <a:lnTo>
                      <a:pt x="17604" y="10229"/>
                    </a:lnTo>
                    <a:cubicBezTo>
                      <a:pt x="17902" y="10426"/>
                      <a:pt x="18250" y="10532"/>
                      <a:pt x="18613" y="10532"/>
                    </a:cubicBezTo>
                    <a:cubicBezTo>
                      <a:pt x="19107" y="10532"/>
                      <a:pt x="19570" y="10338"/>
                      <a:pt x="19918" y="9986"/>
                    </a:cubicBezTo>
                    <a:lnTo>
                      <a:pt x="20957" y="8937"/>
                    </a:lnTo>
                    <a:cubicBezTo>
                      <a:pt x="21308" y="8585"/>
                      <a:pt x="21502" y="8116"/>
                      <a:pt x="21502" y="7617"/>
                    </a:cubicBezTo>
                    <a:cubicBezTo>
                      <a:pt x="21502" y="7117"/>
                      <a:pt x="21308" y="6648"/>
                      <a:pt x="20961" y="6300"/>
                    </a:cubicBezTo>
                    <a:cubicBezTo>
                      <a:pt x="20961" y="6300"/>
                      <a:pt x="15260" y="545"/>
                      <a:pt x="15260" y="5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5001" tIns="15001" rIns="15001" bIns="15001" anchor="ctr"/>
              <a:lstStyle/>
              <a:p>
                <a:pPr algn="ctr" defTabSz="179705" hangingPunct="0"/>
                <a:endParaRPr lang="en-US" sz="1419">
                  <a:solidFill>
                    <a:srgbClr val="ED6846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58" name="AutoShape 38"/>
              <p:cNvSpPr/>
              <p:nvPr/>
            </p:nvSpPr>
            <p:spPr bwMode="auto">
              <a:xfrm>
                <a:off x="7490619" y="3738563"/>
                <a:ext cx="72231" cy="730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4320"/>
                    </a:moveTo>
                    <a:cubicBezTo>
                      <a:pt x="14381" y="4320"/>
                      <a:pt x="17279" y="7222"/>
                      <a:pt x="17279" y="10800"/>
                    </a:cubicBezTo>
                    <a:cubicBezTo>
                      <a:pt x="17279" y="14377"/>
                      <a:pt x="14381" y="17279"/>
                      <a:pt x="10800" y="17279"/>
                    </a:cubicBezTo>
                    <a:cubicBezTo>
                      <a:pt x="7218" y="17279"/>
                      <a:pt x="4319" y="14377"/>
                      <a:pt x="4319" y="10800"/>
                    </a:cubicBezTo>
                    <a:cubicBezTo>
                      <a:pt x="4319" y="7222"/>
                      <a:pt x="7218" y="4320"/>
                      <a:pt x="10800" y="4320"/>
                    </a:cubicBezTo>
                    <a:moveTo>
                      <a:pt x="10800" y="21599"/>
                    </a:move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5001" tIns="15001" rIns="15001" bIns="15001" anchor="ctr"/>
              <a:lstStyle/>
              <a:p>
                <a:pPr algn="ctr" defTabSz="179705" hangingPunct="0"/>
                <a:endParaRPr lang="en-US" sz="1419">
                  <a:solidFill>
                    <a:srgbClr val="ED6846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59" name="AutoShape 39"/>
              <p:cNvSpPr/>
              <p:nvPr/>
            </p:nvSpPr>
            <p:spPr bwMode="auto">
              <a:xfrm>
                <a:off x="7679532" y="3505994"/>
                <a:ext cx="72231" cy="730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7279"/>
                    </a:moveTo>
                    <a:cubicBezTo>
                      <a:pt x="7218" y="17279"/>
                      <a:pt x="4320" y="14377"/>
                      <a:pt x="4320" y="10800"/>
                    </a:cubicBezTo>
                    <a:cubicBezTo>
                      <a:pt x="4320" y="7222"/>
                      <a:pt x="7218" y="4320"/>
                      <a:pt x="10800" y="4320"/>
                    </a:cubicBezTo>
                    <a:cubicBezTo>
                      <a:pt x="14381" y="4320"/>
                      <a:pt x="17280" y="7222"/>
                      <a:pt x="17280" y="10800"/>
                    </a:cubicBezTo>
                    <a:cubicBezTo>
                      <a:pt x="17280" y="14377"/>
                      <a:pt x="14381" y="17279"/>
                      <a:pt x="10800" y="17279"/>
                    </a:cubicBezTo>
                    <a:moveTo>
                      <a:pt x="10800" y="0"/>
                    </a:move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5001" tIns="15001" rIns="15001" bIns="15001" anchor="ctr"/>
              <a:lstStyle/>
              <a:p>
                <a:pPr algn="ctr" defTabSz="179705" hangingPunct="0"/>
                <a:endParaRPr lang="en-US" sz="1419">
                  <a:solidFill>
                    <a:srgbClr val="ED6846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60" name="AutoShape 40"/>
              <p:cNvSpPr/>
              <p:nvPr/>
            </p:nvSpPr>
            <p:spPr bwMode="auto">
              <a:xfrm>
                <a:off x="7403307" y="3724275"/>
                <a:ext cx="57944" cy="579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5400"/>
                    </a:moveTo>
                    <a:cubicBezTo>
                      <a:pt x="13779" y="5400"/>
                      <a:pt x="16199" y="7815"/>
                      <a:pt x="16199" y="10800"/>
                    </a:cubicBezTo>
                    <a:cubicBezTo>
                      <a:pt x="16199" y="13784"/>
                      <a:pt x="13779" y="16200"/>
                      <a:pt x="10800" y="16200"/>
                    </a:cubicBezTo>
                    <a:cubicBezTo>
                      <a:pt x="7820" y="16200"/>
                      <a:pt x="5399" y="13784"/>
                      <a:pt x="5399" y="10800"/>
                    </a:cubicBezTo>
                    <a:cubicBezTo>
                      <a:pt x="5399" y="7815"/>
                      <a:pt x="7820" y="5400"/>
                      <a:pt x="10800" y="5400"/>
                    </a:cubicBezTo>
                    <a:moveTo>
                      <a:pt x="0" y="10800"/>
                    </a:moveTo>
                    <a:cubicBezTo>
                      <a:pt x="0" y="16753"/>
                      <a:pt x="4843" y="21599"/>
                      <a:pt x="10800" y="21599"/>
                    </a:cubicBezTo>
                    <a:cubicBezTo>
                      <a:pt x="16756" y="21599"/>
                      <a:pt x="21600" y="16753"/>
                      <a:pt x="21600" y="10800"/>
                    </a:cubicBezTo>
                    <a:cubicBezTo>
                      <a:pt x="21600" y="4846"/>
                      <a:pt x="16756" y="0"/>
                      <a:pt x="10800" y="0"/>
                    </a:cubicBezTo>
                    <a:cubicBezTo>
                      <a:pt x="4843" y="0"/>
                      <a:pt x="0" y="4846"/>
                      <a:pt x="0" y="1080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5001" tIns="15001" rIns="15001" bIns="15001" anchor="ctr"/>
              <a:lstStyle/>
              <a:p>
                <a:pPr algn="ctr" defTabSz="179705" hangingPunct="0"/>
                <a:endParaRPr lang="en-US" sz="1419">
                  <a:solidFill>
                    <a:srgbClr val="ED6846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61" name="AutoShape 41"/>
              <p:cNvSpPr/>
              <p:nvPr/>
            </p:nvSpPr>
            <p:spPr bwMode="auto">
              <a:xfrm>
                <a:off x="7461250" y="3825875"/>
                <a:ext cx="29369" cy="285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1599"/>
                    </a:move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5001" tIns="15001" rIns="15001" bIns="15001" anchor="ctr"/>
              <a:lstStyle/>
              <a:p>
                <a:pPr algn="ctr" defTabSz="179705" hangingPunct="0"/>
                <a:endParaRPr lang="en-US" sz="1419">
                  <a:solidFill>
                    <a:srgbClr val="ED6846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62" name="AutoShape 42"/>
              <p:cNvSpPr/>
              <p:nvPr/>
            </p:nvSpPr>
            <p:spPr bwMode="auto">
              <a:xfrm>
                <a:off x="7693819" y="3607594"/>
                <a:ext cx="28575" cy="293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5001" tIns="15001" rIns="15001" bIns="15001" anchor="ctr"/>
              <a:lstStyle/>
              <a:p>
                <a:pPr algn="ctr" defTabSz="179705" hangingPunct="0"/>
                <a:endParaRPr lang="en-US" sz="1419">
                  <a:solidFill>
                    <a:srgbClr val="ED6846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5189289" y="1952462"/>
            <a:ext cx="959878" cy="959878"/>
            <a:chOff x="6096000" y="2566881"/>
            <a:chExt cx="1338773" cy="1338773"/>
          </a:xfrm>
        </p:grpSpPr>
        <p:sp>
          <p:nvSpPr>
            <p:cNvPr id="50" name="Oval 6"/>
            <p:cNvSpPr/>
            <p:nvPr/>
          </p:nvSpPr>
          <p:spPr>
            <a:xfrm>
              <a:off x="6096000" y="2566881"/>
              <a:ext cx="1338773" cy="1338773"/>
            </a:xfrm>
            <a:prstGeom prst="ellipse">
              <a:avLst/>
            </a:prstGeom>
            <a:solidFill>
              <a:schemeClr val="accent4">
                <a:alpha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19">
                <a:solidFill>
                  <a:srgbClr val="ED6846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51" name="Group 27"/>
            <p:cNvGrpSpPr/>
            <p:nvPr/>
          </p:nvGrpSpPr>
          <p:grpSpPr>
            <a:xfrm>
              <a:off x="6551978" y="3004095"/>
              <a:ext cx="434975" cy="464344"/>
              <a:chOff x="9159875" y="1647825"/>
              <a:chExt cx="434975" cy="464344"/>
            </a:xfrm>
            <a:solidFill>
              <a:schemeClr val="bg2"/>
            </a:solidFill>
          </p:grpSpPr>
          <p:sp>
            <p:nvSpPr>
              <p:cNvPr id="52" name="AutoShape 78"/>
              <p:cNvSpPr/>
              <p:nvPr/>
            </p:nvSpPr>
            <p:spPr bwMode="auto">
              <a:xfrm>
                <a:off x="9159875" y="1647825"/>
                <a:ext cx="434975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160" y="18900"/>
                    </a:moveTo>
                    <a:cubicBezTo>
                      <a:pt x="20160" y="19643"/>
                      <a:pt x="19513" y="20249"/>
                      <a:pt x="18720" y="20249"/>
                    </a:cubicBezTo>
                    <a:lnTo>
                      <a:pt x="2880" y="20249"/>
                    </a:lnTo>
                    <a:cubicBezTo>
                      <a:pt x="2086" y="20249"/>
                      <a:pt x="1440" y="19643"/>
                      <a:pt x="1440" y="18900"/>
                    </a:cubicBezTo>
                    <a:lnTo>
                      <a:pt x="1440" y="2700"/>
                    </a:lnTo>
                    <a:cubicBezTo>
                      <a:pt x="1440" y="1955"/>
                      <a:pt x="2086" y="1350"/>
                      <a:pt x="2880" y="1350"/>
                    </a:cubicBezTo>
                    <a:lnTo>
                      <a:pt x="18720" y="1350"/>
                    </a:lnTo>
                    <a:cubicBezTo>
                      <a:pt x="19513" y="1350"/>
                      <a:pt x="20160" y="1955"/>
                      <a:pt x="20160" y="2700"/>
                    </a:cubicBezTo>
                    <a:cubicBezTo>
                      <a:pt x="20160" y="2700"/>
                      <a:pt x="20160" y="18900"/>
                      <a:pt x="20160" y="18900"/>
                    </a:cubicBezTo>
                    <a:close/>
                    <a:moveTo>
                      <a:pt x="18720" y="0"/>
                    </a:moveTo>
                    <a:lnTo>
                      <a:pt x="2880" y="0"/>
                    </a:lnTo>
                    <a:cubicBezTo>
                      <a:pt x="1289" y="0"/>
                      <a:pt x="0" y="1208"/>
                      <a:pt x="0" y="2700"/>
                    </a:cubicBezTo>
                    <a:lnTo>
                      <a:pt x="0" y="18900"/>
                    </a:lnTo>
                    <a:cubicBezTo>
                      <a:pt x="0" y="20391"/>
                      <a:pt x="1289" y="21599"/>
                      <a:pt x="2880" y="21599"/>
                    </a:cubicBezTo>
                    <a:lnTo>
                      <a:pt x="18720" y="21599"/>
                    </a:lnTo>
                    <a:cubicBezTo>
                      <a:pt x="20310" y="21599"/>
                      <a:pt x="21599" y="20391"/>
                      <a:pt x="21599" y="18900"/>
                    </a:cubicBezTo>
                    <a:lnTo>
                      <a:pt x="21599" y="2700"/>
                    </a:lnTo>
                    <a:cubicBezTo>
                      <a:pt x="21599" y="1208"/>
                      <a:pt x="20310" y="0"/>
                      <a:pt x="1872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5001" tIns="15001" rIns="15001" bIns="15001" anchor="ctr"/>
              <a:lstStyle/>
              <a:p>
                <a:pPr algn="ctr" defTabSz="179705" hangingPunct="0"/>
                <a:endParaRPr lang="en-US" sz="1180">
                  <a:solidFill>
                    <a:srgbClr val="ED684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53" name="AutoShape 79"/>
              <p:cNvSpPr/>
              <p:nvPr/>
            </p:nvSpPr>
            <p:spPr bwMode="auto">
              <a:xfrm>
                <a:off x="9217819" y="1705769"/>
                <a:ext cx="319088" cy="2905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7418" y="20519"/>
                    </a:moveTo>
                    <a:lnTo>
                      <a:pt x="14053" y="16248"/>
                    </a:lnTo>
                    <a:lnTo>
                      <a:pt x="16690" y="12959"/>
                    </a:lnTo>
                    <a:lnTo>
                      <a:pt x="20618" y="17689"/>
                    </a:lnTo>
                    <a:lnTo>
                      <a:pt x="20618" y="20519"/>
                    </a:lnTo>
                    <a:cubicBezTo>
                      <a:pt x="20618" y="20519"/>
                      <a:pt x="17418" y="20519"/>
                      <a:pt x="17418" y="20519"/>
                    </a:cubicBezTo>
                    <a:close/>
                    <a:moveTo>
                      <a:pt x="981" y="11446"/>
                    </a:moveTo>
                    <a:lnTo>
                      <a:pt x="4909" y="6479"/>
                    </a:lnTo>
                    <a:lnTo>
                      <a:pt x="12828" y="16353"/>
                    </a:lnTo>
                    <a:lnTo>
                      <a:pt x="13398" y="17064"/>
                    </a:lnTo>
                    <a:lnTo>
                      <a:pt x="16109" y="20519"/>
                    </a:lnTo>
                    <a:lnTo>
                      <a:pt x="981" y="20519"/>
                    </a:lnTo>
                    <a:cubicBezTo>
                      <a:pt x="981" y="20519"/>
                      <a:pt x="981" y="11446"/>
                      <a:pt x="981" y="11446"/>
                    </a:cubicBezTo>
                    <a:close/>
                    <a:moveTo>
                      <a:pt x="20618" y="1080"/>
                    </a:moveTo>
                    <a:lnTo>
                      <a:pt x="20618" y="16058"/>
                    </a:lnTo>
                    <a:lnTo>
                      <a:pt x="17427" y="12244"/>
                    </a:lnTo>
                    <a:cubicBezTo>
                      <a:pt x="17240" y="12012"/>
                      <a:pt x="16972" y="11879"/>
                      <a:pt x="16690" y="11879"/>
                    </a:cubicBezTo>
                    <a:cubicBezTo>
                      <a:pt x="16409" y="11879"/>
                      <a:pt x="16141" y="12012"/>
                      <a:pt x="15954" y="12244"/>
                    </a:cubicBezTo>
                    <a:lnTo>
                      <a:pt x="13399" y="15432"/>
                    </a:lnTo>
                    <a:lnTo>
                      <a:pt x="5645" y="5764"/>
                    </a:lnTo>
                    <a:cubicBezTo>
                      <a:pt x="5458" y="5532"/>
                      <a:pt x="5190" y="5400"/>
                      <a:pt x="4909" y="5400"/>
                    </a:cubicBezTo>
                    <a:cubicBezTo>
                      <a:pt x="4627" y="5400"/>
                      <a:pt x="4359" y="5532"/>
                      <a:pt x="4172" y="5764"/>
                    </a:cubicBezTo>
                    <a:lnTo>
                      <a:pt x="981" y="9812"/>
                    </a:lnTo>
                    <a:lnTo>
                      <a:pt x="981" y="1080"/>
                    </a:lnTo>
                    <a:cubicBezTo>
                      <a:pt x="981" y="1080"/>
                      <a:pt x="20618" y="1080"/>
                      <a:pt x="20618" y="1080"/>
                    </a:cubicBezTo>
                    <a:close/>
                    <a:moveTo>
                      <a:pt x="20618" y="0"/>
                    </a:moveTo>
                    <a:lnTo>
                      <a:pt x="981" y="0"/>
                    </a:lnTo>
                    <a:cubicBezTo>
                      <a:pt x="439" y="0"/>
                      <a:pt x="0" y="483"/>
                      <a:pt x="0" y="1080"/>
                    </a:cubicBezTo>
                    <a:lnTo>
                      <a:pt x="0" y="20519"/>
                    </a:lnTo>
                    <a:cubicBezTo>
                      <a:pt x="0" y="21116"/>
                      <a:pt x="439" y="21599"/>
                      <a:pt x="981" y="21599"/>
                    </a:cubicBezTo>
                    <a:lnTo>
                      <a:pt x="20618" y="21599"/>
                    </a:lnTo>
                    <a:cubicBezTo>
                      <a:pt x="21160" y="21599"/>
                      <a:pt x="21600" y="21116"/>
                      <a:pt x="21600" y="20519"/>
                    </a:cubicBezTo>
                    <a:lnTo>
                      <a:pt x="21600" y="1080"/>
                    </a:lnTo>
                    <a:cubicBezTo>
                      <a:pt x="21600" y="483"/>
                      <a:pt x="21160" y="0"/>
                      <a:pt x="20618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5001" tIns="15001" rIns="15001" bIns="15001" anchor="ctr"/>
              <a:lstStyle/>
              <a:p>
                <a:pPr algn="ctr" defTabSz="179705" hangingPunct="0"/>
                <a:endParaRPr lang="en-US" sz="1180">
                  <a:solidFill>
                    <a:srgbClr val="ED684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54" name="AutoShape 80"/>
              <p:cNvSpPr/>
              <p:nvPr/>
            </p:nvSpPr>
            <p:spPr bwMode="auto">
              <a:xfrm>
                <a:off x="9391650" y="1749425"/>
                <a:ext cx="87313" cy="873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3600"/>
                    </a:moveTo>
                    <a:cubicBezTo>
                      <a:pt x="14769" y="3600"/>
                      <a:pt x="17999" y="6827"/>
                      <a:pt x="17999" y="10800"/>
                    </a:cubicBezTo>
                    <a:cubicBezTo>
                      <a:pt x="17999" y="14769"/>
                      <a:pt x="14769" y="18000"/>
                      <a:pt x="10800" y="18000"/>
                    </a:cubicBezTo>
                    <a:cubicBezTo>
                      <a:pt x="6830" y="18000"/>
                      <a:pt x="3600" y="14769"/>
                      <a:pt x="3600" y="10800"/>
                    </a:cubicBezTo>
                    <a:cubicBezTo>
                      <a:pt x="3600" y="6827"/>
                      <a:pt x="6830" y="3600"/>
                      <a:pt x="10800" y="3600"/>
                    </a:cubicBezTo>
                    <a:moveTo>
                      <a:pt x="10800" y="21599"/>
                    </a:moveTo>
                    <a:cubicBezTo>
                      <a:pt x="16766" y="21599"/>
                      <a:pt x="21600" y="16762"/>
                      <a:pt x="21600" y="10800"/>
                    </a:cubicBezTo>
                    <a:cubicBezTo>
                      <a:pt x="21600" y="4833"/>
                      <a:pt x="16766" y="0"/>
                      <a:pt x="10800" y="0"/>
                    </a:cubicBezTo>
                    <a:cubicBezTo>
                      <a:pt x="4833" y="0"/>
                      <a:pt x="0" y="4833"/>
                      <a:pt x="0" y="10800"/>
                    </a:cubicBezTo>
                    <a:cubicBezTo>
                      <a:pt x="0" y="16762"/>
                      <a:pt x="4833" y="21599"/>
                      <a:pt x="10800" y="2159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5001" tIns="15001" rIns="15001" bIns="15001" anchor="ctr"/>
              <a:lstStyle/>
              <a:p>
                <a:pPr algn="ctr" defTabSz="179705" hangingPunct="0"/>
                <a:endParaRPr lang="en-US" sz="1180">
                  <a:solidFill>
                    <a:srgbClr val="ED684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>
            <a:off x="3946150" y="1385829"/>
            <a:ext cx="1405358" cy="1405358"/>
            <a:chOff x="4362154" y="1776581"/>
            <a:chExt cx="1960098" cy="1960098"/>
          </a:xfrm>
        </p:grpSpPr>
        <p:sp>
          <p:nvSpPr>
            <p:cNvPr id="48" name="Oval 5"/>
            <p:cNvSpPr/>
            <p:nvPr/>
          </p:nvSpPr>
          <p:spPr>
            <a:xfrm>
              <a:off x="4362154" y="1776581"/>
              <a:ext cx="1960098" cy="1960098"/>
            </a:xfrm>
            <a:prstGeom prst="ellipse">
              <a:avLst/>
            </a:prstGeom>
            <a:solidFill>
              <a:schemeClr val="accent3">
                <a:alpha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19">
                <a:solidFill>
                  <a:srgbClr val="ED6846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9" name="Freeform 43"/>
            <p:cNvSpPr>
              <a:spLocks noEditPoints="1"/>
            </p:cNvSpPr>
            <p:nvPr/>
          </p:nvSpPr>
          <p:spPr bwMode="auto">
            <a:xfrm>
              <a:off x="4899621" y="2488223"/>
              <a:ext cx="904951" cy="528990"/>
            </a:xfrm>
            <a:custGeom>
              <a:avLst/>
              <a:gdLst>
                <a:gd name="T0" fmla="*/ 232 w 316"/>
                <a:gd name="T1" fmla="*/ 27 h 172"/>
                <a:gd name="T2" fmla="*/ 221 w 316"/>
                <a:gd name="T3" fmla="*/ 20 h 172"/>
                <a:gd name="T4" fmla="*/ 157 w 316"/>
                <a:gd name="T5" fmla="*/ 10 h 172"/>
                <a:gd name="T6" fmla="*/ 92 w 316"/>
                <a:gd name="T7" fmla="*/ 9 h 172"/>
                <a:gd name="T8" fmla="*/ 84 w 316"/>
                <a:gd name="T9" fmla="*/ 13 h 172"/>
                <a:gd name="T10" fmla="*/ 0 w 316"/>
                <a:gd name="T11" fmla="*/ 121 h 172"/>
                <a:gd name="T12" fmla="*/ 78 w 316"/>
                <a:gd name="T13" fmla="*/ 109 h 172"/>
                <a:gd name="T14" fmla="*/ 84 w 316"/>
                <a:gd name="T15" fmla="*/ 113 h 172"/>
                <a:gd name="T16" fmla="*/ 120 w 316"/>
                <a:gd name="T17" fmla="*/ 142 h 172"/>
                <a:gd name="T18" fmla="*/ 159 w 316"/>
                <a:gd name="T19" fmla="*/ 163 h 172"/>
                <a:gd name="T20" fmla="*/ 163 w 316"/>
                <a:gd name="T21" fmla="*/ 165 h 172"/>
                <a:gd name="T22" fmla="*/ 190 w 316"/>
                <a:gd name="T23" fmla="*/ 164 h 172"/>
                <a:gd name="T24" fmla="*/ 217 w 316"/>
                <a:gd name="T25" fmla="*/ 153 h 172"/>
                <a:gd name="T26" fmla="*/ 233 w 316"/>
                <a:gd name="T27" fmla="*/ 146 h 172"/>
                <a:gd name="T28" fmla="*/ 265 w 316"/>
                <a:gd name="T29" fmla="*/ 162 h 172"/>
                <a:gd name="T30" fmla="*/ 288 w 316"/>
                <a:gd name="T31" fmla="*/ 14 h 172"/>
                <a:gd name="T32" fmla="*/ 225 w 316"/>
                <a:gd name="T33" fmla="*/ 129 h 172"/>
                <a:gd name="T34" fmla="*/ 225 w 316"/>
                <a:gd name="T35" fmla="*/ 139 h 172"/>
                <a:gd name="T36" fmla="*/ 216 w 316"/>
                <a:gd name="T37" fmla="*/ 142 h 172"/>
                <a:gd name="T38" fmla="*/ 207 w 316"/>
                <a:gd name="T39" fmla="*/ 142 h 172"/>
                <a:gd name="T40" fmla="*/ 189 w 316"/>
                <a:gd name="T41" fmla="*/ 153 h 172"/>
                <a:gd name="T42" fmla="*/ 185 w 316"/>
                <a:gd name="T43" fmla="*/ 153 h 172"/>
                <a:gd name="T44" fmla="*/ 180 w 316"/>
                <a:gd name="T45" fmla="*/ 156 h 172"/>
                <a:gd name="T46" fmla="*/ 157 w 316"/>
                <a:gd name="T47" fmla="*/ 149 h 172"/>
                <a:gd name="T48" fmla="*/ 130 w 316"/>
                <a:gd name="T49" fmla="*/ 128 h 172"/>
                <a:gd name="T50" fmla="*/ 88 w 316"/>
                <a:gd name="T51" fmla="*/ 103 h 172"/>
                <a:gd name="T52" fmla="*/ 71 w 316"/>
                <a:gd name="T53" fmla="*/ 91 h 172"/>
                <a:gd name="T54" fmla="*/ 71 w 316"/>
                <a:gd name="T55" fmla="*/ 90 h 172"/>
                <a:gd name="T56" fmla="*/ 72 w 316"/>
                <a:gd name="T57" fmla="*/ 88 h 172"/>
                <a:gd name="T58" fmla="*/ 93 w 316"/>
                <a:gd name="T59" fmla="*/ 20 h 172"/>
                <a:gd name="T60" fmla="*/ 132 w 316"/>
                <a:gd name="T61" fmla="*/ 24 h 172"/>
                <a:gd name="T62" fmla="*/ 127 w 316"/>
                <a:gd name="T63" fmla="*/ 72 h 172"/>
                <a:gd name="T64" fmla="*/ 185 w 316"/>
                <a:gd name="T65" fmla="*/ 54 h 172"/>
                <a:gd name="T66" fmla="*/ 241 w 316"/>
                <a:gd name="T67" fmla="*/ 11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6" h="172">
                  <a:moveTo>
                    <a:pt x="288" y="14"/>
                  </a:moveTo>
                  <a:cubicBezTo>
                    <a:pt x="232" y="27"/>
                    <a:pt x="232" y="27"/>
                    <a:pt x="232" y="27"/>
                  </a:cubicBezTo>
                  <a:cubicBezTo>
                    <a:pt x="233" y="31"/>
                    <a:pt x="233" y="31"/>
                    <a:pt x="233" y="31"/>
                  </a:cubicBezTo>
                  <a:cubicBezTo>
                    <a:pt x="228" y="22"/>
                    <a:pt x="221" y="20"/>
                    <a:pt x="221" y="20"/>
                  </a:cubicBezTo>
                  <a:cubicBezTo>
                    <a:pt x="178" y="7"/>
                    <a:pt x="178" y="7"/>
                    <a:pt x="178" y="7"/>
                  </a:cubicBezTo>
                  <a:cubicBezTo>
                    <a:pt x="173" y="5"/>
                    <a:pt x="165" y="7"/>
                    <a:pt x="157" y="10"/>
                  </a:cubicBezTo>
                  <a:cubicBezTo>
                    <a:pt x="156" y="9"/>
                    <a:pt x="156" y="9"/>
                    <a:pt x="156" y="9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91" y="9"/>
                    <a:pt x="87" y="10"/>
                    <a:pt x="84" y="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54" y="148"/>
                    <a:pt x="54" y="148"/>
                    <a:pt x="54" y="148"/>
                  </a:cubicBezTo>
                  <a:cubicBezTo>
                    <a:pt x="69" y="144"/>
                    <a:pt x="76" y="120"/>
                    <a:pt x="78" y="109"/>
                  </a:cubicBezTo>
                  <a:cubicBezTo>
                    <a:pt x="82" y="112"/>
                    <a:pt x="82" y="112"/>
                    <a:pt x="82" y="112"/>
                  </a:cubicBezTo>
                  <a:cubicBezTo>
                    <a:pt x="84" y="113"/>
                    <a:pt x="84" y="113"/>
                    <a:pt x="84" y="113"/>
                  </a:cubicBezTo>
                  <a:cubicBezTo>
                    <a:pt x="84" y="120"/>
                    <a:pt x="85" y="130"/>
                    <a:pt x="99" y="127"/>
                  </a:cubicBezTo>
                  <a:cubicBezTo>
                    <a:pt x="99" y="127"/>
                    <a:pt x="100" y="157"/>
                    <a:pt x="120" y="142"/>
                  </a:cubicBezTo>
                  <a:cubicBezTo>
                    <a:pt x="120" y="142"/>
                    <a:pt x="120" y="161"/>
                    <a:pt x="138" y="155"/>
                  </a:cubicBezTo>
                  <a:cubicBezTo>
                    <a:pt x="138" y="155"/>
                    <a:pt x="141" y="172"/>
                    <a:pt x="159" y="163"/>
                  </a:cubicBezTo>
                  <a:cubicBezTo>
                    <a:pt x="162" y="165"/>
                    <a:pt x="162" y="165"/>
                    <a:pt x="162" y="165"/>
                  </a:cubicBezTo>
                  <a:cubicBezTo>
                    <a:pt x="163" y="165"/>
                    <a:pt x="163" y="165"/>
                    <a:pt x="163" y="165"/>
                  </a:cubicBezTo>
                  <a:cubicBezTo>
                    <a:pt x="164" y="165"/>
                    <a:pt x="173" y="168"/>
                    <a:pt x="181" y="167"/>
                  </a:cubicBezTo>
                  <a:cubicBezTo>
                    <a:pt x="185" y="167"/>
                    <a:pt x="188" y="166"/>
                    <a:pt x="190" y="164"/>
                  </a:cubicBezTo>
                  <a:cubicBezTo>
                    <a:pt x="196" y="163"/>
                    <a:pt x="208" y="161"/>
                    <a:pt x="214" y="153"/>
                  </a:cubicBezTo>
                  <a:cubicBezTo>
                    <a:pt x="215" y="153"/>
                    <a:pt x="216" y="153"/>
                    <a:pt x="217" y="153"/>
                  </a:cubicBezTo>
                  <a:cubicBezTo>
                    <a:pt x="217" y="153"/>
                    <a:pt x="217" y="153"/>
                    <a:pt x="217" y="153"/>
                  </a:cubicBezTo>
                  <a:cubicBezTo>
                    <a:pt x="224" y="153"/>
                    <a:pt x="230" y="150"/>
                    <a:pt x="233" y="146"/>
                  </a:cubicBezTo>
                  <a:cubicBezTo>
                    <a:pt x="235" y="143"/>
                    <a:pt x="236" y="140"/>
                    <a:pt x="236" y="136"/>
                  </a:cubicBezTo>
                  <a:cubicBezTo>
                    <a:pt x="236" y="136"/>
                    <a:pt x="248" y="160"/>
                    <a:pt x="265" y="162"/>
                  </a:cubicBezTo>
                  <a:cubicBezTo>
                    <a:pt x="316" y="137"/>
                    <a:pt x="316" y="137"/>
                    <a:pt x="316" y="137"/>
                  </a:cubicBezTo>
                  <a:lnTo>
                    <a:pt x="288" y="14"/>
                  </a:lnTo>
                  <a:close/>
                  <a:moveTo>
                    <a:pt x="230" y="127"/>
                  </a:moveTo>
                  <a:cubicBezTo>
                    <a:pt x="225" y="129"/>
                    <a:pt x="225" y="129"/>
                    <a:pt x="225" y="129"/>
                  </a:cubicBezTo>
                  <a:cubicBezTo>
                    <a:pt x="226" y="133"/>
                    <a:pt x="226" y="133"/>
                    <a:pt x="226" y="133"/>
                  </a:cubicBezTo>
                  <a:cubicBezTo>
                    <a:pt x="226" y="137"/>
                    <a:pt x="225" y="139"/>
                    <a:pt x="225" y="139"/>
                  </a:cubicBezTo>
                  <a:cubicBezTo>
                    <a:pt x="223" y="141"/>
                    <a:pt x="220" y="142"/>
                    <a:pt x="216" y="142"/>
                  </a:cubicBezTo>
                  <a:cubicBezTo>
                    <a:pt x="216" y="142"/>
                    <a:pt x="216" y="142"/>
                    <a:pt x="216" y="142"/>
                  </a:cubicBezTo>
                  <a:cubicBezTo>
                    <a:pt x="214" y="143"/>
                    <a:pt x="212" y="142"/>
                    <a:pt x="211" y="142"/>
                  </a:cubicBezTo>
                  <a:cubicBezTo>
                    <a:pt x="207" y="142"/>
                    <a:pt x="207" y="142"/>
                    <a:pt x="207" y="142"/>
                  </a:cubicBezTo>
                  <a:cubicBezTo>
                    <a:pt x="206" y="146"/>
                    <a:pt x="206" y="146"/>
                    <a:pt x="206" y="146"/>
                  </a:cubicBezTo>
                  <a:cubicBezTo>
                    <a:pt x="204" y="150"/>
                    <a:pt x="196" y="153"/>
                    <a:pt x="189" y="153"/>
                  </a:cubicBezTo>
                  <a:cubicBezTo>
                    <a:pt x="188" y="153"/>
                    <a:pt x="188" y="153"/>
                    <a:pt x="188" y="153"/>
                  </a:cubicBezTo>
                  <a:cubicBezTo>
                    <a:pt x="185" y="153"/>
                    <a:pt x="185" y="153"/>
                    <a:pt x="185" y="153"/>
                  </a:cubicBezTo>
                  <a:cubicBezTo>
                    <a:pt x="184" y="155"/>
                    <a:pt x="184" y="155"/>
                    <a:pt x="184" y="155"/>
                  </a:cubicBezTo>
                  <a:cubicBezTo>
                    <a:pt x="183" y="156"/>
                    <a:pt x="182" y="156"/>
                    <a:pt x="180" y="156"/>
                  </a:cubicBezTo>
                  <a:cubicBezTo>
                    <a:pt x="175" y="157"/>
                    <a:pt x="169" y="155"/>
                    <a:pt x="167" y="155"/>
                  </a:cubicBezTo>
                  <a:cubicBezTo>
                    <a:pt x="157" y="149"/>
                    <a:pt x="157" y="149"/>
                    <a:pt x="157" y="149"/>
                  </a:cubicBezTo>
                  <a:cubicBezTo>
                    <a:pt x="156" y="144"/>
                    <a:pt x="154" y="140"/>
                    <a:pt x="149" y="140"/>
                  </a:cubicBezTo>
                  <a:cubicBezTo>
                    <a:pt x="149" y="140"/>
                    <a:pt x="147" y="116"/>
                    <a:pt x="130" y="128"/>
                  </a:cubicBezTo>
                  <a:cubicBezTo>
                    <a:pt x="130" y="128"/>
                    <a:pt x="125" y="108"/>
                    <a:pt x="109" y="117"/>
                  </a:cubicBezTo>
                  <a:cubicBezTo>
                    <a:pt x="88" y="103"/>
                    <a:pt x="88" y="103"/>
                    <a:pt x="88" y="103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1" y="91"/>
                    <a:pt x="71" y="91"/>
                    <a:pt x="71" y="91"/>
                  </a:cubicBezTo>
                  <a:cubicBezTo>
                    <a:pt x="71" y="91"/>
                    <a:pt x="71" y="91"/>
                    <a:pt x="71" y="91"/>
                  </a:cubicBezTo>
                  <a:cubicBezTo>
                    <a:pt x="71" y="90"/>
                    <a:pt x="71" y="90"/>
                    <a:pt x="71" y="90"/>
                  </a:cubicBezTo>
                  <a:cubicBezTo>
                    <a:pt x="72" y="89"/>
                    <a:pt x="72" y="89"/>
                    <a:pt x="72" y="89"/>
                  </a:cubicBezTo>
                  <a:cubicBezTo>
                    <a:pt x="72" y="88"/>
                    <a:pt x="72" y="88"/>
                    <a:pt x="72" y="88"/>
                  </a:cubicBezTo>
                  <a:cubicBezTo>
                    <a:pt x="72" y="87"/>
                    <a:pt x="90" y="26"/>
                    <a:pt x="91" y="21"/>
                  </a:cubicBezTo>
                  <a:cubicBezTo>
                    <a:pt x="91" y="21"/>
                    <a:pt x="93" y="20"/>
                    <a:pt x="93" y="20"/>
                  </a:cubicBezTo>
                  <a:cubicBezTo>
                    <a:pt x="138" y="20"/>
                    <a:pt x="138" y="20"/>
                    <a:pt x="138" y="20"/>
                  </a:cubicBezTo>
                  <a:cubicBezTo>
                    <a:pt x="134" y="22"/>
                    <a:pt x="132" y="24"/>
                    <a:pt x="132" y="24"/>
                  </a:cubicBezTo>
                  <a:cubicBezTo>
                    <a:pt x="125" y="30"/>
                    <a:pt x="122" y="60"/>
                    <a:pt x="122" y="60"/>
                  </a:cubicBezTo>
                  <a:cubicBezTo>
                    <a:pt x="119" y="67"/>
                    <a:pt x="127" y="72"/>
                    <a:pt x="127" y="72"/>
                  </a:cubicBezTo>
                  <a:cubicBezTo>
                    <a:pt x="140" y="81"/>
                    <a:pt x="154" y="47"/>
                    <a:pt x="154" y="47"/>
                  </a:cubicBezTo>
                  <a:cubicBezTo>
                    <a:pt x="161" y="41"/>
                    <a:pt x="172" y="45"/>
                    <a:pt x="185" y="54"/>
                  </a:cubicBezTo>
                  <a:cubicBezTo>
                    <a:pt x="206" y="76"/>
                    <a:pt x="232" y="102"/>
                    <a:pt x="239" y="111"/>
                  </a:cubicBezTo>
                  <a:cubicBezTo>
                    <a:pt x="241" y="114"/>
                    <a:pt x="242" y="117"/>
                    <a:pt x="241" y="119"/>
                  </a:cubicBezTo>
                  <a:cubicBezTo>
                    <a:pt x="240" y="123"/>
                    <a:pt x="233" y="126"/>
                    <a:pt x="230" y="1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72004" tIns="36002" rIns="72004" bIns="36002" numCol="1" anchor="t" anchorCtr="0" compatLnSpc="1"/>
            <a:lstStyle/>
            <a:p>
              <a:endParaRPr lang="en-GB" sz="1419">
                <a:solidFill>
                  <a:srgbClr val="ED6846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9"/>
          <p:cNvGrpSpPr/>
          <p:nvPr/>
        </p:nvGrpSpPr>
        <p:grpSpPr>
          <a:xfrm>
            <a:off x="5189290" y="3267043"/>
            <a:ext cx="1277597" cy="1277597"/>
            <a:chOff x="6096000" y="4400370"/>
            <a:chExt cx="1781907" cy="1781907"/>
          </a:xfrm>
        </p:grpSpPr>
        <p:sp>
          <p:nvSpPr>
            <p:cNvPr id="44" name="Oval 8"/>
            <p:cNvSpPr/>
            <p:nvPr/>
          </p:nvSpPr>
          <p:spPr>
            <a:xfrm>
              <a:off x="6096000" y="4400370"/>
              <a:ext cx="1781907" cy="1781907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19">
                <a:solidFill>
                  <a:srgbClr val="ED6846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6612822" y="4917650"/>
              <a:ext cx="632375" cy="747345"/>
              <a:chOff x="1325323" y="3586519"/>
              <a:chExt cx="632375" cy="747345"/>
            </a:xfrm>
            <a:solidFill>
              <a:schemeClr val="bg2"/>
            </a:solidFill>
          </p:grpSpPr>
          <p:sp>
            <p:nvSpPr>
              <p:cNvPr id="46" name="Freeform 45"/>
              <p:cNvSpPr>
                <a:spLocks noEditPoints="1"/>
              </p:cNvSpPr>
              <p:nvPr/>
            </p:nvSpPr>
            <p:spPr bwMode="auto">
              <a:xfrm>
                <a:off x="1325323" y="3586519"/>
                <a:ext cx="632375" cy="747345"/>
              </a:xfrm>
              <a:custGeom>
                <a:avLst/>
                <a:gdLst>
                  <a:gd name="T0" fmla="*/ 215 w 221"/>
                  <a:gd name="T1" fmla="*/ 212 h 243"/>
                  <a:gd name="T2" fmla="*/ 174 w 221"/>
                  <a:gd name="T3" fmla="*/ 157 h 243"/>
                  <a:gd name="T4" fmla="*/ 179 w 221"/>
                  <a:gd name="T5" fmla="*/ 37 h 243"/>
                  <a:gd name="T6" fmla="*/ 105 w 221"/>
                  <a:gd name="T7" fmla="*/ 0 h 243"/>
                  <a:gd name="T8" fmla="*/ 49 w 221"/>
                  <a:gd name="T9" fmla="*/ 19 h 243"/>
                  <a:gd name="T10" fmla="*/ 31 w 221"/>
                  <a:gd name="T11" fmla="*/ 151 h 243"/>
                  <a:gd name="T12" fmla="*/ 105 w 221"/>
                  <a:gd name="T13" fmla="*/ 188 h 243"/>
                  <a:gd name="T14" fmla="*/ 143 w 221"/>
                  <a:gd name="T15" fmla="*/ 180 h 243"/>
                  <a:gd name="T16" fmla="*/ 185 w 221"/>
                  <a:gd name="T17" fmla="*/ 235 h 243"/>
                  <a:gd name="T18" fmla="*/ 200 w 221"/>
                  <a:gd name="T19" fmla="*/ 243 h 243"/>
                  <a:gd name="T20" fmla="*/ 200 w 221"/>
                  <a:gd name="T21" fmla="*/ 243 h 243"/>
                  <a:gd name="T22" fmla="*/ 211 w 221"/>
                  <a:gd name="T23" fmla="*/ 239 h 243"/>
                  <a:gd name="T24" fmla="*/ 215 w 221"/>
                  <a:gd name="T25" fmla="*/ 212 h 243"/>
                  <a:gd name="T26" fmla="*/ 144 w 221"/>
                  <a:gd name="T27" fmla="*/ 146 h 243"/>
                  <a:gd name="T28" fmla="*/ 105 w 221"/>
                  <a:gd name="T29" fmla="*/ 159 h 243"/>
                  <a:gd name="T30" fmla="*/ 54 w 221"/>
                  <a:gd name="T31" fmla="*/ 133 h 243"/>
                  <a:gd name="T32" fmla="*/ 66 w 221"/>
                  <a:gd name="T33" fmla="*/ 42 h 243"/>
                  <a:gd name="T34" fmla="*/ 105 w 221"/>
                  <a:gd name="T35" fmla="*/ 29 h 243"/>
                  <a:gd name="T36" fmla="*/ 156 w 221"/>
                  <a:gd name="T37" fmla="*/ 54 h 243"/>
                  <a:gd name="T38" fmla="*/ 144 w 221"/>
                  <a:gd name="T39" fmla="*/ 146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21" h="243">
                    <a:moveTo>
                      <a:pt x="215" y="212"/>
                    </a:moveTo>
                    <a:cubicBezTo>
                      <a:pt x="174" y="157"/>
                      <a:pt x="174" y="157"/>
                      <a:pt x="174" y="157"/>
                    </a:cubicBezTo>
                    <a:cubicBezTo>
                      <a:pt x="204" y="124"/>
                      <a:pt x="206" y="73"/>
                      <a:pt x="179" y="37"/>
                    </a:cubicBezTo>
                    <a:cubicBezTo>
                      <a:pt x="161" y="13"/>
                      <a:pt x="134" y="0"/>
                      <a:pt x="105" y="0"/>
                    </a:cubicBezTo>
                    <a:cubicBezTo>
                      <a:pt x="85" y="0"/>
                      <a:pt x="65" y="7"/>
                      <a:pt x="49" y="19"/>
                    </a:cubicBezTo>
                    <a:cubicBezTo>
                      <a:pt x="8" y="51"/>
                      <a:pt x="0" y="110"/>
                      <a:pt x="31" y="151"/>
                    </a:cubicBezTo>
                    <a:cubicBezTo>
                      <a:pt x="49" y="174"/>
                      <a:pt x="76" y="188"/>
                      <a:pt x="105" y="188"/>
                    </a:cubicBezTo>
                    <a:cubicBezTo>
                      <a:pt x="118" y="188"/>
                      <a:pt x="131" y="185"/>
                      <a:pt x="143" y="180"/>
                    </a:cubicBezTo>
                    <a:cubicBezTo>
                      <a:pt x="185" y="235"/>
                      <a:pt x="185" y="235"/>
                      <a:pt x="185" y="235"/>
                    </a:cubicBezTo>
                    <a:cubicBezTo>
                      <a:pt x="189" y="240"/>
                      <a:pt x="194" y="243"/>
                      <a:pt x="200" y="243"/>
                    </a:cubicBezTo>
                    <a:cubicBezTo>
                      <a:pt x="200" y="243"/>
                      <a:pt x="200" y="243"/>
                      <a:pt x="200" y="243"/>
                    </a:cubicBezTo>
                    <a:cubicBezTo>
                      <a:pt x="204" y="243"/>
                      <a:pt x="208" y="241"/>
                      <a:pt x="211" y="239"/>
                    </a:cubicBezTo>
                    <a:cubicBezTo>
                      <a:pt x="220" y="232"/>
                      <a:pt x="221" y="220"/>
                      <a:pt x="215" y="212"/>
                    </a:cubicBezTo>
                    <a:close/>
                    <a:moveTo>
                      <a:pt x="144" y="146"/>
                    </a:moveTo>
                    <a:cubicBezTo>
                      <a:pt x="133" y="154"/>
                      <a:pt x="119" y="159"/>
                      <a:pt x="105" y="159"/>
                    </a:cubicBezTo>
                    <a:cubicBezTo>
                      <a:pt x="85" y="159"/>
                      <a:pt x="66" y="150"/>
                      <a:pt x="54" y="133"/>
                    </a:cubicBezTo>
                    <a:cubicBezTo>
                      <a:pt x="33" y="105"/>
                      <a:pt x="38" y="64"/>
                      <a:pt x="66" y="42"/>
                    </a:cubicBezTo>
                    <a:cubicBezTo>
                      <a:pt x="78" y="33"/>
                      <a:pt x="91" y="29"/>
                      <a:pt x="105" y="29"/>
                    </a:cubicBezTo>
                    <a:cubicBezTo>
                      <a:pt x="125" y="29"/>
                      <a:pt x="144" y="38"/>
                      <a:pt x="156" y="54"/>
                    </a:cubicBezTo>
                    <a:cubicBezTo>
                      <a:pt x="178" y="83"/>
                      <a:pt x="172" y="124"/>
                      <a:pt x="144" y="14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72004" tIns="36002" rIns="72004" bIns="36002" numCol="1" anchor="t" anchorCtr="0" compatLnSpc="1"/>
              <a:lstStyle/>
              <a:p>
                <a:endParaRPr lang="en-GB" sz="1419">
                  <a:solidFill>
                    <a:srgbClr val="ED6846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46"/>
              <p:cNvSpPr/>
              <p:nvPr/>
            </p:nvSpPr>
            <p:spPr bwMode="auto">
              <a:xfrm>
                <a:off x="1503405" y="3752885"/>
                <a:ext cx="248347" cy="223554"/>
              </a:xfrm>
              <a:custGeom>
                <a:avLst/>
                <a:gdLst>
                  <a:gd name="T0" fmla="*/ 86 w 87"/>
                  <a:gd name="T1" fmla="*/ 33 h 73"/>
                  <a:gd name="T2" fmla="*/ 45 w 87"/>
                  <a:gd name="T3" fmla="*/ 1 h 73"/>
                  <a:gd name="T4" fmla="*/ 40 w 87"/>
                  <a:gd name="T5" fmla="*/ 1 h 73"/>
                  <a:gd name="T6" fmla="*/ 24 w 87"/>
                  <a:gd name="T7" fmla="*/ 14 h 73"/>
                  <a:gd name="T8" fmla="*/ 24 w 87"/>
                  <a:gd name="T9" fmla="*/ 1 h 73"/>
                  <a:gd name="T10" fmla="*/ 15 w 87"/>
                  <a:gd name="T11" fmla="*/ 1 h 73"/>
                  <a:gd name="T12" fmla="*/ 15 w 87"/>
                  <a:gd name="T13" fmla="*/ 22 h 73"/>
                  <a:gd name="T14" fmla="*/ 8 w 87"/>
                  <a:gd name="T15" fmla="*/ 27 h 73"/>
                  <a:gd name="T16" fmla="*/ 1 w 87"/>
                  <a:gd name="T17" fmla="*/ 33 h 73"/>
                  <a:gd name="T18" fmla="*/ 1 w 87"/>
                  <a:gd name="T19" fmla="*/ 35 h 73"/>
                  <a:gd name="T20" fmla="*/ 8 w 87"/>
                  <a:gd name="T21" fmla="*/ 35 h 73"/>
                  <a:gd name="T22" fmla="*/ 8 w 87"/>
                  <a:gd name="T23" fmla="*/ 73 h 73"/>
                  <a:gd name="T24" fmla="*/ 32 w 87"/>
                  <a:gd name="T25" fmla="*/ 73 h 73"/>
                  <a:gd name="T26" fmla="*/ 32 w 87"/>
                  <a:gd name="T27" fmla="*/ 72 h 73"/>
                  <a:gd name="T28" fmla="*/ 32 w 87"/>
                  <a:gd name="T29" fmla="*/ 55 h 73"/>
                  <a:gd name="T30" fmla="*/ 41 w 87"/>
                  <a:gd name="T31" fmla="*/ 42 h 73"/>
                  <a:gd name="T32" fmla="*/ 52 w 87"/>
                  <a:gd name="T33" fmla="*/ 54 h 73"/>
                  <a:gd name="T34" fmla="*/ 52 w 87"/>
                  <a:gd name="T35" fmla="*/ 73 h 73"/>
                  <a:gd name="T36" fmla="*/ 77 w 87"/>
                  <a:gd name="T37" fmla="*/ 73 h 73"/>
                  <a:gd name="T38" fmla="*/ 77 w 87"/>
                  <a:gd name="T39" fmla="*/ 35 h 73"/>
                  <a:gd name="T40" fmla="*/ 85 w 87"/>
                  <a:gd name="T41" fmla="*/ 35 h 73"/>
                  <a:gd name="T42" fmla="*/ 86 w 87"/>
                  <a:gd name="T43" fmla="*/ 3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7" h="73">
                    <a:moveTo>
                      <a:pt x="86" y="33"/>
                    </a:moveTo>
                    <a:cubicBezTo>
                      <a:pt x="45" y="1"/>
                      <a:pt x="45" y="1"/>
                      <a:pt x="45" y="1"/>
                    </a:cubicBezTo>
                    <a:cubicBezTo>
                      <a:pt x="44" y="0"/>
                      <a:pt x="41" y="0"/>
                      <a:pt x="40" y="1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1" y="33"/>
                      <a:pt x="1" y="33"/>
                      <a:pt x="1" y="33"/>
                    </a:cubicBezTo>
                    <a:cubicBezTo>
                      <a:pt x="0" y="34"/>
                      <a:pt x="0" y="35"/>
                      <a:pt x="1" y="35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8" y="73"/>
                      <a:pt x="8" y="73"/>
                      <a:pt x="8" y="73"/>
                    </a:cubicBezTo>
                    <a:cubicBezTo>
                      <a:pt x="32" y="73"/>
                      <a:pt x="32" y="73"/>
                      <a:pt x="32" y="73"/>
                    </a:cubicBezTo>
                    <a:cubicBezTo>
                      <a:pt x="32" y="72"/>
                      <a:pt x="32" y="72"/>
                      <a:pt x="32" y="72"/>
                    </a:cubicBezTo>
                    <a:cubicBezTo>
                      <a:pt x="32" y="55"/>
                      <a:pt x="32" y="55"/>
                      <a:pt x="32" y="55"/>
                    </a:cubicBezTo>
                    <a:cubicBezTo>
                      <a:pt x="32" y="55"/>
                      <a:pt x="32" y="42"/>
                      <a:pt x="41" y="42"/>
                    </a:cubicBezTo>
                    <a:cubicBezTo>
                      <a:pt x="51" y="42"/>
                      <a:pt x="52" y="54"/>
                      <a:pt x="52" y="54"/>
                    </a:cubicBezTo>
                    <a:cubicBezTo>
                      <a:pt x="52" y="73"/>
                      <a:pt x="52" y="73"/>
                      <a:pt x="52" y="73"/>
                    </a:cubicBezTo>
                    <a:cubicBezTo>
                      <a:pt x="77" y="73"/>
                      <a:pt x="77" y="73"/>
                      <a:pt x="77" y="73"/>
                    </a:cubicBezTo>
                    <a:cubicBezTo>
                      <a:pt x="77" y="35"/>
                      <a:pt x="77" y="35"/>
                      <a:pt x="77" y="35"/>
                    </a:cubicBezTo>
                    <a:cubicBezTo>
                      <a:pt x="85" y="35"/>
                      <a:pt x="85" y="35"/>
                      <a:pt x="85" y="35"/>
                    </a:cubicBezTo>
                    <a:cubicBezTo>
                      <a:pt x="87" y="35"/>
                      <a:pt x="87" y="34"/>
                      <a:pt x="86" y="3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72004" tIns="36002" rIns="72004" bIns="36002" numCol="1" anchor="t" anchorCtr="0" compatLnSpc="1"/>
              <a:lstStyle/>
              <a:p>
                <a:endParaRPr lang="en-GB" sz="1419">
                  <a:solidFill>
                    <a:srgbClr val="ED6846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6" name="Group 13"/>
          <p:cNvGrpSpPr/>
          <p:nvPr/>
        </p:nvGrpSpPr>
        <p:grpSpPr>
          <a:xfrm>
            <a:off x="3638595" y="2505108"/>
            <a:ext cx="959878" cy="959878"/>
            <a:chOff x="3933196" y="3337676"/>
            <a:chExt cx="1338773" cy="1338773"/>
          </a:xfrm>
        </p:grpSpPr>
        <p:sp>
          <p:nvSpPr>
            <p:cNvPr id="39" name="Oval 4"/>
            <p:cNvSpPr/>
            <p:nvPr/>
          </p:nvSpPr>
          <p:spPr>
            <a:xfrm>
              <a:off x="3933196" y="3337676"/>
              <a:ext cx="1338773" cy="1338773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19">
                <a:solidFill>
                  <a:srgbClr val="ED6846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40" name="Group 31"/>
            <p:cNvGrpSpPr/>
            <p:nvPr/>
          </p:nvGrpSpPr>
          <p:grpSpPr>
            <a:xfrm>
              <a:off x="4370013" y="3811402"/>
              <a:ext cx="465138" cy="391319"/>
              <a:chOff x="5368132" y="2625725"/>
              <a:chExt cx="465138" cy="391319"/>
            </a:xfrm>
            <a:solidFill>
              <a:schemeClr val="bg2"/>
            </a:solidFill>
          </p:grpSpPr>
          <p:sp>
            <p:nvSpPr>
              <p:cNvPr id="41" name="AutoShape 120"/>
              <p:cNvSpPr/>
              <p:nvPr/>
            </p:nvSpPr>
            <p:spPr bwMode="auto">
              <a:xfrm>
                <a:off x="5484813" y="272732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5001" tIns="15001" rIns="15001" bIns="15001" anchor="ctr"/>
              <a:lstStyle/>
              <a:p>
                <a:pPr algn="ctr" defTabSz="179705" hangingPunct="0"/>
                <a:endParaRPr lang="en-US" sz="1180">
                  <a:solidFill>
                    <a:srgbClr val="ED684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42" name="AutoShape 121"/>
              <p:cNvSpPr/>
              <p:nvPr/>
            </p:nvSpPr>
            <p:spPr bwMode="auto">
              <a:xfrm>
                <a:off x="5542757" y="278526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5001" tIns="15001" rIns="15001" bIns="15001" anchor="ctr"/>
              <a:lstStyle/>
              <a:p>
                <a:pPr algn="ctr" defTabSz="179705" hangingPunct="0"/>
                <a:endParaRPr lang="en-US" sz="1180">
                  <a:solidFill>
                    <a:srgbClr val="ED684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43" name="AutoShape 122"/>
              <p:cNvSpPr/>
              <p:nvPr/>
            </p:nvSpPr>
            <p:spPr bwMode="auto">
              <a:xfrm>
                <a:off x="5368132" y="262572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5001" tIns="15001" rIns="15001" bIns="15001" anchor="ctr"/>
              <a:lstStyle/>
              <a:p>
                <a:pPr algn="ctr" defTabSz="179705" hangingPunct="0"/>
                <a:endParaRPr lang="en-US" sz="1180">
                  <a:solidFill>
                    <a:srgbClr val="ED684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</p:grpSp>
      </p:grpSp>
      <p:grpSp>
        <p:nvGrpSpPr>
          <p:cNvPr id="17" name="Group 14"/>
          <p:cNvGrpSpPr/>
          <p:nvPr/>
        </p:nvGrpSpPr>
        <p:grpSpPr>
          <a:xfrm>
            <a:off x="3877301" y="3383156"/>
            <a:ext cx="721171" cy="721171"/>
            <a:chOff x="4266129" y="4562318"/>
            <a:chExt cx="1005840" cy="1005840"/>
          </a:xfrm>
        </p:grpSpPr>
        <p:sp>
          <p:nvSpPr>
            <p:cNvPr id="30" name="Oval 3"/>
            <p:cNvSpPr/>
            <p:nvPr/>
          </p:nvSpPr>
          <p:spPr>
            <a:xfrm>
              <a:off x="4266129" y="4562318"/>
              <a:ext cx="1005840" cy="100584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19">
                <a:solidFill>
                  <a:srgbClr val="ED6846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31" name="Group 35"/>
            <p:cNvGrpSpPr/>
            <p:nvPr/>
          </p:nvGrpSpPr>
          <p:grpSpPr>
            <a:xfrm>
              <a:off x="4536877" y="4882511"/>
              <a:ext cx="464344" cy="362744"/>
              <a:chOff x="2581275" y="1710532"/>
              <a:chExt cx="464344" cy="362744"/>
            </a:xfrm>
            <a:solidFill>
              <a:schemeClr val="bg2"/>
            </a:solidFill>
          </p:grpSpPr>
          <p:sp>
            <p:nvSpPr>
              <p:cNvPr id="32" name="AutoShape 140"/>
              <p:cNvSpPr/>
              <p:nvPr/>
            </p:nvSpPr>
            <p:spPr bwMode="auto">
              <a:xfrm>
                <a:off x="2639219" y="1768475"/>
                <a:ext cx="290513" cy="235744"/>
              </a:xfrm>
              <a:custGeom>
                <a:avLst/>
                <a:gdLst>
                  <a:gd name="T0" fmla="+- 0 10800 376"/>
                  <a:gd name="T1" fmla="*/ T0 w 20848"/>
                  <a:gd name="T2" fmla="*/ 10800 h 21600"/>
                  <a:gd name="T3" fmla="+- 0 10800 376"/>
                  <a:gd name="T4" fmla="*/ T3 w 20848"/>
                  <a:gd name="T5" fmla="*/ 10800 h 21600"/>
                  <a:gd name="T6" fmla="+- 0 10800 376"/>
                  <a:gd name="T7" fmla="*/ T6 w 20848"/>
                  <a:gd name="T8" fmla="*/ 10800 h 21600"/>
                  <a:gd name="T9" fmla="+- 0 10800 376"/>
                  <a:gd name="T10" fmla="*/ T9 w 208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0848" h="21600">
                    <a:moveTo>
                      <a:pt x="18728" y="19178"/>
                    </a:moveTo>
                    <a:cubicBezTo>
                      <a:pt x="13191" y="20631"/>
                      <a:pt x="7654" y="20631"/>
                      <a:pt x="2118" y="19178"/>
                    </a:cubicBezTo>
                    <a:cubicBezTo>
                      <a:pt x="678" y="13592"/>
                      <a:pt x="678" y="8008"/>
                      <a:pt x="2118" y="2421"/>
                    </a:cubicBezTo>
                    <a:cubicBezTo>
                      <a:pt x="7654" y="968"/>
                      <a:pt x="13191" y="968"/>
                      <a:pt x="18728" y="2421"/>
                    </a:cubicBezTo>
                    <a:cubicBezTo>
                      <a:pt x="20168" y="8008"/>
                      <a:pt x="20168" y="13592"/>
                      <a:pt x="18728" y="19178"/>
                    </a:cubicBezTo>
                    <a:moveTo>
                      <a:pt x="18938" y="1116"/>
                    </a:moveTo>
                    <a:cubicBezTo>
                      <a:pt x="16114" y="375"/>
                      <a:pt x="13249" y="0"/>
                      <a:pt x="10423" y="0"/>
                    </a:cubicBezTo>
                    <a:cubicBezTo>
                      <a:pt x="7597" y="0"/>
                      <a:pt x="4732" y="375"/>
                      <a:pt x="1908" y="1116"/>
                    </a:cubicBezTo>
                    <a:cubicBezTo>
                      <a:pt x="1543" y="1213"/>
                      <a:pt x="1244" y="1552"/>
                      <a:pt x="1127" y="2004"/>
                    </a:cubicBezTo>
                    <a:cubicBezTo>
                      <a:pt x="-376" y="7841"/>
                      <a:pt x="-376" y="13759"/>
                      <a:pt x="1127" y="19593"/>
                    </a:cubicBezTo>
                    <a:cubicBezTo>
                      <a:pt x="1244" y="20047"/>
                      <a:pt x="1543" y="20386"/>
                      <a:pt x="1908" y="20482"/>
                    </a:cubicBezTo>
                    <a:cubicBezTo>
                      <a:pt x="4732" y="21224"/>
                      <a:pt x="7597" y="21600"/>
                      <a:pt x="10423" y="21600"/>
                    </a:cubicBezTo>
                    <a:cubicBezTo>
                      <a:pt x="13249" y="21600"/>
                      <a:pt x="16114" y="21224"/>
                      <a:pt x="18938" y="20482"/>
                    </a:cubicBezTo>
                    <a:cubicBezTo>
                      <a:pt x="19303" y="20386"/>
                      <a:pt x="19602" y="20047"/>
                      <a:pt x="19719" y="19593"/>
                    </a:cubicBezTo>
                    <a:cubicBezTo>
                      <a:pt x="21223" y="13759"/>
                      <a:pt x="21223" y="7841"/>
                      <a:pt x="19719" y="2004"/>
                    </a:cubicBezTo>
                    <a:cubicBezTo>
                      <a:pt x="19602" y="1552"/>
                      <a:pt x="19303" y="1213"/>
                      <a:pt x="18938" y="1116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5001" tIns="15001" rIns="15001" bIns="15001" anchor="ctr"/>
              <a:lstStyle/>
              <a:p>
                <a:pPr algn="ctr" defTabSz="179705" hangingPunct="0"/>
                <a:endParaRPr lang="en-US" sz="1180">
                  <a:solidFill>
                    <a:srgbClr val="ED684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33" name="AutoShape 141"/>
              <p:cNvSpPr/>
              <p:nvPr/>
            </p:nvSpPr>
            <p:spPr bwMode="auto">
              <a:xfrm>
                <a:off x="2581275" y="1710532"/>
                <a:ext cx="464344" cy="362744"/>
              </a:xfrm>
              <a:custGeom>
                <a:avLst/>
                <a:gdLst>
                  <a:gd name="T0" fmla="+- 0 10800 252"/>
                  <a:gd name="T1" fmla="*/ T0 w 21096"/>
                  <a:gd name="T2" fmla="*/ 10800 h 21600"/>
                  <a:gd name="T3" fmla="+- 0 10800 252"/>
                  <a:gd name="T4" fmla="*/ T3 w 21096"/>
                  <a:gd name="T5" fmla="*/ 10800 h 21600"/>
                  <a:gd name="T6" fmla="+- 0 10800 252"/>
                  <a:gd name="T7" fmla="*/ T6 w 21096"/>
                  <a:gd name="T8" fmla="*/ 10800 h 21600"/>
                  <a:gd name="T9" fmla="+- 0 10800 252"/>
                  <a:gd name="T10" fmla="*/ T9 w 21096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096" h="21600">
                    <a:moveTo>
                      <a:pt x="19056" y="18331"/>
                    </a:moveTo>
                    <a:cubicBezTo>
                      <a:pt x="13383" y="19233"/>
                      <a:pt x="7711" y="19233"/>
                      <a:pt x="2038" y="18331"/>
                    </a:cubicBezTo>
                    <a:cubicBezTo>
                      <a:pt x="1074" y="13022"/>
                      <a:pt x="1074" y="7713"/>
                      <a:pt x="2038" y="2404"/>
                    </a:cubicBezTo>
                    <a:cubicBezTo>
                      <a:pt x="7711" y="1502"/>
                      <a:pt x="13383" y="1502"/>
                      <a:pt x="19056" y="2404"/>
                    </a:cubicBezTo>
                    <a:cubicBezTo>
                      <a:pt x="20021" y="7713"/>
                      <a:pt x="20021" y="13022"/>
                      <a:pt x="19056" y="18331"/>
                    </a:cubicBezTo>
                    <a:moveTo>
                      <a:pt x="20338" y="2005"/>
                    </a:moveTo>
                    <a:cubicBezTo>
                      <a:pt x="20211" y="1301"/>
                      <a:pt x="19762" y="776"/>
                      <a:pt x="19215" y="689"/>
                    </a:cubicBezTo>
                    <a:cubicBezTo>
                      <a:pt x="16339" y="232"/>
                      <a:pt x="13423" y="0"/>
                      <a:pt x="10547" y="0"/>
                    </a:cubicBezTo>
                    <a:cubicBezTo>
                      <a:pt x="7671" y="0"/>
                      <a:pt x="4755" y="232"/>
                      <a:pt x="1879" y="689"/>
                    </a:cubicBezTo>
                    <a:cubicBezTo>
                      <a:pt x="1332" y="776"/>
                      <a:pt x="883" y="1301"/>
                      <a:pt x="756" y="2005"/>
                    </a:cubicBezTo>
                    <a:cubicBezTo>
                      <a:pt x="-252" y="7553"/>
                      <a:pt x="-252" y="13181"/>
                      <a:pt x="756" y="18731"/>
                    </a:cubicBezTo>
                    <a:cubicBezTo>
                      <a:pt x="883" y="19434"/>
                      <a:pt x="1332" y="19959"/>
                      <a:pt x="1879" y="20046"/>
                    </a:cubicBezTo>
                    <a:cubicBezTo>
                      <a:pt x="3265" y="20266"/>
                      <a:pt x="4660" y="20429"/>
                      <a:pt x="6055" y="20544"/>
                    </a:cubicBezTo>
                    <a:cubicBezTo>
                      <a:pt x="5979" y="20606"/>
                      <a:pt x="5931" y="20670"/>
                      <a:pt x="5931" y="20735"/>
                    </a:cubicBezTo>
                    <a:cubicBezTo>
                      <a:pt x="5931" y="21213"/>
                      <a:pt x="7997" y="21599"/>
                      <a:pt x="10547" y="21599"/>
                    </a:cubicBezTo>
                    <a:cubicBezTo>
                      <a:pt x="13097" y="21599"/>
                      <a:pt x="15164" y="21213"/>
                      <a:pt x="15164" y="20735"/>
                    </a:cubicBezTo>
                    <a:cubicBezTo>
                      <a:pt x="15164" y="20670"/>
                      <a:pt x="15115" y="20606"/>
                      <a:pt x="15040" y="20544"/>
                    </a:cubicBezTo>
                    <a:cubicBezTo>
                      <a:pt x="16434" y="20429"/>
                      <a:pt x="17830" y="20266"/>
                      <a:pt x="19215" y="20046"/>
                    </a:cubicBezTo>
                    <a:cubicBezTo>
                      <a:pt x="19762" y="19959"/>
                      <a:pt x="20211" y="19434"/>
                      <a:pt x="20338" y="18731"/>
                    </a:cubicBezTo>
                    <a:cubicBezTo>
                      <a:pt x="21347" y="13181"/>
                      <a:pt x="21347" y="7553"/>
                      <a:pt x="20338" y="200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5001" tIns="15001" rIns="15001" bIns="15001" anchor="ctr"/>
              <a:lstStyle/>
              <a:p>
                <a:pPr algn="ctr" defTabSz="179705" hangingPunct="0"/>
                <a:endParaRPr lang="en-US" sz="1180">
                  <a:solidFill>
                    <a:srgbClr val="ED684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34" name="AutoShape 142"/>
              <p:cNvSpPr/>
              <p:nvPr/>
            </p:nvSpPr>
            <p:spPr bwMode="auto">
              <a:xfrm>
                <a:off x="2944019" y="1783557"/>
                <a:ext cx="43656" cy="4286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7200"/>
                    </a:moveTo>
                    <a:cubicBezTo>
                      <a:pt x="12779" y="7200"/>
                      <a:pt x="14399" y="8820"/>
                      <a:pt x="14399" y="10800"/>
                    </a:cubicBezTo>
                    <a:cubicBezTo>
                      <a:pt x="14399" y="12779"/>
                      <a:pt x="12779" y="14400"/>
                      <a:pt x="10800" y="14400"/>
                    </a:cubicBezTo>
                    <a:cubicBezTo>
                      <a:pt x="8820" y="14400"/>
                      <a:pt x="7199" y="12779"/>
                      <a:pt x="7199" y="10800"/>
                    </a:cubicBezTo>
                    <a:cubicBezTo>
                      <a:pt x="7199" y="8820"/>
                      <a:pt x="8820" y="7200"/>
                      <a:pt x="10800" y="7200"/>
                    </a:cubicBezTo>
                    <a:moveTo>
                      <a:pt x="10800" y="21599"/>
                    </a:moveTo>
                    <a:cubicBezTo>
                      <a:pt x="16762" y="21599"/>
                      <a:pt x="21600" y="16762"/>
                      <a:pt x="21600" y="10800"/>
                    </a:cubicBezTo>
                    <a:cubicBezTo>
                      <a:pt x="21600" y="4837"/>
                      <a:pt x="16762" y="0"/>
                      <a:pt x="10800" y="0"/>
                    </a:cubicBezTo>
                    <a:cubicBezTo>
                      <a:pt x="4837" y="0"/>
                      <a:pt x="0" y="4837"/>
                      <a:pt x="0" y="10800"/>
                    </a:cubicBezTo>
                    <a:cubicBezTo>
                      <a:pt x="0" y="16762"/>
                      <a:pt x="4837" y="21599"/>
                      <a:pt x="10800" y="2159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5001" tIns="15001" rIns="15001" bIns="15001" anchor="ctr"/>
              <a:lstStyle/>
              <a:p>
                <a:pPr algn="ctr" defTabSz="179705" hangingPunct="0"/>
                <a:endParaRPr lang="en-US" sz="1180">
                  <a:solidFill>
                    <a:srgbClr val="ED684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35" name="AutoShape 143"/>
              <p:cNvSpPr/>
              <p:nvPr/>
            </p:nvSpPr>
            <p:spPr bwMode="auto">
              <a:xfrm>
                <a:off x="2929732" y="1971675"/>
                <a:ext cx="57944" cy="150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5001" tIns="15001" rIns="15001" bIns="15001" anchor="ctr"/>
              <a:lstStyle/>
              <a:p>
                <a:pPr algn="ctr" defTabSz="179705" hangingPunct="0"/>
                <a:endParaRPr lang="en-US" sz="1180">
                  <a:solidFill>
                    <a:srgbClr val="ED684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36" name="AutoShape 144"/>
              <p:cNvSpPr/>
              <p:nvPr/>
            </p:nvSpPr>
            <p:spPr bwMode="auto">
              <a:xfrm>
                <a:off x="2944019" y="1928019"/>
                <a:ext cx="58738" cy="1508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5001" tIns="15001" rIns="15001" bIns="15001" anchor="ctr"/>
              <a:lstStyle/>
              <a:p>
                <a:pPr algn="ctr" defTabSz="179705" hangingPunct="0"/>
                <a:endParaRPr lang="en-US" sz="1180">
                  <a:solidFill>
                    <a:srgbClr val="ED684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37" name="AutoShape 145"/>
              <p:cNvSpPr/>
              <p:nvPr/>
            </p:nvSpPr>
            <p:spPr bwMode="auto">
              <a:xfrm>
                <a:off x="2944019" y="1885157"/>
                <a:ext cx="58738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5001" tIns="15001" rIns="15001" bIns="15001" anchor="ctr"/>
              <a:lstStyle/>
              <a:p>
                <a:pPr algn="ctr" defTabSz="179705" hangingPunct="0"/>
                <a:endParaRPr lang="en-US" sz="1180">
                  <a:solidFill>
                    <a:srgbClr val="ED684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38" name="AutoShape 146"/>
              <p:cNvSpPr/>
              <p:nvPr/>
            </p:nvSpPr>
            <p:spPr bwMode="auto">
              <a:xfrm>
                <a:off x="2697957" y="1826419"/>
                <a:ext cx="86519" cy="61119"/>
              </a:xfrm>
              <a:custGeom>
                <a:avLst/>
                <a:gdLst>
                  <a:gd name="T0" fmla="+- 0 10822 44"/>
                  <a:gd name="T1" fmla="*/ T0 w 21556"/>
                  <a:gd name="T2" fmla="+- 0 10826 53"/>
                  <a:gd name="T3" fmla="*/ 10826 h 21547"/>
                  <a:gd name="T4" fmla="+- 0 10822 44"/>
                  <a:gd name="T5" fmla="*/ T4 w 21556"/>
                  <a:gd name="T6" fmla="+- 0 10826 53"/>
                  <a:gd name="T7" fmla="*/ 10826 h 21547"/>
                  <a:gd name="T8" fmla="+- 0 10822 44"/>
                  <a:gd name="T9" fmla="*/ T8 w 21556"/>
                  <a:gd name="T10" fmla="+- 0 10826 53"/>
                  <a:gd name="T11" fmla="*/ 10826 h 21547"/>
                  <a:gd name="T12" fmla="+- 0 10822 44"/>
                  <a:gd name="T13" fmla="*/ T12 w 21556"/>
                  <a:gd name="T14" fmla="+- 0 10826 53"/>
                  <a:gd name="T15" fmla="*/ 10826 h 2154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556" h="21547">
                    <a:moveTo>
                      <a:pt x="19751" y="2"/>
                    </a:moveTo>
                    <a:lnTo>
                      <a:pt x="3200" y="1845"/>
                    </a:lnTo>
                    <a:cubicBezTo>
                      <a:pt x="2215" y="2010"/>
                      <a:pt x="1272" y="3284"/>
                      <a:pt x="1106" y="4676"/>
                    </a:cubicBezTo>
                    <a:lnTo>
                      <a:pt x="1" y="18986"/>
                    </a:lnTo>
                    <a:cubicBezTo>
                      <a:pt x="-44" y="20398"/>
                      <a:pt x="724" y="21547"/>
                      <a:pt x="1712" y="21547"/>
                    </a:cubicBezTo>
                    <a:cubicBezTo>
                      <a:pt x="2698" y="21547"/>
                      <a:pt x="3542" y="20398"/>
                      <a:pt x="3582" y="18978"/>
                    </a:cubicBezTo>
                    <a:lnTo>
                      <a:pt x="4185" y="9251"/>
                    </a:lnTo>
                    <a:cubicBezTo>
                      <a:pt x="4319" y="7849"/>
                      <a:pt x="5235" y="6592"/>
                      <a:pt x="6220" y="6447"/>
                    </a:cubicBezTo>
                    <a:lnTo>
                      <a:pt x="19751" y="5128"/>
                    </a:lnTo>
                    <a:cubicBezTo>
                      <a:pt x="20743" y="5078"/>
                      <a:pt x="21556" y="3884"/>
                      <a:pt x="21556" y="2467"/>
                    </a:cubicBezTo>
                    <a:cubicBezTo>
                      <a:pt x="21556" y="1055"/>
                      <a:pt x="20743" y="-53"/>
                      <a:pt x="19751" y="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5001" tIns="15001" rIns="15001" bIns="15001" anchor="ctr"/>
              <a:lstStyle/>
              <a:p>
                <a:pPr algn="ctr" defTabSz="179705" hangingPunct="0"/>
                <a:endParaRPr lang="en-US" sz="1180">
                  <a:solidFill>
                    <a:srgbClr val="ED684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</p:grpSp>
      </p:grpSp>
      <p:grpSp>
        <p:nvGrpSpPr>
          <p:cNvPr id="64" name="Grupo 63"/>
          <p:cNvGrpSpPr/>
          <p:nvPr/>
        </p:nvGrpSpPr>
        <p:grpSpPr>
          <a:xfrm>
            <a:off x="36389" y="180057"/>
            <a:ext cx="9691098" cy="791651"/>
            <a:chOff x="152400" y="149637"/>
            <a:chExt cx="9691098" cy="791651"/>
          </a:xfrm>
        </p:grpSpPr>
        <p:sp>
          <p:nvSpPr>
            <p:cNvPr id="65" name="矩形 57"/>
            <p:cNvSpPr/>
            <p:nvPr/>
          </p:nvSpPr>
          <p:spPr>
            <a:xfrm>
              <a:off x="3548506" y="149637"/>
              <a:ext cx="6294992" cy="791651"/>
            </a:xfrm>
            <a:custGeom>
              <a:avLst/>
              <a:gdLst>
                <a:gd name="connsiteX0" fmla="*/ 0 w 4078950"/>
                <a:gd name="connsiteY0" fmla="*/ 0 h 448751"/>
                <a:gd name="connsiteX1" fmla="*/ 4078950 w 4078950"/>
                <a:gd name="connsiteY1" fmla="*/ 0 h 448751"/>
                <a:gd name="connsiteX2" fmla="*/ 4078950 w 4078950"/>
                <a:gd name="connsiteY2" fmla="*/ 448751 h 448751"/>
                <a:gd name="connsiteX3" fmla="*/ 0 w 4078950"/>
                <a:gd name="connsiteY3" fmla="*/ 448751 h 448751"/>
                <a:gd name="connsiteX4" fmla="*/ 0 w 4078950"/>
                <a:gd name="connsiteY4" fmla="*/ 0 h 448751"/>
                <a:gd name="connsiteX0" fmla="*/ 0 w 4078950"/>
                <a:gd name="connsiteY0" fmla="*/ 330200 h 778951"/>
                <a:gd name="connsiteX1" fmla="*/ 2631150 w 4078950"/>
                <a:gd name="connsiteY1" fmla="*/ 0 h 778951"/>
                <a:gd name="connsiteX2" fmla="*/ 4078950 w 4078950"/>
                <a:gd name="connsiteY2" fmla="*/ 778951 h 778951"/>
                <a:gd name="connsiteX3" fmla="*/ 0 w 4078950"/>
                <a:gd name="connsiteY3" fmla="*/ 778951 h 778951"/>
                <a:gd name="connsiteX4" fmla="*/ 0 w 4078950"/>
                <a:gd name="connsiteY4" fmla="*/ 330200 h 778951"/>
                <a:gd name="connsiteX0" fmla="*/ 0 w 2631150"/>
                <a:gd name="connsiteY0" fmla="*/ 330200 h 778951"/>
                <a:gd name="connsiteX1" fmla="*/ 2631150 w 2631150"/>
                <a:gd name="connsiteY1" fmla="*/ 0 h 778951"/>
                <a:gd name="connsiteX2" fmla="*/ 2351750 w 2631150"/>
                <a:gd name="connsiteY2" fmla="*/ 258251 h 778951"/>
                <a:gd name="connsiteX3" fmla="*/ 0 w 2631150"/>
                <a:gd name="connsiteY3" fmla="*/ 778951 h 778951"/>
                <a:gd name="connsiteX4" fmla="*/ 0 w 2631150"/>
                <a:gd name="connsiteY4" fmla="*/ 330200 h 778951"/>
                <a:gd name="connsiteX0" fmla="*/ 0 w 2631150"/>
                <a:gd name="connsiteY0" fmla="*/ 330200 h 778951"/>
                <a:gd name="connsiteX1" fmla="*/ 2631150 w 2631150"/>
                <a:gd name="connsiteY1" fmla="*/ 0 h 778951"/>
                <a:gd name="connsiteX2" fmla="*/ 0 w 2631150"/>
                <a:gd name="connsiteY2" fmla="*/ 778951 h 778951"/>
                <a:gd name="connsiteX3" fmla="*/ 0 w 2631150"/>
                <a:gd name="connsiteY3" fmla="*/ 330200 h 778951"/>
                <a:gd name="connsiteX0" fmla="*/ 0 w 1132550"/>
                <a:gd name="connsiteY0" fmla="*/ 355600 h 804351"/>
                <a:gd name="connsiteX1" fmla="*/ 1132550 w 1132550"/>
                <a:gd name="connsiteY1" fmla="*/ 0 h 804351"/>
                <a:gd name="connsiteX2" fmla="*/ 0 w 1132550"/>
                <a:gd name="connsiteY2" fmla="*/ 804351 h 804351"/>
                <a:gd name="connsiteX3" fmla="*/ 0 w 1132550"/>
                <a:gd name="connsiteY3" fmla="*/ 355600 h 804351"/>
                <a:gd name="connsiteX0" fmla="*/ 0 w 1627850"/>
                <a:gd name="connsiteY0" fmla="*/ 228600 h 677351"/>
                <a:gd name="connsiteX1" fmla="*/ 1627850 w 1627850"/>
                <a:gd name="connsiteY1" fmla="*/ 0 h 677351"/>
                <a:gd name="connsiteX2" fmla="*/ 0 w 1627850"/>
                <a:gd name="connsiteY2" fmla="*/ 677351 h 677351"/>
                <a:gd name="connsiteX3" fmla="*/ 0 w 1627850"/>
                <a:gd name="connsiteY3" fmla="*/ 228600 h 677351"/>
                <a:gd name="connsiteX0" fmla="*/ 0 w 6415750"/>
                <a:gd name="connsiteY0" fmla="*/ 304800 h 753551"/>
                <a:gd name="connsiteX1" fmla="*/ 6415750 w 6415750"/>
                <a:gd name="connsiteY1" fmla="*/ 0 h 753551"/>
                <a:gd name="connsiteX2" fmla="*/ 0 w 6415750"/>
                <a:gd name="connsiteY2" fmla="*/ 753551 h 753551"/>
                <a:gd name="connsiteX3" fmla="*/ 0 w 6415750"/>
                <a:gd name="connsiteY3" fmla="*/ 304800 h 753551"/>
                <a:gd name="connsiteX0" fmla="*/ 0 w 6314150"/>
                <a:gd name="connsiteY0" fmla="*/ 342900 h 791651"/>
                <a:gd name="connsiteX1" fmla="*/ 6314150 w 6314150"/>
                <a:gd name="connsiteY1" fmla="*/ 0 h 791651"/>
                <a:gd name="connsiteX2" fmla="*/ 0 w 6314150"/>
                <a:gd name="connsiteY2" fmla="*/ 791651 h 791651"/>
                <a:gd name="connsiteX3" fmla="*/ 0 w 6314150"/>
                <a:gd name="connsiteY3" fmla="*/ 342900 h 791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14150" h="791651">
                  <a:moveTo>
                    <a:pt x="0" y="342900"/>
                  </a:moveTo>
                  <a:lnTo>
                    <a:pt x="6314150" y="0"/>
                  </a:lnTo>
                  <a:lnTo>
                    <a:pt x="0" y="791651"/>
                  </a:lnTo>
                  <a:lnTo>
                    <a:pt x="0" y="342900"/>
                  </a:lnTo>
                  <a:close/>
                </a:path>
              </a:pathLst>
            </a:custGeom>
            <a:solidFill>
              <a:srgbClr val="FF8B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矩形 56"/>
            <p:cNvSpPr/>
            <p:nvPr/>
          </p:nvSpPr>
          <p:spPr>
            <a:xfrm>
              <a:off x="152400" y="359631"/>
              <a:ext cx="4078950" cy="448751"/>
            </a:xfrm>
            <a:prstGeom prst="rect">
              <a:avLst/>
            </a:prstGeom>
            <a:solidFill>
              <a:srgbClr val="FF3F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直角三角形 64"/>
            <p:cNvSpPr/>
            <p:nvPr/>
          </p:nvSpPr>
          <p:spPr>
            <a:xfrm flipV="1">
              <a:off x="3548506" y="803909"/>
              <a:ext cx="682844" cy="137160"/>
            </a:xfrm>
            <a:prstGeom prst="rtTriangle">
              <a:avLst/>
            </a:prstGeom>
            <a:solidFill>
              <a:srgbClr val="A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文本框 6"/>
            <p:cNvSpPr>
              <a:spLocks noChangeArrowheads="1"/>
            </p:cNvSpPr>
            <p:nvPr/>
          </p:nvSpPr>
          <p:spPr bwMode="auto">
            <a:xfrm>
              <a:off x="649984" y="426275"/>
              <a:ext cx="3295650" cy="31546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68571" tIns="34285" rIns="68571" bIns="34285">
              <a:spAutoFit/>
            </a:bodyPr>
            <a:lstStyle/>
            <a:p>
              <a:pPr defTabSz="96780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E" altLang="zh-CN" sz="16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Titulo</a:t>
              </a:r>
              <a:endPara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grpSp>
        <p:nvGrpSpPr>
          <p:cNvPr id="69" name="Group 11"/>
          <p:cNvGrpSpPr/>
          <p:nvPr/>
        </p:nvGrpSpPr>
        <p:grpSpPr>
          <a:xfrm>
            <a:off x="362909" y="1124466"/>
            <a:ext cx="1818889" cy="1391309"/>
            <a:chOff x="635324" y="1595142"/>
            <a:chExt cx="1732275" cy="1325056"/>
          </a:xfrm>
        </p:grpSpPr>
        <p:sp>
          <p:nvSpPr>
            <p:cNvPr id="70" name="Text Placeholder 17"/>
            <p:cNvSpPr txBox="1">
              <a:spLocks/>
            </p:cNvSpPr>
            <p:nvPr/>
          </p:nvSpPr>
          <p:spPr>
            <a:xfrm>
              <a:off x="635324" y="1595142"/>
              <a:ext cx="1732275" cy="246087"/>
            </a:xfrm>
            <a:prstGeom prst="rect">
              <a:avLst/>
            </a:prstGeom>
            <a:noFill/>
            <a:ln w="19050">
              <a:noFill/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buNone/>
              </a:pPr>
              <a:r>
                <a:rPr lang="en-US" sz="1470" b="1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71" name="Text Placeholder 18"/>
            <p:cNvSpPr txBox="1">
              <a:spLocks/>
            </p:cNvSpPr>
            <p:nvPr/>
          </p:nvSpPr>
          <p:spPr>
            <a:xfrm>
              <a:off x="635324" y="1913817"/>
              <a:ext cx="1732275" cy="249580"/>
            </a:xfrm>
            <a:prstGeom prst="rect">
              <a:avLst/>
            </a:prstGeom>
            <a:solidFill>
              <a:srgbClr val="FFC000"/>
            </a:solidFill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buNone/>
              </a:pPr>
              <a:r>
                <a:rPr lang="en-US" sz="1470" b="1" dirty="0">
                  <a:solidFill>
                    <a:prstClr val="white"/>
                  </a:solidFill>
                  <a:cs typeface="Arial" pitchFamily="34" charset="0"/>
                </a:rPr>
                <a:t>Programmer</a:t>
              </a:r>
            </a:p>
          </p:txBody>
        </p:sp>
        <p:sp>
          <p:nvSpPr>
            <p:cNvPr id="72" name="TextBox 9"/>
            <p:cNvSpPr txBox="1"/>
            <p:nvPr/>
          </p:nvSpPr>
          <p:spPr>
            <a:xfrm>
              <a:off x="635324" y="2278264"/>
              <a:ext cx="1732275" cy="64193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960120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26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You can simply impress your audience and add a unique zing.  </a:t>
              </a:r>
              <a:endParaRPr lang="ko-KR" altLang="en-US" sz="126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73" name="Group 11"/>
          <p:cNvGrpSpPr/>
          <p:nvPr/>
        </p:nvGrpSpPr>
        <p:grpSpPr>
          <a:xfrm>
            <a:off x="319446" y="2687501"/>
            <a:ext cx="1818889" cy="1391309"/>
            <a:chOff x="635324" y="1595142"/>
            <a:chExt cx="1732275" cy="1325056"/>
          </a:xfrm>
        </p:grpSpPr>
        <p:sp>
          <p:nvSpPr>
            <p:cNvPr id="74" name="Text Placeholder 17"/>
            <p:cNvSpPr txBox="1">
              <a:spLocks/>
            </p:cNvSpPr>
            <p:nvPr/>
          </p:nvSpPr>
          <p:spPr>
            <a:xfrm>
              <a:off x="635324" y="1595142"/>
              <a:ext cx="1732275" cy="246087"/>
            </a:xfrm>
            <a:prstGeom prst="rect">
              <a:avLst/>
            </a:prstGeom>
            <a:noFill/>
            <a:ln w="19050">
              <a:noFill/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buNone/>
              </a:pPr>
              <a:r>
                <a:rPr lang="en-US" sz="1470" b="1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75" name="Text Placeholder 18"/>
            <p:cNvSpPr txBox="1">
              <a:spLocks/>
            </p:cNvSpPr>
            <p:nvPr/>
          </p:nvSpPr>
          <p:spPr>
            <a:xfrm>
              <a:off x="635324" y="1913817"/>
              <a:ext cx="1732275" cy="249580"/>
            </a:xfrm>
            <a:prstGeom prst="rect">
              <a:avLst/>
            </a:prstGeom>
            <a:solidFill>
              <a:srgbClr val="FFC000"/>
            </a:solidFill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buNone/>
              </a:pPr>
              <a:r>
                <a:rPr lang="en-US" sz="1470" b="1" dirty="0">
                  <a:solidFill>
                    <a:prstClr val="white"/>
                  </a:solidFill>
                  <a:cs typeface="Arial" pitchFamily="34" charset="0"/>
                </a:rPr>
                <a:t>Programmer</a:t>
              </a:r>
            </a:p>
          </p:txBody>
        </p:sp>
        <p:sp>
          <p:nvSpPr>
            <p:cNvPr id="76" name="TextBox 9"/>
            <p:cNvSpPr txBox="1"/>
            <p:nvPr/>
          </p:nvSpPr>
          <p:spPr>
            <a:xfrm>
              <a:off x="635324" y="2278264"/>
              <a:ext cx="1732275" cy="64193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960120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26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You can simply impress your audience and add a unique zing.  </a:t>
              </a:r>
              <a:endParaRPr lang="ko-KR" altLang="en-US" sz="126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77" name="Group 11"/>
          <p:cNvGrpSpPr/>
          <p:nvPr/>
        </p:nvGrpSpPr>
        <p:grpSpPr>
          <a:xfrm>
            <a:off x="7623420" y="2598864"/>
            <a:ext cx="1818889" cy="1391309"/>
            <a:chOff x="635324" y="1595142"/>
            <a:chExt cx="1732275" cy="1325056"/>
          </a:xfrm>
        </p:grpSpPr>
        <p:sp>
          <p:nvSpPr>
            <p:cNvPr id="78" name="Text Placeholder 17"/>
            <p:cNvSpPr txBox="1">
              <a:spLocks/>
            </p:cNvSpPr>
            <p:nvPr/>
          </p:nvSpPr>
          <p:spPr>
            <a:xfrm>
              <a:off x="635324" y="1595142"/>
              <a:ext cx="1732275" cy="246087"/>
            </a:xfrm>
            <a:prstGeom prst="rect">
              <a:avLst/>
            </a:prstGeom>
            <a:noFill/>
            <a:ln w="19050">
              <a:noFill/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buNone/>
              </a:pPr>
              <a:r>
                <a:rPr lang="en-US" sz="1470" b="1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79" name="Text Placeholder 18"/>
            <p:cNvSpPr txBox="1">
              <a:spLocks/>
            </p:cNvSpPr>
            <p:nvPr/>
          </p:nvSpPr>
          <p:spPr>
            <a:xfrm>
              <a:off x="635324" y="1913817"/>
              <a:ext cx="1732275" cy="249580"/>
            </a:xfrm>
            <a:prstGeom prst="rect">
              <a:avLst/>
            </a:prstGeom>
            <a:solidFill>
              <a:srgbClr val="FFC000"/>
            </a:solidFill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buNone/>
              </a:pPr>
              <a:r>
                <a:rPr lang="en-US" sz="1470" b="1" dirty="0">
                  <a:solidFill>
                    <a:prstClr val="white"/>
                  </a:solidFill>
                  <a:cs typeface="Arial" pitchFamily="34" charset="0"/>
                </a:rPr>
                <a:t>Programmer</a:t>
              </a:r>
            </a:p>
          </p:txBody>
        </p:sp>
        <p:sp>
          <p:nvSpPr>
            <p:cNvPr id="80" name="TextBox 9"/>
            <p:cNvSpPr txBox="1"/>
            <p:nvPr/>
          </p:nvSpPr>
          <p:spPr>
            <a:xfrm>
              <a:off x="635324" y="2278264"/>
              <a:ext cx="1732275" cy="64193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960120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26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You can simply impress your audience and add a unique zing.  </a:t>
              </a:r>
              <a:endParaRPr lang="ko-KR" altLang="en-US" sz="126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81" name="Group 11"/>
          <p:cNvGrpSpPr/>
          <p:nvPr/>
        </p:nvGrpSpPr>
        <p:grpSpPr>
          <a:xfrm>
            <a:off x="7628994" y="1033865"/>
            <a:ext cx="1818889" cy="1391309"/>
            <a:chOff x="635324" y="1595142"/>
            <a:chExt cx="1732275" cy="1325056"/>
          </a:xfrm>
        </p:grpSpPr>
        <p:sp>
          <p:nvSpPr>
            <p:cNvPr id="82" name="Text Placeholder 17"/>
            <p:cNvSpPr txBox="1">
              <a:spLocks/>
            </p:cNvSpPr>
            <p:nvPr/>
          </p:nvSpPr>
          <p:spPr>
            <a:xfrm>
              <a:off x="635324" y="1595142"/>
              <a:ext cx="1732275" cy="246087"/>
            </a:xfrm>
            <a:prstGeom prst="rect">
              <a:avLst/>
            </a:prstGeom>
            <a:noFill/>
            <a:ln w="19050">
              <a:noFill/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buNone/>
              </a:pPr>
              <a:r>
                <a:rPr lang="en-US" sz="1470" b="1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83" name="Text Placeholder 18"/>
            <p:cNvSpPr txBox="1">
              <a:spLocks/>
            </p:cNvSpPr>
            <p:nvPr/>
          </p:nvSpPr>
          <p:spPr>
            <a:xfrm>
              <a:off x="635324" y="1913817"/>
              <a:ext cx="1732275" cy="249580"/>
            </a:xfrm>
            <a:prstGeom prst="rect">
              <a:avLst/>
            </a:prstGeom>
            <a:solidFill>
              <a:srgbClr val="FFC000"/>
            </a:solidFill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buNone/>
              </a:pPr>
              <a:r>
                <a:rPr lang="en-US" sz="1470" b="1" dirty="0">
                  <a:solidFill>
                    <a:prstClr val="white"/>
                  </a:solidFill>
                  <a:cs typeface="Arial" pitchFamily="34" charset="0"/>
                </a:rPr>
                <a:t>Programmer</a:t>
              </a:r>
            </a:p>
          </p:txBody>
        </p:sp>
        <p:sp>
          <p:nvSpPr>
            <p:cNvPr id="84" name="TextBox 9"/>
            <p:cNvSpPr txBox="1"/>
            <p:nvPr/>
          </p:nvSpPr>
          <p:spPr>
            <a:xfrm>
              <a:off x="635324" y="2278264"/>
              <a:ext cx="1732275" cy="64193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960120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26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You can simply impress your audience and add a unique zing.  </a:t>
              </a:r>
              <a:endParaRPr lang="ko-KR" altLang="en-US" sz="126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463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540445" y="278726"/>
            <a:ext cx="9721850" cy="604838"/>
          </a:xfrm>
        </p:spPr>
        <p:txBody>
          <a:bodyPr>
            <a:noAutofit/>
          </a:bodyPr>
          <a:lstStyle/>
          <a:p>
            <a:r>
              <a:rPr lang="en-US" altLang="ko-KR" sz="4400" dirty="0">
                <a:solidFill>
                  <a:schemeClr val="bg1"/>
                </a:solidFill>
              </a:rPr>
              <a:t>Our Team Layout</a:t>
            </a:r>
            <a:endParaRPr lang="ko-KR" altLang="en-US" sz="4400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540445" y="1082247"/>
            <a:ext cx="9721850" cy="301625"/>
          </a:xfrm>
        </p:spPr>
        <p:txBody>
          <a:bodyPr>
            <a:normAutofit fontScale="62500" lnSpcReduction="20000"/>
          </a:bodyPr>
          <a:lstStyle/>
          <a:p>
            <a:pPr marL="0" lvl="0" indent="0">
              <a:buNone/>
            </a:pPr>
            <a:r>
              <a:rPr lang="en-US" altLang="ko-KR" dirty="0">
                <a:solidFill>
                  <a:schemeClr val="bg1"/>
                </a:solidFill>
              </a:rPr>
              <a:t>Insert the title of your subtitle Here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16570" y="2140536"/>
            <a:ext cx="1818889" cy="1391309"/>
            <a:chOff x="635324" y="1595142"/>
            <a:chExt cx="1732275" cy="1325056"/>
          </a:xfrm>
        </p:grpSpPr>
        <p:sp>
          <p:nvSpPr>
            <p:cNvPr id="8" name="Text Placeholder 17"/>
            <p:cNvSpPr txBox="1">
              <a:spLocks/>
            </p:cNvSpPr>
            <p:nvPr/>
          </p:nvSpPr>
          <p:spPr>
            <a:xfrm>
              <a:off x="635324" y="1595142"/>
              <a:ext cx="1732275" cy="246087"/>
            </a:xfrm>
            <a:prstGeom prst="rect">
              <a:avLst/>
            </a:prstGeom>
            <a:noFill/>
            <a:ln w="19050">
              <a:noFill/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buNone/>
              </a:pPr>
              <a:r>
                <a:rPr lang="en-US" sz="1470" b="1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9" name="Text Placeholder 18"/>
            <p:cNvSpPr txBox="1">
              <a:spLocks/>
            </p:cNvSpPr>
            <p:nvPr/>
          </p:nvSpPr>
          <p:spPr>
            <a:xfrm>
              <a:off x="635324" y="1913817"/>
              <a:ext cx="1732275" cy="249580"/>
            </a:xfrm>
            <a:prstGeom prst="rect">
              <a:avLst/>
            </a:prstGeom>
            <a:solidFill>
              <a:schemeClr val="accent1"/>
            </a:solidFill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buNone/>
              </a:pPr>
              <a:r>
                <a:rPr lang="en-US" sz="1470" b="1" dirty="0">
                  <a:solidFill>
                    <a:schemeClr val="bg1"/>
                  </a:solidFill>
                  <a:cs typeface="Arial" pitchFamily="34" charset="0"/>
                </a:rPr>
                <a:t>Programmer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35324" y="2278264"/>
              <a:ext cx="1732275" cy="64193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960120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260" dirty="0">
                  <a:solidFill>
                    <a:schemeClr val="bg1"/>
                  </a:solidFill>
                  <a:latin typeface="Arial"/>
                  <a:ea typeface="Arial Unicode MS"/>
                  <a:cs typeface="Arial" pitchFamily="34" charset="0"/>
                </a:rPr>
                <a:t>You can simply impress your audience and add a unique zing.  </a:t>
              </a:r>
              <a:endParaRPr lang="ko-KR" altLang="en-US" sz="1260" dirty="0">
                <a:solidFill>
                  <a:schemeClr val="bg1"/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381205" y="2042157"/>
            <a:ext cx="1818889" cy="1391309"/>
            <a:chOff x="635324" y="1595142"/>
            <a:chExt cx="1732275" cy="1325056"/>
          </a:xfrm>
        </p:grpSpPr>
        <p:sp>
          <p:nvSpPr>
            <p:cNvPr id="14" name="Text Placeholder 17"/>
            <p:cNvSpPr txBox="1">
              <a:spLocks/>
            </p:cNvSpPr>
            <p:nvPr/>
          </p:nvSpPr>
          <p:spPr>
            <a:xfrm>
              <a:off x="635324" y="1595142"/>
              <a:ext cx="1732275" cy="246087"/>
            </a:xfrm>
            <a:prstGeom prst="rect">
              <a:avLst/>
            </a:prstGeom>
            <a:noFill/>
            <a:ln w="19050">
              <a:noFill/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buNone/>
              </a:pPr>
              <a:r>
                <a:rPr lang="en-US" sz="1470" b="1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15" name="Text Placeholder 18"/>
            <p:cNvSpPr txBox="1">
              <a:spLocks/>
            </p:cNvSpPr>
            <p:nvPr/>
          </p:nvSpPr>
          <p:spPr>
            <a:xfrm>
              <a:off x="635324" y="1913817"/>
              <a:ext cx="1732275" cy="249580"/>
            </a:xfrm>
            <a:prstGeom prst="rect">
              <a:avLst/>
            </a:prstGeom>
            <a:solidFill>
              <a:schemeClr val="accent3"/>
            </a:solidFill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buNone/>
              </a:pPr>
              <a:r>
                <a:rPr lang="en-US" sz="1470" b="1" dirty="0">
                  <a:solidFill>
                    <a:schemeClr val="bg1"/>
                  </a:solidFill>
                  <a:cs typeface="Arial" pitchFamily="34" charset="0"/>
                </a:rPr>
                <a:t>Programmer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35324" y="2278264"/>
              <a:ext cx="1732275" cy="64193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960120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260" dirty="0">
                  <a:solidFill>
                    <a:schemeClr val="bg1"/>
                  </a:solidFill>
                  <a:latin typeface="Arial"/>
                  <a:ea typeface="Arial Unicode MS"/>
                  <a:cs typeface="Arial" pitchFamily="34" charset="0"/>
                </a:rPr>
                <a:t>You can simply impress your audience and add a unique zing.  </a:t>
              </a:r>
              <a:endParaRPr lang="ko-KR" altLang="en-US" sz="1260" dirty="0">
                <a:solidFill>
                  <a:schemeClr val="bg1"/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562316" y="3066207"/>
            <a:ext cx="1818889" cy="1391309"/>
            <a:chOff x="635324" y="1595142"/>
            <a:chExt cx="1732275" cy="1325056"/>
          </a:xfrm>
        </p:grpSpPr>
        <p:sp>
          <p:nvSpPr>
            <p:cNvPr id="18" name="Text Placeholder 17"/>
            <p:cNvSpPr txBox="1">
              <a:spLocks/>
            </p:cNvSpPr>
            <p:nvPr/>
          </p:nvSpPr>
          <p:spPr>
            <a:xfrm>
              <a:off x="635324" y="1595142"/>
              <a:ext cx="1732275" cy="246087"/>
            </a:xfrm>
            <a:prstGeom prst="rect">
              <a:avLst/>
            </a:prstGeom>
            <a:noFill/>
            <a:ln w="19050">
              <a:noFill/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buNone/>
              </a:pPr>
              <a:r>
                <a:rPr lang="en-US" sz="1470" b="1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19" name="Text Placeholder 18"/>
            <p:cNvSpPr txBox="1">
              <a:spLocks/>
            </p:cNvSpPr>
            <p:nvPr/>
          </p:nvSpPr>
          <p:spPr>
            <a:xfrm>
              <a:off x="635324" y="1913817"/>
              <a:ext cx="1732275" cy="249580"/>
            </a:xfrm>
            <a:prstGeom prst="rect">
              <a:avLst/>
            </a:prstGeom>
            <a:solidFill>
              <a:schemeClr val="accent1"/>
            </a:solidFill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buNone/>
              </a:pPr>
              <a:r>
                <a:rPr lang="en-US" sz="1470" b="1" dirty="0">
                  <a:solidFill>
                    <a:schemeClr val="bg1"/>
                  </a:solidFill>
                  <a:cs typeface="Arial" pitchFamily="34" charset="0"/>
                </a:rPr>
                <a:t>Programmer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35324" y="2278264"/>
              <a:ext cx="1732275" cy="64193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960120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260" dirty="0">
                  <a:solidFill>
                    <a:schemeClr val="bg1"/>
                  </a:solidFill>
                  <a:latin typeface="Arial"/>
                  <a:ea typeface="Arial Unicode MS"/>
                  <a:cs typeface="Arial" pitchFamily="34" charset="0"/>
                </a:rPr>
                <a:t>You can simply impress your audience and add a unique zing.  </a:t>
              </a:r>
              <a:endParaRPr lang="ko-KR" altLang="en-US" sz="1260" dirty="0">
                <a:solidFill>
                  <a:schemeClr val="bg1"/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833982" y="3160153"/>
            <a:ext cx="1818889" cy="1391309"/>
            <a:chOff x="635324" y="1595142"/>
            <a:chExt cx="1732275" cy="1325056"/>
          </a:xfrm>
        </p:grpSpPr>
        <p:sp>
          <p:nvSpPr>
            <p:cNvPr id="22" name="Text Placeholder 17"/>
            <p:cNvSpPr txBox="1">
              <a:spLocks/>
            </p:cNvSpPr>
            <p:nvPr/>
          </p:nvSpPr>
          <p:spPr>
            <a:xfrm>
              <a:off x="635324" y="1595142"/>
              <a:ext cx="1732275" cy="246087"/>
            </a:xfrm>
            <a:prstGeom prst="rect">
              <a:avLst/>
            </a:prstGeom>
            <a:noFill/>
            <a:ln w="19050">
              <a:noFill/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buNone/>
              </a:pPr>
              <a:r>
                <a:rPr lang="en-US" sz="1470" b="1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23" name="Text Placeholder 18"/>
            <p:cNvSpPr txBox="1">
              <a:spLocks/>
            </p:cNvSpPr>
            <p:nvPr/>
          </p:nvSpPr>
          <p:spPr>
            <a:xfrm>
              <a:off x="635324" y="1913817"/>
              <a:ext cx="1732275" cy="249580"/>
            </a:xfrm>
            <a:prstGeom prst="rect">
              <a:avLst/>
            </a:prstGeom>
            <a:solidFill>
              <a:schemeClr val="accent3"/>
            </a:solidFill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buNone/>
              </a:pPr>
              <a:r>
                <a:rPr lang="en-US" sz="1470" b="1" dirty="0">
                  <a:solidFill>
                    <a:schemeClr val="bg1"/>
                  </a:solidFill>
                  <a:cs typeface="Arial" pitchFamily="34" charset="0"/>
                </a:rPr>
                <a:t>Programmer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35324" y="2278264"/>
              <a:ext cx="1732275" cy="64193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960120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260" dirty="0">
                  <a:solidFill>
                    <a:schemeClr val="bg1"/>
                  </a:solidFill>
                  <a:latin typeface="Arial"/>
                  <a:ea typeface="Arial Unicode MS"/>
                  <a:cs typeface="Arial" pitchFamily="34" charset="0"/>
                </a:rPr>
                <a:t>You can simply impress your audience and add a unique zing.  </a:t>
              </a:r>
              <a:endParaRPr lang="ko-KR" altLang="en-US" sz="1260" dirty="0">
                <a:solidFill>
                  <a:schemeClr val="bg1"/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5" name="Grupo 4"/>
          <p:cNvGrpSpPr/>
          <p:nvPr/>
        </p:nvGrpSpPr>
        <p:grpSpPr>
          <a:xfrm>
            <a:off x="4006935" y="1424127"/>
            <a:ext cx="1810842" cy="1736026"/>
            <a:chOff x="3768864" y="695300"/>
            <a:chExt cx="2947481" cy="2825704"/>
          </a:xfrm>
        </p:grpSpPr>
        <p:sp>
          <p:nvSpPr>
            <p:cNvPr id="29" name="Rounded Rectangle 7">
              <a:extLst>
                <a:ext uri="{FF2B5EF4-FFF2-40B4-BE49-F238E27FC236}">
                  <a16:creationId xmlns:a16="http://schemas.microsoft.com/office/drawing/2014/main" id="{9C0D745D-DE6D-4E7A-B186-116E82FEA7E8}"/>
                </a:ext>
              </a:extLst>
            </p:cNvPr>
            <p:cNvSpPr/>
            <p:nvPr/>
          </p:nvSpPr>
          <p:spPr>
            <a:xfrm>
              <a:off x="4066219" y="695300"/>
              <a:ext cx="2351766" cy="2825704"/>
            </a:xfrm>
            <a:prstGeom prst="roundRect">
              <a:avLst>
                <a:gd name="adj" fmla="val 6085"/>
              </a:avLst>
            </a:prstGeom>
            <a:solidFill>
              <a:schemeClr val="bg1"/>
            </a:solidFill>
            <a:ln w="269875">
              <a:solidFill>
                <a:schemeClr val="bg1"/>
              </a:solidFill>
            </a:ln>
            <a:effectLst>
              <a:outerShdw blurRad="381000" dist="127000" dir="14400000" sy="23000" kx="1200000" algn="br" rotWithShape="0">
                <a:prstClr val="black">
                  <a:alpha val="20000"/>
                </a:prstClr>
              </a:outerShdw>
            </a:effectLst>
            <a:scene3d>
              <a:camera prst="perspectiveRelaxed" fov="3000000">
                <a:rot lat="19744257" lon="18463385" rev="2675973"/>
              </a:camera>
              <a:lightRig rig="balanced" dir="t"/>
            </a:scene3d>
            <a:sp3d extrusionH="114300" prstMaterial="matte">
              <a:bevelT w="127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0" name="Freeform: Shape 60">
              <a:extLst>
                <a:ext uri="{FF2B5EF4-FFF2-40B4-BE49-F238E27FC236}">
                  <a16:creationId xmlns:a16="http://schemas.microsoft.com/office/drawing/2014/main" id="{043C8965-CBEC-41C6-91BA-63C719F24F5E}"/>
                </a:ext>
              </a:extLst>
            </p:cNvPr>
            <p:cNvSpPr/>
            <p:nvPr/>
          </p:nvSpPr>
          <p:spPr>
            <a:xfrm>
              <a:off x="3768864" y="1297225"/>
              <a:ext cx="2947481" cy="1789889"/>
            </a:xfrm>
            <a:custGeom>
              <a:avLst/>
              <a:gdLst>
                <a:gd name="connsiteX0" fmla="*/ 0 w 2879387"/>
                <a:gd name="connsiteY0" fmla="*/ 175098 h 1789889"/>
                <a:gd name="connsiteX1" fmla="*/ 1498059 w 2879387"/>
                <a:gd name="connsiteY1" fmla="*/ 1789889 h 1789889"/>
                <a:gd name="connsiteX2" fmla="*/ 2879387 w 2879387"/>
                <a:gd name="connsiteY2" fmla="*/ 1420238 h 1789889"/>
                <a:gd name="connsiteX3" fmla="*/ 1400783 w 2879387"/>
                <a:gd name="connsiteY3" fmla="*/ 0 h 1789889"/>
                <a:gd name="connsiteX4" fmla="*/ 0 w 2879387"/>
                <a:gd name="connsiteY4" fmla="*/ 175098 h 1789889"/>
                <a:gd name="connsiteX0" fmla="*/ 0 w 2918298"/>
                <a:gd name="connsiteY0" fmla="*/ 194553 h 1789889"/>
                <a:gd name="connsiteX1" fmla="*/ 1536970 w 2918298"/>
                <a:gd name="connsiteY1" fmla="*/ 1789889 h 1789889"/>
                <a:gd name="connsiteX2" fmla="*/ 2918298 w 2918298"/>
                <a:gd name="connsiteY2" fmla="*/ 1420238 h 1789889"/>
                <a:gd name="connsiteX3" fmla="*/ 1439694 w 2918298"/>
                <a:gd name="connsiteY3" fmla="*/ 0 h 1789889"/>
                <a:gd name="connsiteX4" fmla="*/ 0 w 2918298"/>
                <a:gd name="connsiteY4" fmla="*/ 194553 h 1789889"/>
                <a:gd name="connsiteX0" fmla="*/ 0 w 2937754"/>
                <a:gd name="connsiteY0" fmla="*/ 194553 h 1789889"/>
                <a:gd name="connsiteX1" fmla="*/ 1536970 w 2937754"/>
                <a:gd name="connsiteY1" fmla="*/ 1789889 h 1789889"/>
                <a:gd name="connsiteX2" fmla="*/ 2937754 w 2937754"/>
                <a:gd name="connsiteY2" fmla="*/ 1410511 h 1789889"/>
                <a:gd name="connsiteX3" fmla="*/ 1439694 w 2937754"/>
                <a:gd name="connsiteY3" fmla="*/ 0 h 1789889"/>
                <a:gd name="connsiteX4" fmla="*/ 0 w 2937754"/>
                <a:gd name="connsiteY4" fmla="*/ 194553 h 1789889"/>
                <a:gd name="connsiteX0" fmla="*/ 0 w 2937754"/>
                <a:gd name="connsiteY0" fmla="*/ 194553 h 1789889"/>
                <a:gd name="connsiteX1" fmla="*/ 1536970 w 2937754"/>
                <a:gd name="connsiteY1" fmla="*/ 1789889 h 1789889"/>
                <a:gd name="connsiteX2" fmla="*/ 2937754 w 2937754"/>
                <a:gd name="connsiteY2" fmla="*/ 1410511 h 1789889"/>
                <a:gd name="connsiteX3" fmla="*/ 1400783 w 2937754"/>
                <a:gd name="connsiteY3" fmla="*/ 0 h 1789889"/>
                <a:gd name="connsiteX4" fmla="*/ 0 w 2937754"/>
                <a:gd name="connsiteY4" fmla="*/ 194553 h 1789889"/>
                <a:gd name="connsiteX0" fmla="*/ 0 w 2937754"/>
                <a:gd name="connsiteY0" fmla="*/ 194553 h 1789889"/>
                <a:gd name="connsiteX1" fmla="*/ 1536970 w 2937754"/>
                <a:gd name="connsiteY1" fmla="*/ 1789889 h 1789889"/>
                <a:gd name="connsiteX2" fmla="*/ 2937754 w 2937754"/>
                <a:gd name="connsiteY2" fmla="*/ 1429967 h 1789889"/>
                <a:gd name="connsiteX3" fmla="*/ 1400783 w 2937754"/>
                <a:gd name="connsiteY3" fmla="*/ 0 h 1789889"/>
                <a:gd name="connsiteX4" fmla="*/ 0 w 2937754"/>
                <a:gd name="connsiteY4" fmla="*/ 194553 h 1789889"/>
                <a:gd name="connsiteX0" fmla="*/ 0 w 2947481"/>
                <a:gd name="connsiteY0" fmla="*/ 194553 h 1789889"/>
                <a:gd name="connsiteX1" fmla="*/ 1536970 w 2947481"/>
                <a:gd name="connsiteY1" fmla="*/ 1789889 h 1789889"/>
                <a:gd name="connsiteX2" fmla="*/ 2947481 w 2947481"/>
                <a:gd name="connsiteY2" fmla="*/ 1429967 h 1789889"/>
                <a:gd name="connsiteX3" fmla="*/ 1400783 w 2947481"/>
                <a:gd name="connsiteY3" fmla="*/ 0 h 1789889"/>
                <a:gd name="connsiteX4" fmla="*/ 0 w 2947481"/>
                <a:gd name="connsiteY4" fmla="*/ 194553 h 1789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7481" h="1789889">
                  <a:moveTo>
                    <a:pt x="0" y="194553"/>
                  </a:moveTo>
                  <a:lnTo>
                    <a:pt x="1536970" y="1789889"/>
                  </a:lnTo>
                  <a:lnTo>
                    <a:pt x="2947481" y="1429967"/>
                  </a:lnTo>
                  <a:lnTo>
                    <a:pt x="1400783" y="0"/>
                  </a:lnTo>
                  <a:lnTo>
                    <a:pt x="0" y="19455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5412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F4CBBA6D-24F6-4C23-9C24-706686D5696B}"/>
              </a:ext>
            </a:extLst>
          </p:cNvPr>
          <p:cNvSpPr txBox="1">
            <a:spLocks/>
          </p:cNvSpPr>
          <p:nvPr/>
        </p:nvSpPr>
        <p:spPr>
          <a:xfrm>
            <a:off x="973386" y="1188169"/>
            <a:ext cx="1765447" cy="33111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</a:t>
            </a: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ipsum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F4CBBA6D-24F6-4C23-9C24-706686D5696B}"/>
              </a:ext>
            </a:extLst>
          </p:cNvPr>
          <p:cNvSpPr txBox="1">
            <a:spLocks/>
          </p:cNvSpPr>
          <p:nvPr/>
        </p:nvSpPr>
        <p:spPr>
          <a:xfrm>
            <a:off x="3060725" y="1181042"/>
            <a:ext cx="1765447" cy="33111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</a:t>
            </a: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ipsum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F4CBBA6D-24F6-4C23-9C24-706686D5696B}"/>
              </a:ext>
            </a:extLst>
          </p:cNvPr>
          <p:cNvSpPr txBox="1">
            <a:spLocks/>
          </p:cNvSpPr>
          <p:nvPr/>
        </p:nvSpPr>
        <p:spPr>
          <a:xfrm>
            <a:off x="5004941" y="1181042"/>
            <a:ext cx="1765447" cy="33111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</a:t>
            </a: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ipsum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F4CBBA6D-24F6-4C23-9C24-706686D5696B}"/>
              </a:ext>
            </a:extLst>
          </p:cNvPr>
          <p:cNvSpPr txBox="1">
            <a:spLocks/>
          </p:cNvSpPr>
          <p:nvPr/>
        </p:nvSpPr>
        <p:spPr>
          <a:xfrm>
            <a:off x="7045703" y="1181042"/>
            <a:ext cx="1765447" cy="33111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</a:t>
            </a: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ipsum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5081" y="180057"/>
            <a:ext cx="9691098" cy="791651"/>
            <a:chOff x="625617" y="1576173"/>
            <a:chExt cx="9691098" cy="791651"/>
          </a:xfrm>
        </p:grpSpPr>
        <p:sp>
          <p:nvSpPr>
            <p:cNvPr id="29" name="矩形 57"/>
            <p:cNvSpPr/>
            <p:nvPr/>
          </p:nvSpPr>
          <p:spPr>
            <a:xfrm>
              <a:off x="4021723" y="1576173"/>
              <a:ext cx="6294992" cy="791651"/>
            </a:xfrm>
            <a:custGeom>
              <a:avLst/>
              <a:gdLst>
                <a:gd name="connsiteX0" fmla="*/ 0 w 4078950"/>
                <a:gd name="connsiteY0" fmla="*/ 0 h 448751"/>
                <a:gd name="connsiteX1" fmla="*/ 4078950 w 4078950"/>
                <a:gd name="connsiteY1" fmla="*/ 0 h 448751"/>
                <a:gd name="connsiteX2" fmla="*/ 4078950 w 4078950"/>
                <a:gd name="connsiteY2" fmla="*/ 448751 h 448751"/>
                <a:gd name="connsiteX3" fmla="*/ 0 w 4078950"/>
                <a:gd name="connsiteY3" fmla="*/ 448751 h 448751"/>
                <a:gd name="connsiteX4" fmla="*/ 0 w 4078950"/>
                <a:gd name="connsiteY4" fmla="*/ 0 h 448751"/>
                <a:gd name="connsiteX0" fmla="*/ 0 w 4078950"/>
                <a:gd name="connsiteY0" fmla="*/ 330200 h 778951"/>
                <a:gd name="connsiteX1" fmla="*/ 2631150 w 4078950"/>
                <a:gd name="connsiteY1" fmla="*/ 0 h 778951"/>
                <a:gd name="connsiteX2" fmla="*/ 4078950 w 4078950"/>
                <a:gd name="connsiteY2" fmla="*/ 778951 h 778951"/>
                <a:gd name="connsiteX3" fmla="*/ 0 w 4078950"/>
                <a:gd name="connsiteY3" fmla="*/ 778951 h 778951"/>
                <a:gd name="connsiteX4" fmla="*/ 0 w 4078950"/>
                <a:gd name="connsiteY4" fmla="*/ 330200 h 778951"/>
                <a:gd name="connsiteX0" fmla="*/ 0 w 2631150"/>
                <a:gd name="connsiteY0" fmla="*/ 330200 h 778951"/>
                <a:gd name="connsiteX1" fmla="*/ 2631150 w 2631150"/>
                <a:gd name="connsiteY1" fmla="*/ 0 h 778951"/>
                <a:gd name="connsiteX2" fmla="*/ 2351750 w 2631150"/>
                <a:gd name="connsiteY2" fmla="*/ 258251 h 778951"/>
                <a:gd name="connsiteX3" fmla="*/ 0 w 2631150"/>
                <a:gd name="connsiteY3" fmla="*/ 778951 h 778951"/>
                <a:gd name="connsiteX4" fmla="*/ 0 w 2631150"/>
                <a:gd name="connsiteY4" fmla="*/ 330200 h 778951"/>
                <a:gd name="connsiteX0" fmla="*/ 0 w 2631150"/>
                <a:gd name="connsiteY0" fmla="*/ 330200 h 778951"/>
                <a:gd name="connsiteX1" fmla="*/ 2631150 w 2631150"/>
                <a:gd name="connsiteY1" fmla="*/ 0 h 778951"/>
                <a:gd name="connsiteX2" fmla="*/ 0 w 2631150"/>
                <a:gd name="connsiteY2" fmla="*/ 778951 h 778951"/>
                <a:gd name="connsiteX3" fmla="*/ 0 w 2631150"/>
                <a:gd name="connsiteY3" fmla="*/ 330200 h 778951"/>
                <a:gd name="connsiteX0" fmla="*/ 0 w 1132550"/>
                <a:gd name="connsiteY0" fmla="*/ 355600 h 804351"/>
                <a:gd name="connsiteX1" fmla="*/ 1132550 w 1132550"/>
                <a:gd name="connsiteY1" fmla="*/ 0 h 804351"/>
                <a:gd name="connsiteX2" fmla="*/ 0 w 1132550"/>
                <a:gd name="connsiteY2" fmla="*/ 804351 h 804351"/>
                <a:gd name="connsiteX3" fmla="*/ 0 w 1132550"/>
                <a:gd name="connsiteY3" fmla="*/ 355600 h 804351"/>
                <a:gd name="connsiteX0" fmla="*/ 0 w 1627850"/>
                <a:gd name="connsiteY0" fmla="*/ 228600 h 677351"/>
                <a:gd name="connsiteX1" fmla="*/ 1627850 w 1627850"/>
                <a:gd name="connsiteY1" fmla="*/ 0 h 677351"/>
                <a:gd name="connsiteX2" fmla="*/ 0 w 1627850"/>
                <a:gd name="connsiteY2" fmla="*/ 677351 h 677351"/>
                <a:gd name="connsiteX3" fmla="*/ 0 w 1627850"/>
                <a:gd name="connsiteY3" fmla="*/ 228600 h 677351"/>
                <a:gd name="connsiteX0" fmla="*/ 0 w 6415750"/>
                <a:gd name="connsiteY0" fmla="*/ 304800 h 753551"/>
                <a:gd name="connsiteX1" fmla="*/ 6415750 w 6415750"/>
                <a:gd name="connsiteY1" fmla="*/ 0 h 753551"/>
                <a:gd name="connsiteX2" fmla="*/ 0 w 6415750"/>
                <a:gd name="connsiteY2" fmla="*/ 753551 h 753551"/>
                <a:gd name="connsiteX3" fmla="*/ 0 w 6415750"/>
                <a:gd name="connsiteY3" fmla="*/ 304800 h 753551"/>
                <a:gd name="connsiteX0" fmla="*/ 0 w 6314150"/>
                <a:gd name="connsiteY0" fmla="*/ 342900 h 791651"/>
                <a:gd name="connsiteX1" fmla="*/ 6314150 w 6314150"/>
                <a:gd name="connsiteY1" fmla="*/ 0 h 791651"/>
                <a:gd name="connsiteX2" fmla="*/ 0 w 6314150"/>
                <a:gd name="connsiteY2" fmla="*/ 791651 h 791651"/>
                <a:gd name="connsiteX3" fmla="*/ 0 w 6314150"/>
                <a:gd name="connsiteY3" fmla="*/ 342900 h 791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14150" h="791651">
                  <a:moveTo>
                    <a:pt x="0" y="342900"/>
                  </a:moveTo>
                  <a:lnTo>
                    <a:pt x="6314150" y="0"/>
                  </a:lnTo>
                  <a:lnTo>
                    <a:pt x="0" y="791651"/>
                  </a:lnTo>
                  <a:lnTo>
                    <a:pt x="0" y="34290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56"/>
            <p:cNvSpPr/>
            <p:nvPr/>
          </p:nvSpPr>
          <p:spPr>
            <a:xfrm>
              <a:off x="625617" y="1786167"/>
              <a:ext cx="4078950" cy="44875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直角三角形 64"/>
            <p:cNvSpPr/>
            <p:nvPr/>
          </p:nvSpPr>
          <p:spPr>
            <a:xfrm flipV="1">
              <a:off x="4021723" y="2230445"/>
              <a:ext cx="682844" cy="137160"/>
            </a:xfrm>
            <a:prstGeom prst="rt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文本框 6"/>
            <p:cNvSpPr>
              <a:spLocks noChangeArrowheads="1"/>
            </p:cNvSpPr>
            <p:nvPr/>
          </p:nvSpPr>
          <p:spPr bwMode="auto">
            <a:xfrm>
              <a:off x="1123201" y="1852811"/>
              <a:ext cx="3295650" cy="31546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68571" tIns="34285" rIns="68571" bIns="34285">
              <a:spAutoFit/>
            </a:bodyPr>
            <a:lstStyle/>
            <a:p>
              <a:pPr defTabSz="96780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CONTENIDO</a:t>
              </a:r>
              <a:endPara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13" name="TextBox 11">
            <a:extLst>
              <a:ext uri="{FF2B5EF4-FFF2-40B4-BE49-F238E27FC236}">
                <a16:creationId xmlns:a16="http://schemas.microsoft.com/office/drawing/2014/main" id="{28765A1A-E430-484C-9685-50871E6809BA}"/>
              </a:ext>
            </a:extLst>
          </p:cNvPr>
          <p:cNvSpPr txBox="1"/>
          <p:nvPr/>
        </p:nvSpPr>
        <p:spPr>
          <a:xfrm>
            <a:off x="4509269" y="2492697"/>
            <a:ext cx="48054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28765A1A-E430-484C-9685-50871E6809BA}"/>
              </a:ext>
            </a:extLst>
          </p:cNvPr>
          <p:cNvSpPr txBox="1"/>
          <p:nvPr/>
        </p:nvSpPr>
        <p:spPr>
          <a:xfrm>
            <a:off x="4487224" y="2044879"/>
            <a:ext cx="48054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cs typeface="Arial" pitchFamily="34" charset="0"/>
              </a:rPr>
              <a:t>You can simply </a:t>
            </a:r>
            <a:r>
              <a:rPr lang="en-US" altLang="ko-KR" sz="2000" dirty="0" smtClean="0">
                <a:cs typeface="Arial" pitchFamily="34" charset="0"/>
              </a:rPr>
              <a:t>impress. </a:t>
            </a:r>
            <a:endParaRPr lang="en-US" altLang="ko-KR" sz="2000" dirty="0">
              <a:cs typeface="Arial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361" y="1057662"/>
            <a:ext cx="2395945" cy="388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10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5427004"/>
              </p:ext>
            </p:extLst>
          </p:nvPr>
        </p:nvGraphicFramePr>
        <p:xfrm>
          <a:off x="1476549" y="1491029"/>
          <a:ext cx="6516113" cy="1901544"/>
        </p:xfrm>
        <a:graphic>
          <a:graphicData uri="http://schemas.openxmlformats.org/drawingml/2006/table">
            <a:tbl>
              <a:tblPr firstRow="1" lastCol="1" bandRow="1" bandCol="1"/>
              <a:tblGrid>
                <a:gridCol w="10343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67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50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50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50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50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50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67487"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1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</a:p>
                  </a:txBody>
                  <a:tcPr marL="74863" marR="74863" marT="37432" marB="37432" anchor="ctr">
                    <a:lnL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C47A"/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1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 TITLE</a:t>
                      </a:r>
                    </a:p>
                  </a:txBody>
                  <a:tcPr marL="74863" marR="74863" marT="37432" marB="37432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C47A"/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1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 TITLE</a:t>
                      </a:r>
                    </a:p>
                  </a:txBody>
                  <a:tcPr marL="74863" marR="74863" marT="37432" marB="37432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C47A"/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1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 TITLE</a:t>
                      </a:r>
                    </a:p>
                  </a:txBody>
                  <a:tcPr marL="74863" marR="74863" marT="37432" marB="37432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C47A"/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1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D TITLE</a:t>
                      </a:r>
                    </a:p>
                  </a:txBody>
                  <a:tcPr marL="74863" marR="74863" marT="37432" marB="37432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C47A"/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1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E TITLE</a:t>
                      </a:r>
                    </a:p>
                  </a:txBody>
                  <a:tcPr marL="74863" marR="74863" marT="37432" marB="37432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C47A"/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1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F TITLE</a:t>
                      </a:r>
                    </a:p>
                  </a:txBody>
                  <a:tcPr marL="74863" marR="74863" marT="37432" marB="37432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C4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437"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C47A"/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C47A"/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0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C47A"/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0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0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C47A"/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C47A"/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0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C47A"/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0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0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C4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124"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0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0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C47A"/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0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sz="1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C47A"/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0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0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C47A"/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0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C47A"/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0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sz="1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C47A"/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0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0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C47A"/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0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C4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124"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C47A"/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C47A"/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0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C47A"/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0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0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C47A"/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C47A"/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0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C47A"/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0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0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C4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124"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0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0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C47A"/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0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sz="1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C47A"/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0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0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C47A"/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0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C47A"/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0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sz="1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C47A"/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0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0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C47A"/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0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C4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124"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C47A"/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C47A"/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0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C47A"/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0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0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C47A"/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C47A"/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0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C47A"/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0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0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C4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124">
                <a:tc gridSpan="7">
                  <a:txBody>
                    <a:bodyPr/>
                    <a:lstStyle>
                      <a:lvl1pPr marL="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altLang="ko-KR" sz="10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C47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D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D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D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extBox 4"/>
          <p:cNvSpPr txBox="1"/>
          <p:nvPr/>
        </p:nvSpPr>
        <p:spPr>
          <a:xfrm>
            <a:off x="582220" y="1073939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 fontAlgn="auto" latinLnBrk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u"/>
            </a:pPr>
            <a:r>
              <a:rPr lang="en-US" altLang="ko-KR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4" name="TextBox 5"/>
          <p:cNvSpPr txBox="1"/>
          <p:nvPr/>
        </p:nvSpPr>
        <p:spPr>
          <a:xfrm>
            <a:off x="1332534" y="3422247"/>
            <a:ext cx="3168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rPr>
              <a:t>This text can be replaced with your own text. You can simply impress your </a:t>
            </a:r>
            <a:r>
              <a:rPr lang="en-US" altLang="ko-K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rPr>
              <a:t>audience </a:t>
            </a:r>
            <a:r>
              <a:rPr lang="en-US" altLang="ko-K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rPr>
              <a:t>and add a unique zing and appeal to your Reports and Presentations with our Templates. 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1662340" y="304498"/>
            <a:ext cx="6480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400" dirty="0" smtClean="0">
                <a:solidFill>
                  <a:srgbClr val="981A15"/>
                </a:solidFill>
                <a:latin typeface="Arial Rounded MT Bold" panose="020F0704030504030204" pitchFamily="34" charset="0"/>
              </a:rPr>
              <a:t>Titulo</a:t>
            </a:r>
            <a:endParaRPr lang="es-PE" sz="4400" dirty="0">
              <a:solidFill>
                <a:srgbClr val="981A15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" name="TextBox 5"/>
          <p:cNvSpPr txBox="1"/>
          <p:nvPr/>
        </p:nvSpPr>
        <p:spPr>
          <a:xfrm>
            <a:off x="4902700" y="3420417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rPr>
              <a:t>This text can be replaced with your own text. You can simply impress your </a:t>
            </a:r>
            <a:r>
              <a:rPr lang="en-US" altLang="ko-K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rPr>
              <a:t>audience </a:t>
            </a:r>
            <a:r>
              <a:rPr lang="en-US" altLang="ko-K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rPr>
              <a:t>and add a unique </a:t>
            </a:r>
            <a:r>
              <a:rPr lang="en-US" altLang="ko-K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rPr>
              <a:t>zing.</a:t>
            </a:r>
            <a:endParaRPr lang="en-US" altLang="ko-KR" sz="1200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ea typeface="Arial Unicode MS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91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upo 39"/>
          <p:cNvGrpSpPr/>
          <p:nvPr/>
        </p:nvGrpSpPr>
        <p:grpSpPr>
          <a:xfrm>
            <a:off x="167519" y="92807"/>
            <a:ext cx="9691098" cy="791651"/>
            <a:chOff x="0" y="-2763"/>
            <a:chExt cx="9691098" cy="791651"/>
          </a:xfrm>
        </p:grpSpPr>
        <p:sp>
          <p:nvSpPr>
            <p:cNvPr id="48" name="矩形 57"/>
            <p:cNvSpPr/>
            <p:nvPr/>
          </p:nvSpPr>
          <p:spPr>
            <a:xfrm>
              <a:off x="3396106" y="-2763"/>
              <a:ext cx="6294992" cy="791651"/>
            </a:xfrm>
            <a:custGeom>
              <a:avLst/>
              <a:gdLst>
                <a:gd name="connsiteX0" fmla="*/ 0 w 4078950"/>
                <a:gd name="connsiteY0" fmla="*/ 0 h 448751"/>
                <a:gd name="connsiteX1" fmla="*/ 4078950 w 4078950"/>
                <a:gd name="connsiteY1" fmla="*/ 0 h 448751"/>
                <a:gd name="connsiteX2" fmla="*/ 4078950 w 4078950"/>
                <a:gd name="connsiteY2" fmla="*/ 448751 h 448751"/>
                <a:gd name="connsiteX3" fmla="*/ 0 w 4078950"/>
                <a:gd name="connsiteY3" fmla="*/ 448751 h 448751"/>
                <a:gd name="connsiteX4" fmla="*/ 0 w 4078950"/>
                <a:gd name="connsiteY4" fmla="*/ 0 h 448751"/>
                <a:gd name="connsiteX0" fmla="*/ 0 w 4078950"/>
                <a:gd name="connsiteY0" fmla="*/ 330200 h 778951"/>
                <a:gd name="connsiteX1" fmla="*/ 2631150 w 4078950"/>
                <a:gd name="connsiteY1" fmla="*/ 0 h 778951"/>
                <a:gd name="connsiteX2" fmla="*/ 4078950 w 4078950"/>
                <a:gd name="connsiteY2" fmla="*/ 778951 h 778951"/>
                <a:gd name="connsiteX3" fmla="*/ 0 w 4078950"/>
                <a:gd name="connsiteY3" fmla="*/ 778951 h 778951"/>
                <a:gd name="connsiteX4" fmla="*/ 0 w 4078950"/>
                <a:gd name="connsiteY4" fmla="*/ 330200 h 778951"/>
                <a:gd name="connsiteX0" fmla="*/ 0 w 2631150"/>
                <a:gd name="connsiteY0" fmla="*/ 330200 h 778951"/>
                <a:gd name="connsiteX1" fmla="*/ 2631150 w 2631150"/>
                <a:gd name="connsiteY1" fmla="*/ 0 h 778951"/>
                <a:gd name="connsiteX2" fmla="*/ 2351750 w 2631150"/>
                <a:gd name="connsiteY2" fmla="*/ 258251 h 778951"/>
                <a:gd name="connsiteX3" fmla="*/ 0 w 2631150"/>
                <a:gd name="connsiteY3" fmla="*/ 778951 h 778951"/>
                <a:gd name="connsiteX4" fmla="*/ 0 w 2631150"/>
                <a:gd name="connsiteY4" fmla="*/ 330200 h 778951"/>
                <a:gd name="connsiteX0" fmla="*/ 0 w 2631150"/>
                <a:gd name="connsiteY0" fmla="*/ 330200 h 778951"/>
                <a:gd name="connsiteX1" fmla="*/ 2631150 w 2631150"/>
                <a:gd name="connsiteY1" fmla="*/ 0 h 778951"/>
                <a:gd name="connsiteX2" fmla="*/ 0 w 2631150"/>
                <a:gd name="connsiteY2" fmla="*/ 778951 h 778951"/>
                <a:gd name="connsiteX3" fmla="*/ 0 w 2631150"/>
                <a:gd name="connsiteY3" fmla="*/ 330200 h 778951"/>
                <a:gd name="connsiteX0" fmla="*/ 0 w 1132550"/>
                <a:gd name="connsiteY0" fmla="*/ 355600 h 804351"/>
                <a:gd name="connsiteX1" fmla="*/ 1132550 w 1132550"/>
                <a:gd name="connsiteY1" fmla="*/ 0 h 804351"/>
                <a:gd name="connsiteX2" fmla="*/ 0 w 1132550"/>
                <a:gd name="connsiteY2" fmla="*/ 804351 h 804351"/>
                <a:gd name="connsiteX3" fmla="*/ 0 w 1132550"/>
                <a:gd name="connsiteY3" fmla="*/ 355600 h 804351"/>
                <a:gd name="connsiteX0" fmla="*/ 0 w 1627850"/>
                <a:gd name="connsiteY0" fmla="*/ 228600 h 677351"/>
                <a:gd name="connsiteX1" fmla="*/ 1627850 w 1627850"/>
                <a:gd name="connsiteY1" fmla="*/ 0 h 677351"/>
                <a:gd name="connsiteX2" fmla="*/ 0 w 1627850"/>
                <a:gd name="connsiteY2" fmla="*/ 677351 h 677351"/>
                <a:gd name="connsiteX3" fmla="*/ 0 w 1627850"/>
                <a:gd name="connsiteY3" fmla="*/ 228600 h 677351"/>
                <a:gd name="connsiteX0" fmla="*/ 0 w 6415750"/>
                <a:gd name="connsiteY0" fmla="*/ 304800 h 753551"/>
                <a:gd name="connsiteX1" fmla="*/ 6415750 w 6415750"/>
                <a:gd name="connsiteY1" fmla="*/ 0 h 753551"/>
                <a:gd name="connsiteX2" fmla="*/ 0 w 6415750"/>
                <a:gd name="connsiteY2" fmla="*/ 753551 h 753551"/>
                <a:gd name="connsiteX3" fmla="*/ 0 w 6415750"/>
                <a:gd name="connsiteY3" fmla="*/ 304800 h 753551"/>
                <a:gd name="connsiteX0" fmla="*/ 0 w 6314150"/>
                <a:gd name="connsiteY0" fmla="*/ 342900 h 791651"/>
                <a:gd name="connsiteX1" fmla="*/ 6314150 w 6314150"/>
                <a:gd name="connsiteY1" fmla="*/ 0 h 791651"/>
                <a:gd name="connsiteX2" fmla="*/ 0 w 6314150"/>
                <a:gd name="connsiteY2" fmla="*/ 791651 h 791651"/>
                <a:gd name="connsiteX3" fmla="*/ 0 w 6314150"/>
                <a:gd name="connsiteY3" fmla="*/ 342900 h 791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14150" h="791651">
                  <a:moveTo>
                    <a:pt x="0" y="342900"/>
                  </a:moveTo>
                  <a:lnTo>
                    <a:pt x="6314150" y="0"/>
                  </a:lnTo>
                  <a:lnTo>
                    <a:pt x="0" y="791651"/>
                  </a:lnTo>
                  <a:lnTo>
                    <a:pt x="0" y="34290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矩形 56"/>
            <p:cNvSpPr/>
            <p:nvPr/>
          </p:nvSpPr>
          <p:spPr>
            <a:xfrm>
              <a:off x="0" y="207231"/>
              <a:ext cx="4078950" cy="4487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文本框 6"/>
            <p:cNvSpPr>
              <a:spLocks noChangeArrowheads="1"/>
            </p:cNvSpPr>
            <p:nvPr/>
          </p:nvSpPr>
          <p:spPr bwMode="auto">
            <a:xfrm>
              <a:off x="540445" y="273875"/>
              <a:ext cx="3295650" cy="31546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68571" tIns="34285" rIns="68571" bIns="34285">
              <a:spAutoFit/>
            </a:bodyPr>
            <a:lstStyle/>
            <a:p>
              <a:pPr defTabSz="96780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b="1" dirty="0" smtClean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CONTENIDO</a:t>
              </a:r>
              <a:endParaRPr lang="zh-CN" altLang="en-US" sz="16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53" name="Rectangle 6">
            <a:extLst>
              <a:ext uri="{FF2B5EF4-FFF2-40B4-BE49-F238E27FC236}">
                <a16:creationId xmlns:a16="http://schemas.microsoft.com/office/drawing/2014/main" id="{6D7463A3-1F32-4EB2-8136-D0598DCA0FAD}"/>
              </a:ext>
            </a:extLst>
          </p:cNvPr>
          <p:cNvSpPr/>
          <p:nvPr/>
        </p:nvSpPr>
        <p:spPr>
          <a:xfrm>
            <a:off x="2479966" y="2443562"/>
            <a:ext cx="1978945" cy="9499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6" name="Group 10">
            <a:extLst>
              <a:ext uri="{FF2B5EF4-FFF2-40B4-BE49-F238E27FC236}">
                <a16:creationId xmlns:a16="http://schemas.microsoft.com/office/drawing/2014/main" id="{549D37A7-5A5B-4F79-A194-2F21ECE1F26D}"/>
              </a:ext>
            </a:extLst>
          </p:cNvPr>
          <p:cNvGrpSpPr/>
          <p:nvPr/>
        </p:nvGrpSpPr>
        <p:grpSpPr>
          <a:xfrm>
            <a:off x="6535919" y="1293954"/>
            <a:ext cx="2819647" cy="856491"/>
            <a:chOff x="-475010" y="1129566"/>
            <a:chExt cx="3859356" cy="856491"/>
          </a:xfrm>
        </p:grpSpPr>
        <p:sp>
          <p:nvSpPr>
            <p:cNvPr id="67" name="TextBox 11">
              <a:extLst>
                <a:ext uri="{FF2B5EF4-FFF2-40B4-BE49-F238E27FC236}">
                  <a16:creationId xmlns:a16="http://schemas.microsoft.com/office/drawing/2014/main" id="{04E6B6DC-D921-45B3-955A-D091A6264E96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8" name="TextBox 12">
              <a:extLst>
                <a:ext uri="{FF2B5EF4-FFF2-40B4-BE49-F238E27FC236}">
                  <a16:creationId xmlns:a16="http://schemas.microsoft.com/office/drawing/2014/main" id="{EEE24597-C722-4526-8D97-F39B9353AC90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69" name="Group 13">
            <a:extLst>
              <a:ext uri="{FF2B5EF4-FFF2-40B4-BE49-F238E27FC236}">
                <a16:creationId xmlns:a16="http://schemas.microsoft.com/office/drawing/2014/main" id="{7004B7F6-E46F-4939-AA49-F23427A1F17B}"/>
              </a:ext>
            </a:extLst>
          </p:cNvPr>
          <p:cNvGrpSpPr/>
          <p:nvPr/>
        </p:nvGrpSpPr>
        <p:grpSpPr>
          <a:xfrm>
            <a:off x="8230" y="3023053"/>
            <a:ext cx="2364304" cy="856491"/>
            <a:chOff x="-475010" y="1129566"/>
            <a:chExt cx="3859356" cy="856491"/>
          </a:xfrm>
        </p:grpSpPr>
        <p:sp>
          <p:nvSpPr>
            <p:cNvPr id="70" name="TextBox 14">
              <a:extLst>
                <a:ext uri="{FF2B5EF4-FFF2-40B4-BE49-F238E27FC236}">
                  <a16:creationId xmlns:a16="http://schemas.microsoft.com/office/drawing/2014/main" id="{8F67D8C1-AF16-4130-87E9-BBD7CDE21899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1" name="TextBox 15">
              <a:extLst>
                <a:ext uri="{FF2B5EF4-FFF2-40B4-BE49-F238E27FC236}">
                  <a16:creationId xmlns:a16="http://schemas.microsoft.com/office/drawing/2014/main" id="{100C5804-BC14-4F29-AD3A-76404B1EEE32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72" name="Group 16">
            <a:extLst>
              <a:ext uri="{FF2B5EF4-FFF2-40B4-BE49-F238E27FC236}">
                <a16:creationId xmlns:a16="http://schemas.microsoft.com/office/drawing/2014/main" id="{9AFD090F-87D2-421D-9110-2213CA5959A9}"/>
              </a:ext>
            </a:extLst>
          </p:cNvPr>
          <p:cNvGrpSpPr/>
          <p:nvPr/>
        </p:nvGrpSpPr>
        <p:grpSpPr>
          <a:xfrm>
            <a:off x="248335" y="1376910"/>
            <a:ext cx="2809394" cy="856491"/>
            <a:chOff x="-475010" y="1129566"/>
            <a:chExt cx="3859356" cy="856491"/>
          </a:xfrm>
        </p:grpSpPr>
        <p:sp>
          <p:nvSpPr>
            <p:cNvPr id="74" name="TextBox 17">
              <a:extLst>
                <a:ext uri="{FF2B5EF4-FFF2-40B4-BE49-F238E27FC236}">
                  <a16:creationId xmlns:a16="http://schemas.microsoft.com/office/drawing/2014/main" id="{D987341E-23C1-496E-9181-6CB3957391B4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0" name="TextBox 18">
              <a:extLst>
                <a:ext uri="{FF2B5EF4-FFF2-40B4-BE49-F238E27FC236}">
                  <a16:creationId xmlns:a16="http://schemas.microsoft.com/office/drawing/2014/main" id="{3B988FE8-5A0D-4921-AC45-767455FCEF21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84" name="Group 19">
            <a:extLst>
              <a:ext uri="{FF2B5EF4-FFF2-40B4-BE49-F238E27FC236}">
                <a16:creationId xmlns:a16="http://schemas.microsoft.com/office/drawing/2014/main" id="{05751B0D-9E08-46A0-9789-A2F52353A22D}"/>
              </a:ext>
            </a:extLst>
          </p:cNvPr>
          <p:cNvGrpSpPr/>
          <p:nvPr/>
        </p:nvGrpSpPr>
        <p:grpSpPr>
          <a:xfrm>
            <a:off x="2841711" y="2519926"/>
            <a:ext cx="1271984" cy="544511"/>
            <a:chOff x="3233964" y="1954419"/>
            <a:chExt cx="1410044" cy="678649"/>
          </a:xfrm>
        </p:grpSpPr>
        <p:sp>
          <p:nvSpPr>
            <p:cNvPr id="85" name="TextBox 20">
              <a:extLst>
                <a:ext uri="{FF2B5EF4-FFF2-40B4-BE49-F238E27FC236}">
                  <a16:creationId xmlns:a16="http://schemas.microsoft.com/office/drawing/2014/main" id="{52B6AE5A-CC86-46F8-8C39-C9F0C669EB04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6" name="TextBox 21">
              <a:extLst>
                <a:ext uri="{FF2B5EF4-FFF2-40B4-BE49-F238E27FC236}">
                  <a16:creationId xmlns:a16="http://schemas.microsoft.com/office/drawing/2014/main" id="{CEF4296C-FDE1-4850-9947-86379B57B780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87" name="Rectangle 22">
            <a:extLst>
              <a:ext uri="{FF2B5EF4-FFF2-40B4-BE49-F238E27FC236}">
                <a16:creationId xmlns:a16="http://schemas.microsoft.com/office/drawing/2014/main" id="{AAED3162-02B8-4186-BBB3-0602A066E194}"/>
              </a:ext>
            </a:extLst>
          </p:cNvPr>
          <p:cNvSpPr/>
          <p:nvPr/>
        </p:nvSpPr>
        <p:spPr>
          <a:xfrm>
            <a:off x="5148957" y="2443562"/>
            <a:ext cx="1977057" cy="9499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88" name="Group 23">
            <a:extLst>
              <a:ext uri="{FF2B5EF4-FFF2-40B4-BE49-F238E27FC236}">
                <a16:creationId xmlns:a16="http://schemas.microsoft.com/office/drawing/2014/main" id="{0DC6880A-160F-4A55-9E19-315E6D36D08A}"/>
              </a:ext>
            </a:extLst>
          </p:cNvPr>
          <p:cNvGrpSpPr/>
          <p:nvPr/>
        </p:nvGrpSpPr>
        <p:grpSpPr>
          <a:xfrm>
            <a:off x="5545986" y="2501215"/>
            <a:ext cx="1271984" cy="544511"/>
            <a:chOff x="3233964" y="1954419"/>
            <a:chExt cx="1410044" cy="678649"/>
          </a:xfrm>
        </p:grpSpPr>
        <p:sp>
          <p:nvSpPr>
            <p:cNvPr id="89" name="TextBox 24">
              <a:extLst>
                <a:ext uri="{FF2B5EF4-FFF2-40B4-BE49-F238E27FC236}">
                  <a16:creationId xmlns:a16="http://schemas.microsoft.com/office/drawing/2014/main" id="{5A9FE46F-8FC2-4E43-8CF3-56971CF3D05C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0" name="TextBox 25">
              <a:extLst>
                <a:ext uri="{FF2B5EF4-FFF2-40B4-BE49-F238E27FC236}">
                  <a16:creationId xmlns:a16="http://schemas.microsoft.com/office/drawing/2014/main" id="{F25788AB-F882-4D2C-A090-02E36AE48D4B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91" name="Group 13">
            <a:extLst>
              <a:ext uri="{FF2B5EF4-FFF2-40B4-BE49-F238E27FC236}">
                <a16:creationId xmlns:a16="http://schemas.microsoft.com/office/drawing/2014/main" id="{7004B7F6-E46F-4939-AA49-F23427A1F17B}"/>
              </a:ext>
            </a:extLst>
          </p:cNvPr>
          <p:cNvGrpSpPr/>
          <p:nvPr/>
        </p:nvGrpSpPr>
        <p:grpSpPr>
          <a:xfrm>
            <a:off x="7347847" y="3045726"/>
            <a:ext cx="2364304" cy="1041157"/>
            <a:chOff x="-475010" y="1129566"/>
            <a:chExt cx="3859356" cy="1041157"/>
          </a:xfrm>
        </p:grpSpPr>
        <p:sp>
          <p:nvSpPr>
            <p:cNvPr id="92" name="TextBox 14">
              <a:extLst>
                <a:ext uri="{FF2B5EF4-FFF2-40B4-BE49-F238E27FC236}">
                  <a16:creationId xmlns:a16="http://schemas.microsoft.com/office/drawing/2014/main" id="{8F67D8C1-AF16-4130-87E9-BBD7CDE21899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3" name="TextBox 15">
              <a:extLst>
                <a:ext uri="{FF2B5EF4-FFF2-40B4-BE49-F238E27FC236}">
                  <a16:creationId xmlns:a16="http://schemas.microsoft.com/office/drawing/2014/main" id="{100C5804-BC14-4F29-AD3A-76404B1EEE32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344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68437" y="232378"/>
            <a:ext cx="5903913" cy="11493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ko-KR" sz="4800" b="1" dirty="0">
                <a:solidFill>
                  <a:srgbClr val="FF0000"/>
                </a:solidFill>
                <a:ea typeface="맑은 고딕" pitchFamily="50" charset="-127"/>
              </a:rPr>
              <a:t>FREE </a:t>
            </a:r>
          </a:p>
          <a:p>
            <a:pPr marL="0" indent="0">
              <a:buNone/>
            </a:pPr>
            <a:r>
              <a:rPr lang="en-US" altLang="ko-KR" sz="4800" b="1" dirty="0" smtClean="0">
                <a:solidFill>
                  <a:srgbClr val="FF0000"/>
                </a:solidFill>
                <a:ea typeface="맑은 고딕" pitchFamily="50" charset="-127"/>
              </a:rPr>
              <a:t>TEMPLATES</a:t>
            </a:r>
            <a:endParaRPr lang="en-US" altLang="ko-KR" sz="4800" b="1" dirty="0">
              <a:solidFill>
                <a:srgbClr val="FF0000"/>
              </a:solidFill>
            </a:endParaRP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28765A1A-E430-484C-9685-50871E6809BA}"/>
              </a:ext>
            </a:extLst>
          </p:cNvPr>
          <p:cNvSpPr txBox="1"/>
          <p:nvPr/>
        </p:nvSpPr>
        <p:spPr>
          <a:xfrm>
            <a:off x="4738954" y="2428075"/>
            <a:ext cx="48054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FF0000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28765A1A-E430-484C-9685-50871E6809BA}"/>
              </a:ext>
            </a:extLst>
          </p:cNvPr>
          <p:cNvSpPr txBox="1"/>
          <p:nvPr/>
        </p:nvSpPr>
        <p:spPr>
          <a:xfrm>
            <a:off x="4716909" y="1980257"/>
            <a:ext cx="48054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rgbClr val="FF0000"/>
                </a:solidFill>
                <a:cs typeface="Arial" pitchFamily="34" charset="0"/>
              </a:rPr>
              <a:t>You can simply </a:t>
            </a:r>
            <a:r>
              <a:rPr lang="en-US" altLang="ko-KR" sz="2000" dirty="0" smtClean="0">
                <a:solidFill>
                  <a:srgbClr val="FF0000"/>
                </a:solidFill>
                <a:cs typeface="Arial" pitchFamily="34" charset="0"/>
              </a:rPr>
              <a:t>impress. </a:t>
            </a:r>
            <a:endParaRPr lang="en-US" altLang="ko-KR" sz="2000" dirty="0">
              <a:solidFill>
                <a:srgbClr val="FF0000"/>
              </a:solidFill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97" y="2612571"/>
            <a:ext cx="5363468" cy="278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68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649E11F-85AA-456E-A769-CE2B88EB4FE1}"/>
              </a:ext>
            </a:extLst>
          </p:cNvPr>
          <p:cNvSpPr txBox="1">
            <a:spLocks/>
          </p:cNvSpPr>
          <p:nvPr/>
        </p:nvSpPr>
        <p:spPr>
          <a:xfrm>
            <a:off x="324421" y="792077"/>
            <a:ext cx="1881813" cy="1656307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en-US" altLang="ko-KR" sz="3600" dirty="0">
                <a:solidFill>
                  <a:schemeClr val="bg1"/>
                </a:solidFill>
                <a:latin typeface="+mj-lt"/>
              </a:rPr>
              <a:t>One Columns Text</a:t>
            </a:r>
            <a:endParaRPr lang="ko-KR" altLang="en-US" sz="36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6" name="Group 3">
            <a:extLst>
              <a:ext uri="{FF2B5EF4-FFF2-40B4-BE49-F238E27FC236}">
                <a16:creationId xmlns:a16="http://schemas.microsoft.com/office/drawing/2014/main" id="{EDB7D4F4-9466-4CE4-A84C-CFF0615370FE}"/>
              </a:ext>
            </a:extLst>
          </p:cNvPr>
          <p:cNvGrpSpPr/>
          <p:nvPr/>
        </p:nvGrpSpPr>
        <p:grpSpPr>
          <a:xfrm>
            <a:off x="2391928" y="778404"/>
            <a:ext cx="4933384" cy="3507580"/>
            <a:chOff x="886442" y="1648957"/>
            <a:chExt cx="3397525" cy="5785906"/>
          </a:xfrm>
        </p:grpSpPr>
        <p:sp>
          <p:nvSpPr>
            <p:cNvPr id="7" name="TextBox 4">
              <a:extLst>
                <a:ext uri="{FF2B5EF4-FFF2-40B4-BE49-F238E27FC236}">
                  <a16:creationId xmlns:a16="http://schemas.microsoft.com/office/drawing/2014/main" id="{42547CB9-D084-42DF-9DAE-2FA710F16F64}"/>
                </a:ext>
              </a:extLst>
            </p:cNvPr>
            <p:cNvSpPr txBox="1"/>
            <p:nvPr/>
          </p:nvSpPr>
          <p:spPr>
            <a:xfrm>
              <a:off x="886442" y="1648957"/>
              <a:ext cx="3397525" cy="389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5">
              <a:extLst>
                <a:ext uri="{FF2B5EF4-FFF2-40B4-BE49-F238E27FC236}">
                  <a16:creationId xmlns:a16="http://schemas.microsoft.com/office/drawing/2014/main" id="{E5974617-C279-4424-90C7-73885C2B65A8}"/>
                </a:ext>
              </a:extLst>
            </p:cNvPr>
            <p:cNvSpPr txBox="1"/>
            <p:nvPr/>
          </p:nvSpPr>
          <p:spPr>
            <a:xfrm>
              <a:off x="886442" y="2104109"/>
              <a:ext cx="3397525" cy="5330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</a:t>
              </a: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impress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your audience and add a unique zing and appeal to your Presentations. I hope and I believe that this Template will your Time, Money and Reputation. Get a modern PowerPoint  Presentation that is beautifully designed.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endParaRPr lang="en-US" altLang="ko-KR" sz="1200" dirty="0" smtClean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You can simply impress </a:t>
              </a:r>
              <a:r>
                <a:rPr lang="en-US" altLang="ko-KR" sz="1200" dirty="0" err="1" smtClean="0">
                  <a:solidFill>
                    <a:schemeClr val="bg1"/>
                  </a:solidFill>
                  <a:cs typeface="Arial" pitchFamily="34" charset="0"/>
                </a:rPr>
                <a:t>ur</a:t>
              </a: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 Presentations. I </a:t>
              </a:r>
              <a:r>
                <a:rPr lang="en-US" altLang="ko-KR" sz="1200" dirty="0" err="1" smtClean="0">
                  <a:solidFill>
                    <a:schemeClr val="bg1"/>
                  </a:solidFill>
                  <a:cs typeface="Arial" pitchFamily="34" charset="0"/>
                </a:rPr>
                <a:t>ur</a:t>
              </a: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 Time, Money and Reputation. Get a modern PowerPoint  Presentation that is beautifully designed.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9" name="Freeform: Shape 11">
            <a:extLst>
              <a:ext uri="{FF2B5EF4-FFF2-40B4-BE49-F238E27FC236}">
                <a16:creationId xmlns:a16="http://schemas.microsoft.com/office/drawing/2014/main" id="{4E7E9F50-52E2-4D78-A0B4-E6ECF4861E37}"/>
              </a:ext>
            </a:extLst>
          </p:cNvPr>
          <p:cNvSpPr/>
          <p:nvPr/>
        </p:nvSpPr>
        <p:spPr>
          <a:xfrm>
            <a:off x="820181" y="468089"/>
            <a:ext cx="6753266" cy="3887875"/>
          </a:xfrm>
          <a:custGeom>
            <a:avLst/>
            <a:gdLst>
              <a:gd name="connsiteX0" fmla="*/ 343818 w 9688748"/>
              <a:gd name="connsiteY0" fmla="*/ 0 h 5577840"/>
              <a:gd name="connsiteX1" fmla="*/ 9344930 w 9688748"/>
              <a:gd name="connsiteY1" fmla="*/ 0 h 5577840"/>
              <a:gd name="connsiteX2" fmla="*/ 9688748 w 9688748"/>
              <a:gd name="connsiteY2" fmla="*/ 343818 h 5577840"/>
              <a:gd name="connsiteX3" fmla="*/ 9688748 w 9688748"/>
              <a:gd name="connsiteY3" fmla="*/ 5234022 h 5577840"/>
              <a:gd name="connsiteX4" fmla="*/ 9344930 w 9688748"/>
              <a:gd name="connsiteY4" fmla="*/ 5577840 h 5577840"/>
              <a:gd name="connsiteX5" fmla="*/ 343818 w 9688748"/>
              <a:gd name="connsiteY5" fmla="*/ 5577840 h 5577840"/>
              <a:gd name="connsiteX6" fmla="*/ 0 w 9688748"/>
              <a:gd name="connsiteY6" fmla="*/ 5234022 h 5577840"/>
              <a:gd name="connsiteX7" fmla="*/ 0 w 9688748"/>
              <a:gd name="connsiteY7" fmla="*/ 2847961 h 5577840"/>
              <a:gd name="connsiteX8" fmla="*/ 43774 w 9688748"/>
              <a:gd name="connsiteY8" fmla="*/ 2847961 h 5577840"/>
              <a:gd name="connsiteX9" fmla="*/ 43774 w 9688748"/>
              <a:gd name="connsiteY9" fmla="*/ 5194267 h 5577840"/>
              <a:gd name="connsiteX10" fmla="*/ 381627 w 9688748"/>
              <a:gd name="connsiteY10" fmla="*/ 5532120 h 5577840"/>
              <a:gd name="connsiteX11" fmla="*/ 9307121 w 9688748"/>
              <a:gd name="connsiteY11" fmla="*/ 5532120 h 5577840"/>
              <a:gd name="connsiteX12" fmla="*/ 9644974 w 9688748"/>
              <a:gd name="connsiteY12" fmla="*/ 5194267 h 5577840"/>
              <a:gd name="connsiteX13" fmla="*/ 9644974 w 9688748"/>
              <a:gd name="connsiteY13" fmla="*/ 383573 h 5577840"/>
              <a:gd name="connsiteX14" fmla="*/ 9307121 w 9688748"/>
              <a:gd name="connsiteY14" fmla="*/ 45720 h 5577840"/>
              <a:gd name="connsiteX15" fmla="*/ 381627 w 9688748"/>
              <a:gd name="connsiteY15" fmla="*/ 45720 h 5577840"/>
              <a:gd name="connsiteX16" fmla="*/ 43774 w 9688748"/>
              <a:gd name="connsiteY16" fmla="*/ 383573 h 5577840"/>
              <a:gd name="connsiteX17" fmla="*/ 43774 w 9688748"/>
              <a:gd name="connsiteY17" fmla="*/ 443718 h 5577840"/>
              <a:gd name="connsiteX18" fmla="*/ 0 w 9688748"/>
              <a:gd name="connsiteY18" fmla="*/ 443718 h 5577840"/>
              <a:gd name="connsiteX19" fmla="*/ 0 w 9688748"/>
              <a:gd name="connsiteY19" fmla="*/ 343818 h 5577840"/>
              <a:gd name="connsiteX20" fmla="*/ 343818 w 9688748"/>
              <a:gd name="connsiteY20" fmla="*/ 0 h 5577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88748" h="5577840">
                <a:moveTo>
                  <a:pt x="343818" y="0"/>
                </a:moveTo>
                <a:lnTo>
                  <a:pt x="9344930" y="0"/>
                </a:lnTo>
                <a:cubicBezTo>
                  <a:pt x="9534815" y="0"/>
                  <a:pt x="9688748" y="153933"/>
                  <a:pt x="9688748" y="343818"/>
                </a:cubicBezTo>
                <a:lnTo>
                  <a:pt x="9688748" y="5234022"/>
                </a:lnTo>
                <a:cubicBezTo>
                  <a:pt x="9688748" y="5423907"/>
                  <a:pt x="9534815" y="5577840"/>
                  <a:pt x="9344930" y="5577840"/>
                </a:cubicBezTo>
                <a:lnTo>
                  <a:pt x="343818" y="5577840"/>
                </a:lnTo>
                <a:cubicBezTo>
                  <a:pt x="153933" y="5577840"/>
                  <a:pt x="0" y="5423907"/>
                  <a:pt x="0" y="5234022"/>
                </a:cubicBezTo>
                <a:lnTo>
                  <a:pt x="0" y="2847961"/>
                </a:lnTo>
                <a:lnTo>
                  <a:pt x="43774" y="2847961"/>
                </a:lnTo>
                <a:lnTo>
                  <a:pt x="43774" y="5194267"/>
                </a:lnTo>
                <a:cubicBezTo>
                  <a:pt x="43774" y="5380858"/>
                  <a:pt x="195036" y="5532120"/>
                  <a:pt x="381627" y="5532120"/>
                </a:cubicBezTo>
                <a:lnTo>
                  <a:pt x="9307121" y="5532120"/>
                </a:lnTo>
                <a:cubicBezTo>
                  <a:pt x="9493712" y="5532120"/>
                  <a:pt x="9644974" y="5380858"/>
                  <a:pt x="9644974" y="5194267"/>
                </a:cubicBezTo>
                <a:lnTo>
                  <a:pt x="9644974" y="383573"/>
                </a:lnTo>
                <a:cubicBezTo>
                  <a:pt x="9644974" y="196982"/>
                  <a:pt x="9493712" y="45720"/>
                  <a:pt x="9307121" y="45720"/>
                </a:cubicBezTo>
                <a:lnTo>
                  <a:pt x="381627" y="45720"/>
                </a:lnTo>
                <a:cubicBezTo>
                  <a:pt x="195036" y="45720"/>
                  <a:pt x="43774" y="196982"/>
                  <a:pt x="43774" y="383573"/>
                </a:cubicBezTo>
                <a:lnTo>
                  <a:pt x="43774" y="443718"/>
                </a:lnTo>
                <a:lnTo>
                  <a:pt x="0" y="443718"/>
                </a:lnTo>
                <a:lnTo>
                  <a:pt x="0" y="343818"/>
                </a:lnTo>
                <a:cubicBezTo>
                  <a:pt x="0" y="153933"/>
                  <a:pt x="153933" y="0"/>
                  <a:pt x="34381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6"/>
          <p:cNvSpPr txBox="1"/>
          <p:nvPr/>
        </p:nvSpPr>
        <p:spPr>
          <a:xfrm>
            <a:off x="7813253" y="1506381"/>
            <a:ext cx="1566279" cy="2613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60120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260" dirty="0">
                <a:solidFill>
                  <a:schemeClr val="bg1"/>
                </a:solidFill>
                <a:latin typeface="Arial"/>
                <a:ea typeface="Arial Unicode MS"/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4185" y="280007"/>
            <a:ext cx="464873" cy="9967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hart 76">
            <a:extLst>
              <a:ext uri="{FF2B5EF4-FFF2-40B4-BE49-F238E27FC236}">
                <a16:creationId xmlns:a16="http://schemas.microsoft.com/office/drawing/2014/main" id="{C1366135-8972-4E1F-BCCD-DE5C676778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6748242"/>
              </p:ext>
            </p:extLst>
          </p:nvPr>
        </p:nvGraphicFramePr>
        <p:xfrm>
          <a:off x="913134" y="807033"/>
          <a:ext cx="3049244" cy="332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TextBox 19">
            <a:extLst>
              <a:ext uri="{FF2B5EF4-FFF2-40B4-BE49-F238E27FC236}">
                <a16:creationId xmlns:a16="http://schemas.microsoft.com/office/drawing/2014/main" id="{B9A6FCC1-8391-46F8-BE72-657DBBD7E37A}"/>
              </a:ext>
            </a:extLst>
          </p:cNvPr>
          <p:cNvSpPr txBox="1"/>
          <p:nvPr/>
        </p:nvSpPr>
        <p:spPr>
          <a:xfrm>
            <a:off x="5465078" y="2682914"/>
            <a:ext cx="2929293" cy="1169551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just" defTabSz="914400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sz="1400" noProof="1">
                <a:solidFill>
                  <a:srgbClr val="ED6846"/>
                </a:solidFill>
                <a:latin typeface="Berlin Sans FB" panose="020E0602020502020306" pitchFamily="34" charset="0"/>
              </a:rPr>
              <a:t>Lorem ipsum dolor sit amet, nibh est. A magna maecenas, quam magna nec quis, lorem nunc. Suspendisse viverra sodales mauris, cras pharetra proin egestas arcu erat dolor, at amet. </a:t>
            </a:r>
          </a:p>
        </p:txBody>
      </p:sp>
      <p:sp>
        <p:nvSpPr>
          <p:cNvPr id="20" name="TextBox 21">
            <a:extLst>
              <a:ext uri="{FF2B5EF4-FFF2-40B4-BE49-F238E27FC236}">
                <a16:creationId xmlns:a16="http://schemas.microsoft.com/office/drawing/2014/main" id="{043B8951-B0FC-4EDE-9D8A-00827B2A7745}"/>
              </a:ext>
            </a:extLst>
          </p:cNvPr>
          <p:cNvSpPr txBox="1"/>
          <p:nvPr/>
        </p:nvSpPr>
        <p:spPr>
          <a:xfrm>
            <a:off x="5452643" y="576201"/>
            <a:ext cx="2937088" cy="461665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defTabSz="914400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sz="2400" b="1" noProof="1">
                <a:solidFill>
                  <a:srgbClr val="ED7D31"/>
                </a:solidFill>
                <a:latin typeface="Calibri" panose="020F0502020204030204"/>
              </a:rPr>
              <a:t>Lorem Ipsum</a:t>
            </a:r>
          </a:p>
        </p:txBody>
      </p:sp>
      <p:sp>
        <p:nvSpPr>
          <p:cNvPr id="24" name="TextBox 25">
            <a:extLst>
              <a:ext uri="{FF2B5EF4-FFF2-40B4-BE49-F238E27FC236}">
                <a16:creationId xmlns:a16="http://schemas.microsoft.com/office/drawing/2014/main" id="{8EFA494E-E7D6-4DFE-AE50-9059CEC4A9F7}"/>
              </a:ext>
            </a:extLst>
          </p:cNvPr>
          <p:cNvSpPr txBox="1"/>
          <p:nvPr/>
        </p:nvSpPr>
        <p:spPr>
          <a:xfrm>
            <a:off x="5472873" y="1621642"/>
            <a:ext cx="2929293" cy="1169551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just" defTabSz="914400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sz="1400" noProof="1">
                <a:solidFill>
                  <a:srgbClr val="ED6846"/>
                </a:solidFill>
                <a:latin typeface="Berlin Sans FB" panose="020E0602020502020306" pitchFamily="34" charset="0"/>
              </a:rPr>
              <a:t>Lorem ipsum dolor sit amet, nibh est. A magna maecenas, quam magna nec quis, lorem nunc. Suspendisse viverra sodales mauris, cras pharetra proin egestas arcu erat dolor, at amet. </a:t>
            </a:r>
          </a:p>
        </p:txBody>
      </p:sp>
    </p:spTree>
    <p:extLst>
      <p:ext uri="{BB962C8B-B14F-4D97-AF65-F5344CB8AC3E}">
        <p14:creationId xmlns:p14="http://schemas.microsoft.com/office/powerpoint/2010/main" val="294141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24">
            <a:extLst>
              <a:ext uri="{FF2B5EF4-FFF2-40B4-BE49-F238E27FC236}">
                <a16:creationId xmlns:a16="http://schemas.microsoft.com/office/drawing/2014/main" id="{D44EE41B-1D8D-4C48-A775-9712960D78E0}"/>
              </a:ext>
            </a:extLst>
          </p:cNvPr>
          <p:cNvSpPr/>
          <p:nvPr/>
        </p:nvSpPr>
        <p:spPr>
          <a:xfrm>
            <a:off x="7021165" y="521762"/>
            <a:ext cx="2346907" cy="3876271"/>
          </a:xfrm>
          <a:prstGeom prst="roundRect">
            <a:avLst>
              <a:gd name="adj" fmla="val 5126"/>
            </a:avLst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bg1"/>
              </a:solidFill>
            </a:endParaRPr>
          </a:p>
        </p:txBody>
      </p:sp>
      <p:sp>
        <p:nvSpPr>
          <p:cNvPr id="12" name="Rounded Rectangle 25">
            <a:extLst>
              <a:ext uri="{FF2B5EF4-FFF2-40B4-BE49-F238E27FC236}">
                <a16:creationId xmlns:a16="http://schemas.microsoft.com/office/drawing/2014/main" id="{87680260-9583-49B0-9189-9A0FF1A5EC41}"/>
              </a:ext>
            </a:extLst>
          </p:cNvPr>
          <p:cNvSpPr/>
          <p:nvPr/>
        </p:nvSpPr>
        <p:spPr>
          <a:xfrm>
            <a:off x="3677742" y="521762"/>
            <a:ext cx="2288247" cy="3876271"/>
          </a:xfrm>
          <a:prstGeom prst="roundRect">
            <a:avLst>
              <a:gd name="adj" fmla="val 5126"/>
            </a:avLst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bg1"/>
              </a:solidFill>
            </a:endParaRPr>
          </a:p>
        </p:txBody>
      </p:sp>
      <p:sp>
        <p:nvSpPr>
          <p:cNvPr id="14" name="TextBox 4">
            <a:extLst>
              <a:ext uri="{FF2B5EF4-FFF2-40B4-BE49-F238E27FC236}">
                <a16:creationId xmlns:a16="http://schemas.microsoft.com/office/drawing/2014/main" id="{A45B5CB7-17E8-44E9-A684-72B23D5DA8C3}"/>
              </a:ext>
            </a:extLst>
          </p:cNvPr>
          <p:cNvSpPr txBox="1"/>
          <p:nvPr/>
        </p:nvSpPr>
        <p:spPr>
          <a:xfrm>
            <a:off x="3901964" y="792003"/>
            <a:ext cx="1839802" cy="196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6" name="Group 6">
            <a:extLst>
              <a:ext uri="{FF2B5EF4-FFF2-40B4-BE49-F238E27FC236}">
                <a16:creationId xmlns:a16="http://schemas.microsoft.com/office/drawing/2014/main" id="{7E90D84E-D3F7-4FCC-AFBA-4CA20F276CD7}"/>
              </a:ext>
            </a:extLst>
          </p:cNvPr>
          <p:cNvGrpSpPr/>
          <p:nvPr/>
        </p:nvGrpSpPr>
        <p:grpSpPr>
          <a:xfrm>
            <a:off x="7274718" y="792005"/>
            <a:ext cx="1839802" cy="3396621"/>
            <a:chOff x="3651644" y="919838"/>
            <a:chExt cx="1975714" cy="4606133"/>
          </a:xfrm>
        </p:grpSpPr>
        <p:sp>
          <p:nvSpPr>
            <p:cNvPr id="17" name="TextBox 7">
              <a:extLst>
                <a:ext uri="{FF2B5EF4-FFF2-40B4-BE49-F238E27FC236}">
                  <a16:creationId xmlns:a16="http://schemas.microsoft.com/office/drawing/2014/main" id="{31356E34-66B5-4777-B5ED-3F2AE98E28B9}"/>
                </a:ext>
              </a:extLst>
            </p:cNvPr>
            <p:cNvSpPr txBox="1"/>
            <p:nvPr/>
          </p:nvSpPr>
          <p:spPr>
            <a:xfrm>
              <a:off x="3651644" y="919838"/>
              <a:ext cx="1975714" cy="2664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8">
              <a:extLst>
                <a:ext uri="{FF2B5EF4-FFF2-40B4-BE49-F238E27FC236}">
                  <a16:creationId xmlns:a16="http://schemas.microsoft.com/office/drawing/2014/main" id="{815B3EF7-5E76-4167-8232-347576D526FE}"/>
                </a:ext>
              </a:extLst>
            </p:cNvPr>
            <p:cNvSpPr txBox="1"/>
            <p:nvPr/>
          </p:nvSpPr>
          <p:spPr>
            <a:xfrm>
              <a:off x="3651644" y="1268761"/>
              <a:ext cx="1975714" cy="4257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</a:t>
              </a:r>
            </a:p>
            <a:p>
              <a:pPr algn="ctr"/>
              <a:endParaRPr lang="en-US" altLang="ko-KR" sz="11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Get a modern PowerPoint  </a:t>
              </a:r>
              <a:r>
                <a:rPr lang="en-US" altLang="ko-KR" sz="1100" dirty="0" smtClean="0">
                  <a:solidFill>
                    <a:schemeClr val="bg1"/>
                  </a:solidFill>
                  <a:cs typeface="Arial" pitchFamily="34" charset="0"/>
                </a:rPr>
                <a:t>and </a:t>
              </a:r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add a unique zing. I hope and I believe that </a:t>
              </a:r>
              <a:r>
                <a:rPr lang="en-US" altLang="ko-KR" sz="1100" dirty="0" smtClean="0">
                  <a:solidFill>
                    <a:schemeClr val="bg1"/>
                  </a:solidFill>
                  <a:cs typeface="Arial" pitchFamily="34" charset="0"/>
                </a:rPr>
                <a:t>is </a:t>
              </a:r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beautifully designed.   </a:t>
              </a:r>
            </a:p>
            <a:p>
              <a:pPr algn="ctr"/>
              <a:endParaRPr lang="en-US" altLang="ko-KR" sz="11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 </a:t>
              </a:r>
              <a:endParaRPr lang="ko-KR" altLang="en-US" sz="11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539624FD-341B-414A-BC0E-20A31643069D}"/>
              </a:ext>
            </a:extLst>
          </p:cNvPr>
          <p:cNvSpPr txBox="1">
            <a:spLocks/>
          </p:cNvSpPr>
          <p:nvPr/>
        </p:nvSpPr>
        <p:spPr>
          <a:xfrm>
            <a:off x="856813" y="488077"/>
            <a:ext cx="2053431" cy="168584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000" dirty="0">
                <a:solidFill>
                  <a:schemeClr val="bg1"/>
                </a:solidFill>
              </a:rPr>
              <a:t>Two Columns Text</a:t>
            </a:r>
            <a:endParaRPr lang="ko-KR" altLang="en-US" sz="4000" dirty="0">
              <a:solidFill>
                <a:schemeClr val="bg1"/>
              </a:solidFill>
            </a:endParaRPr>
          </a:p>
        </p:txBody>
      </p:sp>
      <p:sp>
        <p:nvSpPr>
          <p:cNvPr id="20" name="TextBox 10">
            <a:extLst>
              <a:ext uri="{FF2B5EF4-FFF2-40B4-BE49-F238E27FC236}">
                <a16:creationId xmlns:a16="http://schemas.microsoft.com/office/drawing/2014/main" id="{0FDE6C04-1F08-4CD8-8BBE-5D0CF18822FB}"/>
              </a:ext>
            </a:extLst>
          </p:cNvPr>
          <p:cNvSpPr txBox="1"/>
          <p:nvPr/>
        </p:nvSpPr>
        <p:spPr>
          <a:xfrm>
            <a:off x="924989" y="2212899"/>
            <a:ext cx="1869706" cy="458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22" name="TextBox 8">
            <a:extLst>
              <a:ext uri="{FF2B5EF4-FFF2-40B4-BE49-F238E27FC236}">
                <a16:creationId xmlns:a16="http://schemas.microsoft.com/office/drawing/2014/main" id="{815B3EF7-5E76-4167-8232-347576D526FE}"/>
              </a:ext>
            </a:extLst>
          </p:cNvPr>
          <p:cNvSpPr txBox="1"/>
          <p:nvPr/>
        </p:nvSpPr>
        <p:spPr>
          <a:xfrm>
            <a:off x="3901964" y="1182204"/>
            <a:ext cx="183980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</a:t>
            </a:r>
          </a:p>
          <a:p>
            <a:pPr algn="ctr"/>
            <a:endParaRPr lang="en-US" altLang="ko-KR" sz="1100" dirty="0">
              <a:solidFill>
                <a:schemeClr val="bg1"/>
              </a:solidFill>
              <a:cs typeface="Arial" pitchFamily="34" charset="0"/>
            </a:endParaRPr>
          </a:p>
          <a:p>
            <a:pPr algn="ctr"/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Get a modern PowerPoint  </a:t>
            </a:r>
            <a:r>
              <a:rPr lang="en-US" altLang="ko-KR" sz="1100" dirty="0" smtClean="0">
                <a:solidFill>
                  <a:schemeClr val="bg1"/>
                </a:solidFill>
                <a:cs typeface="Arial" pitchFamily="34" charset="0"/>
              </a:rPr>
              <a:t>and 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add a unique zing. I hope and I believe that </a:t>
            </a:r>
            <a:r>
              <a:rPr lang="en-US" altLang="ko-KR" sz="1100" dirty="0" smtClean="0">
                <a:solidFill>
                  <a:schemeClr val="bg1"/>
                </a:solidFill>
                <a:cs typeface="Arial" pitchFamily="34" charset="0"/>
              </a:rPr>
              <a:t>is 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beautifully designed.   </a:t>
            </a:r>
          </a:p>
          <a:p>
            <a:pPr algn="ctr"/>
            <a:endParaRPr lang="en-US" altLang="ko-KR" sz="1100" dirty="0">
              <a:solidFill>
                <a:schemeClr val="bg1"/>
              </a:solidFill>
              <a:cs typeface="Arial" pitchFamily="34" charset="0"/>
            </a:endParaRPr>
          </a:p>
          <a:p>
            <a:pPr algn="ctr"/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 </a:t>
            </a:r>
            <a:endParaRPr lang="ko-KR" altLang="en-US" sz="11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40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3636789" y="828129"/>
            <a:ext cx="5569818" cy="60483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ko-KR" sz="9600" dirty="0">
                <a:solidFill>
                  <a:schemeClr val="bg1"/>
                </a:solidFill>
              </a:rPr>
              <a:t>Thank you</a:t>
            </a:r>
            <a:endParaRPr lang="ko-KR" altLang="en-US" sz="9600" dirty="0">
              <a:solidFill>
                <a:schemeClr val="bg1"/>
              </a:solidFill>
            </a:endParaRPr>
          </a:p>
        </p:txBody>
      </p:sp>
      <p:sp>
        <p:nvSpPr>
          <p:cNvPr id="6" name="TextBox 9"/>
          <p:cNvSpPr txBox="1"/>
          <p:nvPr/>
        </p:nvSpPr>
        <p:spPr>
          <a:xfrm>
            <a:off x="4860925" y="2340297"/>
            <a:ext cx="3568169" cy="4801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260" dirty="0">
                <a:solidFill>
                  <a:schemeClr val="bg1"/>
                </a:solidFill>
                <a:latin typeface="Arial"/>
                <a:ea typeface="Arial Unicode MS"/>
                <a:cs typeface="Arial" pitchFamily="34" charset="0"/>
              </a:rPr>
              <a:t>You can simply impress your audience and add a unique zing.  </a:t>
            </a:r>
            <a:endParaRPr lang="ko-KR" altLang="en-US" sz="1260" dirty="0">
              <a:solidFill>
                <a:schemeClr val="bg1"/>
              </a:solidFill>
              <a:latin typeface="Arial"/>
              <a:ea typeface="Arial Unicode MS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02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1"/>
          <p:cNvSpPr txBox="1">
            <a:spLocks/>
          </p:cNvSpPr>
          <p:nvPr/>
        </p:nvSpPr>
        <p:spPr>
          <a:xfrm>
            <a:off x="2916709" y="180057"/>
            <a:ext cx="4057650" cy="6048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ko-KR" sz="4800" dirty="0" smtClean="0">
                <a:solidFill>
                  <a:srgbClr val="945E38"/>
                </a:solidFill>
              </a:rPr>
              <a:t>Editables</a:t>
            </a:r>
            <a:endParaRPr lang="ko-KR" altLang="en-US" sz="6600" dirty="0">
              <a:solidFill>
                <a:srgbClr val="945E38"/>
              </a:solidFill>
            </a:endParaRPr>
          </a:p>
        </p:txBody>
      </p:sp>
      <p:pic>
        <p:nvPicPr>
          <p:cNvPr id="38" name="Imagen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453" y="814917"/>
            <a:ext cx="3410854" cy="174413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1005" y="1404193"/>
            <a:ext cx="3707043" cy="356150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737" y="2875074"/>
            <a:ext cx="4155943" cy="2400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14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1"/>
          <p:cNvSpPr txBox="1">
            <a:spLocks/>
          </p:cNvSpPr>
          <p:nvPr/>
        </p:nvSpPr>
        <p:spPr>
          <a:xfrm>
            <a:off x="2916709" y="180057"/>
            <a:ext cx="4057650" cy="6048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ko-KR" sz="4800" dirty="0" smtClean="0">
                <a:solidFill>
                  <a:srgbClr val="945E38"/>
                </a:solidFill>
              </a:rPr>
              <a:t>Editables</a:t>
            </a:r>
            <a:endParaRPr lang="ko-KR" altLang="en-US" sz="6600" dirty="0">
              <a:solidFill>
                <a:srgbClr val="945E38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445" y="784895"/>
            <a:ext cx="2953203" cy="420299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6869" y="1450293"/>
            <a:ext cx="3345847" cy="20971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7029283" y="2956648"/>
            <a:ext cx="1859845" cy="302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86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1"/>
          <p:cNvSpPr txBox="1">
            <a:spLocks/>
          </p:cNvSpPr>
          <p:nvPr/>
        </p:nvSpPr>
        <p:spPr>
          <a:xfrm>
            <a:off x="2916709" y="180057"/>
            <a:ext cx="4057650" cy="6048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ko-KR" sz="4800" dirty="0" smtClean="0">
                <a:solidFill>
                  <a:srgbClr val="945E38"/>
                </a:solidFill>
              </a:rPr>
              <a:t>Editables</a:t>
            </a:r>
            <a:endParaRPr lang="ko-KR" altLang="en-US" sz="6600" dirty="0">
              <a:solidFill>
                <a:srgbClr val="945E38"/>
              </a:solidFill>
            </a:endParaRPr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987" y="1260177"/>
            <a:ext cx="4327547" cy="1061363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8517" y="2346693"/>
            <a:ext cx="7219073" cy="2014210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0996" y="784895"/>
            <a:ext cx="3410854" cy="174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45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1"/>
          <p:cNvSpPr txBox="1">
            <a:spLocks/>
          </p:cNvSpPr>
          <p:nvPr/>
        </p:nvSpPr>
        <p:spPr>
          <a:xfrm>
            <a:off x="2916709" y="180057"/>
            <a:ext cx="4057650" cy="6048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ko-KR" sz="4800" dirty="0" smtClean="0">
                <a:solidFill>
                  <a:srgbClr val="945E38"/>
                </a:solidFill>
              </a:rPr>
              <a:t>Editables</a:t>
            </a:r>
            <a:endParaRPr lang="ko-KR" altLang="en-US" sz="6600" dirty="0">
              <a:solidFill>
                <a:srgbClr val="945E38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501" y="1332185"/>
            <a:ext cx="2629508" cy="258286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6869" y="749146"/>
            <a:ext cx="4987796" cy="367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61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1"/>
          <p:cNvSpPr txBox="1">
            <a:spLocks/>
          </p:cNvSpPr>
          <p:nvPr/>
        </p:nvSpPr>
        <p:spPr>
          <a:xfrm>
            <a:off x="2916709" y="180057"/>
            <a:ext cx="4057650" cy="6048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ko-KR" sz="4800" dirty="0" smtClean="0">
                <a:solidFill>
                  <a:srgbClr val="945E38"/>
                </a:solidFill>
              </a:rPr>
              <a:t>Editables</a:t>
            </a:r>
            <a:endParaRPr lang="ko-KR" altLang="en-US" sz="6600" dirty="0">
              <a:solidFill>
                <a:srgbClr val="945E38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453" y="784895"/>
            <a:ext cx="3295239" cy="382447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4359" y="1121269"/>
            <a:ext cx="2102765" cy="315172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0734" y="2033598"/>
            <a:ext cx="2320583" cy="222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64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1"/>
          <p:cNvSpPr txBox="1">
            <a:spLocks/>
          </p:cNvSpPr>
          <p:nvPr/>
        </p:nvSpPr>
        <p:spPr>
          <a:xfrm>
            <a:off x="2916709" y="180057"/>
            <a:ext cx="4057650" cy="6048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ko-KR" sz="4800" dirty="0" smtClean="0">
                <a:solidFill>
                  <a:srgbClr val="945E38"/>
                </a:solidFill>
              </a:rPr>
              <a:t>Editables</a:t>
            </a:r>
            <a:endParaRPr lang="ko-KR" altLang="en-US" sz="6600" dirty="0">
              <a:solidFill>
                <a:srgbClr val="945E38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485" y="784895"/>
            <a:ext cx="2581910" cy="3187969"/>
          </a:xfrm>
          <a:prstGeom prst="rect">
            <a:avLst/>
          </a:prstGeom>
        </p:spPr>
      </p:pic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4716909" y="933557"/>
            <a:ext cx="4118091" cy="1186070"/>
            <a:chOff x="3555" y="768"/>
            <a:chExt cx="1677" cy="483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3555" y="768"/>
              <a:ext cx="1677" cy="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4449" y="770"/>
              <a:ext cx="342" cy="489"/>
            </a:xfrm>
            <a:custGeom>
              <a:avLst/>
              <a:gdLst>
                <a:gd name="T0" fmla="*/ 244 w 446"/>
                <a:gd name="T1" fmla="*/ 390 h 634"/>
                <a:gd name="T2" fmla="*/ 290 w 446"/>
                <a:gd name="T3" fmla="*/ 345 h 634"/>
                <a:gd name="T4" fmla="*/ 318 w 446"/>
                <a:gd name="T5" fmla="*/ 337 h 634"/>
                <a:gd name="T6" fmla="*/ 310 w 446"/>
                <a:gd name="T7" fmla="*/ 366 h 634"/>
                <a:gd name="T8" fmla="*/ 278 w 446"/>
                <a:gd name="T9" fmla="*/ 398 h 634"/>
                <a:gd name="T10" fmla="*/ 238 w 446"/>
                <a:gd name="T11" fmla="*/ 498 h 634"/>
                <a:gd name="T12" fmla="*/ 238 w 446"/>
                <a:gd name="T13" fmla="*/ 501 h 634"/>
                <a:gd name="T14" fmla="*/ 224 w 446"/>
                <a:gd name="T15" fmla="*/ 530 h 634"/>
                <a:gd name="T16" fmla="*/ 210 w 446"/>
                <a:gd name="T17" fmla="*/ 502 h 634"/>
                <a:gd name="T18" fmla="*/ 209 w 446"/>
                <a:gd name="T19" fmla="*/ 458 h 634"/>
                <a:gd name="T20" fmla="*/ 195 w 446"/>
                <a:gd name="T21" fmla="*/ 425 h 634"/>
                <a:gd name="T22" fmla="*/ 135 w 446"/>
                <a:gd name="T23" fmla="*/ 363 h 634"/>
                <a:gd name="T24" fmla="*/ 129 w 446"/>
                <a:gd name="T25" fmla="*/ 335 h 634"/>
                <a:gd name="T26" fmla="*/ 155 w 446"/>
                <a:gd name="T27" fmla="*/ 343 h 634"/>
                <a:gd name="T28" fmla="*/ 200 w 446"/>
                <a:gd name="T29" fmla="*/ 392 h 634"/>
                <a:gd name="T30" fmla="*/ 207 w 446"/>
                <a:gd name="T31" fmla="*/ 388 h 634"/>
                <a:gd name="T32" fmla="*/ 207 w 446"/>
                <a:gd name="T33" fmla="*/ 78 h 634"/>
                <a:gd name="T34" fmla="*/ 178 w 446"/>
                <a:gd name="T35" fmla="*/ 131 h 634"/>
                <a:gd name="T36" fmla="*/ 69 w 446"/>
                <a:gd name="T37" fmla="*/ 342 h 634"/>
                <a:gd name="T38" fmla="*/ 165 w 446"/>
                <a:gd name="T39" fmla="*/ 578 h 634"/>
                <a:gd name="T40" fmla="*/ 389 w 446"/>
                <a:gd name="T41" fmla="*/ 464 h 634"/>
                <a:gd name="T42" fmla="*/ 375 w 446"/>
                <a:gd name="T43" fmla="*/ 333 h 634"/>
                <a:gd name="T44" fmla="*/ 274 w 446"/>
                <a:gd name="T45" fmla="*/ 142 h 634"/>
                <a:gd name="T46" fmla="*/ 268 w 446"/>
                <a:gd name="T47" fmla="*/ 129 h 634"/>
                <a:gd name="T48" fmla="*/ 272 w 446"/>
                <a:gd name="T49" fmla="*/ 108 h 634"/>
                <a:gd name="T50" fmla="*/ 293 w 446"/>
                <a:gd name="T51" fmla="*/ 116 h 634"/>
                <a:gd name="T52" fmla="*/ 322 w 446"/>
                <a:gd name="T53" fmla="*/ 169 h 634"/>
                <a:gd name="T54" fmla="*/ 402 w 446"/>
                <a:gd name="T55" fmla="*/ 322 h 634"/>
                <a:gd name="T56" fmla="*/ 353 w 446"/>
                <a:gd name="T57" fmla="*/ 571 h 634"/>
                <a:gd name="T58" fmla="*/ 97 w 446"/>
                <a:gd name="T59" fmla="*/ 574 h 634"/>
                <a:gd name="T60" fmla="*/ 43 w 446"/>
                <a:gd name="T61" fmla="*/ 327 h 634"/>
                <a:gd name="T62" fmla="*/ 207 w 446"/>
                <a:gd name="T63" fmla="*/ 14 h 634"/>
                <a:gd name="T64" fmla="*/ 228 w 446"/>
                <a:gd name="T65" fmla="*/ 0 h 634"/>
                <a:gd name="T66" fmla="*/ 237 w 446"/>
                <a:gd name="T67" fmla="*/ 23 h 634"/>
                <a:gd name="T68" fmla="*/ 238 w 446"/>
                <a:gd name="T69" fmla="*/ 358 h 634"/>
                <a:gd name="T70" fmla="*/ 238 w 446"/>
                <a:gd name="T71" fmla="*/ 388 h 634"/>
                <a:gd name="T72" fmla="*/ 244 w 446"/>
                <a:gd name="T73" fmla="*/ 390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46" h="634">
                  <a:moveTo>
                    <a:pt x="244" y="390"/>
                  </a:moveTo>
                  <a:cubicBezTo>
                    <a:pt x="259" y="375"/>
                    <a:pt x="274" y="360"/>
                    <a:pt x="290" y="345"/>
                  </a:cubicBezTo>
                  <a:cubicBezTo>
                    <a:pt x="298" y="337"/>
                    <a:pt x="308" y="324"/>
                    <a:pt x="318" y="337"/>
                  </a:cubicBezTo>
                  <a:cubicBezTo>
                    <a:pt x="322" y="342"/>
                    <a:pt x="315" y="358"/>
                    <a:pt x="310" y="366"/>
                  </a:cubicBezTo>
                  <a:cubicBezTo>
                    <a:pt x="301" y="378"/>
                    <a:pt x="290" y="389"/>
                    <a:pt x="278" y="398"/>
                  </a:cubicBezTo>
                  <a:cubicBezTo>
                    <a:pt x="243" y="423"/>
                    <a:pt x="231" y="456"/>
                    <a:pt x="238" y="498"/>
                  </a:cubicBezTo>
                  <a:cubicBezTo>
                    <a:pt x="238" y="499"/>
                    <a:pt x="238" y="500"/>
                    <a:pt x="238" y="501"/>
                  </a:cubicBezTo>
                  <a:cubicBezTo>
                    <a:pt x="236" y="512"/>
                    <a:pt x="243" y="529"/>
                    <a:pt x="224" y="530"/>
                  </a:cubicBezTo>
                  <a:cubicBezTo>
                    <a:pt x="205" y="530"/>
                    <a:pt x="210" y="513"/>
                    <a:pt x="210" y="502"/>
                  </a:cubicBezTo>
                  <a:cubicBezTo>
                    <a:pt x="209" y="487"/>
                    <a:pt x="211" y="472"/>
                    <a:pt x="209" y="458"/>
                  </a:cubicBezTo>
                  <a:cubicBezTo>
                    <a:pt x="207" y="446"/>
                    <a:pt x="203" y="434"/>
                    <a:pt x="195" y="425"/>
                  </a:cubicBezTo>
                  <a:cubicBezTo>
                    <a:pt x="176" y="404"/>
                    <a:pt x="154" y="385"/>
                    <a:pt x="135" y="363"/>
                  </a:cubicBezTo>
                  <a:cubicBezTo>
                    <a:pt x="130" y="357"/>
                    <a:pt x="131" y="345"/>
                    <a:pt x="129" y="335"/>
                  </a:cubicBezTo>
                  <a:cubicBezTo>
                    <a:pt x="138" y="338"/>
                    <a:pt x="149" y="338"/>
                    <a:pt x="155" y="343"/>
                  </a:cubicBezTo>
                  <a:cubicBezTo>
                    <a:pt x="171" y="358"/>
                    <a:pt x="185" y="376"/>
                    <a:pt x="200" y="392"/>
                  </a:cubicBezTo>
                  <a:cubicBezTo>
                    <a:pt x="203" y="391"/>
                    <a:pt x="205" y="389"/>
                    <a:pt x="207" y="388"/>
                  </a:cubicBezTo>
                  <a:cubicBezTo>
                    <a:pt x="207" y="287"/>
                    <a:pt x="207" y="186"/>
                    <a:pt x="207" y="78"/>
                  </a:cubicBezTo>
                  <a:cubicBezTo>
                    <a:pt x="196" y="99"/>
                    <a:pt x="187" y="115"/>
                    <a:pt x="178" y="131"/>
                  </a:cubicBezTo>
                  <a:cubicBezTo>
                    <a:pt x="142" y="201"/>
                    <a:pt x="104" y="271"/>
                    <a:pt x="69" y="342"/>
                  </a:cubicBezTo>
                  <a:cubicBezTo>
                    <a:pt x="23" y="434"/>
                    <a:pt x="67" y="541"/>
                    <a:pt x="165" y="578"/>
                  </a:cubicBezTo>
                  <a:cubicBezTo>
                    <a:pt x="256" y="613"/>
                    <a:pt x="362" y="559"/>
                    <a:pt x="389" y="464"/>
                  </a:cubicBezTo>
                  <a:cubicBezTo>
                    <a:pt x="403" y="419"/>
                    <a:pt x="396" y="375"/>
                    <a:pt x="375" y="333"/>
                  </a:cubicBezTo>
                  <a:cubicBezTo>
                    <a:pt x="341" y="270"/>
                    <a:pt x="308" y="206"/>
                    <a:pt x="274" y="142"/>
                  </a:cubicBezTo>
                  <a:cubicBezTo>
                    <a:pt x="272" y="138"/>
                    <a:pt x="268" y="133"/>
                    <a:pt x="268" y="129"/>
                  </a:cubicBezTo>
                  <a:cubicBezTo>
                    <a:pt x="268" y="122"/>
                    <a:pt x="271" y="115"/>
                    <a:pt x="272" y="108"/>
                  </a:cubicBezTo>
                  <a:cubicBezTo>
                    <a:pt x="280" y="111"/>
                    <a:pt x="290" y="111"/>
                    <a:pt x="293" y="116"/>
                  </a:cubicBezTo>
                  <a:cubicBezTo>
                    <a:pt x="304" y="133"/>
                    <a:pt x="313" y="151"/>
                    <a:pt x="322" y="169"/>
                  </a:cubicBezTo>
                  <a:cubicBezTo>
                    <a:pt x="349" y="220"/>
                    <a:pt x="376" y="271"/>
                    <a:pt x="402" y="322"/>
                  </a:cubicBezTo>
                  <a:cubicBezTo>
                    <a:pt x="446" y="407"/>
                    <a:pt x="426" y="510"/>
                    <a:pt x="353" y="571"/>
                  </a:cubicBezTo>
                  <a:cubicBezTo>
                    <a:pt x="280" y="633"/>
                    <a:pt x="173" y="634"/>
                    <a:pt x="97" y="574"/>
                  </a:cubicBezTo>
                  <a:cubicBezTo>
                    <a:pt x="24" y="516"/>
                    <a:pt x="0" y="412"/>
                    <a:pt x="43" y="327"/>
                  </a:cubicBezTo>
                  <a:cubicBezTo>
                    <a:pt x="96" y="222"/>
                    <a:pt x="151" y="118"/>
                    <a:pt x="207" y="14"/>
                  </a:cubicBezTo>
                  <a:cubicBezTo>
                    <a:pt x="210" y="7"/>
                    <a:pt x="220" y="4"/>
                    <a:pt x="228" y="0"/>
                  </a:cubicBezTo>
                  <a:cubicBezTo>
                    <a:pt x="231" y="7"/>
                    <a:pt x="237" y="15"/>
                    <a:pt x="237" y="23"/>
                  </a:cubicBezTo>
                  <a:cubicBezTo>
                    <a:pt x="238" y="135"/>
                    <a:pt x="238" y="247"/>
                    <a:pt x="238" y="358"/>
                  </a:cubicBezTo>
                  <a:cubicBezTo>
                    <a:pt x="238" y="368"/>
                    <a:pt x="238" y="378"/>
                    <a:pt x="238" y="388"/>
                  </a:cubicBezTo>
                  <a:cubicBezTo>
                    <a:pt x="240" y="388"/>
                    <a:pt x="242" y="389"/>
                    <a:pt x="244" y="390"/>
                  </a:cubicBezTo>
                  <a:close/>
                </a:path>
              </a:pathLst>
            </a:custGeom>
            <a:solidFill>
              <a:srgbClr val="009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3538" y="765"/>
              <a:ext cx="346" cy="495"/>
            </a:xfrm>
            <a:custGeom>
              <a:avLst/>
              <a:gdLst>
                <a:gd name="T0" fmla="*/ 286 w 450"/>
                <a:gd name="T1" fmla="*/ 102 h 642"/>
                <a:gd name="T2" fmla="*/ 360 w 450"/>
                <a:gd name="T3" fmla="*/ 242 h 642"/>
                <a:gd name="T4" fmla="*/ 407 w 450"/>
                <a:gd name="T5" fmla="*/ 333 h 642"/>
                <a:gd name="T6" fmla="*/ 353 w 450"/>
                <a:gd name="T7" fmla="*/ 582 h 642"/>
                <a:gd name="T8" fmla="*/ 96 w 450"/>
                <a:gd name="T9" fmla="*/ 581 h 642"/>
                <a:gd name="T10" fmla="*/ 43 w 450"/>
                <a:gd name="T11" fmla="*/ 334 h 642"/>
                <a:gd name="T12" fmla="*/ 206 w 450"/>
                <a:gd name="T13" fmla="*/ 22 h 642"/>
                <a:gd name="T14" fmla="*/ 232 w 450"/>
                <a:gd name="T15" fmla="*/ 7 h 642"/>
                <a:gd name="T16" fmla="*/ 235 w 450"/>
                <a:gd name="T17" fmla="*/ 37 h 642"/>
                <a:gd name="T18" fmla="*/ 79 w 450"/>
                <a:gd name="T19" fmla="*/ 334 h 642"/>
                <a:gd name="T20" fmla="*/ 146 w 450"/>
                <a:gd name="T21" fmla="*/ 575 h 642"/>
                <a:gd name="T22" fmla="*/ 336 w 450"/>
                <a:gd name="T23" fmla="*/ 553 h 642"/>
                <a:gd name="T24" fmla="*/ 387 w 450"/>
                <a:gd name="T25" fmla="*/ 372 h 642"/>
                <a:gd name="T26" fmla="*/ 289 w 450"/>
                <a:gd name="T27" fmla="*/ 173 h 642"/>
                <a:gd name="T28" fmla="*/ 278 w 450"/>
                <a:gd name="T29" fmla="*/ 186 h 642"/>
                <a:gd name="T30" fmla="*/ 185 w 450"/>
                <a:gd name="T31" fmla="*/ 358 h 642"/>
                <a:gd name="T32" fmla="*/ 203 w 450"/>
                <a:gd name="T33" fmla="*/ 508 h 642"/>
                <a:gd name="T34" fmla="*/ 206 w 450"/>
                <a:gd name="T35" fmla="*/ 534 h 642"/>
                <a:gd name="T36" fmla="*/ 180 w 450"/>
                <a:gd name="T37" fmla="*/ 529 h 642"/>
                <a:gd name="T38" fmla="*/ 145 w 450"/>
                <a:gd name="T39" fmla="*/ 369 h 642"/>
                <a:gd name="T40" fmla="*/ 227 w 450"/>
                <a:gd name="T41" fmla="*/ 212 h 642"/>
                <a:gd name="T42" fmla="*/ 286 w 450"/>
                <a:gd name="T43" fmla="*/ 102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0" h="642">
                  <a:moveTo>
                    <a:pt x="286" y="102"/>
                  </a:moveTo>
                  <a:cubicBezTo>
                    <a:pt x="313" y="152"/>
                    <a:pt x="337" y="197"/>
                    <a:pt x="360" y="242"/>
                  </a:cubicBezTo>
                  <a:cubicBezTo>
                    <a:pt x="376" y="273"/>
                    <a:pt x="392" y="303"/>
                    <a:pt x="407" y="333"/>
                  </a:cubicBezTo>
                  <a:cubicBezTo>
                    <a:pt x="450" y="420"/>
                    <a:pt x="427" y="522"/>
                    <a:pt x="353" y="582"/>
                  </a:cubicBezTo>
                  <a:cubicBezTo>
                    <a:pt x="278" y="642"/>
                    <a:pt x="173" y="642"/>
                    <a:pt x="96" y="581"/>
                  </a:cubicBezTo>
                  <a:cubicBezTo>
                    <a:pt x="24" y="523"/>
                    <a:pt x="0" y="419"/>
                    <a:pt x="43" y="334"/>
                  </a:cubicBezTo>
                  <a:cubicBezTo>
                    <a:pt x="96" y="230"/>
                    <a:pt x="151" y="126"/>
                    <a:pt x="206" y="22"/>
                  </a:cubicBezTo>
                  <a:cubicBezTo>
                    <a:pt x="211" y="11"/>
                    <a:pt x="218" y="0"/>
                    <a:pt x="232" y="7"/>
                  </a:cubicBezTo>
                  <a:cubicBezTo>
                    <a:pt x="247" y="15"/>
                    <a:pt x="240" y="27"/>
                    <a:pt x="235" y="37"/>
                  </a:cubicBezTo>
                  <a:cubicBezTo>
                    <a:pt x="183" y="136"/>
                    <a:pt x="131" y="235"/>
                    <a:pt x="79" y="334"/>
                  </a:cubicBezTo>
                  <a:cubicBezTo>
                    <a:pt x="30" y="427"/>
                    <a:pt x="58" y="528"/>
                    <a:pt x="146" y="575"/>
                  </a:cubicBezTo>
                  <a:cubicBezTo>
                    <a:pt x="207" y="607"/>
                    <a:pt x="283" y="598"/>
                    <a:pt x="336" y="553"/>
                  </a:cubicBezTo>
                  <a:cubicBezTo>
                    <a:pt x="389" y="508"/>
                    <a:pt x="413" y="434"/>
                    <a:pt x="387" y="372"/>
                  </a:cubicBezTo>
                  <a:cubicBezTo>
                    <a:pt x="359" y="305"/>
                    <a:pt x="323" y="241"/>
                    <a:pt x="289" y="173"/>
                  </a:cubicBezTo>
                  <a:cubicBezTo>
                    <a:pt x="283" y="179"/>
                    <a:pt x="280" y="182"/>
                    <a:pt x="278" y="186"/>
                  </a:cubicBezTo>
                  <a:cubicBezTo>
                    <a:pt x="247" y="243"/>
                    <a:pt x="215" y="300"/>
                    <a:pt x="185" y="358"/>
                  </a:cubicBezTo>
                  <a:cubicBezTo>
                    <a:pt x="157" y="412"/>
                    <a:pt x="160" y="462"/>
                    <a:pt x="203" y="508"/>
                  </a:cubicBezTo>
                  <a:cubicBezTo>
                    <a:pt x="208" y="513"/>
                    <a:pt x="205" y="525"/>
                    <a:pt x="206" y="534"/>
                  </a:cubicBezTo>
                  <a:cubicBezTo>
                    <a:pt x="197" y="533"/>
                    <a:pt x="186" y="534"/>
                    <a:pt x="180" y="529"/>
                  </a:cubicBezTo>
                  <a:cubicBezTo>
                    <a:pt x="137" y="493"/>
                    <a:pt x="121" y="424"/>
                    <a:pt x="145" y="369"/>
                  </a:cubicBezTo>
                  <a:cubicBezTo>
                    <a:pt x="170" y="315"/>
                    <a:pt x="199" y="264"/>
                    <a:pt x="227" y="212"/>
                  </a:cubicBezTo>
                  <a:cubicBezTo>
                    <a:pt x="245" y="177"/>
                    <a:pt x="264" y="142"/>
                    <a:pt x="286" y="102"/>
                  </a:cubicBezTo>
                  <a:close/>
                </a:path>
              </a:pathLst>
            </a:custGeom>
            <a:solidFill>
              <a:srgbClr val="1D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4919" y="775"/>
              <a:ext cx="328" cy="478"/>
            </a:xfrm>
            <a:custGeom>
              <a:avLst/>
              <a:gdLst>
                <a:gd name="T0" fmla="*/ 4 w 427"/>
                <a:gd name="T1" fmla="*/ 416 h 621"/>
                <a:gd name="T2" fmla="*/ 33 w 427"/>
                <a:gd name="T3" fmla="*/ 309 h 621"/>
                <a:gd name="T4" fmla="*/ 184 w 427"/>
                <a:gd name="T5" fmla="*/ 20 h 621"/>
                <a:gd name="T6" fmla="*/ 192 w 427"/>
                <a:gd name="T7" fmla="*/ 6 h 621"/>
                <a:gd name="T8" fmla="*/ 214 w 427"/>
                <a:gd name="T9" fmla="*/ 0 h 621"/>
                <a:gd name="T10" fmla="*/ 217 w 427"/>
                <a:gd name="T11" fmla="*/ 20 h 621"/>
                <a:gd name="T12" fmla="*/ 172 w 427"/>
                <a:gd name="T13" fmla="*/ 108 h 621"/>
                <a:gd name="T14" fmla="*/ 56 w 427"/>
                <a:gd name="T15" fmla="*/ 330 h 621"/>
                <a:gd name="T16" fmla="*/ 171 w 427"/>
                <a:gd name="T17" fmla="*/ 583 h 621"/>
                <a:gd name="T18" fmla="*/ 342 w 427"/>
                <a:gd name="T19" fmla="*/ 519 h 621"/>
                <a:gd name="T20" fmla="*/ 363 w 427"/>
                <a:gd name="T21" fmla="*/ 352 h 621"/>
                <a:gd name="T22" fmla="*/ 193 w 427"/>
                <a:gd name="T23" fmla="*/ 286 h 621"/>
                <a:gd name="T24" fmla="*/ 105 w 427"/>
                <a:gd name="T25" fmla="*/ 440 h 621"/>
                <a:gd name="T26" fmla="*/ 200 w 427"/>
                <a:gd name="T27" fmla="*/ 507 h 621"/>
                <a:gd name="T28" fmla="*/ 285 w 427"/>
                <a:gd name="T29" fmla="*/ 430 h 621"/>
                <a:gd name="T30" fmla="*/ 285 w 427"/>
                <a:gd name="T31" fmla="*/ 423 h 621"/>
                <a:gd name="T32" fmla="*/ 302 w 427"/>
                <a:gd name="T33" fmla="*/ 401 h 621"/>
                <a:gd name="T34" fmla="*/ 315 w 427"/>
                <a:gd name="T35" fmla="*/ 427 h 621"/>
                <a:gd name="T36" fmla="*/ 224 w 427"/>
                <a:gd name="T37" fmla="*/ 533 h 621"/>
                <a:gd name="T38" fmla="*/ 102 w 427"/>
                <a:gd name="T39" fmla="*/ 494 h 621"/>
                <a:gd name="T40" fmla="*/ 82 w 427"/>
                <a:gd name="T41" fmla="*/ 360 h 621"/>
                <a:gd name="T42" fmla="*/ 288 w 427"/>
                <a:gd name="T43" fmla="*/ 255 h 621"/>
                <a:gd name="T44" fmla="*/ 401 w 427"/>
                <a:gd name="T45" fmla="*/ 468 h 621"/>
                <a:gd name="T46" fmla="*/ 194 w 427"/>
                <a:gd name="T47" fmla="*/ 617 h 621"/>
                <a:gd name="T48" fmla="*/ 6 w 427"/>
                <a:gd name="T49" fmla="*/ 448 h 621"/>
                <a:gd name="T50" fmla="*/ 4 w 427"/>
                <a:gd name="T51" fmla="*/ 41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27" h="621">
                  <a:moveTo>
                    <a:pt x="4" y="416"/>
                  </a:moveTo>
                  <a:cubicBezTo>
                    <a:pt x="2" y="377"/>
                    <a:pt x="15" y="343"/>
                    <a:pt x="33" y="309"/>
                  </a:cubicBezTo>
                  <a:cubicBezTo>
                    <a:pt x="83" y="213"/>
                    <a:pt x="133" y="117"/>
                    <a:pt x="184" y="20"/>
                  </a:cubicBezTo>
                  <a:cubicBezTo>
                    <a:pt x="186" y="15"/>
                    <a:pt x="188" y="9"/>
                    <a:pt x="192" y="6"/>
                  </a:cubicBezTo>
                  <a:cubicBezTo>
                    <a:pt x="198" y="3"/>
                    <a:pt x="207" y="2"/>
                    <a:pt x="214" y="0"/>
                  </a:cubicBezTo>
                  <a:cubicBezTo>
                    <a:pt x="215" y="7"/>
                    <a:pt x="219" y="15"/>
                    <a:pt x="217" y="20"/>
                  </a:cubicBezTo>
                  <a:cubicBezTo>
                    <a:pt x="203" y="50"/>
                    <a:pt x="187" y="79"/>
                    <a:pt x="172" y="108"/>
                  </a:cubicBezTo>
                  <a:cubicBezTo>
                    <a:pt x="133" y="182"/>
                    <a:pt x="94" y="256"/>
                    <a:pt x="56" y="330"/>
                  </a:cubicBezTo>
                  <a:cubicBezTo>
                    <a:pt x="0" y="437"/>
                    <a:pt x="55" y="559"/>
                    <a:pt x="171" y="583"/>
                  </a:cubicBezTo>
                  <a:cubicBezTo>
                    <a:pt x="240" y="597"/>
                    <a:pt x="300" y="575"/>
                    <a:pt x="342" y="519"/>
                  </a:cubicBezTo>
                  <a:cubicBezTo>
                    <a:pt x="381" y="468"/>
                    <a:pt x="391" y="412"/>
                    <a:pt x="363" y="352"/>
                  </a:cubicBezTo>
                  <a:cubicBezTo>
                    <a:pt x="334" y="291"/>
                    <a:pt x="258" y="262"/>
                    <a:pt x="193" y="286"/>
                  </a:cubicBezTo>
                  <a:cubicBezTo>
                    <a:pt x="129" y="309"/>
                    <a:pt x="89" y="379"/>
                    <a:pt x="105" y="440"/>
                  </a:cubicBezTo>
                  <a:cubicBezTo>
                    <a:pt x="117" y="481"/>
                    <a:pt x="157" y="509"/>
                    <a:pt x="200" y="507"/>
                  </a:cubicBezTo>
                  <a:cubicBezTo>
                    <a:pt x="243" y="504"/>
                    <a:pt x="278" y="472"/>
                    <a:pt x="285" y="430"/>
                  </a:cubicBezTo>
                  <a:cubicBezTo>
                    <a:pt x="285" y="427"/>
                    <a:pt x="284" y="424"/>
                    <a:pt x="285" y="423"/>
                  </a:cubicBezTo>
                  <a:cubicBezTo>
                    <a:pt x="291" y="415"/>
                    <a:pt x="297" y="409"/>
                    <a:pt x="302" y="401"/>
                  </a:cubicBezTo>
                  <a:cubicBezTo>
                    <a:pt x="307" y="410"/>
                    <a:pt x="315" y="419"/>
                    <a:pt x="315" y="427"/>
                  </a:cubicBezTo>
                  <a:cubicBezTo>
                    <a:pt x="313" y="475"/>
                    <a:pt x="273" y="521"/>
                    <a:pt x="224" y="533"/>
                  </a:cubicBezTo>
                  <a:cubicBezTo>
                    <a:pt x="175" y="545"/>
                    <a:pt x="134" y="531"/>
                    <a:pt x="102" y="494"/>
                  </a:cubicBezTo>
                  <a:cubicBezTo>
                    <a:pt x="67" y="454"/>
                    <a:pt x="66" y="407"/>
                    <a:pt x="82" y="360"/>
                  </a:cubicBezTo>
                  <a:cubicBezTo>
                    <a:pt x="111" y="274"/>
                    <a:pt x="203" y="228"/>
                    <a:pt x="288" y="255"/>
                  </a:cubicBezTo>
                  <a:cubicBezTo>
                    <a:pt x="379" y="283"/>
                    <a:pt x="427" y="374"/>
                    <a:pt x="401" y="468"/>
                  </a:cubicBezTo>
                  <a:cubicBezTo>
                    <a:pt x="375" y="560"/>
                    <a:pt x="290" y="621"/>
                    <a:pt x="194" y="617"/>
                  </a:cubicBezTo>
                  <a:cubicBezTo>
                    <a:pt x="102" y="612"/>
                    <a:pt x="22" y="541"/>
                    <a:pt x="6" y="448"/>
                  </a:cubicBezTo>
                  <a:cubicBezTo>
                    <a:pt x="4" y="438"/>
                    <a:pt x="4" y="427"/>
                    <a:pt x="4" y="416"/>
                  </a:cubicBezTo>
                  <a:close/>
                </a:path>
              </a:pathLst>
            </a:custGeom>
            <a:solidFill>
              <a:srgbClr val="9056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4006" y="848"/>
              <a:ext cx="351" cy="405"/>
            </a:xfrm>
            <a:custGeom>
              <a:avLst/>
              <a:gdLst>
                <a:gd name="T0" fmla="*/ 119 w 457"/>
                <a:gd name="T1" fmla="*/ 121 h 525"/>
                <a:gd name="T2" fmla="*/ 49 w 457"/>
                <a:gd name="T3" fmla="*/ 265 h 525"/>
                <a:gd name="T4" fmla="*/ 117 w 457"/>
                <a:gd name="T5" fmla="*/ 459 h 525"/>
                <a:gd name="T6" fmla="*/ 325 w 457"/>
                <a:gd name="T7" fmla="*/ 448 h 525"/>
                <a:gd name="T8" fmla="*/ 374 w 457"/>
                <a:gd name="T9" fmla="*/ 250 h 525"/>
                <a:gd name="T10" fmla="*/ 280 w 457"/>
                <a:gd name="T11" fmla="*/ 68 h 525"/>
                <a:gd name="T12" fmla="*/ 273 w 457"/>
                <a:gd name="T13" fmla="*/ 61 h 525"/>
                <a:gd name="T14" fmla="*/ 217 w 457"/>
                <a:gd name="T15" fmla="*/ 164 h 525"/>
                <a:gd name="T16" fmla="*/ 160 w 457"/>
                <a:gd name="T17" fmla="*/ 281 h 525"/>
                <a:gd name="T18" fmla="*/ 186 w 457"/>
                <a:gd name="T19" fmla="*/ 397 h 525"/>
                <a:gd name="T20" fmla="*/ 191 w 457"/>
                <a:gd name="T21" fmla="*/ 402 h 525"/>
                <a:gd name="T22" fmla="*/ 193 w 457"/>
                <a:gd name="T23" fmla="*/ 424 h 525"/>
                <a:gd name="T24" fmla="*/ 171 w 457"/>
                <a:gd name="T25" fmla="*/ 420 h 525"/>
                <a:gd name="T26" fmla="*/ 127 w 457"/>
                <a:gd name="T27" fmla="*/ 299 h 525"/>
                <a:gd name="T28" fmla="*/ 151 w 457"/>
                <a:gd name="T29" fmla="*/ 229 h 525"/>
                <a:gd name="T30" fmla="*/ 271 w 457"/>
                <a:gd name="T31" fmla="*/ 5 h 525"/>
                <a:gd name="T32" fmla="*/ 276 w 457"/>
                <a:gd name="T33" fmla="*/ 0 h 525"/>
                <a:gd name="T34" fmla="*/ 357 w 457"/>
                <a:gd name="T35" fmla="*/ 155 h 525"/>
                <a:gd name="T36" fmla="*/ 393 w 457"/>
                <a:gd name="T37" fmla="*/ 223 h 525"/>
                <a:gd name="T38" fmla="*/ 246 w 457"/>
                <a:gd name="T39" fmla="*/ 513 h 525"/>
                <a:gd name="T40" fmla="*/ 51 w 457"/>
                <a:gd name="T41" fmla="*/ 431 h 525"/>
                <a:gd name="T42" fmla="*/ 37 w 457"/>
                <a:gd name="T43" fmla="*/ 220 h 525"/>
                <a:gd name="T44" fmla="*/ 104 w 457"/>
                <a:gd name="T45" fmla="*/ 92 h 525"/>
                <a:gd name="T46" fmla="*/ 135 w 457"/>
                <a:gd name="T47" fmla="*/ 92 h 525"/>
                <a:gd name="T48" fmla="*/ 162 w 457"/>
                <a:gd name="T49" fmla="*/ 143 h 525"/>
                <a:gd name="T50" fmla="*/ 158 w 457"/>
                <a:gd name="T51" fmla="*/ 163 h 525"/>
                <a:gd name="T52" fmla="*/ 139 w 457"/>
                <a:gd name="T53" fmla="*/ 155 h 525"/>
                <a:gd name="T54" fmla="*/ 119 w 457"/>
                <a:gd name="T55" fmla="*/ 121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57" h="525">
                  <a:moveTo>
                    <a:pt x="119" y="121"/>
                  </a:moveTo>
                  <a:cubicBezTo>
                    <a:pt x="93" y="173"/>
                    <a:pt x="67" y="217"/>
                    <a:pt x="49" y="265"/>
                  </a:cubicBezTo>
                  <a:cubicBezTo>
                    <a:pt x="23" y="337"/>
                    <a:pt x="54" y="417"/>
                    <a:pt x="117" y="459"/>
                  </a:cubicBezTo>
                  <a:cubicBezTo>
                    <a:pt x="181" y="502"/>
                    <a:pt x="263" y="498"/>
                    <a:pt x="325" y="448"/>
                  </a:cubicBezTo>
                  <a:cubicBezTo>
                    <a:pt x="382" y="403"/>
                    <a:pt x="405" y="319"/>
                    <a:pt x="374" y="250"/>
                  </a:cubicBezTo>
                  <a:cubicBezTo>
                    <a:pt x="346" y="188"/>
                    <a:pt x="312" y="129"/>
                    <a:pt x="280" y="68"/>
                  </a:cubicBezTo>
                  <a:cubicBezTo>
                    <a:pt x="279" y="66"/>
                    <a:pt x="277" y="65"/>
                    <a:pt x="273" y="61"/>
                  </a:cubicBezTo>
                  <a:cubicBezTo>
                    <a:pt x="254" y="96"/>
                    <a:pt x="235" y="130"/>
                    <a:pt x="217" y="164"/>
                  </a:cubicBezTo>
                  <a:cubicBezTo>
                    <a:pt x="197" y="203"/>
                    <a:pt x="176" y="241"/>
                    <a:pt x="160" y="281"/>
                  </a:cubicBezTo>
                  <a:cubicBezTo>
                    <a:pt x="143" y="324"/>
                    <a:pt x="156" y="363"/>
                    <a:pt x="186" y="397"/>
                  </a:cubicBezTo>
                  <a:cubicBezTo>
                    <a:pt x="188" y="399"/>
                    <a:pt x="190" y="400"/>
                    <a:pt x="191" y="402"/>
                  </a:cubicBezTo>
                  <a:cubicBezTo>
                    <a:pt x="192" y="409"/>
                    <a:pt x="192" y="417"/>
                    <a:pt x="193" y="424"/>
                  </a:cubicBezTo>
                  <a:cubicBezTo>
                    <a:pt x="186" y="423"/>
                    <a:pt x="176" y="425"/>
                    <a:pt x="171" y="420"/>
                  </a:cubicBezTo>
                  <a:cubicBezTo>
                    <a:pt x="137" y="387"/>
                    <a:pt x="119" y="346"/>
                    <a:pt x="127" y="299"/>
                  </a:cubicBezTo>
                  <a:cubicBezTo>
                    <a:pt x="131" y="275"/>
                    <a:pt x="140" y="250"/>
                    <a:pt x="151" y="229"/>
                  </a:cubicBezTo>
                  <a:cubicBezTo>
                    <a:pt x="190" y="154"/>
                    <a:pt x="231" y="80"/>
                    <a:pt x="271" y="5"/>
                  </a:cubicBezTo>
                  <a:cubicBezTo>
                    <a:pt x="272" y="4"/>
                    <a:pt x="274" y="3"/>
                    <a:pt x="276" y="0"/>
                  </a:cubicBezTo>
                  <a:cubicBezTo>
                    <a:pt x="303" y="52"/>
                    <a:pt x="330" y="104"/>
                    <a:pt x="357" y="155"/>
                  </a:cubicBezTo>
                  <a:cubicBezTo>
                    <a:pt x="369" y="178"/>
                    <a:pt x="380" y="200"/>
                    <a:pt x="393" y="223"/>
                  </a:cubicBezTo>
                  <a:cubicBezTo>
                    <a:pt x="457" y="341"/>
                    <a:pt x="379" y="494"/>
                    <a:pt x="246" y="513"/>
                  </a:cubicBezTo>
                  <a:cubicBezTo>
                    <a:pt x="164" y="525"/>
                    <a:pt x="98" y="497"/>
                    <a:pt x="51" y="431"/>
                  </a:cubicBezTo>
                  <a:cubicBezTo>
                    <a:pt x="3" y="365"/>
                    <a:pt x="0" y="293"/>
                    <a:pt x="37" y="220"/>
                  </a:cubicBezTo>
                  <a:cubicBezTo>
                    <a:pt x="59" y="177"/>
                    <a:pt x="82" y="135"/>
                    <a:pt x="104" y="92"/>
                  </a:cubicBezTo>
                  <a:cubicBezTo>
                    <a:pt x="115" y="73"/>
                    <a:pt x="125" y="73"/>
                    <a:pt x="135" y="92"/>
                  </a:cubicBezTo>
                  <a:cubicBezTo>
                    <a:pt x="145" y="108"/>
                    <a:pt x="154" y="125"/>
                    <a:pt x="162" y="143"/>
                  </a:cubicBezTo>
                  <a:cubicBezTo>
                    <a:pt x="164" y="148"/>
                    <a:pt x="159" y="156"/>
                    <a:pt x="158" y="163"/>
                  </a:cubicBezTo>
                  <a:cubicBezTo>
                    <a:pt x="151" y="161"/>
                    <a:pt x="143" y="160"/>
                    <a:pt x="139" y="155"/>
                  </a:cubicBezTo>
                  <a:cubicBezTo>
                    <a:pt x="132" y="147"/>
                    <a:pt x="128" y="137"/>
                    <a:pt x="119" y="121"/>
                  </a:cubicBezTo>
                  <a:close/>
                </a:path>
              </a:pathLst>
            </a:custGeom>
            <a:solidFill>
              <a:srgbClr val="EA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4106" y="765"/>
              <a:ext cx="99" cy="131"/>
            </a:xfrm>
            <a:custGeom>
              <a:avLst/>
              <a:gdLst>
                <a:gd name="T0" fmla="*/ 83 w 128"/>
                <a:gd name="T1" fmla="*/ 51 h 170"/>
                <a:gd name="T2" fmla="*/ 28 w 128"/>
                <a:gd name="T3" fmla="*/ 153 h 170"/>
                <a:gd name="T4" fmla="*/ 5 w 128"/>
                <a:gd name="T5" fmla="*/ 170 h 170"/>
                <a:gd name="T6" fmla="*/ 4 w 128"/>
                <a:gd name="T7" fmla="*/ 142 h 170"/>
                <a:gd name="T8" fmla="*/ 67 w 128"/>
                <a:gd name="T9" fmla="*/ 22 h 170"/>
                <a:gd name="T10" fmla="*/ 100 w 128"/>
                <a:gd name="T11" fmla="*/ 22 h 170"/>
                <a:gd name="T12" fmla="*/ 124 w 128"/>
                <a:gd name="T13" fmla="*/ 70 h 170"/>
                <a:gd name="T14" fmla="*/ 124 w 128"/>
                <a:gd name="T15" fmla="*/ 95 h 170"/>
                <a:gd name="T16" fmla="*/ 100 w 128"/>
                <a:gd name="T17" fmla="*/ 81 h 170"/>
                <a:gd name="T18" fmla="*/ 83 w 128"/>
                <a:gd name="T19" fmla="*/ 51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170">
                  <a:moveTo>
                    <a:pt x="83" y="51"/>
                  </a:moveTo>
                  <a:cubicBezTo>
                    <a:pt x="63" y="88"/>
                    <a:pt x="47" y="121"/>
                    <a:pt x="28" y="153"/>
                  </a:cubicBezTo>
                  <a:cubicBezTo>
                    <a:pt x="24" y="161"/>
                    <a:pt x="13" y="164"/>
                    <a:pt x="5" y="170"/>
                  </a:cubicBezTo>
                  <a:cubicBezTo>
                    <a:pt x="5" y="160"/>
                    <a:pt x="0" y="149"/>
                    <a:pt x="4" y="142"/>
                  </a:cubicBezTo>
                  <a:cubicBezTo>
                    <a:pt x="24" y="102"/>
                    <a:pt x="45" y="62"/>
                    <a:pt x="67" y="22"/>
                  </a:cubicBezTo>
                  <a:cubicBezTo>
                    <a:pt x="79" y="0"/>
                    <a:pt x="87" y="0"/>
                    <a:pt x="100" y="22"/>
                  </a:cubicBezTo>
                  <a:cubicBezTo>
                    <a:pt x="108" y="38"/>
                    <a:pt x="118" y="53"/>
                    <a:pt x="124" y="70"/>
                  </a:cubicBezTo>
                  <a:cubicBezTo>
                    <a:pt x="127" y="77"/>
                    <a:pt x="128" y="93"/>
                    <a:pt x="124" y="95"/>
                  </a:cubicBezTo>
                  <a:cubicBezTo>
                    <a:pt x="110" y="104"/>
                    <a:pt x="106" y="91"/>
                    <a:pt x="100" y="81"/>
                  </a:cubicBezTo>
                  <a:cubicBezTo>
                    <a:pt x="95" y="73"/>
                    <a:pt x="90" y="64"/>
                    <a:pt x="83" y="51"/>
                  </a:cubicBezTo>
                  <a:close/>
                </a:path>
              </a:pathLst>
            </a:custGeom>
            <a:solidFill>
              <a:srgbClr val="EA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7871" y="2268289"/>
            <a:ext cx="3437731" cy="245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09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1"/>
          <p:cNvSpPr txBox="1">
            <a:spLocks/>
          </p:cNvSpPr>
          <p:nvPr/>
        </p:nvSpPr>
        <p:spPr>
          <a:xfrm>
            <a:off x="2916709" y="180057"/>
            <a:ext cx="4057650" cy="6048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ko-KR" sz="4800" dirty="0" smtClean="0">
                <a:solidFill>
                  <a:srgbClr val="945E38"/>
                </a:solidFill>
              </a:rPr>
              <a:t>Editables</a:t>
            </a:r>
            <a:endParaRPr lang="ko-KR" altLang="en-US" sz="6600" dirty="0">
              <a:solidFill>
                <a:srgbClr val="945E38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37" y="972145"/>
            <a:ext cx="2346973" cy="149945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413" y="2556321"/>
            <a:ext cx="2086997" cy="201834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2773" y="1476201"/>
            <a:ext cx="2474922" cy="288866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6718" y="2920532"/>
            <a:ext cx="1619407" cy="172952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8452" y="1721872"/>
            <a:ext cx="2259329" cy="79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79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o 21"/>
          <p:cNvGrpSpPr/>
          <p:nvPr/>
        </p:nvGrpSpPr>
        <p:grpSpPr>
          <a:xfrm>
            <a:off x="108397" y="2628329"/>
            <a:ext cx="7538622" cy="2468652"/>
            <a:chOff x="-1281973" y="555526"/>
            <a:chExt cx="11449272" cy="3749262"/>
          </a:xfrm>
        </p:grpSpPr>
        <p:graphicFrame>
          <p:nvGraphicFramePr>
            <p:cNvPr id="2" name="Chart 24"/>
            <p:cNvGraphicFramePr/>
            <p:nvPr>
              <p:extLst>
                <p:ext uri="{D42A27DB-BD31-4B8C-83A1-F6EECF244321}">
                  <p14:modId xmlns:p14="http://schemas.microsoft.com/office/powerpoint/2010/main" val="1369655351"/>
                </p:ext>
              </p:extLst>
            </p:nvPr>
          </p:nvGraphicFramePr>
          <p:xfrm>
            <a:off x="-1281973" y="555526"/>
            <a:ext cx="5739315" cy="322631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21" name="Grupo 20"/>
            <p:cNvGrpSpPr/>
            <p:nvPr/>
          </p:nvGrpSpPr>
          <p:grpSpPr>
            <a:xfrm>
              <a:off x="-41835" y="555526"/>
              <a:ext cx="10209134" cy="3749262"/>
              <a:chOff x="-41835" y="555526"/>
              <a:chExt cx="10209134" cy="3749262"/>
            </a:xfrm>
          </p:grpSpPr>
          <p:grpSp>
            <p:nvGrpSpPr>
              <p:cNvPr id="3" name="Group 4"/>
              <p:cNvGrpSpPr/>
              <p:nvPr/>
            </p:nvGrpSpPr>
            <p:grpSpPr>
              <a:xfrm>
                <a:off x="1609010" y="634055"/>
                <a:ext cx="5739315" cy="3496817"/>
                <a:chOff x="2261683" y="2067369"/>
                <a:chExt cx="5739315" cy="3496817"/>
              </a:xfrm>
            </p:grpSpPr>
            <p:graphicFrame>
              <p:nvGraphicFramePr>
                <p:cNvPr id="4" name="Chart 6"/>
                <p:cNvGraphicFramePr/>
                <p:nvPr>
                  <p:extLst>
                    <p:ext uri="{D42A27DB-BD31-4B8C-83A1-F6EECF244321}">
                      <p14:modId xmlns:p14="http://schemas.microsoft.com/office/powerpoint/2010/main" val="3034738524"/>
                    </p:ext>
                  </p:extLst>
                </p:nvPr>
              </p:nvGraphicFramePr>
              <p:xfrm>
                <a:off x="2261683" y="2385900"/>
                <a:ext cx="5739315" cy="2859756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3"/>
                </a:graphicData>
              </a:graphic>
            </p:graphicFrame>
            <p:grpSp>
              <p:nvGrpSpPr>
                <p:cNvPr id="5" name="Group 1"/>
                <p:cNvGrpSpPr/>
                <p:nvPr/>
              </p:nvGrpSpPr>
              <p:grpSpPr>
                <a:xfrm rot="10800000" flipH="1">
                  <a:off x="3503712" y="2067369"/>
                  <a:ext cx="3255264" cy="3496817"/>
                  <a:chOff x="2369839" y="2067371"/>
                  <a:chExt cx="3259041" cy="3496817"/>
                </a:xfrm>
              </p:grpSpPr>
              <p:sp>
                <p:nvSpPr>
                  <p:cNvPr id="6" name="Freeform 7"/>
                  <p:cNvSpPr/>
                  <p:nvPr/>
                </p:nvSpPr>
                <p:spPr>
                  <a:xfrm>
                    <a:off x="2369839" y="2067371"/>
                    <a:ext cx="3259041" cy="3496817"/>
                  </a:xfrm>
                  <a:custGeom>
                    <a:avLst/>
                    <a:gdLst>
                      <a:gd name="connsiteX0" fmla="*/ 934559 w 2371725"/>
                      <a:gd name="connsiteY0" fmla="*/ 373063 h 2544763"/>
                      <a:gd name="connsiteX1" fmla="*/ 934559 w 2371725"/>
                      <a:gd name="connsiteY1" fmla="*/ 515938 h 2544763"/>
                      <a:gd name="connsiteX2" fmla="*/ 1000044 w 2371725"/>
                      <a:gd name="connsiteY2" fmla="*/ 515938 h 2544763"/>
                      <a:gd name="connsiteX3" fmla="*/ 1000044 w 2371725"/>
                      <a:gd name="connsiteY3" fmla="*/ 1062137 h 2544763"/>
                      <a:gd name="connsiteX4" fmla="*/ 402350 w 2371725"/>
                      <a:gd name="connsiteY4" fmla="*/ 2182813 h 2544763"/>
                      <a:gd name="connsiteX5" fmla="*/ 1926350 w 2371725"/>
                      <a:gd name="connsiteY5" fmla="*/ 2182813 h 2544763"/>
                      <a:gd name="connsiteX6" fmla="*/ 1328656 w 2371725"/>
                      <a:gd name="connsiteY6" fmla="*/ 1062137 h 2544763"/>
                      <a:gd name="connsiteX7" fmla="*/ 1328656 w 2371725"/>
                      <a:gd name="connsiteY7" fmla="*/ 515938 h 2544763"/>
                      <a:gd name="connsiteX8" fmla="*/ 1394140 w 2371725"/>
                      <a:gd name="connsiteY8" fmla="*/ 515938 h 2544763"/>
                      <a:gd name="connsiteX9" fmla="*/ 1394140 w 2371725"/>
                      <a:gd name="connsiteY9" fmla="*/ 373063 h 2544763"/>
                      <a:gd name="connsiteX10" fmla="*/ 0 w 2371725"/>
                      <a:gd name="connsiteY10" fmla="*/ 0 h 2544763"/>
                      <a:gd name="connsiteX11" fmla="*/ 2371725 w 2371725"/>
                      <a:gd name="connsiteY11" fmla="*/ 0 h 2544763"/>
                      <a:gd name="connsiteX12" fmla="*/ 2371725 w 2371725"/>
                      <a:gd name="connsiteY12" fmla="*/ 2544763 h 2544763"/>
                      <a:gd name="connsiteX13" fmla="*/ 0 w 2371725"/>
                      <a:gd name="connsiteY13" fmla="*/ 2544763 h 25447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2371725" h="2544763">
                        <a:moveTo>
                          <a:pt x="934559" y="373063"/>
                        </a:moveTo>
                        <a:lnTo>
                          <a:pt x="934559" y="515938"/>
                        </a:lnTo>
                        <a:lnTo>
                          <a:pt x="1000044" y="515938"/>
                        </a:lnTo>
                        <a:lnTo>
                          <a:pt x="1000044" y="1062137"/>
                        </a:lnTo>
                        <a:lnTo>
                          <a:pt x="402350" y="2182813"/>
                        </a:lnTo>
                        <a:lnTo>
                          <a:pt x="1926350" y="2182813"/>
                        </a:lnTo>
                        <a:lnTo>
                          <a:pt x="1328656" y="1062137"/>
                        </a:lnTo>
                        <a:lnTo>
                          <a:pt x="1328656" y="515938"/>
                        </a:lnTo>
                        <a:lnTo>
                          <a:pt x="1394140" y="515938"/>
                        </a:lnTo>
                        <a:lnTo>
                          <a:pt x="1394140" y="373063"/>
                        </a:lnTo>
                        <a:close/>
                        <a:moveTo>
                          <a:pt x="0" y="0"/>
                        </a:moveTo>
                        <a:lnTo>
                          <a:pt x="2371725" y="0"/>
                        </a:lnTo>
                        <a:lnTo>
                          <a:pt x="2371725" y="2544763"/>
                        </a:lnTo>
                        <a:lnTo>
                          <a:pt x="0" y="254476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" name="Freeform 8"/>
                  <p:cNvSpPr/>
                  <p:nvPr/>
                </p:nvSpPr>
                <p:spPr>
                  <a:xfrm>
                    <a:off x="3999357" y="2577823"/>
                    <a:ext cx="1047083" cy="2486819"/>
                  </a:xfrm>
                  <a:custGeom>
                    <a:avLst/>
                    <a:gdLst>
                      <a:gd name="connsiteX0" fmla="*/ 0 w 762001"/>
                      <a:gd name="connsiteY0" fmla="*/ 0 h 1809750"/>
                      <a:gd name="connsiteX1" fmla="*/ 229791 w 762001"/>
                      <a:gd name="connsiteY1" fmla="*/ 0 h 1809750"/>
                      <a:gd name="connsiteX2" fmla="*/ 229791 w 762001"/>
                      <a:gd name="connsiteY2" fmla="*/ 142875 h 1809750"/>
                      <a:gd name="connsiteX3" fmla="*/ 164307 w 762001"/>
                      <a:gd name="connsiteY3" fmla="*/ 142875 h 1809750"/>
                      <a:gd name="connsiteX4" fmla="*/ 164307 w 762001"/>
                      <a:gd name="connsiteY4" fmla="*/ 689074 h 1809750"/>
                      <a:gd name="connsiteX5" fmla="*/ 762001 w 762001"/>
                      <a:gd name="connsiteY5" fmla="*/ 1809750 h 1809750"/>
                      <a:gd name="connsiteX6" fmla="*/ 0 w 762001"/>
                      <a:gd name="connsiteY6" fmla="*/ 1809750 h 18097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62001" h="1809750">
                        <a:moveTo>
                          <a:pt x="0" y="0"/>
                        </a:moveTo>
                        <a:lnTo>
                          <a:pt x="229791" y="0"/>
                        </a:lnTo>
                        <a:lnTo>
                          <a:pt x="229791" y="142875"/>
                        </a:lnTo>
                        <a:lnTo>
                          <a:pt x="164307" y="142875"/>
                        </a:lnTo>
                        <a:lnTo>
                          <a:pt x="164307" y="689074"/>
                        </a:lnTo>
                        <a:lnTo>
                          <a:pt x="762001" y="1809750"/>
                        </a:lnTo>
                        <a:lnTo>
                          <a:pt x="0" y="1809750"/>
                        </a:lnTo>
                        <a:close/>
                      </a:path>
                    </a:pathLst>
                  </a:custGeom>
                  <a:solidFill>
                    <a:schemeClr val="tx1">
                      <a:alpha val="16000"/>
                    </a:schemeClr>
                  </a:solidFill>
                  <a:ln w="762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" name="Freeform 9"/>
                  <p:cNvSpPr/>
                  <p:nvPr/>
                </p:nvSpPr>
                <p:spPr>
                  <a:xfrm>
                    <a:off x="2952277" y="2577823"/>
                    <a:ext cx="2094163" cy="2486819"/>
                  </a:xfrm>
                  <a:custGeom>
                    <a:avLst/>
                    <a:gdLst>
                      <a:gd name="connsiteX0" fmla="*/ 532209 w 1524000"/>
                      <a:gd name="connsiteY0" fmla="*/ 0 h 1809750"/>
                      <a:gd name="connsiteX1" fmla="*/ 991790 w 1524000"/>
                      <a:gd name="connsiteY1" fmla="*/ 0 h 1809750"/>
                      <a:gd name="connsiteX2" fmla="*/ 991790 w 1524000"/>
                      <a:gd name="connsiteY2" fmla="*/ 142875 h 1809750"/>
                      <a:gd name="connsiteX3" fmla="*/ 926306 w 1524000"/>
                      <a:gd name="connsiteY3" fmla="*/ 142875 h 1809750"/>
                      <a:gd name="connsiteX4" fmla="*/ 926306 w 1524000"/>
                      <a:gd name="connsiteY4" fmla="*/ 689074 h 1809750"/>
                      <a:gd name="connsiteX5" fmla="*/ 1524000 w 1524000"/>
                      <a:gd name="connsiteY5" fmla="*/ 1809750 h 1809750"/>
                      <a:gd name="connsiteX6" fmla="*/ 0 w 1524000"/>
                      <a:gd name="connsiteY6" fmla="*/ 1809750 h 1809750"/>
                      <a:gd name="connsiteX7" fmla="*/ 597694 w 1524000"/>
                      <a:gd name="connsiteY7" fmla="*/ 689074 h 1809750"/>
                      <a:gd name="connsiteX8" fmla="*/ 597694 w 1524000"/>
                      <a:gd name="connsiteY8" fmla="*/ 142875 h 1809750"/>
                      <a:gd name="connsiteX9" fmla="*/ 532209 w 1524000"/>
                      <a:gd name="connsiteY9" fmla="*/ 142875 h 18097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524000" h="1809750">
                        <a:moveTo>
                          <a:pt x="532209" y="0"/>
                        </a:moveTo>
                        <a:lnTo>
                          <a:pt x="991790" y="0"/>
                        </a:lnTo>
                        <a:lnTo>
                          <a:pt x="991790" y="142875"/>
                        </a:lnTo>
                        <a:lnTo>
                          <a:pt x="926306" y="142875"/>
                        </a:lnTo>
                        <a:lnTo>
                          <a:pt x="926306" y="689074"/>
                        </a:lnTo>
                        <a:lnTo>
                          <a:pt x="1524000" y="1809750"/>
                        </a:lnTo>
                        <a:lnTo>
                          <a:pt x="0" y="1809750"/>
                        </a:lnTo>
                        <a:lnTo>
                          <a:pt x="597694" y="689074"/>
                        </a:lnTo>
                        <a:lnTo>
                          <a:pt x="597694" y="142875"/>
                        </a:lnTo>
                        <a:lnTo>
                          <a:pt x="532209" y="142875"/>
                        </a:lnTo>
                        <a:close/>
                      </a:path>
                    </a:pathLst>
                  </a:custGeom>
                  <a:noFill/>
                  <a:ln w="762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" name="Group 10"/>
              <p:cNvGrpSpPr/>
              <p:nvPr/>
            </p:nvGrpSpPr>
            <p:grpSpPr>
              <a:xfrm>
                <a:off x="4218660" y="3809511"/>
                <a:ext cx="477363" cy="495277"/>
                <a:chOff x="5857320" y="5242825"/>
                <a:chExt cx="477363" cy="495277"/>
              </a:xfrm>
              <a:solidFill>
                <a:srgbClr val="3796DA"/>
              </a:solidFill>
            </p:grpSpPr>
            <p:sp>
              <p:nvSpPr>
                <p:cNvPr id="10" name="Freeform 6"/>
                <p:cNvSpPr>
                  <a:spLocks/>
                </p:cNvSpPr>
                <p:nvPr/>
              </p:nvSpPr>
              <p:spPr bwMode="auto">
                <a:xfrm rot="18900000">
                  <a:off x="5857320" y="5242826"/>
                  <a:ext cx="197791" cy="197583"/>
                </a:xfrm>
                <a:custGeom>
                  <a:avLst/>
                  <a:gdLst>
                    <a:gd name="T0" fmla="*/ 0 w 951"/>
                    <a:gd name="T1" fmla="*/ 563 h 950"/>
                    <a:gd name="T2" fmla="*/ 388 w 951"/>
                    <a:gd name="T3" fmla="*/ 176 h 950"/>
                    <a:gd name="T4" fmla="*/ 951 w 951"/>
                    <a:gd name="T5" fmla="*/ 0 h 950"/>
                    <a:gd name="T6" fmla="*/ 775 w 951"/>
                    <a:gd name="T7" fmla="*/ 563 h 950"/>
                    <a:gd name="T8" fmla="*/ 388 w 951"/>
                    <a:gd name="T9" fmla="*/ 950 h 950"/>
                    <a:gd name="T10" fmla="*/ 0 w 951"/>
                    <a:gd name="T11" fmla="*/ 563 h 9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51" h="950">
                      <a:moveTo>
                        <a:pt x="0" y="563"/>
                      </a:moveTo>
                      <a:cubicBezTo>
                        <a:pt x="0" y="349"/>
                        <a:pt x="174" y="176"/>
                        <a:pt x="388" y="176"/>
                      </a:cubicBezTo>
                      <a:cubicBezTo>
                        <a:pt x="576" y="176"/>
                        <a:pt x="764" y="117"/>
                        <a:pt x="951" y="0"/>
                      </a:cubicBezTo>
                      <a:cubicBezTo>
                        <a:pt x="834" y="187"/>
                        <a:pt x="775" y="375"/>
                        <a:pt x="775" y="563"/>
                      </a:cubicBezTo>
                      <a:cubicBezTo>
                        <a:pt x="775" y="776"/>
                        <a:pt x="602" y="950"/>
                        <a:pt x="388" y="950"/>
                      </a:cubicBezTo>
                      <a:cubicBezTo>
                        <a:pt x="174" y="950"/>
                        <a:pt x="0" y="776"/>
                        <a:pt x="0" y="563"/>
                      </a:cubicBezTo>
                    </a:path>
                  </a:pathLst>
                </a:custGeom>
                <a:grpFill/>
                <a:ln w="1270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" name="Freeform 6"/>
                <p:cNvSpPr>
                  <a:spLocks/>
                </p:cNvSpPr>
                <p:nvPr/>
              </p:nvSpPr>
              <p:spPr bwMode="auto">
                <a:xfrm rot="18900000">
                  <a:off x="6136892" y="5242825"/>
                  <a:ext cx="197791" cy="197583"/>
                </a:xfrm>
                <a:custGeom>
                  <a:avLst/>
                  <a:gdLst>
                    <a:gd name="T0" fmla="*/ 0 w 951"/>
                    <a:gd name="T1" fmla="*/ 563 h 950"/>
                    <a:gd name="T2" fmla="*/ 388 w 951"/>
                    <a:gd name="T3" fmla="*/ 176 h 950"/>
                    <a:gd name="T4" fmla="*/ 951 w 951"/>
                    <a:gd name="T5" fmla="*/ 0 h 950"/>
                    <a:gd name="T6" fmla="*/ 775 w 951"/>
                    <a:gd name="T7" fmla="*/ 563 h 950"/>
                    <a:gd name="T8" fmla="*/ 388 w 951"/>
                    <a:gd name="T9" fmla="*/ 950 h 950"/>
                    <a:gd name="T10" fmla="*/ 0 w 951"/>
                    <a:gd name="T11" fmla="*/ 563 h 9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51" h="950">
                      <a:moveTo>
                        <a:pt x="0" y="563"/>
                      </a:moveTo>
                      <a:cubicBezTo>
                        <a:pt x="0" y="349"/>
                        <a:pt x="174" y="176"/>
                        <a:pt x="388" y="176"/>
                      </a:cubicBezTo>
                      <a:cubicBezTo>
                        <a:pt x="576" y="176"/>
                        <a:pt x="764" y="117"/>
                        <a:pt x="951" y="0"/>
                      </a:cubicBezTo>
                      <a:cubicBezTo>
                        <a:pt x="834" y="187"/>
                        <a:pt x="775" y="375"/>
                        <a:pt x="775" y="563"/>
                      </a:cubicBezTo>
                      <a:cubicBezTo>
                        <a:pt x="775" y="776"/>
                        <a:pt x="602" y="950"/>
                        <a:pt x="388" y="950"/>
                      </a:cubicBezTo>
                      <a:cubicBezTo>
                        <a:pt x="174" y="950"/>
                        <a:pt x="0" y="776"/>
                        <a:pt x="0" y="563"/>
                      </a:cubicBezTo>
                    </a:path>
                  </a:pathLst>
                </a:custGeom>
                <a:grpFill/>
                <a:ln w="1270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Freeform 6"/>
                <p:cNvSpPr>
                  <a:spLocks/>
                </p:cNvSpPr>
                <p:nvPr/>
              </p:nvSpPr>
              <p:spPr bwMode="auto">
                <a:xfrm rot="18900000">
                  <a:off x="5997106" y="5540519"/>
                  <a:ext cx="197791" cy="197583"/>
                </a:xfrm>
                <a:custGeom>
                  <a:avLst/>
                  <a:gdLst>
                    <a:gd name="T0" fmla="*/ 0 w 951"/>
                    <a:gd name="T1" fmla="*/ 563 h 950"/>
                    <a:gd name="T2" fmla="*/ 388 w 951"/>
                    <a:gd name="T3" fmla="*/ 176 h 950"/>
                    <a:gd name="T4" fmla="*/ 951 w 951"/>
                    <a:gd name="T5" fmla="*/ 0 h 950"/>
                    <a:gd name="T6" fmla="*/ 775 w 951"/>
                    <a:gd name="T7" fmla="*/ 563 h 950"/>
                    <a:gd name="T8" fmla="*/ 388 w 951"/>
                    <a:gd name="T9" fmla="*/ 950 h 950"/>
                    <a:gd name="T10" fmla="*/ 0 w 951"/>
                    <a:gd name="T11" fmla="*/ 563 h 9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51" h="950">
                      <a:moveTo>
                        <a:pt x="0" y="563"/>
                      </a:moveTo>
                      <a:cubicBezTo>
                        <a:pt x="0" y="349"/>
                        <a:pt x="174" y="176"/>
                        <a:pt x="388" y="176"/>
                      </a:cubicBezTo>
                      <a:cubicBezTo>
                        <a:pt x="576" y="176"/>
                        <a:pt x="764" y="117"/>
                        <a:pt x="951" y="0"/>
                      </a:cubicBezTo>
                      <a:cubicBezTo>
                        <a:pt x="834" y="187"/>
                        <a:pt x="775" y="375"/>
                        <a:pt x="775" y="563"/>
                      </a:cubicBezTo>
                      <a:cubicBezTo>
                        <a:pt x="775" y="776"/>
                        <a:pt x="602" y="950"/>
                        <a:pt x="388" y="950"/>
                      </a:cubicBezTo>
                      <a:cubicBezTo>
                        <a:pt x="174" y="950"/>
                        <a:pt x="0" y="776"/>
                        <a:pt x="0" y="563"/>
                      </a:cubicBezTo>
                    </a:path>
                  </a:pathLst>
                </a:custGeom>
                <a:grpFill/>
                <a:ln w="1270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aphicFrame>
            <p:nvGraphicFramePr>
              <p:cNvPr id="13" name="Chart 23"/>
              <p:cNvGraphicFramePr/>
              <p:nvPr>
                <p:extLst>
                  <p:ext uri="{D42A27DB-BD31-4B8C-83A1-F6EECF244321}">
                    <p14:modId xmlns:p14="http://schemas.microsoft.com/office/powerpoint/2010/main" val="222085999"/>
                  </p:ext>
                </p:extLst>
              </p:nvPr>
            </p:nvGraphicFramePr>
            <p:xfrm>
              <a:off x="4427984" y="555526"/>
              <a:ext cx="5739315" cy="3226318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14" name="Freeform 25"/>
              <p:cNvSpPr/>
              <p:nvPr/>
            </p:nvSpPr>
            <p:spPr>
              <a:xfrm>
                <a:off x="-41835" y="634057"/>
                <a:ext cx="3259041" cy="3496817"/>
              </a:xfrm>
              <a:custGeom>
                <a:avLst/>
                <a:gdLst>
                  <a:gd name="connsiteX0" fmla="*/ 934559 w 2371725"/>
                  <a:gd name="connsiteY0" fmla="*/ 373063 h 2544763"/>
                  <a:gd name="connsiteX1" fmla="*/ 934559 w 2371725"/>
                  <a:gd name="connsiteY1" fmla="*/ 515938 h 2544763"/>
                  <a:gd name="connsiteX2" fmla="*/ 1000044 w 2371725"/>
                  <a:gd name="connsiteY2" fmla="*/ 515938 h 2544763"/>
                  <a:gd name="connsiteX3" fmla="*/ 1000044 w 2371725"/>
                  <a:gd name="connsiteY3" fmla="*/ 1062137 h 2544763"/>
                  <a:gd name="connsiteX4" fmla="*/ 402350 w 2371725"/>
                  <a:gd name="connsiteY4" fmla="*/ 2182813 h 2544763"/>
                  <a:gd name="connsiteX5" fmla="*/ 1926350 w 2371725"/>
                  <a:gd name="connsiteY5" fmla="*/ 2182813 h 2544763"/>
                  <a:gd name="connsiteX6" fmla="*/ 1328656 w 2371725"/>
                  <a:gd name="connsiteY6" fmla="*/ 1062137 h 2544763"/>
                  <a:gd name="connsiteX7" fmla="*/ 1328656 w 2371725"/>
                  <a:gd name="connsiteY7" fmla="*/ 515938 h 2544763"/>
                  <a:gd name="connsiteX8" fmla="*/ 1394140 w 2371725"/>
                  <a:gd name="connsiteY8" fmla="*/ 515938 h 2544763"/>
                  <a:gd name="connsiteX9" fmla="*/ 1394140 w 2371725"/>
                  <a:gd name="connsiteY9" fmla="*/ 373063 h 2544763"/>
                  <a:gd name="connsiteX10" fmla="*/ 0 w 2371725"/>
                  <a:gd name="connsiteY10" fmla="*/ 0 h 2544763"/>
                  <a:gd name="connsiteX11" fmla="*/ 2371725 w 2371725"/>
                  <a:gd name="connsiteY11" fmla="*/ 0 h 2544763"/>
                  <a:gd name="connsiteX12" fmla="*/ 2371725 w 2371725"/>
                  <a:gd name="connsiteY12" fmla="*/ 2544763 h 2544763"/>
                  <a:gd name="connsiteX13" fmla="*/ 0 w 2371725"/>
                  <a:gd name="connsiteY13" fmla="*/ 2544763 h 2544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71725" h="2544763">
                    <a:moveTo>
                      <a:pt x="934559" y="373063"/>
                    </a:moveTo>
                    <a:lnTo>
                      <a:pt x="934559" y="515938"/>
                    </a:lnTo>
                    <a:lnTo>
                      <a:pt x="1000044" y="515938"/>
                    </a:lnTo>
                    <a:lnTo>
                      <a:pt x="1000044" y="1062137"/>
                    </a:lnTo>
                    <a:lnTo>
                      <a:pt x="402350" y="2182813"/>
                    </a:lnTo>
                    <a:lnTo>
                      <a:pt x="1926350" y="2182813"/>
                    </a:lnTo>
                    <a:lnTo>
                      <a:pt x="1328656" y="1062137"/>
                    </a:lnTo>
                    <a:lnTo>
                      <a:pt x="1328656" y="515938"/>
                    </a:lnTo>
                    <a:lnTo>
                      <a:pt x="1394140" y="515938"/>
                    </a:lnTo>
                    <a:lnTo>
                      <a:pt x="1394140" y="373063"/>
                    </a:lnTo>
                    <a:close/>
                    <a:moveTo>
                      <a:pt x="0" y="0"/>
                    </a:moveTo>
                    <a:lnTo>
                      <a:pt x="2371725" y="0"/>
                    </a:lnTo>
                    <a:lnTo>
                      <a:pt x="2371725" y="2544763"/>
                    </a:lnTo>
                    <a:lnTo>
                      <a:pt x="0" y="254476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Freeform 26"/>
              <p:cNvSpPr/>
              <p:nvPr/>
            </p:nvSpPr>
            <p:spPr>
              <a:xfrm>
                <a:off x="5668122" y="634057"/>
                <a:ext cx="3259041" cy="3496817"/>
              </a:xfrm>
              <a:custGeom>
                <a:avLst/>
                <a:gdLst>
                  <a:gd name="connsiteX0" fmla="*/ 956071 w 2371725"/>
                  <a:gd name="connsiteY0" fmla="*/ 371475 h 2544763"/>
                  <a:gd name="connsiteX1" fmla="*/ 956071 w 2371725"/>
                  <a:gd name="connsiteY1" fmla="*/ 514350 h 2544763"/>
                  <a:gd name="connsiteX2" fmla="*/ 1021556 w 2371725"/>
                  <a:gd name="connsiteY2" fmla="*/ 514350 h 2544763"/>
                  <a:gd name="connsiteX3" fmla="*/ 1021556 w 2371725"/>
                  <a:gd name="connsiteY3" fmla="*/ 1029543 h 2544763"/>
                  <a:gd name="connsiteX4" fmla="*/ 939425 w 2371725"/>
                  <a:gd name="connsiteY4" fmla="*/ 1055037 h 2544763"/>
                  <a:gd name="connsiteX5" fmla="*/ 552746 w 2371725"/>
                  <a:gd name="connsiteY5" fmla="*/ 1638400 h 2544763"/>
                  <a:gd name="connsiteX6" fmla="*/ 565609 w 2371725"/>
                  <a:gd name="connsiteY6" fmla="*/ 1765995 h 2544763"/>
                  <a:gd name="connsiteX7" fmla="*/ 594934 w 2371725"/>
                  <a:gd name="connsiteY7" fmla="*/ 1860466 h 2544763"/>
                  <a:gd name="connsiteX8" fmla="*/ 602499 w 2371725"/>
                  <a:gd name="connsiteY8" fmla="*/ 1884836 h 2544763"/>
                  <a:gd name="connsiteX9" fmla="*/ 831881 w 2371725"/>
                  <a:gd name="connsiteY9" fmla="*/ 2163389 h 2544763"/>
                  <a:gd name="connsiteX10" fmla="*/ 864741 w 2371725"/>
                  <a:gd name="connsiteY10" fmla="*/ 2181225 h 2544763"/>
                  <a:gd name="connsiteX11" fmla="*/ 1506983 w 2371725"/>
                  <a:gd name="connsiteY11" fmla="*/ 2181225 h 2544763"/>
                  <a:gd name="connsiteX12" fmla="*/ 1539843 w 2371725"/>
                  <a:gd name="connsiteY12" fmla="*/ 2163389 h 2544763"/>
                  <a:gd name="connsiteX13" fmla="*/ 1769225 w 2371725"/>
                  <a:gd name="connsiteY13" fmla="*/ 1884836 h 2544763"/>
                  <a:gd name="connsiteX14" fmla="*/ 1776790 w 2371725"/>
                  <a:gd name="connsiteY14" fmla="*/ 1860466 h 2544763"/>
                  <a:gd name="connsiteX15" fmla="*/ 1806115 w 2371725"/>
                  <a:gd name="connsiteY15" fmla="*/ 1765995 h 2544763"/>
                  <a:gd name="connsiteX16" fmla="*/ 1818978 w 2371725"/>
                  <a:gd name="connsiteY16" fmla="*/ 1638400 h 2544763"/>
                  <a:gd name="connsiteX17" fmla="*/ 1432299 w 2371725"/>
                  <a:gd name="connsiteY17" fmla="*/ 1055037 h 2544763"/>
                  <a:gd name="connsiteX18" fmla="*/ 1350168 w 2371725"/>
                  <a:gd name="connsiteY18" fmla="*/ 1029543 h 2544763"/>
                  <a:gd name="connsiteX19" fmla="*/ 1350168 w 2371725"/>
                  <a:gd name="connsiteY19" fmla="*/ 514350 h 2544763"/>
                  <a:gd name="connsiteX20" fmla="*/ 1415652 w 2371725"/>
                  <a:gd name="connsiteY20" fmla="*/ 514350 h 2544763"/>
                  <a:gd name="connsiteX21" fmla="*/ 1415652 w 2371725"/>
                  <a:gd name="connsiteY21" fmla="*/ 371475 h 2544763"/>
                  <a:gd name="connsiteX22" fmla="*/ 0 w 2371725"/>
                  <a:gd name="connsiteY22" fmla="*/ 0 h 2544763"/>
                  <a:gd name="connsiteX23" fmla="*/ 2371725 w 2371725"/>
                  <a:gd name="connsiteY23" fmla="*/ 0 h 2544763"/>
                  <a:gd name="connsiteX24" fmla="*/ 2371725 w 2371725"/>
                  <a:gd name="connsiteY24" fmla="*/ 2544763 h 2544763"/>
                  <a:gd name="connsiteX25" fmla="*/ 0 w 2371725"/>
                  <a:gd name="connsiteY25" fmla="*/ 2544763 h 2544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371725" h="2544763">
                    <a:moveTo>
                      <a:pt x="956071" y="371475"/>
                    </a:moveTo>
                    <a:lnTo>
                      <a:pt x="956071" y="514350"/>
                    </a:lnTo>
                    <a:lnTo>
                      <a:pt x="1021556" y="514350"/>
                    </a:lnTo>
                    <a:lnTo>
                      <a:pt x="1021556" y="1029543"/>
                    </a:lnTo>
                    <a:lnTo>
                      <a:pt x="939425" y="1055037"/>
                    </a:lnTo>
                    <a:cubicBezTo>
                      <a:pt x="712190" y="1151150"/>
                      <a:pt x="552746" y="1376155"/>
                      <a:pt x="552746" y="1638400"/>
                    </a:cubicBezTo>
                    <a:cubicBezTo>
                      <a:pt x="552746" y="1682108"/>
                      <a:pt x="557175" y="1724781"/>
                      <a:pt x="565609" y="1765995"/>
                    </a:cubicBezTo>
                    <a:lnTo>
                      <a:pt x="594934" y="1860466"/>
                    </a:lnTo>
                    <a:lnTo>
                      <a:pt x="602499" y="1884836"/>
                    </a:lnTo>
                    <a:cubicBezTo>
                      <a:pt x="650556" y="1998454"/>
                      <a:pt x="730835" y="2095124"/>
                      <a:pt x="831881" y="2163389"/>
                    </a:cubicBezTo>
                    <a:lnTo>
                      <a:pt x="864741" y="2181225"/>
                    </a:lnTo>
                    <a:lnTo>
                      <a:pt x="1506983" y="2181225"/>
                    </a:lnTo>
                    <a:lnTo>
                      <a:pt x="1539843" y="2163389"/>
                    </a:lnTo>
                    <a:cubicBezTo>
                      <a:pt x="1640889" y="2095124"/>
                      <a:pt x="1721168" y="1998454"/>
                      <a:pt x="1769225" y="1884836"/>
                    </a:cubicBezTo>
                    <a:lnTo>
                      <a:pt x="1776790" y="1860466"/>
                    </a:lnTo>
                    <a:lnTo>
                      <a:pt x="1806115" y="1765995"/>
                    </a:lnTo>
                    <a:cubicBezTo>
                      <a:pt x="1814549" y="1724781"/>
                      <a:pt x="1818978" y="1682108"/>
                      <a:pt x="1818978" y="1638400"/>
                    </a:cubicBezTo>
                    <a:cubicBezTo>
                      <a:pt x="1818978" y="1376155"/>
                      <a:pt x="1659534" y="1151150"/>
                      <a:pt x="1432299" y="1055037"/>
                    </a:cubicBezTo>
                    <a:lnTo>
                      <a:pt x="1350168" y="1029543"/>
                    </a:lnTo>
                    <a:lnTo>
                      <a:pt x="1350168" y="514350"/>
                    </a:lnTo>
                    <a:lnTo>
                      <a:pt x="1415652" y="514350"/>
                    </a:lnTo>
                    <a:lnTo>
                      <a:pt x="1415652" y="371475"/>
                    </a:lnTo>
                    <a:close/>
                    <a:moveTo>
                      <a:pt x="0" y="0"/>
                    </a:moveTo>
                    <a:lnTo>
                      <a:pt x="2371725" y="0"/>
                    </a:lnTo>
                    <a:lnTo>
                      <a:pt x="2371725" y="2544763"/>
                    </a:lnTo>
                    <a:lnTo>
                      <a:pt x="0" y="254476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reeform 27"/>
              <p:cNvSpPr/>
              <p:nvPr/>
            </p:nvSpPr>
            <p:spPr>
              <a:xfrm>
                <a:off x="1587683" y="1144509"/>
                <a:ext cx="1047083" cy="2486819"/>
              </a:xfrm>
              <a:custGeom>
                <a:avLst/>
                <a:gdLst>
                  <a:gd name="connsiteX0" fmla="*/ 0 w 762001"/>
                  <a:gd name="connsiteY0" fmla="*/ 0 h 1809750"/>
                  <a:gd name="connsiteX1" fmla="*/ 229791 w 762001"/>
                  <a:gd name="connsiteY1" fmla="*/ 0 h 1809750"/>
                  <a:gd name="connsiteX2" fmla="*/ 229791 w 762001"/>
                  <a:gd name="connsiteY2" fmla="*/ 142875 h 1809750"/>
                  <a:gd name="connsiteX3" fmla="*/ 164307 w 762001"/>
                  <a:gd name="connsiteY3" fmla="*/ 142875 h 1809750"/>
                  <a:gd name="connsiteX4" fmla="*/ 164307 w 762001"/>
                  <a:gd name="connsiteY4" fmla="*/ 689074 h 1809750"/>
                  <a:gd name="connsiteX5" fmla="*/ 762001 w 762001"/>
                  <a:gd name="connsiteY5" fmla="*/ 1809750 h 1809750"/>
                  <a:gd name="connsiteX6" fmla="*/ 0 w 762001"/>
                  <a:gd name="connsiteY6" fmla="*/ 1809750 h 1809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2001" h="1809750">
                    <a:moveTo>
                      <a:pt x="0" y="0"/>
                    </a:moveTo>
                    <a:lnTo>
                      <a:pt x="229791" y="0"/>
                    </a:lnTo>
                    <a:lnTo>
                      <a:pt x="229791" y="142875"/>
                    </a:lnTo>
                    <a:lnTo>
                      <a:pt x="164307" y="142875"/>
                    </a:lnTo>
                    <a:lnTo>
                      <a:pt x="164307" y="689074"/>
                    </a:lnTo>
                    <a:lnTo>
                      <a:pt x="762001" y="1809750"/>
                    </a:lnTo>
                    <a:lnTo>
                      <a:pt x="0" y="1809750"/>
                    </a:lnTo>
                    <a:close/>
                  </a:path>
                </a:pathLst>
              </a:custGeom>
              <a:solidFill>
                <a:schemeClr val="tx1">
                  <a:alpha val="16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reeform 28"/>
              <p:cNvSpPr/>
              <p:nvPr/>
            </p:nvSpPr>
            <p:spPr>
              <a:xfrm>
                <a:off x="7297641" y="1144509"/>
                <a:ext cx="869979" cy="2486819"/>
              </a:xfrm>
              <a:custGeom>
                <a:avLst/>
                <a:gdLst>
                  <a:gd name="connsiteX0" fmla="*/ 0 w 633116"/>
                  <a:gd name="connsiteY0" fmla="*/ 0 h 1809750"/>
                  <a:gd name="connsiteX1" fmla="*/ 229790 w 633116"/>
                  <a:gd name="connsiteY1" fmla="*/ 0 h 1809750"/>
                  <a:gd name="connsiteX2" fmla="*/ 229790 w 633116"/>
                  <a:gd name="connsiteY2" fmla="*/ 142875 h 1809750"/>
                  <a:gd name="connsiteX3" fmla="*/ 164306 w 633116"/>
                  <a:gd name="connsiteY3" fmla="*/ 142875 h 1809750"/>
                  <a:gd name="connsiteX4" fmla="*/ 164306 w 633116"/>
                  <a:gd name="connsiteY4" fmla="*/ 658068 h 1809750"/>
                  <a:gd name="connsiteX5" fmla="*/ 246437 w 633116"/>
                  <a:gd name="connsiteY5" fmla="*/ 683562 h 1809750"/>
                  <a:gd name="connsiteX6" fmla="*/ 633116 w 633116"/>
                  <a:gd name="connsiteY6" fmla="*/ 1266925 h 1809750"/>
                  <a:gd name="connsiteX7" fmla="*/ 620253 w 633116"/>
                  <a:gd name="connsiteY7" fmla="*/ 1394520 h 1809750"/>
                  <a:gd name="connsiteX8" fmla="*/ 590928 w 633116"/>
                  <a:gd name="connsiteY8" fmla="*/ 1488991 h 1809750"/>
                  <a:gd name="connsiteX9" fmla="*/ 583363 w 633116"/>
                  <a:gd name="connsiteY9" fmla="*/ 1513361 h 1809750"/>
                  <a:gd name="connsiteX10" fmla="*/ 353981 w 633116"/>
                  <a:gd name="connsiteY10" fmla="*/ 1791914 h 1809750"/>
                  <a:gd name="connsiteX11" fmla="*/ 321121 w 633116"/>
                  <a:gd name="connsiteY11" fmla="*/ 1809750 h 1809750"/>
                  <a:gd name="connsiteX12" fmla="*/ 0 w 633116"/>
                  <a:gd name="connsiteY12" fmla="*/ 1809750 h 1809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33116" h="1809750">
                    <a:moveTo>
                      <a:pt x="0" y="0"/>
                    </a:moveTo>
                    <a:lnTo>
                      <a:pt x="229790" y="0"/>
                    </a:lnTo>
                    <a:lnTo>
                      <a:pt x="229790" y="142875"/>
                    </a:lnTo>
                    <a:lnTo>
                      <a:pt x="164306" y="142875"/>
                    </a:lnTo>
                    <a:lnTo>
                      <a:pt x="164306" y="658068"/>
                    </a:lnTo>
                    <a:lnTo>
                      <a:pt x="246437" y="683562"/>
                    </a:lnTo>
                    <a:cubicBezTo>
                      <a:pt x="473672" y="779675"/>
                      <a:pt x="633116" y="1004680"/>
                      <a:pt x="633116" y="1266925"/>
                    </a:cubicBezTo>
                    <a:cubicBezTo>
                      <a:pt x="633116" y="1310633"/>
                      <a:pt x="628687" y="1353306"/>
                      <a:pt x="620253" y="1394520"/>
                    </a:cubicBezTo>
                    <a:lnTo>
                      <a:pt x="590928" y="1488991"/>
                    </a:lnTo>
                    <a:lnTo>
                      <a:pt x="583363" y="1513361"/>
                    </a:lnTo>
                    <a:cubicBezTo>
                      <a:pt x="535306" y="1626979"/>
                      <a:pt x="455027" y="1723649"/>
                      <a:pt x="353981" y="1791914"/>
                    </a:cubicBezTo>
                    <a:lnTo>
                      <a:pt x="321121" y="1809750"/>
                    </a:lnTo>
                    <a:lnTo>
                      <a:pt x="0" y="1809750"/>
                    </a:lnTo>
                    <a:close/>
                  </a:path>
                </a:pathLst>
              </a:custGeom>
              <a:solidFill>
                <a:schemeClr val="tx1">
                  <a:alpha val="16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Freeform 29"/>
              <p:cNvSpPr/>
              <p:nvPr/>
            </p:nvSpPr>
            <p:spPr>
              <a:xfrm>
                <a:off x="540603" y="1144509"/>
                <a:ext cx="2094163" cy="2486819"/>
              </a:xfrm>
              <a:custGeom>
                <a:avLst/>
                <a:gdLst>
                  <a:gd name="connsiteX0" fmla="*/ 532209 w 1524000"/>
                  <a:gd name="connsiteY0" fmla="*/ 0 h 1809750"/>
                  <a:gd name="connsiteX1" fmla="*/ 991790 w 1524000"/>
                  <a:gd name="connsiteY1" fmla="*/ 0 h 1809750"/>
                  <a:gd name="connsiteX2" fmla="*/ 991790 w 1524000"/>
                  <a:gd name="connsiteY2" fmla="*/ 142875 h 1809750"/>
                  <a:gd name="connsiteX3" fmla="*/ 926306 w 1524000"/>
                  <a:gd name="connsiteY3" fmla="*/ 142875 h 1809750"/>
                  <a:gd name="connsiteX4" fmla="*/ 926306 w 1524000"/>
                  <a:gd name="connsiteY4" fmla="*/ 689074 h 1809750"/>
                  <a:gd name="connsiteX5" fmla="*/ 1524000 w 1524000"/>
                  <a:gd name="connsiteY5" fmla="*/ 1809750 h 1809750"/>
                  <a:gd name="connsiteX6" fmla="*/ 0 w 1524000"/>
                  <a:gd name="connsiteY6" fmla="*/ 1809750 h 1809750"/>
                  <a:gd name="connsiteX7" fmla="*/ 597694 w 1524000"/>
                  <a:gd name="connsiteY7" fmla="*/ 689074 h 1809750"/>
                  <a:gd name="connsiteX8" fmla="*/ 597694 w 1524000"/>
                  <a:gd name="connsiteY8" fmla="*/ 142875 h 1809750"/>
                  <a:gd name="connsiteX9" fmla="*/ 532209 w 1524000"/>
                  <a:gd name="connsiteY9" fmla="*/ 142875 h 1809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24000" h="1809750">
                    <a:moveTo>
                      <a:pt x="532209" y="0"/>
                    </a:moveTo>
                    <a:lnTo>
                      <a:pt x="991790" y="0"/>
                    </a:lnTo>
                    <a:lnTo>
                      <a:pt x="991790" y="142875"/>
                    </a:lnTo>
                    <a:lnTo>
                      <a:pt x="926306" y="142875"/>
                    </a:lnTo>
                    <a:lnTo>
                      <a:pt x="926306" y="689074"/>
                    </a:lnTo>
                    <a:lnTo>
                      <a:pt x="1524000" y="1809750"/>
                    </a:lnTo>
                    <a:lnTo>
                      <a:pt x="0" y="1809750"/>
                    </a:lnTo>
                    <a:lnTo>
                      <a:pt x="597694" y="689074"/>
                    </a:lnTo>
                    <a:lnTo>
                      <a:pt x="597694" y="142875"/>
                    </a:lnTo>
                    <a:lnTo>
                      <a:pt x="532209" y="142875"/>
                    </a:lnTo>
                    <a:close/>
                  </a:path>
                </a:pathLst>
              </a:custGeom>
              <a:noFill/>
              <a:ln w="762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reeform 30"/>
              <p:cNvSpPr/>
              <p:nvPr/>
            </p:nvSpPr>
            <p:spPr>
              <a:xfrm>
                <a:off x="6427662" y="1101288"/>
                <a:ext cx="1739958" cy="2530040"/>
              </a:xfrm>
              <a:custGeom>
                <a:avLst/>
                <a:gdLst>
                  <a:gd name="connsiteX0" fmla="*/ 403325 w 1266232"/>
                  <a:gd name="connsiteY0" fmla="*/ 0 h 1809750"/>
                  <a:gd name="connsiteX1" fmla="*/ 862906 w 1266232"/>
                  <a:gd name="connsiteY1" fmla="*/ 0 h 1809750"/>
                  <a:gd name="connsiteX2" fmla="*/ 862906 w 1266232"/>
                  <a:gd name="connsiteY2" fmla="*/ 142875 h 1809750"/>
                  <a:gd name="connsiteX3" fmla="*/ 797422 w 1266232"/>
                  <a:gd name="connsiteY3" fmla="*/ 142875 h 1809750"/>
                  <a:gd name="connsiteX4" fmla="*/ 797422 w 1266232"/>
                  <a:gd name="connsiteY4" fmla="*/ 658068 h 1809750"/>
                  <a:gd name="connsiteX5" fmla="*/ 879553 w 1266232"/>
                  <a:gd name="connsiteY5" fmla="*/ 683562 h 1809750"/>
                  <a:gd name="connsiteX6" fmla="*/ 1266232 w 1266232"/>
                  <a:gd name="connsiteY6" fmla="*/ 1266925 h 1809750"/>
                  <a:gd name="connsiteX7" fmla="*/ 1253369 w 1266232"/>
                  <a:gd name="connsiteY7" fmla="*/ 1394520 h 1809750"/>
                  <a:gd name="connsiteX8" fmla="*/ 1224044 w 1266232"/>
                  <a:gd name="connsiteY8" fmla="*/ 1488991 h 1809750"/>
                  <a:gd name="connsiteX9" fmla="*/ 1224044 w 1266232"/>
                  <a:gd name="connsiteY9" fmla="*/ 1488991 h 1809750"/>
                  <a:gd name="connsiteX10" fmla="*/ 1216479 w 1266232"/>
                  <a:gd name="connsiteY10" fmla="*/ 1513361 h 1809750"/>
                  <a:gd name="connsiteX11" fmla="*/ 987097 w 1266232"/>
                  <a:gd name="connsiteY11" fmla="*/ 1791914 h 1809750"/>
                  <a:gd name="connsiteX12" fmla="*/ 954237 w 1266232"/>
                  <a:gd name="connsiteY12" fmla="*/ 1809750 h 1809750"/>
                  <a:gd name="connsiteX13" fmla="*/ 311995 w 1266232"/>
                  <a:gd name="connsiteY13" fmla="*/ 1809750 h 1809750"/>
                  <a:gd name="connsiteX14" fmla="*/ 279135 w 1266232"/>
                  <a:gd name="connsiteY14" fmla="*/ 1791914 h 1809750"/>
                  <a:gd name="connsiteX15" fmla="*/ 49753 w 1266232"/>
                  <a:gd name="connsiteY15" fmla="*/ 1513361 h 1809750"/>
                  <a:gd name="connsiteX16" fmla="*/ 42188 w 1266232"/>
                  <a:gd name="connsiteY16" fmla="*/ 1488991 h 1809750"/>
                  <a:gd name="connsiteX17" fmla="*/ 42188 w 1266232"/>
                  <a:gd name="connsiteY17" fmla="*/ 1488991 h 1809750"/>
                  <a:gd name="connsiteX18" fmla="*/ 12863 w 1266232"/>
                  <a:gd name="connsiteY18" fmla="*/ 1394520 h 1809750"/>
                  <a:gd name="connsiteX19" fmla="*/ 0 w 1266232"/>
                  <a:gd name="connsiteY19" fmla="*/ 1266925 h 1809750"/>
                  <a:gd name="connsiteX20" fmla="*/ 386679 w 1266232"/>
                  <a:gd name="connsiteY20" fmla="*/ 683562 h 1809750"/>
                  <a:gd name="connsiteX21" fmla="*/ 468810 w 1266232"/>
                  <a:gd name="connsiteY21" fmla="*/ 658068 h 1809750"/>
                  <a:gd name="connsiteX22" fmla="*/ 468810 w 1266232"/>
                  <a:gd name="connsiteY22" fmla="*/ 142875 h 1809750"/>
                  <a:gd name="connsiteX23" fmla="*/ 403325 w 1266232"/>
                  <a:gd name="connsiteY23" fmla="*/ 142875 h 1809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266232" h="1809750">
                    <a:moveTo>
                      <a:pt x="403325" y="0"/>
                    </a:moveTo>
                    <a:lnTo>
                      <a:pt x="862906" y="0"/>
                    </a:lnTo>
                    <a:lnTo>
                      <a:pt x="862906" y="142875"/>
                    </a:lnTo>
                    <a:lnTo>
                      <a:pt x="797422" y="142875"/>
                    </a:lnTo>
                    <a:lnTo>
                      <a:pt x="797422" y="658068"/>
                    </a:lnTo>
                    <a:lnTo>
                      <a:pt x="879553" y="683562"/>
                    </a:lnTo>
                    <a:cubicBezTo>
                      <a:pt x="1106788" y="779675"/>
                      <a:pt x="1266232" y="1004680"/>
                      <a:pt x="1266232" y="1266925"/>
                    </a:cubicBezTo>
                    <a:cubicBezTo>
                      <a:pt x="1266232" y="1310633"/>
                      <a:pt x="1261803" y="1353306"/>
                      <a:pt x="1253369" y="1394520"/>
                    </a:cubicBezTo>
                    <a:lnTo>
                      <a:pt x="1224044" y="1488991"/>
                    </a:lnTo>
                    <a:lnTo>
                      <a:pt x="1224044" y="1488991"/>
                    </a:lnTo>
                    <a:lnTo>
                      <a:pt x="1216479" y="1513361"/>
                    </a:lnTo>
                    <a:cubicBezTo>
                      <a:pt x="1168422" y="1626979"/>
                      <a:pt x="1088143" y="1723649"/>
                      <a:pt x="987097" y="1791914"/>
                    </a:cubicBezTo>
                    <a:lnTo>
                      <a:pt x="954237" y="1809750"/>
                    </a:lnTo>
                    <a:lnTo>
                      <a:pt x="311995" y="1809750"/>
                    </a:lnTo>
                    <a:lnTo>
                      <a:pt x="279135" y="1791914"/>
                    </a:lnTo>
                    <a:cubicBezTo>
                      <a:pt x="178089" y="1723649"/>
                      <a:pt x="97810" y="1626979"/>
                      <a:pt x="49753" y="1513361"/>
                    </a:cubicBezTo>
                    <a:lnTo>
                      <a:pt x="42188" y="1488991"/>
                    </a:lnTo>
                    <a:lnTo>
                      <a:pt x="42188" y="1488991"/>
                    </a:lnTo>
                    <a:lnTo>
                      <a:pt x="12863" y="1394520"/>
                    </a:lnTo>
                    <a:cubicBezTo>
                      <a:pt x="4429" y="1353306"/>
                      <a:pt x="0" y="1310633"/>
                      <a:pt x="0" y="1266925"/>
                    </a:cubicBezTo>
                    <a:cubicBezTo>
                      <a:pt x="0" y="1004680"/>
                      <a:pt x="159444" y="779675"/>
                      <a:pt x="386679" y="683562"/>
                    </a:cubicBezTo>
                    <a:lnTo>
                      <a:pt x="468810" y="658068"/>
                    </a:lnTo>
                    <a:lnTo>
                      <a:pt x="468810" y="142875"/>
                    </a:lnTo>
                    <a:lnTo>
                      <a:pt x="403325" y="142875"/>
                    </a:lnTo>
                    <a:close/>
                  </a:path>
                </a:pathLst>
              </a:custGeom>
              <a:noFill/>
              <a:ln w="762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2" name="Grupo 31"/>
          <p:cNvGrpSpPr/>
          <p:nvPr/>
        </p:nvGrpSpPr>
        <p:grpSpPr>
          <a:xfrm>
            <a:off x="6592009" y="2706090"/>
            <a:ext cx="2647773" cy="2390117"/>
            <a:chOff x="1907704" y="411510"/>
            <a:chExt cx="4824536" cy="4355059"/>
          </a:xfrm>
        </p:grpSpPr>
        <p:graphicFrame>
          <p:nvGraphicFramePr>
            <p:cNvPr id="24" name="Chart 10"/>
            <p:cNvGraphicFramePr/>
            <p:nvPr>
              <p:extLst>
                <p:ext uri="{D42A27DB-BD31-4B8C-83A1-F6EECF244321}">
                  <p14:modId xmlns:p14="http://schemas.microsoft.com/office/powerpoint/2010/main" val="686497855"/>
                </p:ext>
              </p:extLst>
            </p:nvPr>
          </p:nvGraphicFramePr>
          <p:xfrm>
            <a:off x="1907704" y="686656"/>
            <a:ext cx="4824536" cy="197634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25" name="Right Triangle 11"/>
            <p:cNvSpPr/>
            <p:nvPr/>
          </p:nvSpPr>
          <p:spPr>
            <a:xfrm flipH="1">
              <a:off x="4526313" y="1475132"/>
              <a:ext cx="781394" cy="1069039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Isosceles Triangle 12"/>
            <p:cNvSpPr/>
            <p:nvPr/>
          </p:nvSpPr>
          <p:spPr>
            <a:xfrm>
              <a:off x="3585529" y="3225139"/>
              <a:ext cx="1468885" cy="1266280"/>
            </a:xfrm>
            <a:prstGeom prst="triangle">
              <a:avLst/>
            </a:prstGeom>
            <a:solidFill>
              <a:srgbClr val="5E37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13"/>
            <p:cNvSpPr/>
            <p:nvPr/>
          </p:nvSpPr>
          <p:spPr>
            <a:xfrm>
              <a:off x="4154290" y="2355307"/>
              <a:ext cx="331363" cy="2411262"/>
            </a:xfrm>
            <a:prstGeom prst="rect">
              <a:avLst/>
            </a:prstGeom>
            <a:solidFill>
              <a:srgbClr val="5E37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ight Triangle 14"/>
            <p:cNvSpPr/>
            <p:nvPr/>
          </p:nvSpPr>
          <p:spPr>
            <a:xfrm>
              <a:off x="3321311" y="1478087"/>
              <a:ext cx="781394" cy="1069039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15"/>
            <p:cNvSpPr/>
            <p:nvPr/>
          </p:nvSpPr>
          <p:spPr>
            <a:xfrm>
              <a:off x="3321311" y="4417461"/>
              <a:ext cx="1968675" cy="349108"/>
            </a:xfrm>
            <a:prstGeom prst="rect">
              <a:avLst/>
            </a:prstGeom>
            <a:solidFill>
              <a:srgbClr val="5E37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16"/>
            <p:cNvSpPr/>
            <p:nvPr/>
          </p:nvSpPr>
          <p:spPr>
            <a:xfrm rot="10800000">
              <a:off x="4319972" y="411510"/>
              <a:ext cx="973043" cy="4355058"/>
            </a:xfrm>
            <a:custGeom>
              <a:avLst/>
              <a:gdLst>
                <a:gd name="connsiteX0" fmla="*/ 1044214 w 1044214"/>
                <a:gd name="connsiteY0" fmla="*/ 4673600 h 4673600"/>
                <a:gd name="connsiteX1" fmla="*/ 1616 w 1044214"/>
                <a:gd name="connsiteY1" fmla="*/ 4673600 h 4673600"/>
                <a:gd name="connsiteX2" fmla="*/ 0 w 1044214"/>
                <a:gd name="connsiteY2" fmla="*/ 4160273 h 4673600"/>
                <a:gd name="connsiteX3" fmla="*/ 2121 w 1044214"/>
                <a:gd name="connsiteY3" fmla="*/ 4088829 h 4673600"/>
                <a:gd name="connsiteX4" fmla="*/ 9483 w 1044214"/>
                <a:gd name="connsiteY4" fmla="*/ 3972103 h 4673600"/>
                <a:gd name="connsiteX5" fmla="*/ 19877 w 1044214"/>
                <a:gd name="connsiteY5" fmla="*/ 3855378 h 4673600"/>
                <a:gd name="connsiteX6" fmla="*/ 36767 w 1044214"/>
                <a:gd name="connsiteY6" fmla="*/ 3737507 h 4673600"/>
                <a:gd name="connsiteX7" fmla="*/ 61452 w 1044214"/>
                <a:gd name="connsiteY7" fmla="*/ 3620782 h 4673600"/>
                <a:gd name="connsiteX8" fmla="*/ 96532 w 1044214"/>
                <a:gd name="connsiteY8" fmla="*/ 3504056 h 4673600"/>
                <a:gd name="connsiteX9" fmla="*/ 144171 w 1044214"/>
                <a:gd name="connsiteY9" fmla="*/ 3387331 h 4673600"/>
                <a:gd name="connsiteX10" fmla="*/ 204801 w 1044214"/>
                <a:gd name="connsiteY10" fmla="*/ 3271750 h 4673600"/>
                <a:gd name="connsiteX11" fmla="*/ 278858 w 1044214"/>
                <a:gd name="connsiteY11" fmla="*/ 3155025 h 4673600"/>
                <a:gd name="connsiteX12" fmla="*/ 364608 w 1044214"/>
                <a:gd name="connsiteY12" fmla="*/ 3036009 h 4673600"/>
                <a:gd name="connsiteX13" fmla="*/ 455121 w 1044214"/>
                <a:gd name="connsiteY13" fmla="*/ 2919284 h 4673600"/>
                <a:gd name="connsiteX14" fmla="*/ 546068 w 1044214"/>
                <a:gd name="connsiteY14" fmla="*/ 2803703 h 4673600"/>
                <a:gd name="connsiteX15" fmla="*/ 628785 w 1044214"/>
                <a:gd name="connsiteY15" fmla="*/ 2686978 h 4673600"/>
                <a:gd name="connsiteX16" fmla="*/ 664812 w 1044214"/>
                <a:gd name="connsiteY16" fmla="*/ 2628616 h 4673600"/>
                <a:gd name="connsiteX17" fmla="*/ 684594 w 1044214"/>
                <a:gd name="connsiteY17" fmla="*/ 2591494 h 4673600"/>
                <a:gd name="connsiteX18" fmla="*/ 707460 w 1044214"/>
                <a:gd name="connsiteY18" fmla="*/ 2554981 h 4673600"/>
                <a:gd name="connsiteX19" fmla="*/ 758045 w 1044214"/>
                <a:gd name="connsiteY19" fmla="*/ 2336800 h 4673600"/>
                <a:gd name="connsiteX20" fmla="*/ 707460 w 1044214"/>
                <a:gd name="connsiteY20" fmla="*/ 2118619 h 4673600"/>
                <a:gd name="connsiteX21" fmla="*/ 692741 w 1044214"/>
                <a:gd name="connsiteY21" fmla="*/ 2095117 h 4673600"/>
                <a:gd name="connsiteX22" fmla="*/ 628785 w 1044214"/>
                <a:gd name="connsiteY22" fmla="*/ 1985480 h 4673600"/>
                <a:gd name="connsiteX23" fmla="*/ 546068 w 1044214"/>
                <a:gd name="connsiteY23" fmla="*/ 1869899 h 4673600"/>
                <a:gd name="connsiteX24" fmla="*/ 455121 w 1044214"/>
                <a:gd name="connsiteY24" fmla="*/ 1753174 h 4673600"/>
                <a:gd name="connsiteX25" fmla="*/ 364608 w 1044214"/>
                <a:gd name="connsiteY25" fmla="*/ 1636448 h 4673600"/>
                <a:gd name="connsiteX26" fmla="*/ 278858 w 1044214"/>
                <a:gd name="connsiteY26" fmla="*/ 1517434 h 4673600"/>
                <a:gd name="connsiteX27" fmla="*/ 204801 w 1044214"/>
                <a:gd name="connsiteY27" fmla="*/ 1401852 h 4673600"/>
                <a:gd name="connsiteX28" fmla="*/ 144171 w 1044214"/>
                <a:gd name="connsiteY28" fmla="*/ 1285127 h 4673600"/>
                <a:gd name="connsiteX29" fmla="*/ 96532 w 1044214"/>
                <a:gd name="connsiteY29" fmla="*/ 1168401 h 4673600"/>
                <a:gd name="connsiteX30" fmla="*/ 61452 w 1044214"/>
                <a:gd name="connsiteY30" fmla="*/ 1051676 h 4673600"/>
                <a:gd name="connsiteX31" fmla="*/ 36767 w 1044214"/>
                <a:gd name="connsiteY31" fmla="*/ 936095 h 4673600"/>
                <a:gd name="connsiteX32" fmla="*/ 19877 w 1044214"/>
                <a:gd name="connsiteY32" fmla="*/ 817081 h 4673600"/>
                <a:gd name="connsiteX33" fmla="*/ 9483 w 1044214"/>
                <a:gd name="connsiteY33" fmla="*/ 700355 h 4673600"/>
                <a:gd name="connsiteX34" fmla="*/ 2121 w 1044214"/>
                <a:gd name="connsiteY34" fmla="*/ 583630 h 4673600"/>
                <a:gd name="connsiteX35" fmla="*/ 28 w 1044214"/>
                <a:gd name="connsiteY35" fmla="*/ 513810 h 4673600"/>
                <a:gd name="connsiteX36" fmla="*/ 1616 w 1044214"/>
                <a:gd name="connsiteY36" fmla="*/ 0 h 4673600"/>
                <a:gd name="connsiteX37" fmla="*/ 1044214 w 1044214"/>
                <a:gd name="connsiteY37" fmla="*/ 0 h 467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044214" h="4673600">
                  <a:moveTo>
                    <a:pt x="1044214" y="4673600"/>
                  </a:moveTo>
                  <a:lnTo>
                    <a:pt x="1616" y="4673600"/>
                  </a:lnTo>
                  <a:cubicBezTo>
                    <a:pt x="1078" y="4502492"/>
                    <a:pt x="539" y="4331382"/>
                    <a:pt x="0" y="4160273"/>
                  </a:cubicBezTo>
                  <a:lnTo>
                    <a:pt x="2121" y="4088829"/>
                  </a:lnTo>
                  <a:lnTo>
                    <a:pt x="9483" y="3972103"/>
                  </a:lnTo>
                  <a:lnTo>
                    <a:pt x="19877" y="3855378"/>
                  </a:lnTo>
                  <a:lnTo>
                    <a:pt x="36767" y="3737507"/>
                  </a:lnTo>
                  <a:lnTo>
                    <a:pt x="61452" y="3620782"/>
                  </a:lnTo>
                  <a:lnTo>
                    <a:pt x="96532" y="3504056"/>
                  </a:lnTo>
                  <a:lnTo>
                    <a:pt x="144171" y="3387331"/>
                  </a:lnTo>
                  <a:lnTo>
                    <a:pt x="204801" y="3271750"/>
                  </a:lnTo>
                  <a:lnTo>
                    <a:pt x="278858" y="3155025"/>
                  </a:lnTo>
                  <a:lnTo>
                    <a:pt x="364608" y="3036009"/>
                  </a:lnTo>
                  <a:lnTo>
                    <a:pt x="455121" y="2919284"/>
                  </a:lnTo>
                  <a:lnTo>
                    <a:pt x="546068" y="2803703"/>
                  </a:lnTo>
                  <a:cubicBezTo>
                    <a:pt x="575012" y="2764986"/>
                    <a:pt x="603811" y="2725887"/>
                    <a:pt x="628785" y="2686978"/>
                  </a:cubicBezTo>
                  <a:cubicBezTo>
                    <a:pt x="641273" y="2667524"/>
                    <a:pt x="653453" y="2648070"/>
                    <a:pt x="664812" y="2628616"/>
                  </a:cubicBezTo>
                  <a:lnTo>
                    <a:pt x="684594" y="2591494"/>
                  </a:lnTo>
                  <a:lnTo>
                    <a:pt x="707460" y="2554981"/>
                  </a:lnTo>
                  <a:cubicBezTo>
                    <a:pt x="739397" y="2492700"/>
                    <a:pt x="758045" y="2417619"/>
                    <a:pt x="758045" y="2336800"/>
                  </a:cubicBezTo>
                  <a:cubicBezTo>
                    <a:pt x="758045" y="2255981"/>
                    <a:pt x="739397" y="2180900"/>
                    <a:pt x="707460" y="2118619"/>
                  </a:cubicBezTo>
                  <a:lnTo>
                    <a:pt x="692741" y="2095117"/>
                  </a:lnTo>
                  <a:lnTo>
                    <a:pt x="628785" y="1985480"/>
                  </a:lnTo>
                  <a:lnTo>
                    <a:pt x="546068" y="1869899"/>
                  </a:lnTo>
                  <a:lnTo>
                    <a:pt x="455121" y="1753174"/>
                  </a:lnTo>
                  <a:lnTo>
                    <a:pt x="364608" y="1636448"/>
                  </a:lnTo>
                  <a:lnTo>
                    <a:pt x="278858" y="1517434"/>
                  </a:lnTo>
                  <a:lnTo>
                    <a:pt x="204801" y="1401852"/>
                  </a:lnTo>
                  <a:lnTo>
                    <a:pt x="144171" y="1285127"/>
                  </a:lnTo>
                  <a:lnTo>
                    <a:pt x="96532" y="1168401"/>
                  </a:lnTo>
                  <a:lnTo>
                    <a:pt x="61452" y="1051676"/>
                  </a:lnTo>
                  <a:lnTo>
                    <a:pt x="36767" y="936095"/>
                  </a:lnTo>
                  <a:lnTo>
                    <a:pt x="19877" y="817081"/>
                  </a:lnTo>
                  <a:lnTo>
                    <a:pt x="9483" y="700355"/>
                  </a:lnTo>
                  <a:lnTo>
                    <a:pt x="2121" y="583630"/>
                  </a:lnTo>
                  <a:cubicBezTo>
                    <a:pt x="1423" y="560356"/>
                    <a:pt x="726" y="537084"/>
                    <a:pt x="28" y="513810"/>
                  </a:cubicBezTo>
                  <a:cubicBezTo>
                    <a:pt x="557" y="342540"/>
                    <a:pt x="1087" y="171271"/>
                    <a:pt x="1616" y="0"/>
                  </a:cubicBezTo>
                  <a:lnTo>
                    <a:pt x="1044214" y="0"/>
                  </a:lnTo>
                  <a:close/>
                </a:path>
              </a:pathLst>
            </a:custGeom>
            <a:solidFill>
              <a:schemeClr val="tx1">
                <a:alpha val="16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17"/>
            <p:cNvSpPr/>
            <p:nvPr/>
          </p:nvSpPr>
          <p:spPr>
            <a:xfrm rot="10800000">
              <a:off x="3346930" y="411510"/>
              <a:ext cx="1946085" cy="4355058"/>
            </a:xfrm>
            <a:custGeom>
              <a:avLst/>
              <a:gdLst>
                <a:gd name="connsiteX0" fmla="*/ 2086812 w 2088428"/>
                <a:gd name="connsiteY0" fmla="*/ 4314828 h 4314828"/>
                <a:gd name="connsiteX1" fmla="*/ 1044214 w 2088428"/>
                <a:gd name="connsiteY1" fmla="*/ 4314828 h 4314828"/>
                <a:gd name="connsiteX2" fmla="*/ 1616 w 2088428"/>
                <a:gd name="connsiteY2" fmla="*/ 4314828 h 4314828"/>
                <a:gd name="connsiteX3" fmla="*/ 0 w 2088428"/>
                <a:gd name="connsiteY3" fmla="*/ 3840907 h 4314828"/>
                <a:gd name="connsiteX4" fmla="*/ 2121 w 2088428"/>
                <a:gd name="connsiteY4" fmla="*/ 3774947 h 4314828"/>
                <a:gd name="connsiteX5" fmla="*/ 9483 w 2088428"/>
                <a:gd name="connsiteY5" fmla="*/ 3667182 h 4314828"/>
                <a:gd name="connsiteX6" fmla="*/ 19877 w 2088428"/>
                <a:gd name="connsiteY6" fmla="*/ 3559417 h 4314828"/>
                <a:gd name="connsiteX7" fmla="*/ 36767 w 2088428"/>
                <a:gd name="connsiteY7" fmla="*/ 3450595 h 4314828"/>
                <a:gd name="connsiteX8" fmla="*/ 61452 w 2088428"/>
                <a:gd name="connsiteY8" fmla="*/ 3342830 h 4314828"/>
                <a:gd name="connsiteX9" fmla="*/ 96532 w 2088428"/>
                <a:gd name="connsiteY9" fmla="*/ 3235065 h 4314828"/>
                <a:gd name="connsiteX10" fmla="*/ 144171 w 2088428"/>
                <a:gd name="connsiteY10" fmla="*/ 3127300 h 4314828"/>
                <a:gd name="connsiteX11" fmla="*/ 204801 w 2088428"/>
                <a:gd name="connsiteY11" fmla="*/ 3020592 h 4314828"/>
                <a:gd name="connsiteX12" fmla="*/ 278858 w 2088428"/>
                <a:gd name="connsiteY12" fmla="*/ 2912827 h 4314828"/>
                <a:gd name="connsiteX13" fmla="*/ 364608 w 2088428"/>
                <a:gd name="connsiteY13" fmla="*/ 2802948 h 4314828"/>
                <a:gd name="connsiteX14" fmla="*/ 455121 w 2088428"/>
                <a:gd name="connsiteY14" fmla="*/ 2695183 h 4314828"/>
                <a:gd name="connsiteX15" fmla="*/ 546068 w 2088428"/>
                <a:gd name="connsiteY15" fmla="*/ 2588475 h 4314828"/>
                <a:gd name="connsiteX16" fmla="*/ 628785 w 2088428"/>
                <a:gd name="connsiteY16" fmla="*/ 2480710 h 4314828"/>
                <a:gd name="connsiteX17" fmla="*/ 664812 w 2088428"/>
                <a:gd name="connsiteY17" fmla="*/ 2426828 h 4314828"/>
                <a:gd name="connsiteX18" fmla="*/ 684594 w 2088428"/>
                <a:gd name="connsiteY18" fmla="*/ 2392556 h 4314828"/>
                <a:gd name="connsiteX19" fmla="*/ 707460 w 2088428"/>
                <a:gd name="connsiteY19" fmla="*/ 2358846 h 4314828"/>
                <a:gd name="connsiteX20" fmla="*/ 758045 w 2088428"/>
                <a:gd name="connsiteY20" fmla="*/ 2157414 h 4314828"/>
                <a:gd name="connsiteX21" fmla="*/ 707460 w 2088428"/>
                <a:gd name="connsiteY21" fmla="*/ 1955982 h 4314828"/>
                <a:gd name="connsiteX22" fmla="*/ 692741 w 2088428"/>
                <a:gd name="connsiteY22" fmla="*/ 1934284 h 4314828"/>
                <a:gd name="connsiteX23" fmla="*/ 628785 w 2088428"/>
                <a:gd name="connsiteY23" fmla="*/ 1833063 h 4314828"/>
                <a:gd name="connsiteX24" fmla="*/ 546068 w 2088428"/>
                <a:gd name="connsiteY24" fmla="*/ 1726355 h 4314828"/>
                <a:gd name="connsiteX25" fmla="*/ 455121 w 2088428"/>
                <a:gd name="connsiteY25" fmla="*/ 1618590 h 4314828"/>
                <a:gd name="connsiteX26" fmla="*/ 364608 w 2088428"/>
                <a:gd name="connsiteY26" fmla="*/ 1510825 h 4314828"/>
                <a:gd name="connsiteX27" fmla="*/ 278858 w 2088428"/>
                <a:gd name="connsiteY27" fmla="*/ 1400947 h 4314828"/>
                <a:gd name="connsiteX28" fmla="*/ 204801 w 2088428"/>
                <a:gd name="connsiteY28" fmla="*/ 1294238 h 4314828"/>
                <a:gd name="connsiteX29" fmla="*/ 144171 w 2088428"/>
                <a:gd name="connsiteY29" fmla="*/ 1186473 h 4314828"/>
                <a:gd name="connsiteX30" fmla="*/ 96532 w 2088428"/>
                <a:gd name="connsiteY30" fmla="*/ 1078708 h 4314828"/>
                <a:gd name="connsiteX31" fmla="*/ 61452 w 2088428"/>
                <a:gd name="connsiteY31" fmla="*/ 970943 h 4314828"/>
                <a:gd name="connsiteX32" fmla="*/ 36767 w 2088428"/>
                <a:gd name="connsiteY32" fmla="*/ 864235 h 4314828"/>
                <a:gd name="connsiteX33" fmla="*/ 19877 w 2088428"/>
                <a:gd name="connsiteY33" fmla="*/ 754357 h 4314828"/>
                <a:gd name="connsiteX34" fmla="*/ 9483 w 2088428"/>
                <a:gd name="connsiteY34" fmla="*/ 646592 h 4314828"/>
                <a:gd name="connsiteX35" fmla="*/ 2121 w 2088428"/>
                <a:gd name="connsiteY35" fmla="*/ 538827 h 4314828"/>
                <a:gd name="connsiteX36" fmla="*/ 28 w 2088428"/>
                <a:gd name="connsiteY36" fmla="*/ 474367 h 4314828"/>
                <a:gd name="connsiteX37" fmla="*/ 1616 w 2088428"/>
                <a:gd name="connsiteY37" fmla="*/ 0 h 4314828"/>
                <a:gd name="connsiteX38" fmla="*/ 1044214 w 2088428"/>
                <a:gd name="connsiteY38" fmla="*/ 0 h 4314828"/>
                <a:gd name="connsiteX39" fmla="*/ 2086812 w 2088428"/>
                <a:gd name="connsiteY39" fmla="*/ 0 h 4314828"/>
                <a:gd name="connsiteX40" fmla="*/ 2088428 w 2088428"/>
                <a:gd name="connsiteY40" fmla="*/ 473921 h 4314828"/>
                <a:gd name="connsiteX41" fmla="*/ 2086307 w 2088428"/>
                <a:gd name="connsiteY41" fmla="*/ 539881 h 4314828"/>
                <a:gd name="connsiteX42" fmla="*/ 2078945 w 2088428"/>
                <a:gd name="connsiteY42" fmla="*/ 647647 h 4314828"/>
                <a:gd name="connsiteX43" fmla="*/ 2068552 w 2088428"/>
                <a:gd name="connsiteY43" fmla="*/ 755412 h 4314828"/>
                <a:gd name="connsiteX44" fmla="*/ 2051661 w 2088428"/>
                <a:gd name="connsiteY44" fmla="*/ 864233 h 4314828"/>
                <a:gd name="connsiteX45" fmla="*/ 2026976 w 2088428"/>
                <a:gd name="connsiteY45" fmla="*/ 971998 h 4314828"/>
                <a:gd name="connsiteX46" fmla="*/ 1991897 w 2088428"/>
                <a:gd name="connsiteY46" fmla="*/ 1079763 h 4314828"/>
                <a:gd name="connsiteX47" fmla="*/ 1944258 w 2088428"/>
                <a:gd name="connsiteY47" fmla="*/ 1187528 h 4314828"/>
                <a:gd name="connsiteX48" fmla="*/ 1883627 w 2088428"/>
                <a:gd name="connsiteY48" fmla="*/ 1294237 h 4314828"/>
                <a:gd name="connsiteX49" fmla="*/ 1809570 w 2088428"/>
                <a:gd name="connsiteY49" fmla="*/ 1402002 h 4314828"/>
                <a:gd name="connsiteX50" fmla="*/ 1723821 w 2088428"/>
                <a:gd name="connsiteY50" fmla="*/ 1511880 h 4314828"/>
                <a:gd name="connsiteX51" fmla="*/ 1633308 w 2088428"/>
                <a:gd name="connsiteY51" fmla="*/ 1619645 h 4314828"/>
                <a:gd name="connsiteX52" fmla="*/ 1542361 w 2088428"/>
                <a:gd name="connsiteY52" fmla="*/ 1726353 h 4314828"/>
                <a:gd name="connsiteX53" fmla="*/ 1459643 w 2088428"/>
                <a:gd name="connsiteY53" fmla="*/ 1834118 h 4314828"/>
                <a:gd name="connsiteX54" fmla="*/ 1423616 w 2088428"/>
                <a:gd name="connsiteY54" fmla="*/ 1888000 h 4314828"/>
                <a:gd name="connsiteX55" fmla="*/ 1403834 w 2088428"/>
                <a:gd name="connsiteY55" fmla="*/ 1922273 h 4314828"/>
                <a:gd name="connsiteX56" fmla="*/ 1380969 w 2088428"/>
                <a:gd name="connsiteY56" fmla="*/ 1955982 h 4314828"/>
                <a:gd name="connsiteX57" fmla="*/ 1330383 w 2088428"/>
                <a:gd name="connsiteY57" fmla="*/ 2157414 h 4314828"/>
                <a:gd name="connsiteX58" fmla="*/ 1380969 w 2088428"/>
                <a:gd name="connsiteY58" fmla="*/ 2358846 h 4314828"/>
                <a:gd name="connsiteX59" fmla="*/ 1395687 w 2088428"/>
                <a:gd name="connsiteY59" fmla="*/ 2380545 h 4314828"/>
                <a:gd name="connsiteX60" fmla="*/ 1459643 w 2088428"/>
                <a:gd name="connsiteY60" fmla="*/ 2481765 h 4314828"/>
                <a:gd name="connsiteX61" fmla="*/ 1542361 w 2088428"/>
                <a:gd name="connsiteY61" fmla="*/ 2588473 h 4314828"/>
                <a:gd name="connsiteX62" fmla="*/ 1633308 w 2088428"/>
                <a:gd name="connsiteY62" fmla="*/ 2696238 h 4314828"/>
                <a:gd name="connsiteX63" fmla="*/ 1723821 w 2088428"/>
                <a:gd name="connsiteY63" fmla="*/ 2804003 h 4314828"/>
                <a:gd name="connsiteX64" fmla="*/ 1809570 w 2088428"/>
                <a:gd name="connsiteY64" fmla="*/ 2913881 h 4314828"/>
                <a:gd name="connsiteX65" fmla="*/ 1883627 w 2088428"/>
                <a:gd name="connsiteY65" fmla="*/ 3020590 h 4314828"/>
                <a:gd name="connsiteX66" fmla="*/ 1944258 w 2088428"/>
                <a:gd name="connsiteY66" fmla="*/ 3128355 h 4314828"/>
                <a:gd name="connsiteX67" fmla="*/ 1991897 w 2088428"/>
                <a:gd name="connsiteY67" fmla="*/ 3236120 h 4314828"/>
                <a:gd name="connsiteX68" fmla="*/ 2026976 w 2088428"/>
                <a:gd name="connsiteY68" fmla="*/ 3343885 h 4314828"/>
                <a:gd name="connsiteX69" fmla="*/ 2051661 w 2088428"/>
                <a:gd name="connsiteY69" fmla="*/ 3450594 h 4314828"/>
                <a:gd name="connsiteX70" fmla="*/ 2068552 w 2088428"/>
                <a:gd name="connsiteY70" fmla="*/ 3560472 h 4314828"/>
                <a:gd name="connsiteX71" fmla="*/ 2078945 w 2088428"/>
                <a:gd name="connsiteY71" fmla="*/ 3668237 h 4314828"/>
                <a:gd name="connsiteX72" fmla="*/ 2086307 w 2088428"/>
                <a:gd name="connsiteY72" fmla="*/ 3776002 h 4314828"/>
                <a:gd name="connsiteX73" fmla="*/ 2088401 w 2088428"/>
                <a:gd name="connsiteY73" fmla="*/ 3840461 h 4314828"/>
                <a:gd name="connsiteX74" fmla="*/ 2086812 w 2088428"/>
                <a:gd name="connsiteY74" fmla="*/ 4314828 h 4314828"/>
                <a:gd name="connsiteX0" fmla="*/ 2086812 w 2088428"/>
                <a:gd name="connsiteY0" fmla="*/ 4314828 h 4314828"/>
                <a:gd name="connsiteX1" fmla="*/ 1616 w 2088428"/>
                <a:gd name="connsiteY1" fmla="*/ 4314828 h 4314828"/>
                <a:gd name="connsiteX2" fmla="*/ 0 w 2088428"/>
                <a:gd name="connsiteY2" fmla="*/ 3840907 h 4314828"/>
                <a:gd name="connsiteX3" fmla="*/ 2121 w 2088428"/>
                <a:gd name="connsiteY3" fmla="*/ 3774947 h 4314828"/>
                <a:gd name="connsiteX4" fmla="*/ 9483 w 2088428"/>
                <a:gd name="connsiteY4" fmla="*/ 3667182 h 4314828"/>
                <a:gd name="connsiteX5" fmla="*/ 19877 w 2088428"/>
                <a:gd name="connsiteY5" fmla="*/ 3559417 h 4314828"/>
                <a:gd name="connsiteX6" fmla="*/ 36767 w 2088428"/>
                <a:gd name="connsiteY6" fmla="*/ 3450595 h 4314828"/>
                <a:gd name="connsiteX7" fmla="*/ 61452 w 2088428"/>
                <a:gd name="connsiteY7" fmla="*/ 3342830 h 4314828"/>
                <a:gd name="connsiteX8" fmla="*/ 96532 w 2088428"/>
                <a:gd name="connsiteY8" fmla="*/ 3235065 h 4314828"/>
                <a:gd name="connsiteX9" fmla="*/ 144171 w 2088428"/>
                <a:gd name="connsiteY9" fmla="*/ 3127300 h 4314828"/>
                <a:gd name="connsiteX10" fmla="*/ 204801 w 2088428"/>
                <a:gd name="connsiteY10" fmla="*/ 3020592 h 4314828"/>
                <a:gd name="connsiteX11" fmla="*/ 278858 w 2088428"/>
                <a:gd name="connsiteY11" fmla="*/ 2912827 h 4314828"/>
                <a:gd name="connsiteX12" fmla="*/ 364608 w 2088428"/>
                <a:gd name="connsiteY12" fmla="*/ 2802948 h 4314828"/>
                <a:gd name="connsiteX13" fmla="*/ 455121 w 2088428"/>
                <a:gd name="connsiteY13" fmla="*/ 2695183 h 4314828"/>
                <a:gd name="connsiteX14" fmla="*/ 546068 w 2088428"/>
                <a:gd name="connsiteY14" fmla="*/ 2588475 h 4314828"/>
                <a:gd name="connsiteX15" fmla="*/ 628785 w 2088428"/>
                <a:gd name="connsiteY15" fmla="*/ 2480710 h 4314828"/>
                <a:gd name="connsiteX16" fmla="*/ 664812 w 2088428"/>
                <a:gd name="connsiteY16" fmla="*/ 2426828 h 4314828"/>
                <a:gd name="connsiteX17" fmla="*/ 684594 w 2088428"/>
                <a:gd name="connsiteY17" fmla="*/ 2392556 h 4314828"/>
                <a:gd name="connsiteX18" fmla="*/ 707460 w 2088428"/>
                <a:gd name="connsiteY18" fmla="*/ 2358846 h 4314828"/>
                <a:gd name="connsiteX19" fmla="*/ 758045 w 2088428"/>
                <a:gd name="connsiteY19" fmla="*/ 2157414 h 4314828"/>
                <a:gd name="connsiteX20" fmla="*/ 707460 w 2088428"/>
                <a:gd name="connsiteY20" fmla="*/ 1955982 h 4314828"/>
                <a:gd name="connsiteX21" fmla="*/ 692741 w 2088428"/>
                <a:gd name="connsiteY21" fmla="*/ 1934284 h 4314828"/>
                <a:gd name="connsiteX22" fmla="*/ 628785 w 2088428"/>
                <a:gd name="connsiteY22" fmla="*/ 1833063 h 4314828"/>
                <a:gd name="connsiteX23" fmla="*/ 546068 w 2088428"/>
                <a:gd name="connsiteY23" fmla="*/ 1726355 h 4314828"/>
                <a:gd name="connsiteX24" fmla="*/ 455121 w 2088428"/>
                <a:gd name="connsiteY24" fmla="*/ 1618590 h 4314828"/>
                <a:gd name="connsiteX25" fmla="*/ 364608 w 2088428"/>
                <a:gd name="connsiteY25" fmla="*/ 1510825 h 4314828"/>
                <a:gd name="connsiteX26" fmla="*/ 278858 w 2088428"/>
                <a:gd name="connsiteY26" fmla="*/ 1400947 h 4314828"/>
                <a:gd name="connsiteX27" fmla="*/ 204801 w 2088428"/>
                <a:gd name="connsiteY27" fmla="*/ 1294238 h 4314828"/>
                <a:gd name="connsiteX28" fmla="*/ 144171 w 2088428"/>
                <a:gd name="connsiteY28" fmla="*/ 1186473 h 4314828"/>
                <a:gd name="connsiteX29" fmla="*/ 96532 w 2088428"/>
                <a:gd name="connsiteY29" fmla="*/ 1078708 h 4314828"/>
                <a:gd name="connsiteX30" fmla="*/ 61452 w 2088428"/>
                <a:gd name="connsiteY30" fmla="*/ 970943 h 4314828"/>
                <a:gd name="connsiteX31" fmla="*/ 36767 w 2088428"/>
                <a:gd name="connsiteY31" fmla="*/ 864235 h 4314828"/>
                <a:gd name="connsiteX32" fmla="*/ 19877 w 2088428"/>
                <a:gd name="connsiteY32" fmla="*/ 754357 h 4314828"/>
                <a:gd name="connsiteX33" fmla="*/ 9483 w 2088428"/>
                <a:gd name="connsiteY33" fmla="*/ 646592 h 4314828"/>
                <a:gd name="connsiteX34" fmla="*/ 2121 w 2088428"/>
                <a:gd name="connsiteY34" fmla="*/ 538827 h 4314828"/>
                <a:gd name="connsiteX35" fmla="*/ 28 w 2088428"/>
                <a:gd name="connsiteY35" fmla="*/ 474367 h 4314828"/>
                <a:gd name="connsiteX36" fmla="*/ 1616 w 2088428"/>
                <a:gd name="connsiteY36" fmla="*/ 0 h 4314828"/>
                <a:gd name="connsiteX37" fmla="*/ 1044214 w 2088428"/>
                <a:gd name="connsiteY37" fmla="*/ 0 h 4314828"/>
                <a:gd name="connsiteX38" fmla="*/ 2086812 w 2088428"/>
                <a:gd name="connsiteY38" fmla="*/ 0 h 4314828"/>
                <a:gd name="connsiteX39" fmla="*/ 2088428 w 2088428"/>
                <a:gd name="connsiteY39" fmla="*/ 473921 h 4314828"/>
                <a:gd name="connsiteX40" fmla="*/ 2086307 w 2088428"/>
                <a:gd name="connsiteY40" fmla="*/ 539881 h 4314828"/>
                <a:gd name="connsiteX41" fmla="*/ 2078945 w 2088428"/>
                <a:gd name="connsiteY41" fmla="*/ 647647 h 4314828"/>
                <a:gd name="connsiteX42" fmla="*/ 2068552 w 2088428"/>
                <a:gd name="connsiteY42" fmla="*/ 755412 h 4314828"/>
                <a:gd name="connsiteX43" fmla="*/ 2051661 w 2088428"/>
                <a:gd name="connsiteY43" fmla="*/ 864233 h 4314828"/>
                <a:gd name="connsiteX44" fmla="*/ 2026976 w 2088428"/>
                <a:gd name="connsiteY44" fmla="*/ 971998 h 4314828"/>
                <a:gd name="connsiteX45" fmla="*/ 1991897 w 2088428"/>
                <a:gd name="connsiteY45" fmla="*/ 1079763 h 4314828"/>
                <a:gd name="connsiteX46" fmla="*/ 1944258 w 2088428"/>
                <a:gd name="connsiteY46" fmla="*/ 1187528 h 4314828"/>
                <a:gd name="connsiteX47" fmla="*/ 1883627 w 2088428"/>
                <a:gd name="connsiteY47" fmla="*/ 1294237 h 4314828"/>
                <a:gd name="connsiteX48" fmla="*/ 1809570 w 2088428"/>
                <a:gd name="connsiteY48" fmla="*/ 1402002 h 4314828"/>
                <a:gd name="connsiteX49" fmla="*/ 1723821 w 2088428"/>
                <a:gd name="connsiteY49" fmla="*/ 1511880 h 4314828"/>
                <a:gd name="connsiteX50" fmla="*/ 1633308 w 2088428"/>
                <a:gd name="connsiteY50" fmla="*/ 1619645 h 4314828"/>
                <a:gd name="connsiteX51" fmla="*/ 1542361 w 2088428"/>
                <a:gd name="connsiteY51" fmla="*/ 1726353 h 4314828"/>
                <a:gd name="connsiteX52" fmla="*/ 1459643 w 2088428"/>
                <a:gd name="connsiteY52" fmla="*/ 1834118 h 4314828"/>
                <a:gd name="connsiteX53" fmla="*/ 1423616 w 2088428"/>
                <a:gd name="connsiteY53" fmla="*/ 1888000 h 4314828"/>
                <a:gd name="connsiteX54" fmla="*/ 1403834 w 2088428"/>
                <a:gd name="connsiteY54" fmla="*/ 1922273 h 4314828"/>
                <a:gd name="connsiteX55" fmla="*/ 1380969 w 2088428"/>
                <a:gd name="connsiteY55" fmla="*/ 1955982 h 4314828"/>
                <a:gd name="connsiteX56" fmla="*/ 1330383 w 2088428"/>
                <a:gd name="connsiteY56" fmla="*/ 2157414 h 4314828"/>
                <a:gd name="connsiteX57" fmla="*/ 1380969 w 2088428"/>
                <a:gd name="connsiteY57" fmla="*/ 2358846 h 4314828"/>
                <a:gd name="connsiteX58" fmla="*/ 1395687 w 2088428"/>
                <a:gd name="connsiteY58" fmla="*/ 2380545 h 4314828"/>
                <a:gd name="connsiteX59" fmla="*/ 1459643 w 2088428"/>
                <a:gd name="connsiteY59" fmla="*/ 2481765 h 4314828"/>
                <a:gd name="connsiteX60" fmla="*/ 1542361 w 2088428"/>
                <a:gd name="connsiteY60" fmla="*/ 2588473 h 4314828"/>
                <a:gd name="connsiteX61" fmla="*/ 1633308 w 2088428"/>
                <a:gd name="connsiteY61" fmla="*/ 2696238 h 4314828"/>
                <a:gd name="connsiteX62" fmla="*/ 1723821 w 2088428"/>
                <a:gd name="connsiteY62" fmla="*/ 2804003 h 4314828"/>
                <a:gd name="connsiteX63" fmla="*/ 1809570 w 2088428"/>
                <a:gd name="connsiteY63" fmla="*/ 2913881 h 4314828"/>
                <a:gd name="connsiteX64" fmla="*/ 1883627 w 2088428"/>
                <a:gd name="connsiteY64" fmla="*/ 3020590 h 4314828"/>
                <a:gd name="connsiteX65" fmla="*/ 1944258 w 2088428"/>
                <a:gd name="connsiteY65" fmla="*/ 3128355 h 4314828"/>
                <a:gd name="connsiteX66" fmla="*/ 1991897 w 2088428"/>
                <a:gd name="connsiteY66" fmla="*/ 3236120 h 4314828"/>
                <a:gd name="connsiteX67" fmla="*/ 2026976 w 2088428"/>
                <a:gd name="connsiteY67" fmla="*/ 3343885 h 4314828"/>
                <a:gd name="connsiteX68" fmla="*/ 2051661 w 2088428"/>
                <a:gd name="connsiteY68" fmla="*/ 3450594 h 4314828"/>
                <a:gd name="connsiteX69" fmla="*/ 2068552 w 2088428"/>
                <a:gd name="connsiteY69" fmla="*/ 3560472 h 4314828"/>
                <a:gd name="connsiteX70" fmla="*/ 2078945 w 2088428"/>
                <a:gd name="connsiteY70" fmla="*/ 3668237 h 4314828"/>
                <a:gd name="connsiteX71" fmla="*/ 2086307 w 2088428"/>
                <a:gd name="connsiteY71" fmla="*/ 3776002 h 4314828"/>
                <a:gd name="connsiteX72" fmla="*/ 2088401 w 2088428"/>
                <a:gd name="connsiteY72" fmla="*/ 3840461 h 4314828"/>
                <a:gd name="connsiteX73" fmla="*/ 2086812 w 2088428"/>
                <a:gd name="connsiteY73" fmla="*/ 4314828 h 4314828"/>
                <a:gd name="connsiteX0" fmla="*/ 2086812 w 2088428"/>
                <a:gd name="connsiteY0" fmla="*/ 4314828 h 4314828"/>
                <a:gd name="connsiteX1" fmla="*/ 1616 w 2088428"/>
                <a:gd name="connsiteY1" fmla="*/ 4314828 h 4314828"/>
                <a:gd name="connsiteX2" fmla="*/ 0 w 2088428"/>
                <a:gd name="connsiteY2" fmla="*/ 3840907 h 4314828"/>
                <a:gd name="connsiteX3" fmla="*/ 2121 w 2088428"/>
                <a:gd name="connsiteY3" fmla="*/ 3774947 h 4314828"/>
                <a:gd name="connsiteX4" fmla="*/ 9483 w 2088428"/>
                <a:gd name="connsiteY4" fmla="*/ 3667182 h 4314828"/>
                <a:gd name="connsiteX5" fmla="*/ 19877 w 2088428"/>
                <a:gd name="connsiteY5" fmla="*/ 3559417 h 4314828"/>
                <a:gd name="connsiteX6" fmla="*/ 36767 w 2088428"/>
                <a:gd name="connsiteY6" fmla="*/ 3450595 h 4314828"/>
                <a:gd name="connsiteX7" fmla="*/ 61452 w 2088428"/>
                <a:gd name="connsiteY7" fmla="*/ 3342830 h 4314828"/>
                <a:gd name="connsiteX8" fmla="*/ 96532 w 2088428"/>
                <a:gd name="connsiteY8" fmla="*/ 3235065 h 4314828"/>
                <a:gd name="connsiteX9" fmla="*/ 144171 w 2088428"/>
                <a:gd name="connsiteY9" fmla="*/ 3127300 h 4314828"/>
                <a:gd name="connsiteX10" fmla="*/ 204801 w 2088428"/>
                <a:gd name="connsiteY10" fmla="*/ 3020592 h 4314828"/>
                <a:gd name="connsiteX11" fmla="*/ 278858 w 2088428"/>
                <a:gd name="connsiteY11" fmla="*/ 2912827 h 4314828"/>
                <a:gd name="connsiteX12" fmla="*/ 364608 w 2088428"/>
                <a:gd name="connsiteY12" fmla="*/ 2802948 h 4314828"/>
                <a:gd name="connsiteX13" fmla="*/ 455121 w 2088428"/>
                <a:gd name="connsiteY13" fmla="*/ 2695183 h 4314828"/>
                <a:gd name="connsiteX14" fmla="*/ 546068 w 2088428"/>
                <a:gd name="connsiteY14" fmla="*/ 2588475 h 4314828"/>
                <a:gd name="connsiteX15" fmla="*/ 628785 w 2088428"/>
                <a:gd name="connsiteY15" fmla="*/ 2480710 h 4314828"/>
                <a:gd name="connsiteX16" fmla="*/ 664812 w 2088428"/>
                <a:gd name="connsiteY16" fmla="*/ 2426828 h 4314828"/>
                <a:gd name="connsiteX17" fmla="*/ 684594 w 2088428"/>
                <a:gd name="connsiteY17" fmla="*/ 2392556 h 4314828"/>
                <a:gd name="connsiteX18" fmla="*/ 707460 w 2088428"/>
                <a:gd name="connsiteY18" fmla="*/ 2358846 h 4314828"/>
                <a:gd name="connsiteX19" fmla="*/ 758045 w 2088428"/>
                <a:gd name="connsiteY19" fmla="*/ 2157414 h 4314828"/>
                <a:gd name="connsiteX20" fmla="*/ 707460 w 2088428"/>
                <a:gd name="connsiteY20" fmla="*/ 1955982 h 4314828"/>
                <a:gd name="connsiteX21" fmla="*/ 692741 w 2088428"/>
                <a:gd name="connsiteY21" fmla="*/ 1934284 h 4314828"/>
                <a:gd name="connsiteX22" fmla="*/ 628785 w 2088428"/>
                <a:gd name="connsiteY22" fmla="*/ 1833063 h 4314828"/>
                <a:gd name="connsiteX23" fmla="*/ 546068 w 2088428"/>
                <a:gd name="connsiteY23" fmla="*/ 1726355 h 4314828"/>
                <a:gd name="connsiteX24" fmla="*/ 455121 w 2088428"/>
                <a:gd name="connsiteY24" fmla="*/ 1618590 h 4314828"/>
                <a:gd name="connsiteX25" fmla="*/ 364608 w 2088428"/>
                <a:gd name="connsiteY25" fmla="*/ 1510825 h 4314828"/>
                <a:gd name="connsiteX26" fmla="*/ 278858 w 2088428"/>
                <a:gd name="connsiteY26" fmla="*/ 1400947 h 4314828"/>
                <a:gd name="connsiteX27" fmla="*/ 204801 w 2088428"/>
                <a:gd name="connsiteY27" fmla="*/ 1294238 h 4314828"/>
                <a:gd name="connsiteX28" fmla="*/ 144171 w 2088428"/>
                <a:gd name="connsiteY28" fmla="*/ 1186473 h 4314828"/>
                <a:gd name="connsiteX29" fmla="*/ 96532 w 2088428"/>
                <a:gd name="connsiteY29" fmla="*/ 1078708 h 4314828"/>
                <a:gd name="connsiteX30" fmla="*/ 61452 w 2088428"/>
                <a:gd name="connsiteY30" fmla="*/ 970943 h 4314828"/>
                <a:gd name="connsiteX31" fmla="*/ 36767 w 2088428"/>
                <a:gd name="connsiteY31" fmla="*/ 864235 h 4314828"/>
                <a:gd name="connsiteX32" fmla="*/ 19877 w 2088428"/>
                <a:gd name="connsiteY32" fmla="*/ 754357 h 4314828"/>
                <a:gd name="connsiteX33" fmla="*/ 9483 w 2088428"/>
                <a:gd name="connsiteY33" fmla="*/ 646592 h 4314828"/>
                <a:gd name="connsiteX34" fmla="*/ 2121 w 2088428"/>
                <a:gd name="connsiteY34" fmla="*/ 538827 h 4314828"/>
                <a:gd name="connsiteX35" fmla="*/ 28 w 2088428"/>
                <a:gd name="connsiteY35" fmla="*/ 474367 h 4314828"/>
                <a:gd name="connsiteX36" fmla="*/ 1616 w 2088428"/>
                <a:gd name="connsiteY36" fmla="*/ 0 h 4314828"/>
                <a:gd name="connsiteX37" fmla="*/ 2086812 w 2088428"/>
                <a:gd name="connsiteY37" fmla="*/ 0 h 4314828"/>
                <a:gd name="connsiteX38" fmla="*/ 2088428 w 2088428"/>
                <a:gd name="connsiteY38" fmla="*/ 473921 h 4314828"/>
                <a:gd name="connsiteX39" fmla="*/ 2086307 w 2088428"/>
                <a:gd name="connsiteY39" fmla="*/ 539881 h 4314828"/>
                <a:gd name="connsiteX40" fmla="*/ 2078945 w 2088428"/>
                <a:gd name="connsiteY40" fmla="*/ 647647 h 4314828"/>
                <a:gd name="connsiteX41" fmla="*/ 2068552 w 2088428"/>
                <a:gd name="connsiteY41" fmla="*/ 755412 h 4314828"/>
                <a:gd name="connsiteX42" fmla="*/ 2051661 w 2088428"/>
                <a:gd name="connsiteY42" fmla="*/ 864233 h 4314828"/>
                <a:gd name="connsiteX43" fmla="*/ 2026976 w 2088428"/>
                <a:gd name="connsiteY43" fmla="*/ 971998 h 4314828"/>
                <a:gd name="connsiteX44" fmla="*/ 1991897 w 2088428"/>
                <a:gd name="connsiteY44" fmla="*/ 1079763 h 4314828"/>
                <a:gd name="connsiteX45" fmla="*/ 1944258 w 2088428"/>
                <a:gd name="connsiteY45" fmla="*/ 1187528 h 4314828"/>
                <a:gd name="connsiteX46" fmla="*/ 1883627 w 2088428"/>
                <a:gd name="connsiteY46" fmla="*/ 1294237 h 4314828"/>
                <a:gd name="connsiteX47" fmla="*/ 1809570 w 2088428"/>
                <a:gd name="connsiteY47" fmla="*/ 1402002 h 4314828"/>
                <a:gd name="connsiteX48" fmla="*/ 1723821 w 2088428"/>
                <a:gd name="connsiteY48" fmla="*/ 1511880 h 4314828"/>
                <a:gd name="connsiteX49" fmla="*/ 1633308 w 2088428"/>
                <a:gd name="connsiteY49" fmla="*/ 1619645 h 4314828"/>
                <a:gd name="connsiteX50" fmla="*/ 1542361 w 2088428"/>
                <a:gd name="connsiteY50" fmla="*/ 1726353 h 4314828"/>
                <a:gd name="connsiteX51" fmla="*/ 1459643 w 2088428"/>
                <a:gd name="connsiteY51" fmla="*/ 1834118 h 4314828"/>
                <a:gd name="connsiteX52" fmla="*/ 1423616 w 2088428"/>
                <a:gd name="connsiteY52" fmla="*/ 1888000 h 4314828"/>
                <a:gd name="connsiteX53" fmla="*/ 1403834 w 2088428"/>
                <a:gd name="connsiteY53" fmla="*/ 1922273 h 4314828"/>
                <a:gd name="connsiteX54" fmla="*/ 1380969 w 2088428"/>
                <a:gd name="connsiteY54" fmla="*/ 1955982 h 4314828"/>
                <a:gd name="connsiteX55" fmla="*/ 1330383 w 2088428"/>
                <a:gd name="connsiteY55" fmla="*/ 2157414 h 4314828"/>
                <a:gd name="connsiteX56" fmla="*/ 1380969 w 2088428"/>
                <a:gd name="connsiteY56" fmla="*/ 2358846 h 4314828"/>
                <a:gd name="connsiteX57" fmla="*/ 1395687 w 2088428"/>
                <a:gd name="connsiteY57" fmla="*/ 2380545 h 4314828"/>
                <a:gd name="connsiteX58" fmla="*/ 1459643 w 2088428"/>
                <a:gd name="connsiteY58" fmla="*/ 2481765 h 4314828"/>
                <a:gd name="connsiteX59" fmla="*/ 1542361 w 2088428"/>
                <a:gd name="connsiteY59" fmla="*/ 2588473 h 4314828"/>
                <a:gd name="connsiteX60" fmla="*/ 1633308 w 2088428"/>
                <a:gd name="connsiteY60" fmla="*/ 2696238 h 4314828"/>
                <a:gd name="connsiteX61" fmla="*/ 1723821 w 2088428"/>
                <a:gd name="connsiteY61" fmla="*/ 2804003 h 4314828"/>
                <a:gd name="connsiteX62" fmla="*/ 1809570 w 2088428"/>
                <a:gd name="connsiteY62" fmla="*/ 2913881 h 4314828"/>
                <a:gd name="connsiteX63" fmla="*/ 1883627 w 2088428"/>
                <a:gd name="connsiteY63" fmla="*/ 3020590 h 4314828"/>
                <a:gd name="connsiteX64" fmla="*/ 1944258 w 2088428"/>
                <a:gd name="connsiteY64" fmla="*/ 3128355 h 4314828"/>
                <a:gd name="connsiteX65" fmla="*/ 1991897 w 2088428"/>
                <a:gd name="connsiteY65" fmla="*/ 3236120 h 4314828"/>
                <a:gd name="connsiteX66" fmla="*/ 2026976 w 2088428"/>
                <a:gd name="connsiteY66" fmla="*/ 3343885 h 4314828"/>
                <a:gd name="connsiteX67" fmla="*/ 2051661 w 2088428"/>
                <a:gd name="connsiteY67" fmla="*/ 3450594 h 4314828"/>
                <a:gd name="connsiteX68" fmla="*/ 2068552 w 2088428"/>
                <a:gd name="connsiteY68" fmla="*/ 3560472 h 4314828"/>
                <a:gd name="connsiteX69" fmla="*/ 2078945 w 2088428"/>
                <a:gd name="connsiteY69" fmla="*/ 3668237 h 4314828"/>
                <a:gd name="connsiteX70" fmla="*/ 2086307 w 2088428"/>
                <a:gd name="connsiteY70" fmla="*/ 3776002 h 4314828"/>
                <a:gd name="connsiteX71" fmla="*/ 2088401 w 2088428"/>
                <a:gd name="connsiteY71" fmla="*/ 3840461 h 4314828"/>
                <a:gd name="connsiteX72" fmla="*/ 2086812 w 2088428"/>
                <a:gd name="connsiteY72" fmla="*/ 4314828 h 4314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2088428" h="4314828">
                  <a:moveTo>
                    <a:pt x="2086812" y="4314828"/>
                  </a:moveTo>
                  <a:lnTo>
                    <a:pt x="1616" y="4314828"/>
                  </a:lnTo>
                  <a:cubicBezTo>
                    <a:pt x="1078" y="4156855"/>
                    <a:pt x="539" y="3998880"/>
                    <a:pt x="0" y="3840907"/>
                  </a:cubicBezTo>
                  <a:lnTo>
                    <a:pt x="2121" y="3774947"/>
                  </a:lnTo>
                  <a:lnTo>
                    <a:pt x="9483" y="3667182"/>
                  </a:lnTo>
                  <a:lnTo>
                    <a:pt x="19877" y="3559417"/>
                  </a:lnTo>
                  <a:lnTo>
                    <a:pt x="36767" y="3450595"/>
                  </a:lnTo>
                  <a:lnTo>
                    <a:pt x="61452" y="3342830"/>
                  </a:lnTo>
                  <a:lnTo>
                    <a:pt x="96532" y="3235065"/>
                  </a:lnTo>
                  <a:lnTo>
                    <a:pt x="144171" y="3127300"/>
                  </a:lnTo>
                  <a:lnTo>
                    <a:pt x="204801" y="3020592"/>
                  </a:lnTo>
                  <a:lnTo>
                    <a:pt x="278858" y="2912827"/>
                  </a:lnTo>
                  <a:lnTo>
                    <a:pt x="364608" y="2802948"/>
                  </a:lnTo>
                  <a:lnTo>
                    <a:pt x="455121" y="2695183"/>
                  </a:lnTo>
                  <a:lnTo>
                    <a:pt x="546068" y="2588475"/>
                  </a:lnTo>
                  <a:cubicBezTo>
                    <a:pt x="575012" y="2552730"/>
                    <a:pt x="603811" y="2516632"/>
                    <a:pt x="628785" y="2480710"/>
                  </a:cubicBezTo>
                  <a:cubicBezTo>
                    <a:pt x="641273" y="2462750"/>
                    <a:pt x="653453" y="2444789"/>
                    <a:pt x="664812" y="2426828"/>
                  </a:cubicBezTo>
                  <a:lnTo>
                    <a:pt x="684594" y="2392556"/>
                  </a:lnTo>
                  <a:lnTo>
                    <a:pt x="707460" y="2358846"/>
                  </a:lnTo>
                  <a:cubicBezTo>
                    <a:pt x="739397" y="2301346"/>
                    <a:pt x="758045" y="2232029"/>
                    <a:pt x="758045" y="2157414"/>
                  </a:cubicBezTo>
                  <a:cubicBezTo>
                    <a:pt x="758045" y="2082799"/>
                    <a:pt x="739397" y="2013482"/>
                    <a:pt x="707460" y="1955982"/>
                  </a:cubicBezTo>
                  <a:lnTo>
                    <a:pt x="692741" y="1934284"/>
                  </a:lnTo>
                  <a:lnTo>
                    <a:pt x="628785" y="1833063"/>
                  </a:lnTo>
                  <a:lnTo>
                    <a:pt x="546068" y="1726355"/>
                  </a:lnTo>
                  <a:lnTo>
                    <a:pt x="455121" y="1618590"/>
                  </a:lnTo>
                  <a:lnTo>
                    <a:pt x="364608" y="1510825"/>
                  </a:lnTo>
                  <a:lnTo>
                    <a:pt x="278858" y="1400947"/>
                  </a:lnTo>
                  <a:lnTo>
                    <a:pt x="204801" y="1294238"/>
                  </a:lnTo>
                  <a:lnTo>
                    <a:pt x="144171" y="1186473"/>
                  </a:lnTo>
                  <a:lnTo>
                    <a:pt x="96532" y="1078708"/>
                  </a:lnTo>
                  <a:lnTo>
                    <a:pt x="61452" y="970943"/>
                  </a:lnTo>
                  <a:lnTo>
                    <a:pt x="36767" y="864235"/>
                  </a:lnTo>
                  <a:lnTo>
                    <a:pt x="19877" y="754357"/>
                  </a:lnTo>
                  <a:lnTo>
                    <a:pt x="9483" y="646592"/>
                  </a:lnTo>
                  <a:lnTo>
                    <a:pt x="2121" y="538827"/>
                  </a:lnTo>
                  <a:cubicBezTo>
                    <a:pt x="1423" y="517340"/>
                    <a:pt x="726" y="495854"/>
                    <a:pt x="28" y="474367"/>
                  </a:cubicBezTo>
                  <a:cubicBezTo>
                    <a:pt x="557" y="316245"/>
                    <a:pt x="1087" y="158123"/>
                    <a:pt x="1616" y="0"/>
                  </a:cubicBezTo>
                  <a:lnTo>
                    <a:pt x="2086812" y="0"/>
                  </a:lnTo>
                  <a:cubicBezTo>
                    <a:pt x="2087351" y="157974"/>
                    <a:pt x="2087890" y="315948"/>
                    <a:pt x="2088428" y="473921"/>
                  </a:cubicBezTo>
                  <a:lnTo>
                    <a:pt x="2086307" y="539881"/>
                  </a:lnTo>
                  <a:lnTo>
                    <a:pt x="2078945" y="647647"/>
                  </a:lnTo>
                  <a:lnTo>
                    <a:pt x="2068552" y="755412"/>
                  </a:lnTo>
                  <a:lnTo>
                    <a:pt x="2051661" y="864233"/>
                  </a:lnTo>
                  <a:lnTo>
                    <a:pt x="2026976" y="971998"/>
                  </a:lnTo>
                  <a:lnTo>
                    <a:pt x="1991897" y="1079763"/>
                  </a:lnTo>
                  <a:lnTo>
                    <a:pt x="1944258" y="1187528"/>
                  </a:lnTo>
                  <a:lnTo>
                    <a:pt x="1883627" y="1294237"/>
                  </a:lnTo>
                  <a:lnTo>
                    <a:pt x="1809570" y="1402002"/>
                  </a:lnTo>
                  <a:lnTo>
                    <a:pt x="1723821" y="1511880"/>
                  </a:lnTo>
                  <a:lnTo>
                    <a:pt x="1633308" y="1619645"/>
                  </a:lnTo>
                  <a:lnTo>
                    <a:pt x="1542361" y="1726353"/>
                  </a:lnTo>
                  <a:cubicBezTo>
                    <a:pt x="1513417" y="1762098"/>
                    <a:pt x="1484617" y="1798196"/>
                    <a:pt x="1459643" y="1834118"/>
                  </a:cubicBezTo>
                  <a:cubicBezTo>
                    <a:pt x="1447156" y="1852079"/>
                    <a:pt x="1434975" y="1870040"/>
                    <a:pt x="1423616" y="1888000"/>
                  </a:cubicBezTo>
                  <a:lnTo>
                    <a:pt x="1403834" y="1922273"/>
                  </a:lnTo>
                  <a:lnTo>
                    <a:pt x="1380969" y="1955982"/>
                  </a:lnTo>
                  <a:cubicBezTo>
                    <a:pt x="1349032" y="2013482"/>
                    <a:pt x="1330383" y="2082799"/>
                    <a:pt x="1330383" y="2157414"/>
                  </a:cubicBezTo>
                  <a:cubicBezTo>
                    <a:pt x="1330383" y="2232029"/>
                    <a:pt x="1349032" y="2301346"/>
                    <a:pt x="1380969" y="2358846"/>
                  </a:cubicBezTo>
                  <a:lnTo>
                    <a:pt x="1395687" y="2380545"/>
                  </a:lnTo>
                  <a:lnTo>
                    <a:pt x="1459643" y="2481765"/>
                  </a:lnTo>
                  <a:lnTo>
                    <a:pt x="1542361" y="2588473"/>
                  </a:lnTo>
                  <a:lnTo>
                    <a:pt x="1633308" y="2696238"/>
                  </a:lnTo>
                  <a:lnTo>
                    <a:pt x="1723821" y="2804003"/>
                  </a:lnTo>
                  <a:lnTo>
                    <a:pt x="1809570" y="2913881"/>
                  </a:lnTo>
                  <a:lnTo>
                    <a:pt x="1883627" y="3020590"/>
                  </a:lnTo>
                  <a:lnTo>
                    <a:pt x="1944258" y="3128355"/>
                  </a:lnTo>
                  <a:lnTo>
                    <a:pt x="1991897" y="3236120"/>
                  </a:lnTo>
                  <a:lnTo>
                    <a:pt x="2026976" y="3343885"/>
                  </a:lnTo>
                  <a:lnTo>
                    <a:pt x="2051661" y="3450594"/>
                  </a:lnTo>
                  <a:lnTo>
                    <a:pt x="2068552" y="3560472"/>
                  </a:lnTo>
                  <a:lnTo>
                    <a:pt x="2078945" y="3668237"/>
                  </a:lnTo>
                  <a:lnTo>
                    <a:pt x="2086307" y="3776002"/>
                  </a:lnTo>
                  <a:lnTo>
                    <a:pt x="2088401" y="3840461"/>
                  </a:lnTo>
                  <a:cubicBezTo>
                    <a:pt x="2087871" y="3998584"/>
                    <a:pt x="2087341" y="4156706"/>
                    <a:pt x="2086812" y="4314828"/>
                  </a:cubicBezTo>
                  <a:close/>
                </a:path>
              </a:pathLst>
            </a:custGeom>
            <a:noFill/>
            <a:ln w="225425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3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9735" y="857713"/>
            <a:ext cx="1883357" cy="1383883"/>
          </a:xfrm>
          <a:prstGeom prst="rect">
            <a:avLst/>
          </a:prstGeom>
        </p:spPr>
      </p:pic>
      <p:pic>
        <p:nvPicPr>
          <p:cNvPr id="34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271" y="236368"/>
            <a:ext cx="2404238" cy="2005228"/>
          </a:xfrm>
          <a:prstGeom prst="rect">
            <a:avLst/>
          </a:prstGeom>
        </p:spPr>
      </p:pic>
      <p:pic>
        <p:nvPicPr>
          <p:cNvPr id="35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55847" y="1082916"/>
            <a:ext cx="2430035" cy="115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35356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537BF1B0-5E15-4C9E-A9F7-992312E946E1}"/>
              </a:ext>
            </a:extLst>
          </p:cNvPr>
          <p:cNvSpPr txBox="1">
            <a:spLocks/>
          </p:cNvSpPr>
          <p:nvPr/>
        </p:nvSpPr>
        <p:spPr>
          <a:xfrm>
            <a:off x="2628677" y="2479419"/>
            <a:ext cx="2256946" cy="417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rPr>
              <a:t>Your text here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726E919-B4D5-4C49-AFDB-F02778346EC4}"/>
              </a:ext>
            </a:extLst>
          </p:cNvPr>
          <p:cNvSpPr txBox="1">
            <a:spLocks/>
          </p:cNvSpPr>
          <p:nvPr/>
        </p:nvSpPr>
        <p:spPr>
          <a:xfrm>
            <a:off x="2628677" y="2911708"/>
            <a:ext cx="2256946" cy="10847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rgbClr val="A9B2BD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rPr>
              <a:t>This is a sample text. Insert your desired text here.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72F6A280-C1C4-4059-B2CA-1B93B2BC0D92}"/>
              </a:ext>
            </a:extLst>
          </p:cNvPr>
          <p:cNvSpPr txBox="1">
            <a:spLocks/>
          </p:cNvSpPr>
          <p:nvPr/>
        </p:nvSpPr>
        <p:spPr>
          <a:xfrm>
            <a:off x="5015266" y="2047371"/>
            <a:ext cx="2256946" cy="417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rPr>
              <a:t>Your text here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E8800583-4DB0-45E5-A2AB-02DAECB70D67}"/>
              </a:ext>
            </a:extLst>
          </p:cNvPr>
          <p:cNvSpPr txBox="1">
            <a:spLocks/>
          </p:cNvSpPr>
          <p:nvPr/>
        </p:nvSpPr>
        <p:spPr>
          <a:xfrm>
            <a:off x="5015266" y="2479660"/>
            <a:ext cx="2256946" cy="10847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rgbClr val="A9B2BD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rPr>
              <a:t>This is a sample text. Insert your desired text here.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0580999F-0C11-4C8B-AF27-38FF9B461EF2}"/>
              </a:ext>
            </a:extLst>
          </p:cNvPr>
          <p:cNvSpPr txBox="1">
            <a:spLocks/>
          </p:cNvSpPr>
          <p:nvPr/>
        </p:nvSpPr>
        <p:spPr>
          <a:xfrm>
            <a:off x="211582" y="2551427"/>
            <a:ext cx="2256946" cy="417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rPr>
              <a:t>Your text here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53DAC3CB-F19B-42EC-A3C2-1AE4349B56D9}"/>
              </a:ext>
            </a:extLst>
          </p:cNvPr>
          <p:cNvSpPr txBox="1">
            <a:spLocks/>
          </p:cNvSpPr>
          <p:nvPr/>
        </p:nvSpPr>
        <p:spPr>
          <a:xfrm>
            <a:off x="211582" y="2983716"/>
            <a:ext cx="2256946" cy="10847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rgbClr val="A9B2BD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rPr>
              <a:t>This is a sample text. Insert your desired text here.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8" name="Text Placeholder 4">
            <a:extLst>
              <a:ext uri="{FF2B5EF4-FFF2-40B4-BE49-F238E27FC236}">
                <a16:creationId xmlns:a16="http://schemas.microsoft.com/office/drawing/2014/main" id="{72F6A280-C1C4-4059-B2CA-1B93B2BC0D92}"/>
              </a:ext>
            </a:extLst>
          </p:cNvPr>
          <p:cNvSpPr txBox="1">
            <a:spLocks/>
          </p:cNvSpPr>
          <p:nvPr/>
        </p:nvSpPr>
        <p:spPr>
          <a:xfrm>
            <a:off x="7183442" y="2191387"/>
            <a:ext cx="2256946" cy="417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rPr>
              <a:t>Your text here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9" name="Text Placeholder 4">
            <a:extLst>
              <a:ext uri="{FF2B5EF4-FFF2-40B4-BE49-F238E27FC236}">
                <a16:creationId xmlns:a16="http://schemas.microsoft.com/office/drawing/2014/main" id="{E8800583-4DB0-45E5-A2AB-02DAECB70D67}"/>
              </a:ext>
            </a:extLst>
          </p:cNvPr>
          <p:cNvSpPr txBox="1">
            <a:spLocks/>
          </p:cNvSpPr>
          <p:nvPr/>
        </p:nvSpPr>
        <p:spPr>
          <a:xfrm>
            <a:off x="7183442" y="2623676"/>
            <a:ext cx="2256946" cy="10847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rgbClr val="A9B2BD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rPr>
              <a:t>This is a sample text. Insert your desired text here.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3" name="TextBox 21">
            <a:extLst>
              <a:ext uri="{FF2B5EF4-FFF2-40B4-BE49-F238E27FC236}">
                <a16:creationId xmlns:a16="http://schemas.microsoft.com/office/drawing/2014/main" id="{043B8951-B0FC-4EDE-9D8A-00827B2A7745}"/>
              </a:ext>
            </a:extLst>
          </p:cNvPr>
          <p:cNvSpPr txBox="1"/>
          <p:nvPr/>
        </p:nvSpPr>
        <p:spPr>
          <a:xfrm>
            <a:off x="468437" y="244908"/>
            <a:ext cx="2937088" cy="646331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defTabSz="914400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sz="3600" b="1" noProof="1">
                <a:solidFill>
                  <a:schemeClr val="bg1"/>
                </a:solidFill>
                <a:latin typeface="Calibri" panose="020F0502020204030204"/>
              </a:rPr>
              <a:t>Lorem Ipsum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472" y="1734627"/>
            <a:ext cx="357672" cy="832058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3127" y="1588530"/>
            <a:ext cx="357672" cy="832058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739" y="1172501"/>
            <a:ext cx="357672" cy="832058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6679" y="1328136"/>
            <a:ext cx="357672" cy="83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08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1044501" y="1836241"/>
            <a:ext cx="4105349" cy="2496171"/>
            <a:chOff x="899592" y="152936"/>
            <a:chExt cx="7841208" cy="4767681"/>
          </a:xfrm>
        </p:grpSpPr>
        <p:grpSp>
          <p:nvGrpSpPr>
            <p:cNvPr id="3" name="Grupo 2"/>
            <p:cNvGrpSpPr/>
            <p:nvPr/>
          </p:nvGrpSpPr>
          <p:grpSpPr>
            <a:xfrm>
              <a:off x="899592" y="152936"/>
              <a:ext cx="7841208" cy="4767681"/>
              <a:chOff x="899592" y="152936"/>
              <a:chExt cx="7841208" cy="4767681"/>
            </a:xfrm>
          </p:grpSpPr>
          <p:sp>
            <p:nvSpPr>
              <p:cNvPr id="7" name="Freeform 19"/>
              <p:cNvSpPr/>
              <p:nvPr/>
            </p:nvSpPr>
            <p:spPr>
              <a:xfrm>
                <a:off x="4083372" y="152936"/>
                <a:ext cx="1473647" cy="4767681"/>
              </a:xfrm>
              <a:custGeom>
                <a:avLst/>
                <a:gdLst>
                  <a:gd name="connsiteX0" fmla="*/ 314326 w 647700"/>
                  <a:gd name="connsiteY0" fmla="*/ 0 h 2095500"/>
                  <a:gd name="connsiteX1" fmla="*/ 333375 w 647700"/>
                  <a:gd name="connsiteY1" fmla="*/ 0 h 2095500"/>
                  <a:gd name="connsiteX2" fmla="*/ 481013 w 647700"/>
                  <a:gd name="connsiteY2" fmla="*/ 147638 h 2095500"/>
                  <a:gd name="connsiteX3" fmla="*/ 481013 w 647700"/>
                  <a:gd name="connsiteY3" fmla="*/ 1490134 h 2095500"/>
                  <a:gd name="connsiteX4" fmla="*/ 504917 w 647700"/>
                  <a:gd name="connsiteY4" fmla="*/ 1503109 h 2095500"/>
                  <a:gd name="connsiteX5" fmla="*/ 647700 w 647700"/>
                  <a:gd name="connsiteY5" fmla="*/ 1771650 h 2095500"/>
                  <a:gd name="connsiteX6" fmla="*/ 323850 w 647700"/>
                  <a:gd name="connsiteY6" fmla="*/ 2095500 h 2095500"/>
                  <a:gd name="connsiteX7" fmla="*/ 0 w 647700"/>
                  <a:gd name="connsiteY7" fmla="*/ 1771650 h 2095500"/>
                  <a:gd name="connsiteX8" fmla="*/ 142783 w 647700"/>
                  <a:gd name="connsiteY8" fmla="*/ 1503109 h 2095500"/>
                  <a:gd name="connsiteX9" fmla="*/ 166688 w 647700"/>
                  <a:gd name="connsiteY9" fmla="*/ 1490133 h 2095500"/>
                  <a:gd name="connsiteX10" fmla="*/ 166688 w 647700"/>
                  <a:gd name="connsiteY10" fmla="*/ 147638 h 2095500"/>
                  <a:gd name="connsiteX11" fmla="*/ 314326 w 647700"/>
                  <a:gd name="connsiteY11" fmla="*/ 0 h 2095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7700" h="2095500">
                    <a:moveTo>
                      <a:pt x="314326" y="0"/>
                    </a:moveTo>
                    <a:lnTo>
                      <a:pt x="333375" y="0"/>
                    </a:lnTo>
                    <a:cubicBezTo>
                      <a:pt x="414913" y="0"/>
                      <a:pt x="481013" y="66100"/>
                      <a:pt x="481013" y="147638"/>
                    </a:cubicBezTo>
                    <a:lnTo>
                      <a:pt x="481013" y="1490134"/>
                    </a:lnTo>
                    <a:lnTo>
                      <a:pt x="504917" y="1503109"/>
                    </a:lnTo>
                    <a:cubicBezTo>
                      <a:pt x="591062" y="1561307"/>
                      <a:pt x="647700" y="1659865"/>
                      <a:pt x="647700" y="1771650"/>
                    </a:cubicBezTo>
                    <a:cubicBezTo>
                      <a:pt x="647700" y="1950507"/>
                      <a:pt x="502707" y="2095500"/>
                      <a:pt x="323850" y="2095500"/>
                    </a:cubicBezTo>
                    <a:cubicBezTo>
                      <a:pt x="144993" y="2095500"/>
                      <a:pt x="0" y="1950507"/>
                      <a:pt x="0" y="1771650"/>
                    </a:cubicBezTo>
                    <a:cubicBezTo>
                      <a:pt x="0" y="1659865"/>
                      <a:pt x="56638" y="1561307"/>
                      <a:pt x="142783" y="1503109"/>
                    </a:cubicBezTo>
                    <a:lnTo>
                      <a:pt x="166688" y="1490133"/>
                    </a:lnTo>
                    <a:lnTo>
                      <a:pt x="166688" y="147638"/>
                    </a:lnTo>
                    <a:cubicBezTo>
                      <a:pt x="166688" y="66100"/>
                      <a:pt x="232788" y="0"/>
                      <a:pt x="31432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aphicFrame>
            <p:nvGraphicFramePr>
              <p:cNvPr id="8" name="Chart 21"/>
              <p:cNvGraphicFramePr/>
              <p:nvPr>
                <p:extLst>
                  <p:ext uri="{D42A27DB-BD31-4B8C-83A1-F6EECF244321}">
                    <p14:modId xmlns:p14="http://schemas.microsoft.com/office/powerpoint/2010/main" val="1469533964"/>
                  </p:ext>
                </p:extLst>
              </p:nvPr>
            </p:nvGraphicFramePr>
            <p:xfrm>
              <a:off x="3560056" y="267494"/>
              <a:ext cx="2520280" cy="465312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9" name="Freeform 9"/>
              <p:cNvSpPr/>
              <p:nvPr/>
            </p:nvSpPr>
            <p:spPr>
              <a:xfrm>
                <a:off x="1422908" y="152936"/>
                <a:ext cx="1473647" cy="4767681"/>
              </a:xfrm>
              <a:custGeom>
                <a:avLst/>
                <a:gdLst>
                  <a:gd name="connsiteX0" fmla="*/ 314326 w 647700"/>
                  <a:gd name="connsiteY0" fmla="*/ 0 h 2095500"/>
                  <a:gd name="connsiteX1" fmla="*/ 333375 w 647700"/>
                  <a:gd name="connsiteY1" fmla="*/ 0 h 2095500"/>
                  <a:gd name="connsiteX2" fmla="*/ 481013 w 647700"/>
                  <a:gd name="connsiteY2" fmla="*/ 147638 h 2095500"/>
                  <a:gd name="connsiteX3" fmla="*/ 481013 w 647700"/>
                  <a:gd name="connsiteY3" fmla="*/ 1490134 h 2095500"/>
                  <a:gd name="connsiteX4" fmla="*/ 504917 w 647700"/>
                  <a:gd name="connsiteY4" fmla="*/ 1503109 h 2095500"/>
                  <a:gd name="connsiteX5" fmla="*/ 647700 w 647700"/>
                  <a:gd name="connsiteY5" fmla="*/ 1771650 h 2095500"/>
                  <a:gd name="connsiteX6" fmla="*/ 323850 w 647700"/>
                  <a:gd name="connsiteY6" fmla="*/ 2095500 h 2095500"/>
                  <a:gd name="connsiteX7" fmla="*/ 0 w 647700"/>
                  <a:gd name="connsiteY7" fmla="*/ 1771650 h 2095500"/>
                  <a:gd name="connsiteX8" fmla="*/ 142783 w 647700"/>
                  <a:gd name="connsiteY8" fmla="*/ 1503109 h 2095500"/>
                  <a:gd name="connsiteX9" fmla="*/ 166688 w 647700"/>
                  <a:gd name="connsiteY9" fmla="*/ 1490133 h 2095500"/>
                  <a:gd name="connsiteX10" fmla="*/ 166688 w 647700"/>
                  <a:gd name="connsiteY10" fmla="*/ 147638 h 2095500"/>
                  <a:gd name="connsiteX11" fmla="*/ 314326 w 647700"/>
                  <a:gd name="connsiteY11" fmla="*/ 0 h 2095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7700" h="2095500">
                    <a:moveTo>
                      <a:pt x="314326" y="0"/>
                    </a:moveTo>
                    <a:lnTo>
                      <a:pt x="333375" y="0"/>
                    </a:lnTo>
                    <a:cubicBezTo>
                      <a:pt x="414913" y="0"/>
                      <a:pt x="481013" y="66100"/>
                      <a:pt x="481013" y="147638"/>
                    </a:cubicBezTo>
                    <a:lnTo>
                      <a:pt x="481013" y="1490134"/>
                    </a:lnTo>
                    <a:lnTo>
                      <a:pt x="504917" y="1503109"/>
                    </a:lnTo>
                    <a:cubicBezTo>
                      <a:pt x="591062" y="1561307"/>
                      <a:pt x="647700" y="1659865"/>
                      <a:pt x="647700" y="1771650"/>
                    </a:cubicBezTo>
                    <a:cubicBezTo>
                      <a:pt x="647700" y="1950507"/>
                      <a:pt x="502707" y="2095500"/>
                      <a:pt x="323850" y="2095500"/>
                    </a:cubicBezTo>
                    <a:cubicBezTo>
                      <a:pt x="144993" y="2095500"/>
                      <a:pt x="0" y="1950507"/>
                      <a:pt x="0" y="1771650"/>
                    </a:cubicBezTo>
                    <a:cubicBezTo>
                      <a:pt x="0" y="1659865"/>
                      <a:pt x="56638" y="1561307"/>
                      <a:pt x="142783" y="1503109"/>
                    </a:cubicBezTo>
                    <a:lnTo>
                      <a:pt x="166688" y="1490133"/>
                    </a:lnTo>
                    <a:lnTo>
                      <a:pt x="166688" y="147638"/>
                    </a:lnTo>
                    <a:cubicBezTo>
                      <a:pt x="166688" y="66100"/>
                      <a:pt x="232788" y="0"/>
                      <a:pt x="31432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aphicFrame>
            <p:nvGraphicFramePr>
              <p:cNvPr id="10" name="Chart 11"/>
              <p:cNvGraphicFramePr/>
              <p:nvPr>
                <p:extLst>
                  <p:ext uri="{D42A27DB-BD31-4B8C-83A1-F6EECF244321}">
                    <p14:modId xmlns:p14="http://schemas.microsoft.com/office/powerpoint/2010/main" val="660165432"/>
                  </p:ext>
                </p:extLst>
              </p:nvPr>
            </p:nvGraphicFramePr>
            <p:xfrm>
              <a:off x="899592" y="267494"/>
              <a:ext cx="2520280" cy="465312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11" name="Freeform 13"/>
              <p:cNvSpPr/>
              <p:nvPr/>
            </p:nvSpPr>
            <p:spPr>
              <a:xfrm>
                <a:off x="6743836" y="152936"/>
                <a:ext cx="1473647" cy="4767681"/>
              </a:xfrm>
              <a:custGeom>
                <a:avLst/>
                <a:gdLst>
                  <a:gd name="connsiteX0" fmla="*/ 314326 w 647700"/>
                  <a:gd name="connsiteY0" fmla="*/ 0 h 2095500"/>
                  <a:gd name="connsiteX1" fmla="*/ 333375 w 647700"/>
                  <a:gd name="connsiteY1" fmla="*/ 0 h 2095500"/>
                  <a:gd name="connsiteX2" fmla="*/ 481013 w 647700"/>
                  <a:gd name="connsiteY2" fmla="*/ 147638 h 2095500"/>
                  <a:gd name="connsiteX3" fmla="*/ 481013 w 647700"/>
                  <a:gd name="connsiteY3" fmla="*/ 1490134 h 2095500"/>
                  <a:gd name="connsiteX4" fmla="*/ 504917 w 647700"/>
                  <a:gd name="connsiteY4" fmla="*/ 1503109 h 2095500"/>
                  <a:gd name="connsiteX5" fmla="*/ 647700 w 647700"/>
                  <a:gd name="connsiteY5" fmla="*/ 1771650 h 2095500"/>
                  <a:gd name="connsiteX6" fmla="*/ 323850 w 647700"/>
                  <a:gd name="connsiteY6" fmla="*/ 2095500 h 2095500"/>
                  <a:gd name="connsiteX7" fmla="*/ 0 w 647700"/>
                  <a:gd name="connsiteY7" fmla="*/ 1771650 h 2095500"/>
                  <a:gd name="connsiteX8" fmla="*/ 142783 w 647700"/>
                  <a:gd name="connsiteY8" fmla="*/ 1503109 h 2095500"/>
                  <a:gd name="connsiteX9" fmla="*/ 166688 w 647700"/>
                  <a:gd name="connsiteY9" fmla="*/ 1490133 h 2095500"/>
                  <a:gd name="connsiteX10" fmla="*/ 166688 w 647700"/>
                  <a:gd name="connsiteY10" fmla="*/ 147638 h 2095500"/>
                  <a:gd name="connsiteX11" fmla="*/ 314326 w 647700"/>
                  <a:gd name="connsiteY11" fmla="*/ 0 h 2095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7700" h="2095500">
                    <a:moveTo>
                      <a:pt x="314326" y="0"/>
                    </a:moveTo>
                    <a:lnTo>
                      <a:pt x="333375" y="0"/>
                    </a:lnTo>
                    <a:cubicBezTo>
                      <a:pt x="414913" y="0"/>
                      <a:pt x="481013" y="66100"/>
                      <a:pt x="481013" y="147638"/>
                    </a:cubicBezTo>
                    <a:lnTo>
                      <a:pt x="481013" y="1490134"/>
                    </a:lnTo>
                    <a:lnTo>
                      <a:pt x="504917" y="1503109"/>
                    </a:lnTo>
                    <a:cubicBezTo>
                      <a:pt x="591062" y="1561307"/>
                      <a:pt x="647700" y="1659865"/>
                      <a:pt x="647700" y="1771650"/>
                    </a:cubicBezTo>
                    <a:cubicBezTo>
                      <a:pt x="647700" y="1950507"/>
                      <a:pt x="502707" y="2095500"/>
                      <a:pt x="323850" y="2095500"/>
                    </a:cubicBezTo>
                    <a:cubicBezTo>
                      <a:pt x="144993" y="2095500"/>
                      <a:pt x="0" y="1950507"/>
                      <a:pt x="0" y="1771650"/>
                    </a:cubicBezTo>
                    <a:cubicBezTo>
                      <a:pt x="0" y="1659865"/>
                      <a:pt x="56638" y="1561307"/>
                      <a:pt x="142783" y="1503109"/>
                    </a:cubicBezTo>
                    <a:lnTo>
                      <a:pt x="166688" y="1490133"/>
                    </a:lnTo>
                    <a:lnTo>
                      <a:pt x="166688" y="147638"/>
                    </a:lnTo>
                    <a:cubicBezTo>
                      <a:pt x="166688" y="66100"/>
                      <a:pt x="232788" y="0"/>
                      <a:pt x="31432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aphicFrame>
            <p:nvGraphicFramePr>
              <p:cNvPr id="12" name="Chart 15"/>
              <p:cNvGraphicFramePr/>
              <p:nvPr>
                <p:extLst>
                  <p:ext uri="{D42A27DB-BD31-4B8C-83A1-F6EECF244321}">
                    <p14:modId xmlns:p14="http://schemas.microsoft.com/office/powerpoint/2010/main" val="2872300623"/>
                  </p:ext>
                </p:extLst>
              </p:nvPr>
            </p:nvGraphicFramePr>
            <p:xfrm>
              <a:off x="6220520" y="267494"/>
              <a:ext cx="2520280" cy="465312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</p:grpSp>
        <p:sp>
          <p:nvSpPr>
            <p:cNvPr id="4" name="Oval 20"/>
            <p:cNvSpPr/>
            <p:nvPr/>
          </p:nvSpPr>
          <p:spPr>
            <a:xfrm>
              <a:off x="4247404" y="3620780"/>
              <a:ext cx="1145583" cy="1145583"/>
            </a:xfrm>
            <a:prstGeom prst="ellipse">
              <a:avLst/>
            </a:prstGeom>
            <a:solidFill>
              <a:srgbClr val="FFA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10"/>
            <p:cNvSpPr/>
            <p:nvPr/>
          </p:nvSpPr>
          <p:spPr>
            <a:xfrm>
              <a:off x="1586940" y="3620780"/>
              <a:ext cx="1145583" cy="1145583"/>
            </a:xfrm>
            <a:prstGeom prst="ellipse">
              <a:avLst/>
            </a:prstGeom>
            <a:solidFill>
              <a:srgbClr val="31C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14"/>
            <p:cNvSpPr/>
            <p:nvPr/>
          </p:nvSpPr>
          <p:spPr>
            <a:xfrm>
              <a:off x="6907868" y="3620780"/>
              <a:ext cx="1145583" cy="1145583"/>
            </a:xfrm>
            <a:prstGeom prst="ellipse">
              <a:avLst/>
            </a:prstGeom>
            <a:solidFill>
              <a:srgbClr val="3796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ángulo 12"/>
          <p:cNvSpPr/>
          <p:nvPr/>
        </p:nvSpPr>
        <p:spPr>
          <a:xfrm>
            <a:off x="0" y="5076601"/>
            <a:ext cx="9721850" cy="324074"/>
          </a:xfrm>
          <a:prstGeom prst="rect">
            <a:avLst/>
          </a:prstGeom>
          <a:solidFill>
            <a:srgbClr val="027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14" name="Google Shape;240;p20"/>
          <p:cNvGrpSpPr/>
          <p:nvPr/>
        </p:nvGrpSpPr>
        <p:grpSpPr>
          <a:xfrm>
            <a:off x="7309197" y="684113"/>
            <a:ext cx="1831722" cy="1823540"/>
            <a:chOff x="6988750" y="560250"/>
            <a:chExt cx="1208397" cy="1202999"/>
          </a:xfrm>
        </p:grpSpPr>
        <p:sp>
          <p:nvSpPr>
            <p:cNvPr id="15" name="Google Shape;241;p20"/>
            <p:cNvSpPr/>
            <p:nvPr/>
          </p:nvSpPr>
          <p:spPr>
            <a:xfrm>
              <a:off x="7013766" y="874594"/>
              <a:ext cx="665541" cy="576276"/>
            </a:xfrm>
            <a:custGeom>
              <a:avLst/>
              <a:gdLst/>
              <a:ahLst/>
              <a:cxnLst/>
              <a:rect l="l" t="t" r="r" b="b"/>
              <a:pathLst>
                <a:path w="10110" h="8754" extrusionOk="0">
                  <a:moveTo>
                    <a:pt x="7465" y="203"/>
                  </a:moveTo>
                  <a:lnTo>
                    <a:pt x="9874" y="4376"/>
                  </a:lnTo>
                  <a:lnTo>
                    <a:pt x="7465" y="8548"/>
                  </a:lnTo>
                  <a:lnTo>
                    <a:pt x="2645" y="8548"/>
                  </a:lnTo>
                  <a:lnTo>
                    <a:pt x="237" y="4376"/>
                  </a:lnTo>
                  <a:lnTo>
                    <a:pt x="2645" y="203"/>
                  </a:lnTo>
                  <a:close/>
                  <a:moveTo>
                    <a:pt x="2529" y="1"/>
                  </a:moveTo>
                  <a:lnTo>
                    <a:pt x="0" y="4376"/>
                  </a:lnTo>
                  <a:lnTo>
                    <a:pt x="2498" y="8703"/>
                  </a:lnTo>
                  <a:lnTo>
                    <a:pt x="2529" y="8754"/>
                  </a:lnTo>
                  <a:lnTo>
                    <a:pt x="7582" y="8754"/>
                  </a:lnTo>
                  <a:lnTo>
                    <a:pt x="10110" y="4376"/>
                  </a:lnTo>
                  <a:lnTo>
                    <a:pt x="7613" y="53"/>
                  </a:lnTo>
                  <a:lnTo>
                    <a:pt x="7582" y="1"/>
                  </a:lnTo>
                  <a:close/>
                </a:path>
              </a:pathLst>
            </a:custGeom>
            <a:solidFill>
              <a:srgbClr val="30A0A0"/>
            </a:solidFill>
            <a:ln w="9525" cap="flat" cmpd="sng">
              <a:solidFill>
                <a:srgbClr val="30A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42;p20"/>
            <p:cNvSpPr/>
            <p:nvPr/>
          </p:nvSpPr>
          <p:spPr>
            <a:xfrm>
              <a:off x="7498415" y="591388"/>
              <a:ext cx="665541" cy="576276"/>
            </a:xfrm>
            <a:custGeom>
              <a:avLst/>
              <a:gdLst/>
              <a:ahLst/>
              <a:cxnLst/>
              <a:rect l="l" t="t" r="r" b="b"/>
              <a:pathLst>
                <a:path w="10110" h="8754" extrusionOk="0">
                  <a:moveTo>
                    <a:pt x="7465" y="206"/>
                  </a:moveTo>
                  <a:lnTo>
                    <a:pt x="9873" y="4379"/>
                  </a:lnTo>
                  <a:lnTo>
                    <a:pt x="7465" y="8551"/>
                  </a:lnTo>
                  <a:lnTo>
                    <a:pt x="2645" y="8551"/>
                  </a:lnTo>
                  <a:lnTo>
                    <a:pt x="237" y="4379"/>
                  </a:lnTo>
                  <a:lnTo>
                    <a:pt x="2645" y="206"/>
                  </a:lnTo>
                  <a:close/>
                  <a:moveTo>
                    <a:pt x="2528" y="1"/>
                  </a:moveTo>
                  <a:lnTo>
                    <a:pt x="0" y="4379"/>
                  </a:lnTo>
                  <a:lnTo>
                    <a:pt x="2498" y="8701"/>
                  </a:lnTo>
                  <a:lnTo>
                    <a:pt x="2528" y="8753"/>
                  </a:lnTo>
                  <a:lnTo>
                    <a:pt x="7581" y="8753"/>
                  </a:lnTo>
                  <a:lnTo>
                    <a:pt x="10109" y="4379"/>
                  </a:lnTo>
                  <a:lnTo>
                    <a:pt x="7612" y="52"/>
                  </a:lnTo>
                  <a:lnTo>
                    <a:pt x="7581" y="1"/>
                  </a:lnTo>
                  <a:close/>
                </a:path>
              </a:pathLst>
            </a:custGeom>
            <a:solidFill>
              <a:srgbClr val="30A0A0"/>
            </a:solidFill>
            <a:ln w="9525" cap="flat" cmpd="sng">
              <a:solidFill>
                <a:srgbClr val="30A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43;p20"/>
            <p:cNvSpPr/>
            <p:nvPr/>
          </p:nvSpPr>
          <p:spPr>
            <a:xfrm>
              <a:off x="7500851" y="1155628"/>
              <a:ext cx="665344" cy="576276"/>
            </a:xfrm>
            <a:custGeom>
              <a:avLst/>
              <a:gdLst/>
              <a:ahLst/>
              <a:cxnLst/>
              <a:rect l="l" t="t" r="r" b="b"/>
              <a:pathLst>
                <a:path w="10107" h="8754" extrusionOk="0">
                  <a:moveTo>
                    <a:pt x="7462" y="203"/>
                  </a:moveTo>
                  <a:lnTo>
                    <a:pt x="9874" y="4375"/>
                  </a:lnTo>
                  <a:lnTo>
                    <a:pt x="7462" y="8548"/>
                  </a:lnTo>
                  <a:lnTo>
                    <a:pt x="2646" y="8548"/>
                  </a:lnTo>
                  <a:lnTo>
                    <a:pt x="238" y="4375"/>
                  </a:lnTo>
                  <a:lnTo>
                    <a:pt x="2646" y="203"/>
                  </a:lnTo>
                  <a:close/>
                  <a:moveTo>
                    <a:pt x="2529" y="1"/>
                  </a:moveTo>
                  <a:lnTo>
                    <a:pt x="1" y="4375"/>
                  </a:lnTo>
                  <a:lnTo>
                    <a:pt x="2499" y="8701"/>
                  </a:lnTo>
                  <a:lnTo>
                    <a:pt x="2529" y="8753"/>
                  </a:lnTo>
                  <a:lnTo>
                    <a:pt x="7582" y="8753"/>
                  </a:lnTo>
                  <a:lnTo>
                    <a:pt x="10107" y="4375"/>
                  </a:lnTo>
                  <a:lnTo>
                    <a:pt x="7609" y="52"/>
                  </a:lnTo>
                  <a:lnTo>
                    <a:pt x="7582" y="1"/>
                  </a:lnTo>
                  <a:close/>
                </a:path>
              </a:pathLst>
            </a:custGeom>
            <a:solidFill>
              <a:srgbClr val="30A0A0"/>
            </a:solidFill>
            <a:ln w="9525" cap="flat" cmpd="sng">
              <a:solidFill>
                <a:srgbClr val="30A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44;p20"/>
            <p:cNvSpPr/>
            <p:nvPr/>
          </p:nvSpPr>
          <p:spPr>
            <a:xfrm>
              <a:off x="7160372" y="854779"/>
              <a:ext cx="52335" cy="52401"/>
            </a:xfrm>
            <a:custGeom>
              <a:avLst/>
              <a:gdLst/>
              <a:ahLst/>
              <a:cxnLst/>
              <a:rect l="l" t="t" r="r" b="b"/>
              <a:pathLst>
                <a:path w="795" h="796" extrusionOk="0">
                  <a:moveTo>
                    <a:pt x="398" y="1"/>
                  </a:moveTo>
                  <a:cubicBezTo>
                    <a:pt x="178" y="1"/>
                    <a:pt x="1" y="179"/>
                    <a:pt x="1" y="398"/>
                  </a:cubicBezTo>
                  <a:cubicBezTo>
                    <a:pt x="1" y="618"/>
                    <a:pt x="178" y="795"/>
                    <a:pt x="398" y="795"/>
                  </a:cubicBezTo>
                  <a:cubicBezTo>
                    <a:pt x="617" y="795"/>
                    <a:pt x="795" y="618"/>
                    <a:pt x="795" y="398"/>
                  </a:cubicBezTo>
                  <a:cubicBezTo>
                    <a:pt x="795" y="179"/>
                    <a:pt x="617" y="1"/>
                    <a:pt x="398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45;p20"/>
            <p:cNvSpPr/>
            <p:nvPr/>
          </p:nvSpPr>
          <p:spPr>
            <a:xfrm>
              <a:off x="7146877" y="841481"/>
              <a:ext cx="79193" cy="79193"/>
            </a:xfrm>
            <a:custGeom>
              <a:avLst/>
              <a:gdLst/>
              <a:ahLst/>
              <a:cxnLst/>
              <a:rect l="l" t="t" r="r" b="b"/>
              <a:pathLst>
                <a:path w="1203" h="1203" extrusionOk="0">
                  <a:moveTo>
                    <a:pt x="603" y="409"/>
                  </a:moveTo>
                  <a:cubicBezTo>
                    <a:pt x="709" y="409"/>
                    <a:pt x="794" y="494"/>
                    <a:pt x="794" y="600"/>
                  </a:cubicBezTo>
                  <a:cubicBezTo>
                    <a:pt x="794" y="706"/>
                    <a:pt x="709" y="796"/>
                    <a:pt x="603" y="796"/>
                  </a:cubicBezTo>
                  <a:cubicBezTo>
                    <a:pt x="497" y="796"/>
                    <a:pt x="407" y="706"/>
                    <a:pt x="407" y="600"/>
                  </a:cubicBezTo>
                  <a:cubicBezTo>
                    <a:pt x="407" y="494"/>
                    <a:pt x="497" y="409"/>
                    <a:pt x="603" y="409"/>
                  </a:cubicBezTo>
                  <a:close/>
                  <a:moveTo>
                    <a:pt x="603" y="1"/>
                  </a:moveTo>
                  <a:cubicBezTo>
                    <a:pt x="271" y="1"/>
                    <a:pt x="0" y="271"/>
                    <a:pt x="0" y="600"/>
                  </a:cubicBezTo>
                  <a:cubicBezTo>
                    <a:pt x="0" y="932"/>
                    <a:pt x="271" y="1203"/>
                    <a:pt x="603" y="1203"/>
                  </a:cubicBezTo>
                  <a:cubicBezTo>
                    <a:pt x="935" y="1203"/>
                    <a:pt x="1202" y="932"/>
                    <a:pt x="1202" y="600"/>
                  </a:cubicBezTo>
                  <a:cubicBezTo>
                    <a:pt x="1202" y="271"/>
                    <a:pt x="935" y="1"/>
                    <a:pt x="603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46;p20"/>
            <p:cNvSpPr/>
            <p:nvPr/>
          </p:nvSpPr>
          <p:spPr>
            <a:xfrm>
              <a:off x="7481299" y="854779"/>
              <a:ext cx="52335" cy="52401"/>
            </a:xfrm>
            <a:custGeom>
              <a:avLst/>
              <a:gdLst/>
              <a:ahLst/>
              <a:cxnLst/>
              <a:rect l="l" t="t" r="r" b="b"/>
              <a:pathLst>
                <a:path w="795" h="796" extrusionOk="0">
                  <a:moveTo>
                    <a:pt x="397" y="1"/>
                  </a:moveTo>
                  <a:cubicBezTo>
                    <a:pt x="178" y="1"/>
                    <a:pt x="0" y="179"/>
                    <a:pt x="0" y="398"/>
                  </a:cubicBezTo>
                  <a:cubicBezTo>
                    <a:pt x="0" y="618"/>
                    <a:pt x="178" y="795"/>
                    <a:pt x="397" y="795"/>
                  </a:cubicBezTo>
                  <a:cubicBezTo>
                    <a:pt x="617" y="795"/>
                    <a:pt x="794" y="618"/>
                    <a:pt x="794" y="398"/>
                  </a:cubicBezTo>
                  <a:cubicBezTo>
                    <a:pt x="794" y="179"/>
                    <a:pt x="617" y="1"/>
                    <a:pt x="397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7;p20"/>
            <p:cNvSpPr/>
            <p:nvPr/>
          </p:nvSpPr>
          <p:spPr>
            <a:xfrm>
              <a:off x="7467738" y="841481"/>
              <a:ext cx="79193" cy="79193"/>
            </a:xfrm>
            <a:custGeom>
              <a:avLst/>
              <a:gdLst/>
              <a:ahLst/>
              <a:cxnLst/>
              <a:rect l="l" t="t" r="r" b="b"/>
              <a:pathLst>
                <a:path w="1203" h="1203" extrusionOk="0">
                  <a:moveTo>
                    <a:pt x="603" y="409"/>
                  </a:moveTo>
                  <a:cubicBezTo>
                    <a:pt x="709" y="409"/>
                    <a:pt x="795" y="494"/>
                    <a:pt x="795" y="600"/>
                  </a:cubicBezTo>
                  <a:cubicBezTo>
                    <a:pt x="795" y="706"/>
                    <a:pt x="709" y="796"/>
                    <a:pt x="603" y="796"/>
                  </a:cubicBezTo>
                  <a:cubicBezTo>
                    <a:pt x="497" y="796"/>
                    <a:pt x="408" y="706"/>
                    <a:pt x="408" y="600"/>
                  </a:cubicBezTo>
                  <a:cubicBezTo>
                    <a:pt x="408" y="494"/>
                    <a:pt x="497" y="409"/>
                    <a:pt x="603" y="409"/>
                  </a:cubicBezTo>
                  <a:close/>
                  <a:moveTo>
                    <a:pt x="603" y="1"/>
                  </a:moveTo>
                  <a:cubicBezTo>
                    <a:pt x="271" y="1"/>
                    <a:pt x="1" y="271"/>
                    <a:pt x="1" y="600"/>
                  </a:cubicBezTo>
                  <a:cubicBezTo>
                    <a:pt x="1" y="932"/>
                    <a:pt x="271" y="1203"/>
                    <a:pt x="603" y="1203"/>
                  </a:cubicBezTo>
                  <a:cubicBezTo>
                    <a:pt x="935" y="1203"/>
                    <a:pt x="1203" y="932"/>
                    <a:pt x="1203" y="600"/>
                  </a:cubicBezTo>
                  <a:cubicBezTo>
                    <a:pt x="1203" y="271"/>
                    <a:pt x="935" y="1"/>
                    <a:pt x="603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0"/>
            <p:cNvSpPr/>
            <p:nvPr/>
          </p:nvSpPr>
          <p:spPr>
            <a:xfrm>
              <a:off x="7642059" y="1135352"/>
              <a:ext cx="52401" cy="52401"/>
            </a:xfrm>
            <a:custGeom>
              <a:avLst/>
              <a:gdLst/>
              <a:ahLst/>
              <a:cxnLst/>
              <a:rect l="l" t="t" r="r" b="b"/>
              <a:pathLst>
                <a:path w="796" h="796" extrusionOk="0">
                  <a:moveTo>
                    <a:pt x="398" y="0"/>
                  </a:moveTo>
                  <a:cubicBezTo>
                    <a:pt x="178" y="0"/>
                    <a:pt x="1" y="179"/>
                    <a:pt x="1" y="397"/>
                  </a:cubicBezTo>
                  <a:cubicBezTo>
                    <a:pt x="1" y="617"/>
                    <a:pt x="178" y="795"/>
                    <a:pt x="398" y="795"/>
                  </a:cubicBezTo>
                  <a:cubicBezTo>
                    <a:pt x="617" y="795"/>
                    <a:pt x="795" y="617"/>
                    <a:pt x="795" y="397"/>
                  </a:cubicBezTo>
                  <a:cubicBezTo>
                    <a:pt x="795" y="179"/>
                    <a:pt x="617" y="0"/>
                    <a:pt x="398" y="0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0"/>
            <p:cNvSpPr/>
            <p:nvPr/>
          </p:nvSpPr>
          <p:spPr>
            <a:xfrm>
              <a:off x="7628564" y="1121988"/>
              <a:ext cx="79193" cy="79259"/>
            </a:xfrm>
            <a:custGeom>
              <a:avLst/>
              <a:gdLst/>
              <a:ahLst/>
              <a:cxnLst/>
              <a:rect l="l" t="t" r="r" b="b"/>
              <a:pathLst>
                <a:path w="1203" h="1204" extrusionOk="0">
                  <a:moveTo>
                    <a:pt x="603" y="409"/>
                  </a:moveTo>
                  <a:cubicBezTo>
                    <a:pt x="709" y="409"/>
                    <a:pt x="795" y="494"/>
                    <a:pt x="795" y="600"/>
                  </a:cubicBezTo>
                  <a:cubicBezTo>
                    <a:pt x="795" y="707"/>
                    <a:pt x="709" y="796"/>
                    <a:pt x="603" y="796"/>
                  </a:cubicBezTo>
                  <a:cubicBezTo>
                    <a:pt x="494" y="796"/>
                    <a:pt x="407" y="707"/>
                    <a:pt x="407" y="600"/>
                  </a:cubicBezTo>
                  <a:cubicBezTo>
                    <a:pt x="407" y="494"/>
                    <a:pt x="494" y="409"/>
                    <a:pt x="603" y="409"/>
                  </a:cubicBezTo>
                  <a:close/>
                  <a:moveTo>
                    <a:pt x="603" y="1"/>
                  </a:moveTo>
                  <a:cubicBezTo>
                    <a:pt x="271" y="1"/>
                    <a:pt x="0" y="268"/>
                    <a:pt x="0" y="600"/>
                  </a:cubicBezTo>
                  <a:cubicBezTo>
                    <a:pt x="0" y="933"/>
                    <a:pt x="271" y="1204"/>
                    <a:pt x="603" y="1204"/>
                  </a:cubicBezTo>
                  <a:cubicBezTo>
                    <a:pt x="932" y="1204"/>
                    <a:pt x="1202" y="933"/>
                    <a:pt x="1202" y="600"/>
                  </a:cubicBezTo>
                  <a:cubicBezTo>
                    <a:pt x="1202" y="268"/>
                    <a:pt x="932" y="1"/>
                    <a:pt x="603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0"/>
            <p:cNvSpPr/>
            <p:nvPr/>
          </p:nvSpPr>
          <p:spPr>
            <a:xfrm>
              <a:off x="7002311" y="1135352"/>
              <a:ext cx="52137" cy="52401"/>
            </a:xfrm>
            <a:custGeom>
              <a:avLst/>
              <a:gdLst/>
              <a:ahLst/>
              <a:cxnLst/>
              <a:rect l="l" t="t" r="r" b="b"/>
              <a:pathLst>
                <a:path w="792" h="796" extrusionOk="0">
                  <a:moveTo>
                    <a:pt x="397" y="0"/>
                  </a:moveTo>
                  <a:cubicBezTo>
                    <a:pt x="178" y="0"/>
                    <a:pt x="0" y="179"/>
                    <a:pt x="0" y="397"/>
                  </a:cubicBezTo>
                  <a:cubicBezTo>
                    <a:pt x="0" y="617"/>
                    <a:pt x="178" y="795"/>
                    <a:pt x="397" y="795"/>
                  </a:cubicBezTo>
                  <a:cubicBezTo>
                    <a:pt x="617" y="795"/>
                    <a:pt x="791" y="617"/>
                    <a:pt x="791" y="397"/>
                  </a:cubicBezTo>
                  <a:cubicBezTo>
                    <a:pt x="791" y="179"/>
                    <a:pt x="617" y="0"/>
                    <a:pt x="397" y="0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0"/>
            <p:cNvSpPr/>
            <p:nvPr/>
          </p:nvSpPr>
          <p:spPr>
            <a:xfrm>
              <a:off x="6988750" y="1121988"/>
              <a:ext cx="79193" cy="79259"/>
            </a:xfrm>
            <a:custGeom>
              <a:avLst/>
              <a:gdLst/>
              <a:ahLst/>
              <a:cxnLst/>
              <a:rect l="l" t="t" r="r" b="b"/>
              <a:pathLst>
                <a:path w="1203" h="1204" extrusionOk="0">
                  <a:moveTo>
                    <a:pt x="603" y="409"/>
                  </a:moveTo>
                  <a:cubicBezTo>
                    <a:pt x="709" y="409"/>
                    <a:pt x="795" y="494"/>
                    <a:pt x="795" y="600"/>
                  </a:cubicBezTo>
                  <a:cubicBezTo>
                    <a:pt x="795" y="707"/>
                    <a:pt x="709" y="796"/>
                    <a:pt x="603" y="796"/>
                  </a:cubicBezTo>
                  <a:cubicBezTo>
                    <a:pt x="494" y="796"/>
                    <a:pt x="408" y="707"/>
                    <a:pt x="408" y="600"/>
                  </a:cubicBezTo>
                  <a:cubicBezTo>
                    <a:pt x="408" y="494"/>
                    <a:pt x="494" y="409"/>
                    <a:pt x="603" y="409"/>
                  </a:cubicBezTo>
                  <a:close/>
                  <a:moveTo>
                    <a:pt x="603" y="1"/>
                  </a:moveTo>
                  <a:cubicBezTo>
                    <a:pt x="271" y="1"/>
                    <a:pt x="1" y="268"/>
                    <a:pt x="1" y="600"/>
                  </a:cubicBezTo>
                  <a:cubicBezTo>
                    <a:pt x="1" y="933"/>
                    <a:pt x="271" y="1204"/>
                    <a:pt x="603" y="1204"/>
                  </a:cubicBezTo>
                  <a:cubicBezTo>
                    <a:pt x="932" y="1204"/>
                    <a:pt x="1203" y="933"/>
                    <a:pt x="1203" y="600"/>
                  </a:cubicBezTo>
                  <a:cubicBezTo>
                    <a:pt x="1203" y="268"/>
                    <a:pt x="932" y="1"/>
                    <a:pt x="603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52;p20"/>
            <p:cNvSpPr/>
            <p:nvPr/>
          </p:nvSpPr>
          <p:spPr>
            <a:xfrm>
              <a:off x="7481299" y="1412699"/>
              <a:ext cx="52335" cy="52401"/>
            </a:xfrm>
            <a:custGeom>
              <a:avLst/>
              <a:gdLst/>
              <a:ahLst/>
              <a:cxnLst/>
              <a:rect l="l" t="t" r="r" b="b"/>
              <a:pathLst>
                <a:path w="795" h="796" extrusionOk="0">
                  <a:moveTo>
                    <a:pt x="397" y="1"/>
                  </a:moveTo>
                  <a:cubicBezTo>
                    <a:pt x="178" y="1"/>
                    <a:pt x="0" y="179"/>
                    <a:pt x="0" y="398"/>
                  </a:cubicBezTo>
                  <a:cubicBezTo>
                    <a:pt x="0" y="617"/>
                    <a:pt x="178" y="796"/>
                    <a:pt x="397" y="796"/>
                  </a:cubicBezTo>
                  <a:cubicBezTo>
                    <a:pt x="617" y="796"/>
                    <a:pt x="794" y="617"/>
                    <a:pt x="794" y="398"/>
                  </a:cubicBezTo>
                  <a:cubicBezTo>
                    <a:pt x="794" y="179"/>
                    <a:pt x="617" y="1"/>
                    <a:pt x="397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3;p20"/>
            <p:cNvSpPr/>
            <p:nvPr/>
          </p:nvSpPr>
          <p:spPr>
            <a:xfrm>
              <a:off x="7467738" y="1399401"/>
              <a:ext cx="79193" cy="79259"/>
            </a:xfrm>
            <a:custGeom>
              <a:avLst/>
              <a:gdLst/>
              <a:ahLst/>
              <a:cxnLst/>
              <a:rect l="l" t="t" r="r" b="b"/>
              <a:pathLst>
                <a:path w="1203" h="1204" extrusionOk="0">
                  <a:moveTo>
                    <a:pt x="603" y="408"/>
                  </a:moveTo>
                  <a:cubicBezTo>
                    <a:pt x="709" y="408"/>
                    <a:pt x="795" y="494"/>
                    <a:pt x="795" y="600"/>
                  </a:cubicBezTo>
                  <a:cubicBezTo>
                    <a:pt x="795" y="707"/>
                    <a:pt x="709" y="796"/>
                    <a:pt x="603" y="796"/>
                  </a:cubicBezTo>
                  <a:cubicBezTo>
                    <a:pt x="497" y="796"/>
                    <a:pt x="408" y="707"/>
                    <a:pt x="408" y="600"/>
                  </a:cubicBezTo>
                  <a:cubicBezTo>
                    <a:pt x="408" y="494"/>
                    <a:pt x="497" y="408"/>
                    <a:pt x="603" y="408"/>
                  </a:cubicBezTo>
                  <a:close/>
                  <a:moveTo>
                    <a:pt x="603" y="1"/>
                  </a:moveTo>
                  <a:cubicBezTo>
                    <a:pt x="271" y="1"/>
                    <a:pt x="1" y="271"/>
                    <a:pt x="1" y="600"/>
                  </a:cubicBezTo>
                  <a:cubicBezTo>
                    <a:pt x="1" y="933"/>
                    <a:pt x="271" y="1203"/>
                    <a:pt x="603" y="1203"/>
                  </a:cubicBezTo>
                  <a:cubicBezTo>
                    <a:pt x="935" y="1203"/>
                    <a:pt x="1203" y="933"/>
                    <a:pt x="1203" y="600"/>
                  </a:cubicBezTo>
                  <a:cubicBezTo>
                    <a:pt x="1203" y="271"/>
                    <a:pt x="935" y="1"/>
                    <a:pt x="603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0"/>
            <p:cNvSpPr/>
            <p:nvPr/>
          </p:nvSpPr>
          <p:spPr>
            <a:xfrm>
              <a:off x="7160372" y="1412699"/>
              <a:ext cx="52335" cy="52401"/>
            </a:xfrm>
            <a:custGeom>
              <a:avLst/>
              <a:gdLst/>
              <a:ahLst/>
              <a:cxnLst/>
              <a:rect l="l" t="t" r="r" b="b"/>
              <a:pathLst>
                <a:path w="795" h="796" extrusionOk="0">
                  <a:moveTo>
                    <a:pt x="398" y="1"/>
                  </a:moveTo>
                  <a:cubicBezTo>
                    <a:pt x="178" y="1"/>
                    <a:pt x="1" y="179"/>
                    <a:pt x="1" y="398"/>
                  </a:cubicBezTo>
                  <a:cubicBezTo>
                    <a:pt x="1" y="617"/>
                    <a:pt x="178" y="796"/>
                    <a:pt x="398" y="796"/>
                  </a:cubicBezTo>
                  <a:cubicBezTo>
                    <a:pt x="617" y="796"/>
                    <a:pt x="795" y="617"/>
                    <a:pt x="795" y="398"/>
                  </a:cubicBezTo>
                  <a:cubicBezTo>
                    <a:pt x="795" y="179"/>
                    <a:pt x="617" y="1"/>
                    <a:pt x="398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0"/>
            <p:cNvSpPr/>
            <p:nvPr/>
          </p:nvSpPr>
          <p:spPr>
            <a:xfrm>
              <a:off x="7146877" y="1399401"/>
              <a:ext cx="79193" cy="79259"/>
            </a:xfrm>
            <a:custGeom>
              <a:avLst/>
              <a:gdLst/>
              <a:ahLst/>
              <a:cxnLst/>
              <a:rect l="l" t="t" r="r" b="b"/>
              <a:pathLst>
                <a:path w="1203" h="1204" extrusionOk="0">
                  <a:moveTo>
                    <a:pt x="603" y="408"/>
                  </a:moveTo>
                  <a:cubicBezTo>
                    <a:pt x="709" y="408"/>
                    <a:pt x="794" y="494"/>
                    <a:pt x="794" y="600"/>
                  </a:cubicBezTo>
                  <a:cubicBezTo>
                    <a:pt x="794" y="707"/>
                    <a:pt x="709" y="796"/>
                    <a:pt x="603" y="796"/>
                  </a:cubicBezTo>
                  <a:cubicBezTo>
                    <a:pt x="497" y="796"/>
                    <a:pt x="407" y="707"/>
                    <a:pt x="407" y="600"/>
                  </a:cubicBezTo>
                  <a:cubicBezTo>
                    <a:pt x="407" y="494"/>
                    <a:pt x="497" y="408"/>
                    <a:pt x="603" y="408"/>
                  </a:cubicBezTo>
                  <a:close/>
                  <a:moveTo>
                    <a:pt x="603" y="1"/>
                  </a:moveTo>
                  <a:cubicBezTo>
                    <a:pt x="271" y="1"/>
                    <a:pt x="0" y="271"/>
                    <a:pt x="0" y="600"/>
                  </a:cubicBezTo>
                  <a:cubicBezTo>
                    <a:pt x="0" y="933"/>
                    <a:pt x="271" y="1203"/>
                    <a:pt x="603" y="1203"/>
                  </a:cubicBezTo>
                  <a:cubicBezTo>
                    <a:pt x="935" y="1203"/>
                    <a:pt x="1202" y="933"/>
                    <a:pt x="1202" y="600"/>
                  </a:cubicBezTo>
                  <a:cubicBezTo>
                    <a:pt x="1202" y="271"/>
                    <a:pt x="935" y="1"/>
                    <a:pt x="603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0"/>
            <p:cNvSpPr/>
            <p:nvPr/>
          </p:nvSpPr>
          <p:spPr>
            <a:xfrm>
              <a:off x="7644495" y="573614"/>
              <a:ext cx="52401" cy="52401"/>
            </a:xfrm>
            <a:custGeom>
              <a:avLst/>
              <a:gdLst/>
              <a:ahLst/>
              <a:cxnLst/>
              <a:rect l="l" t="t" r="r" b="b"/>
              <a:pathLst>
                <a:path w="796" h="796" extrusionOk="0">
                  <a:moveTo>
                    <a:pt x="399" y="0"/>
                  </a:moveTo>
                  <a:cubicBezTo>
                    <a:pt x="179" y="0"/>
                    <a:pt x="1" y="178"/>
                    <a:pt x="1" y="397"/>
                  </a:cubicBezTo>
                  <a:cubicBezTo>
                    <a:pt x="1" y="617"/>
                    <a:pt x="179" y="795"/>
                    <a:pt x="399" y="795"/>
                  </a:cubicBezTo>
                  <a:cubicBezTo>
                    <a:pt x="617" y="795"/>
                    <a:pt x="796" y="617"/>
                    <a:pt x="796" y="397"/>
                  </a:cubicBezTo>
                  <a:cubicBezTo>
                    <a:pt x="796" y="178"/>
                    <a:pt x="617" y="0"/>
                    <a:pt x="399" y="0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0"/>
            <p:cNvSpPr/>
            <p:nvPr/>
          </p:nvSpPr>
          <p:spPr>
            <a:xfrm>
              <a:off x="7631263" y="560250"/>
              <a:ext cx="79193" cy="78996"/>
            </a:xfrm>
            <a:custGeom>
              <a:avLst/>
              <a:gdLst/>
              <a:ahLst/>
              <a:cxnLst/>
              <a:rect l="l" t="t" r="r" b="b"/>
              <a:pathLst>
                <a:path w="1203" h="1200" extrusionOk="0">
                  <a:moveTo>
                    <a:pt x="600" y="409"/>
                  </a:moveTo>
                  <a:cubicBezTo>
                    <a:pt x="706" y="409"/>
                    <a:pt x="795" y="494"/>
                    <a:pt x="795" y="600"/>
                  </a:cubicBezTo>
                  <a:cubicBezTo>
                    <a:pt x="795" y="706"/>
                    <a:pt x="706" y="793"/>
                    <a:pt x="600" y="793"/>
                  </a:cubicBezTo>
                  <a:cubicBezTo>
                    <a:pt x="494" y="793"/>
                    <a:pt x="407" y="706"/>
                    <a:pt x="407" y="600"/>
                  </a:cubicBezTo>
                  <a:cubicBezTo>
                    <a:pt x="407" y="494"/>
                    <a:pt x="494" y="409"/>
                    <a:pt x="600" y="409"/>
                  </a:cubicBezTo>
                  <a:close/>
                  <a:moveTo>
                    <a:pt x="600" y="1"/>
                  </a:moveTo>
                  <a:cubicBezTo>
                    <a:pt x="271" y="1"/>
                    <a:pt x="0" y="268"/>
                    <a:pt x="0" y="600"/>
                  </a:cubicBezTo>
                  <a:cubicBezTo>
                    <a:pt x="0" y="932"/>
                    <a:pt x="271" y="1200"/>
                    <a:pt x="600" y="1200"/>
                  </a:cubicBezTo>
                  <a:cubicBezTo>
                    <a:pt x="932" y="1200"/>
                    <a:pt x="1202" y="932"/>
                    <a:pt x="1202" y="600"/>
                  </a:cubicBezTo>
                  <a:cubicBezTo>
                    <a:pt x="1202" y="268"/>
                    <a:pt x="932" y="1"/>
                    <a:pt x="600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58;p20"/>
            <p:cNvSpPr/>
            <p:nvPr/>
          </p:nvSpPr>
          <p:spPr>
            <a:xfrm>
              <a:off x="7965488" y="573614"/>
              <a:ext cx="52335" cy="52401"/>
            </a:xfrm>
            <a:custGeom>
              <a:avLst/>
              <a:gdLst/>
              <a:ahLst/>
              <a:cxnLst/>
              <a:rect l="l" t="t" r="r" b="b"/>
              <a:pathLst>
                <a:path w="795" h="796" extrusionOk="0">
                  <a:moveTo>
                    <a:pt x="397" y="0"/>
                  </a:moveTo>
                  <a:cubicBezTo>
                    <a:pt x="178" y="0"/>
                    <a:pt x="0" y="178"/>
                    <a:pt x="0" y="397"/>
                  </a:cubicBezTo>
                  <a:cubicBezTo>
                    <a:pt x="0" y="617"/>
                    <a:pt x="178" y="795"/>
                    <a:pt x="397" y="795"/>
                  </a:cubicBezTo>
                  <a:cubicBezTo>
                    <a:pt x="617" y="795"/>
                    <a:pt x="794" y="617"/>
                    <a:pt x="794" y="397"/>
                  </a:cubicBezTo>
                  <a:cubicBezTo>
                    <a:pt x="794" y="178"/>
                    <a:pt x="617" y="0"/>
                    <a:pt x="397" y="0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59;p20"/>
            <p:cNvSpPr/>
            <p:nvPr/>
          </p:nvSpPr>
          <p:spPr>
            <a:xfrm>
              <a:off x="7952124" y="560250"/>
              <a:ext cx="79193" cy="78996"/>
            </a:xfrm>
            <a:custGeom>
              <a:avLst/>
              <a:gdLst/>
              <a:ahLst/>
              <a:cxnLst/>
              <a:rect l="l" t="t" r="r" b="b"/>
              <a:pathLst>
                <a:path w="1203" h="1200" extrusionOk="0">
                  <a:moveTo>
                    <a:pt x="600" y="409"/>
                  </a:moveTo>
                  <a:cubicBezTo>
                    <a:pt x="710" y="409"/>
                    <a:pt x="795" y="494"/>
                    <a:pt x="795" y="600"/>
                  </a:cubicBezTo>
                  <a:cubicBezTo>
                    <a:pt x="795" y="706"/>
                    <a:pt x="710" y="793"/>
                    <a:pt x="600" y="793"/>
                  </a:cubicBezTo>
                  <a:cubicBezTo>
                    <a:pt x="494" y="793"/>
                    <a:pt x="409" y="706"/>
                    <a:pt x="409" y="600"/>
                  </a:cubicBezTo>
                  <a:cubicBezTo>
                    <a:pt x="409" y="494"/>
                    <a:pt x="494" y="409"/>
                    <a:pt x="600" y="409"/>
                  </a:cubicBezTo>
                  <a:close/>
                  <a:moveTo>
                    <a:pt x="600" y="1"/>
                  </a:moveTo>
                  <a:cubicBezTo>
                    <a:pt x="271" y="1"/>
                    <a:pt x="1" y="268"/>
                    <a:pt x="1" y="600"/>
                  </a:cubicBezTo>
                  <a:cubicBezTo>
                    <a:pt x="1" y="932"/>
                    <a:pt x="271" y="1200"/>
                    <a:pt x="600" y="1200"/>
                  </a:cubicBezTo>
                  <a:cubicBezTo>
                    <a:pt x="932" y="1200"/>
                    <a:pt x="1203" y="932"/>
                    <a:pt x="1203" y="600"/>
                  </a:cubicBezTo>
                  <a:cubicBezTo>
                    <a:pt x="1203" y="268"/>
                    <a:pt x="932" y="1"/>
                    <a:pt x="600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60;p20"/>
            <p:cNvSpPr/>
            <p:nvPr/>
          </p:nvSpPr>
          <p:spPr>
            <a:xfrm>
              <a:off x="8126248" y="854121"/>
              <a:ext cx="52401" cy="52401"/>
            </a:xfrm>
            <a:custGeom>
              <a:avLst/>
              <a:gdLst/>
              <a:ahLst/>
              <a:cxnLst/>
              <a:rect l="l" t="t" r="r" b="b"/>
              <a:pathLst>
                <a:path w="796" h="796" extrusionOk="0">
                  <a:moveTo>
                    <a:pt x="398" y="0"/>
                  </a:moveTo>
                  <a:cubicBezTo>
                    <a:pt x="178" y="0"/>
                    <a:pt x="0" y="179"/>
                    <a:pt x="0" y="398"/>
                  </a:cubicBezTo>
                  <a:cubicBezTo>
                    <a:pt x="0" y="617"/>
                    <a:pt x="178" y="795"/>
                    <a:pt x="398" y="795"/>
                  </a:cubicBezTo>
                  <a:cubicBezTo>
                    <a:pt x="617" y="795"/>
                    <a:pt x="795" y="617"/>
                    <a:pt x="795" y="398"/>
                  </a:cubicBezTo>
                  <a:cubicBezTo>
                    <a:pt x="795" y="179"/>
                    <a:pt x="617" y="0"/>
                    <a:pt x="398" y="0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61;p20"/>
            <p:cNvSpPr/>
            <p:nvPr/>
          </p:nvSpPr>
          <p:spPr>
            <a:xfrm>
              <a:off x="8112950" y="840559"/>
              <a:ext cx="79193" cy="79259"/>
            </a:xfrm>
            <a:custGeom>
              <a:avLst/>
              <a:gdLst/>
              <a:ahLst/>
              <a:cxnLst/>
              <a:rect l="l" t="t" r="r" b="b"/>
              <a:pathLst>
                <a:path w="1203" h="1204" extrusionOk="0">
                  <a:moveTo>
                    <a:pt x="600" y="409"/>
                  </a:moveTo>
                  <a:cubicBezTo>
                    <a:pt x="706" y="409"/>
                    <a:pt x="795" y="497"/>
                    <a:pt x="795" y="604"/>
                  </a:cubicBezTo>
                  <a:cubicBezTo>
                    <a:pt x="795" y="710"/>
                    <a:pt x="706" y="796"/>
                    <a:pt x="600" y="796"/>
                  </a:cubicBezTo>
                  <a:cubicBezTo>
                    <a:pt x="494" y="796"/>
                    <a:pt x="408" y="710"/>
                    <a:pt x="408" y="604"/>
                  </a:cubicBezTo>
                  <a:cubicBezTo>
                    <a:pt x="408" y="497"/>
                    <a:pt x="494" y="409"/>
                    <a:pt x="600" y="409"/>
                  </a:cubicBezTo>
                  <a:close/>
                  <a:moveTo>
                    <a:pt x="600" y="1"/>
                  </a:moveTo>
                  <a:cubicBezTo>
                    <a:pt x="268" y="1"/>
                    <a:pt x="1" y="271"/>
                    <a:pt x="1" y="604"/>
                  </a:cubicBezTo>
                  <a:cubicBezTo>
                    <a:pt x="1" y="936"/>
                    <a:pt x="268" y="1204"/>
                    <a:pt x="600" y="1204"/>
                  </a:cubicBezTo>
                  <a:cubicBezTo>
                    <a:pt x="932" y="1204"/>
                    <a:pt x="1203" y="936"/>
                    <a:pt x="1203" y="604"/>
                  </a:cubicBezTo>
                  <a:cubicBezTo>
                    <a:pt x="1203" y="271"/>
                    <a:pt x="932" y="1"/>
                    <a:pt x="600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62;p20"/>
            <p:cNvSpPr/>
            <p:nvPr/>
          </p:nvSpPr>
          <p:spPr>
            <a:xfrm>
              <a:off x="7970623" y="1139631"/>
              <a:ext cx="52401" cy="52401"/>
            </a:xfrm>
            <a:custGeom>
              <a:avLst/>
              <a:gdLst/>
              <a:ahLst/>
              <a:cxnLst/>
              <a:rect l="l" t="t" r="r" b="b"/>
              <a:pathLst>
                <a:path w="796" h="796" extrusionOk="0">
                  <a:moveTo>
                    <a:pt x="398" y="0"/>
                  </a:moveTo>
                  <a:cubicBezTo>
                    <a:pt x="179" y="0"/>
                    <a:pt x="0" y="179"/>
                    <a:pt x="0" y="398"/>
                  </a:cubicBezTo>
                  <a:cubicBezTo>
                    <a:pt x="0" y="617"/>
                    <a:pt x="179" y="795"/>
                    <a:pt x="398" y="795"/>
                  </a:cubicBezTo>
                  <a:cubicBezTo>
                    <a:pt x="617" y="795"/>
                    <a:pt x="795" y="617"/>
                    <a:pt x="795" y="398"/>
                  </a:cubicBezTo>
                  <a:cubicBezTo>
                    <a:pt x="795" y="179"/>
                    <a:pt x="617" y="0"/>
                    <a:pt x="398" y="0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63;p20"/>
            <p:cNvSpPr/>
            <p:nvPr/>
          </p:nvSpPr>
          <p:spPr>
            <a:xfrm>
              <a:off x="7957325" y="1126069"/>
              <a:ext cx="79193" cy="79259"/>
            </a:xfrm>
            <a:custGeom>
              <a:avLst/>
              <a:gdLst/>
              <a:ahLst/>
              <a:cxnLst/>
              <a:rect l="l" t="t" r="r" b="b"/>
              <a:pathLst>
                <a:path w="1203" h="1204" extrusionOk="0">
                  <a:moveTo>
                    <a:pt x="600" y="408"/>
                  </a:moveTo>
                  <a:cubicBezTo>
                    <a:pt x="706" y="408"/>
                    <a:pt x="795" y="497"/>
                    <a:pt x="795" y="604"/>
                  </a:cubicBezTo>
                  <a:cubicBezTo>
                    <a:pt x="795" y="710"/>
                    <a:pt x="706" y="796"/>
                    <a:pt x="600" y="796"/>
                  </a:cubicBezTo>
                  <a:cubicBezTo>
                    <a:pt x="494" y="796"/>
                    <a:pt x="408" y="710"/>
                    <a:pt x="408" y="604"/>
                  </a:cubicBezTo>
                  <a:cubicBezTo>
                    <a:pt x="408" y="497"/>
                    <a:pt x="494" y="408"/>
                    <a:pt x="600" y="408"/>
                  </a:cubicBezTo>
                  <a:close/>
                  <a:moveTo>
                    <a:pt x="600" y="1"/>
                  </a:moveTo>
                  <a:cubicBezTo>
                    <a:pt x="271" y="1"/>
                    <a:pt x="1" y="271"/>
                    <a:pt x="1" y="604"/>
                  </a:cubicBezTo>
                  <a:cubicBezTo>
                    <a:pt x="1" y="936"/>
                    <a:pt x="271" y="1203"/>
                    <a:pt x="600" y="1203"/>
                  </a:cubicBezTo>
                  <a:cubicBezTo>
                    <a:pt x="932" y="1203"/>
                    <a:pt x="1203" y="936"/>
                    <a:pt x="1203" y="604"/>
                  </a:cubicBezTo>
                  <a:cubicBezTo>
                    <a:pt x="1203" y="271"/>
                    <a:pt x="932" y="1"/>
                    <a:pt x="600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64;p20"/>
            <p:cNvSpPr/>
            <p:nvPr/>
          </p:nvSpPr>
          <p:spPr>
            <a:xfrm>
              <a:off x="8131383" y="1420203"/>
              <a:ext cx="52401" cy="52335"/>
            </a:xfrm>
            <a:custGeom>
              <a:avLst/>
              <a:gdLst/>
              <a:ahLst/>
              <a:cxnLst/>
              <a:rect l="l" t="t" r="r" b="b"/>
              <a:pathLst>
                <a:path w="796" h="795" extrusionOk="0">
                  <a:moveTo>
                    <a:pt x="399" y="0"/>
                  </a:moveTo>
                  <a:cubicBezTo>
                    <a:pt x="179" y="0"/>
                    <a:pt x="1" y="178"/>
                    <a:pt x="1" y="397"/>
                  </a:cubicBezTo>
                  <a:cubicBezTo>
                    <a:pt x="1" y="617"/>
                    <a:pt x="179" y="794"/>
                    <a:pt x="399" y="794"/>
                  </a:cubicBezTo>
                  <a:cubicBezTo>
                    <a:pt x="618" y="794"/>
                    <a:pt x="796" y="617"/>
                    <a:pt x="796" y="397"/>
                  </a:cubicBezTo>
                  <a:cubicBezTo>
                    <a:pt x="796" y="178"/>
                    <a:pt x="618" y="0"/>
                    <a:pt x="399" y="0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65;p20"/>
            <p:cNvSpPr/>
            <p:nvPr/>
          </p:nvSpPr>
          <p:spPr>
            <a:xfrm>
              <a:off x="8118085" y="1406642"/>
              <a:ext cx="79062" cy="79193"/>
            </a:xfrm>
            <a:custGeom>
              <a:avLst/>
              <a:gdLst/>
              <a:ahLst/>
              <a:cxnLst/>
              <a:rect l="l" t="t" r="r" b="b"/>
              <a:pathLst>
                <a:path w="1201" h="1203" extrusionOk="0">
                  <a:moveTo>
                    <a:pt x="601" y="408"/>
                  </a:moveTo>
                  <a:cubicBezTo>
                    <a:pt x="707" y="408"/>
                    <a:pt x="792" y="494"/>
                    <a:pt x="792" y="603"/>
                  </a:cubicBezTo>
                  <a:cubicBezTo>
                    <a:pt x="792" y="709"/>
                    <a:pt x="707" y="795"/>
                    <a:pt x="601" y="795"/>
                  </a:cubicBezTo>
                  <a:cubicBezTo>
                    <a:pt x="494" y="795"/>
                    <a:pt x="408" y="709"/>
                    <a:pt x="408" y="603"/>
                  </a:cubicBezTo>
                  <a:cubicBezTo>
                    <a:pt x="408" y="494"/>
                    <a:pt x="494" y="408"/>
                    <a:pt x="601" y="408"/>
                  </a:cubicBezTo>
                  <a:close/>
                  <a:moveTo>
                    <a:pt x="601" y="1"/>
                  </a:moveTo>
                  <a:cubicBezTo>
                    <a:pt x="268" y="1"/>
                    <a:pt x="1" y="271"/>
                    <a:pt x="1" y="603"/>
                  </a:cubicBezTo>
                  <a:cubicBezTo>
                    <a:pt x="1" y="932"/>
                    <a:pt x="268" y="1203"/>
                    <a:pt x="601" y="1203"/>
                  </a:cubicBezTo>
                  <a:cubicBezTo>
                    <a:pt x="933" y="1203"/>
                    <a:pt x="1200" y="932"/>
                    <a:pt x="1200" y="603"/>
                  </a:cubicBezTo>
                  <a:cubicBezTo>
                    <a:pt x="1200" y="271"/>
                    <a:pt x="933" y="1"/>
                    <a:pt x="601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66;p20"/>
            <p:cNvSpPr/>
            <p:nvPr/>
          </p:nvSpPr>
          <p:spPr>
            <a:xfrm>
              <a:off x="7970623" y="1697550"/>
              <a:ext cx="52401" cy="52335"/>
            </a:xfrm>
            <a:custGeom>
              <a:avLst/>
              <a:gdLst/>
              <a:ahLst/>
              <a:cxnLst/>
              <a:rect l="l" t="t" r="r" b="b"/>
              <a:pathLst>
                <a:path w="796" h="795" extrusionOk="0">
                  <a:moveTo>
                    <a:pt x="398" y="1"/>
                  </a:moveTo>
                  <a:cubicBezTo>
                    <a:pt x="179" y="1"/>
                    <a:pt x="0" y="178"/>
                    <a:pt x="0" y="398"/>
                  </a:cubicBezTo>
                  <a:cubicBezTo>
                    <a:pt x="0" y="617"/>
                    <a:pt x="179" y="795"/>
                    <a:pt x="398" y="795"/>
                  </a:cubicBezTo>
                  <a:cubicBezTo>
                    <a:pt x="617" y="795"/>
                    <a:pt x="795" y="617"/>
                    <a:pt x="795" y="398"/>
                  </a:cubicBezTo>
                  <a:cubicBezTo>
                    <a:pt x="795" y="178"/>
                    <a:pt x="617" y="1"/>
                    <a:pt x="398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67;p20"/>
            <p:cNvSpPr/>
            <p:nvPr/>
          </p:nvSpPr>
          <p:spPr>
            <a:xfrm>
              <a:off x="7957325" y="1684055"/>
              <a:ext cx="79193" cy="79193"/>
            </a:xfrm>
            <a:custGeom>
              <a:avLst/>
              <a:gdLst/>
              <a:ahLst/>
              <a:cxnLst/>
              <a:rect l="l" t="t" r="r" b="b"/>
              <a:pathLst>
                <a:path w="1203" h="1203" extrusionOk="0">
                  <a:moveTo>
                    <a:pt x="600" y="407"/>
                  </a:moveTo>
                  <a:cubicBezTo>
                    <a:pt x="706" y="407"/>
                    <a:pt x="795" y="497"/>
                    <a:pt x="795" y="603"/>
                  </a:cubicBezTo>
                  <a:cubicBezTo>
                    <a:pt x="795" y="709"/>
                    <a:pt x="706" y="794"/>
                    <a:pt x="600" y="794"/>
                  </a:cubicBezTo>
                  <a:cubicBezTo>
                    <a:pt x="494" y="794"/>
                    <a:pt x="408" y="709"/>
                    <a:pt x="408" y="603"/>
                  </a:cubicBezTo>
                  <a:cubicBezTo>
                    <a:pt x="408" y="497"/>
                    <a:pt x="494" y="407"/>
                    <a:pt x="600" y="407"/>
                  </a:cubicBezTo>
                  <a:close/>
                  <a:moveTo>
                    <a:pt x="600" y="0"/>
                  </a:moveTo>
                  <a:cubicBezTo>
                    <a:pt x="271" y="0"/>
                    <a:pt x="1" y="271"/>
                    <a:pt x="1" y="603"/>
                  </a:cubicBezTo>
                  <a:cubicBezTo>
                    <a:pt x="1" y="932"/>
                    <a:pt x="271" y="1202"/>
                    <a:pt x="600" y="1202"/>
                  </a:cubicBezTo>
                  <a:cubicBezTo>
                    <a:pt x="932" y="1202"/>
                    <a:pt x="1203" y="932"/>
                    <a:pt x="1203" y="603"/>
                  </a:cubicBezTo>
                  <a:cubicBezTo>
                    <a:pt x="1203" y="271"/>
                    <a:pt x="932" y="0"/>
                    <a:pt x="600" y="0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68;p20"/>
            <p:cNvSpPr/>
            <p:nvPr/>
          </p:nvSpPr>
          <p:spPr>
            <a:xfrm>
              <a:off x="7649696" y="1697550"/>
              <a:ext cx="52401" cy="52335"/>
            </a:xfrm>
            <a:custGeom>
              <a:avLst/>
              <a:gdLst/>
              <a:ahLst/>
              <a:cxnLst/>
              <a:rect l="l" t="t" r="r" b="b"/>
              <a:pathLst>
                <a:path w="796" h="795" extrusionOk="0">
                  <a:moveTo>
                    <a:pt x="399" y="1"/>
                  </a:moveTo>
                  <a:cubicBezTo>
                    <a:pt x="179" y="1"/>
                    <a:pt x="1" y="178"/>
                    <a:pt x="1" y="398"/>
                  </a:cubicBezTo>
                  <a:cubicBezTo>
                    <a:pt x="1" y="617"/>
                    <a:pt x="179" y="795"/>
                    <a:pt x="399" y="795"/>
                  </a:cubicBezTo>
                  <a:cubicBezTo>
                    <a:pt x="617" y="795"/>
                    <a:pt x="796" y="617"/>
                    <a:pt x="796" y="398"/>
                  </a:cubicBezTo>
                  <a:cubicBezTo>
                    <a:pt x="796" y="178"/>
                    <a:pt x="617" y="1"/>
                    <a:pt x="399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69;p20"/>
            <p:cNvSpPr/>
            <p:nvPr/>
          </p:nvSpPr>
          <p:spPr>
            <a:xfrm>
              <a:off x="7636398" y="1684055"/>
              <a:ext cx="79259" cy="79193"/>
            </a:xfrm>
            <a:custGeom>
              <a:avLst/>
              <a:gdLst/>
              <a:ahLst/>
              <a:cxnLst/>
              <a:rect l="l" t="t" r="r" b="b"/>
              <a:pathLst>
                <a:path w="1204" h="1203" extrusionOk="0">
                  <a:moveTo>
                    <a:pt x="601" y="407"/>
                  </a:moveTo>
                  <a:cubicBezTo>
                    <a:pt x="707" y="407"/>
                    <a:pt x="796" y="497"/>
                    <a:pt x="796" y="603"/>
                  </a:cubicBezTo>
                  <a:cubicBezTo>
                    <a:pt x="796" y="709"/>
                    <a:pt x="707" y="794"/>
                    <a:pt x="601" y="794"/>
                  </a:cubicBezTo>
                  <a:cubicBezTo>
                    <a:pt x="494" y="794"/>
                    <a:pt x="408" y="709"/>
                    <a:pt x="408" y="603"/>
                  </a:cubicBezTo>
                  <a:cubicBezTo>
                    <a:pt x="408" y="497"/>
                    <a:pt x="494" y="407"/>
                    <a:pt x="601" y="407"/>
                  </a:cubicBezTo>
                  <a:close/>
                  <a:moveTo>
                    <a:pt x="601" y="0"/>
                  </a:moveTo>
                  <a:cubicBezTo>
                    <a:pt x="272" y="0"/>
                    <a:pt x="1" y="271"/>
                    <a:pt x="1" y="603"/>
                  </a:cubicBezTo>
                  <a:cubicBezTo>
                    <a:pt x="1" y="932"/>
                    <a:pt x="272" y="1202"/>
                    <a:pt x="601" y="1202"/>
                  </a:cubicBezTo>
                  <a:cubicBezTo>
                    <a:pt x="933" y="1202"/>
                    <a:pt x="1203" y="932"/>
                    <a:pt x="1203" y="603"/>
                  </a:cubicBezTo>
                  <a:cubicBezTo>
                    <a:pt x="1203" y="271"/>
                    <a:pt x="933" y="0"/>
                    <a:pt x="601" y="0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270;p20"/>
          <p:cNvGrpSpPr/>
          <p:nvPr/>
        </p:nvGrpSpPr>
        <p:grpSpPr>
          <a:xfrm>
            <a:off x="6517109" y="2791405"/>
            <a:ext cx="2837792" cy="2101385"/>
            <a:chOff x="6091468" y="2997790"/>
            <a:chExt cx="2837792" cy="2101385"/>
          </a:xfrm>
        </p:grpSpPr>
        <p:sp>
          <p:nvSpPr>
            <p:cNvPr id="45" name="Google Shape;271;p20"/>
            <p:cNvSpPr/>
            <p:nvPr/>
          </p:nvSpPr>
          <p:spPr>
            <a:xfrm>
              <a:off x="7503959" y="4600853"/>
              <a:ext cx="1425300" cy="87600"/>
            </a:xfrm>
            <a:prstGeom prst="ellipse">
              <a:avLst/>
            </a:prstGeom>
            <a:solidFill>
              <a:srgbClr val="2D406A">
                <a:alpha val="322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72;p20"/>
            <p:cNvSpPr/>
            <p:nvPr/>
          </p:nvSpPr>
          <p:spPr>
            <a:xfrm>
              <a:off x="7919336" y="4288335"/>
              <a:ext cx="153437" cy="350517"/>
            </a:xfrm>
            <a:custGeom>
              <a:avLst/>
              <a:gdLst/>
              <a:ahLst/>
              <a:cxnLst/>
              <a:rect l="l" t="t" r="r" b="b"/>
              <a:pathLst>
                <a:path w="3449" h="7879" extrusionOk="0">
                  <a:moveTo>
                    <a:pt x="247" y="0"/>
                  </a:moveTo>
                  <a:cubicBezTo>
                    <a:pt x="109" y="0"/>
                    <a:pt x="0" y="110"/>
                    <a:pt x="0" y="247"/>
                  </a:cubicBezTo>
                  <a:lnTo>
                    <a:pt x="0" y="7879"/>
                  </a:lnTo>
                  <a:lnTo>
                    <a:pt x="3449" y="7879"/>
                  </a:lnTo>
                  <a:lnTo>
                    <a:pt x="3449" y="247"/>
                  </a:lnTo>
                  <a:cubicBezTo>
                    <a:pt x="3449" y="110"/>
                    <a:pt x="3340" y="0"/>
                    <a:pt x="3202" y="0"/>
                  </a:cubicBezTo>
                  <a:close/>
                </a:path>
              </a:pathLst>
            </a:custGeom>
            <a:solidFill>
              <a:srgbClr val="FBC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73;p20"/>
            <p:cNvSpPr/>
            <p:nvPr/>
          </p:nvSpPr>
          <p:spPr>
            <a:xfrm>
              <a:off x="7922050" y="3240248"/>
              <a:ext cx="160644" cy="49114"/>
            </a:xfrm>
            <a:custGeom>
              <a:avLst/>
              <a:gdLst/>
              <a:ahLst/>
              <a:cxnLst/>
              <a:rect l="l" t="t" r="r" b="b"/>
              <a:pathLst>
                <a:path w="3611" h="1104" extrusionOk="0">
                  <a:moveTo>
                    <a:pt x="1" y="0"/>
                  </a:moveTo>
                  <a:lnTo>
                    <a:pt x="1" y="1104"/>
                  </a:lnTo>
                  <a:cubicBezTo>
                    <a:pt x="1185" y="833"/>
                    <a:pt x="2406" y="727"/>
                    <a:pt x="3611" y="569"/>
                  </a:cubicBezTo>
                  <a:lnTo>
                    <a:pt x="3611" y="0"/>
                  </a:lnTo>
                  <a:close/>
                </a:path>
              </a:pathLst>
            </a:custGeom>
            <a:solidFill>
              <a:srgbClr val="D4D5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74;p20"/>
            <p:cNvSpPr/>
            <p:nvPr/>
          </p:nvSpPr>
          <p:spPr>
            <a:xfrm>
              <a:off x="7719050" y="3373445"/>
              <a:ext cx="566637" cy="643022"/>
            </a:xfrm>
            <a:custGeom>
              <a:avLst/>
              <a:gdLst/>
              <a:ahLst/>
              <a:cxnLst/>
              <a:rect l="l" t="t" r="r" b="b"/>
              <a:pathLst>
                <a:path w="12737" h="14454" extrusionOk="0">
                  <a:moveTo>
                    <a:pt x="8174" y="1"/>
                  </a:moveTo>
                  <a:cubicBezTo>
                    <a:pt x="6982" y="361"/>
                    <a:pt x="5797" y="744"/>
                    <a:pt x="4564" y="929"/>
                  </a:cubicBezTo>
                  <a:lnTo>
                    <a:pt x="4564" y="1980"/>
                  </a:lnTo>
                  <a:cubicBezTo>
                    <a:pt x="1925" y="2758"/>
                    <a:pt x="1" y="5198"/>
                    <a:pt x="1" y="8089"/>
                  </a:cubicBezTo>
                  <a:cubicBezTo>
                    <a:pt x="1" y="11604"/>
                    <a:pt x="2854" y="14453"/>
                    <a:pt x="6368" y="14453"/>
                  </a:cubicBezTo>
                  <a:cubicBezTo>
                    <a:pt x="9887" y="14453"/>
                    <a:pt x="12737" y="11604"/>
                    <a:pt x="12737" y="8089"/>
                  </a:cubicBezTo>
                  <a:cubicBezTo>
                    <a:pt x="12737" y="5198"/>
                    <a:pt x="10812" y="2758"/>
                    <a:pt x="8174" y="1980"/>
                  </a:cubicBezTo>
                  <a:lnTo>
                    <a:pt x="8174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75;p20"/>
            <p:cNvSpPr/>
            <p:nvPr/>
          </p:nvSpPr>
          <p:spPr>
            <a:xfrm>
              <a:off x="7922050" y="3335052"/>
              <a:ext cx="160644" cy="79722"/>
            </a:xfrm>
            <a:custGeom>
              <a:avLst/>
              <a:gdLst/>
              <a:ahLst/>
              <a:cxnLst/>
              <a:rect l="l" t="t" r="r" b="b"/>
              <a:pathLst>
                <a:path w="3611" h="1792" extrusionOk="0">
                  <a:moveTo>
                    <a:pt x="1823" y="0"/>
                  </a:moveTo>
                  <a:cubicBezTo>
                    <a:pt x="1215" y="0"/>
                    <a:pt x="607" y="22"/>
                    <a:pt x="1" y="86"/>
                  </a:cubicBezTo>
                  <a:lnTo>
                    <a:pt x="1" y="1792"/>
                  </a:lnTo>
                  <a:cubicBezTo>
                    <a:pt x="1234" y="1607"/>
                    <a:pt x="2419" y="1224"/>
                    <a:pt x="3611" y="864"/>
                  </a:cubicBezTo>
                  <a:lnTo>
                    <a:pt x="3611" y="45"/>
                  </a:lnTo>
                  <a:cubicBezTo>
                    <a:pt x="3015" y="21"/>
                    <a:pt x="2419" y="0"/>
                    <a:pt x="1823" y="0"/>
                  </a:cubicBezTo>
                  <a:close/>
                </a:path>
              </a:pathLst>
            </a:custGeom>
            <a:solidFill>
              <a:srgbClr val="D4D5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76;p20"/>
            <p:cNvSpPr/>
            <p:nvPr/>
          </p:nvSpPr>
          <p:spPr>
            <a:xfrm>
              <a:off x="7922050" y="3265562"/>
              <a:ext cx="160644" cy="73315"/>
            </a:xfrm>
            <a:custGeom>
              <a:avLst/>
              <a:gdLst/>
              <a:ahLst/>
              <a:cxnLst/>
              <a:rect l="l" t="t" r="r" b="b"/>
              <a:pathLst>
                <a:path w="3611" h="1648" extrusionOk="0">
                  <a:moveTo>
                    <a:pt x="3611" y="0"/>
                  </a:moveTo>
                  <a:cubicBezTo>
                    <a:pt x="2406" y="158"/>
                    <a:pt x="1185" y="264"/>
                    <a:pt x="1" y="535"/>
                  </a:cubicBezTo>
                  <a:lnTo>
                    <a:pt x="1" y="1648"/>
                  </a:lnTo>
                  <a:cubicBezTo>
                    <a:pt x="607" y="1584"/>
                    <a:pt x="1215" y="1562"/>
                    <a:pt x="1823" y="1562"/>
                  </a:cubicBezTo>
                  <a:cubicBezTo>
                    <a:pt x="2419" y="1562"/>
                    <a:pt x="3015" y="1583"/>
                    <a:pt x="3611" y="1607"/>
                  </a:cubicBezTo>
                  <a:lnTo>
                    <a:pt x="3611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77;p20"/>
            <p:cNvSpPr/>
            <p:nvPr/>
          </p:nvSpPr>
          <p:spPr>
            <a:xfrm>
              <a:off x="7737157" y="3651182"/>
              <a:ext cx="530380" cy="347136"/>
            </a:xfrm>
            <a:custGeom>
              <a:avLst/>
              <a:gdLst/>
              <a:ahLst/>
              <a:cxnLst/>
              <a:rect l="l" t="t" r="r" b="b"/>
              <a:pathLst>
                <a:path w="11922" h="7803" extrusionOk="0">
                  <a:moveTo>
                    <a:pt x="2606" y="1"/>
                  </a:moveTo>
                  <a:cubicBezTo>
                    <a:pt x="1760" y="1"/>
                    <a:pt x="919" y="172"/>
                    <a:pt x="155" y="513"/>
                  </a:cubicBezTo>
                  <a:cubicBezTo>
                    <a:pt x="56" y="942"/>
                    <a:pt x="1" y="1386"/>
                    <a:pt x="1" y="1846"/>
                  </a:cubicBezTo>
                  <a:cubicBezTo>
                    <a:pt x="1" y="5131"/>
                    <a:pt x="2677" y="7803"/>
                    <a:pt x="5961" y="7803"/>
                  </a:cubicBezTo>
                  <a:cubicBezTo>
                    <a:pt x="9247" y="7803"/>
                    <a:pt x="11922" y="5131"/>
                    <a:pt x="11922" y="1846"/>
                  </a:cubicBezTo>
                  <a:cubicBezTo>
                    <a:pt x="11922" y="1383"/>
                    <a:pt x="11868" y="934"/>
                    <a:pt x="11768" y="503"/>
                  </a:cubicBezTo>
                  <a:cubicBezTo>
                    <a:pt x="11107" y="777"/>
                    <a:pt x="10463" y="1095"/>
                    <a:pt x="9846" y="1325"/>
                  </a:cubicBezTo>
                  <a:cubicBezTo>
                    <a:pt x="9495" y="1421"/>
                    <a:pt x="9153" y="1462"/>
                    <a:pt x="8820" y="1462"/>
                  </a:cubicBezTo>
                  <a:cubicBezTo>
                    <a:pt x="7025" y="1462"/>
                    <a:pt x="5450" y="276"/>
                    <a:pt x="3732" y="102"/>
                  </a:cubicBezTo>
                  <a:cubicBezTo>
                    <a:pt x="3360" y="35"/>
                    <a:pt x="2982" y="1"/>
                    <a:pt x="2606" y="1"/>
                  </a:cubicBezTo>
                  <a:close/>
                </a:path>
              </a:pathLst>
            </a:custGeom>
            <a:solidFill>
              <a:srgbClr val="CCC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78;p20"/>
            <p:cNvSpPr/>
            <p:nvPr/>
          </p:nvSpPr>
          <p:spPr>
            <a:xfrm>
              <a:off x="7895846" y="3236022"/>
              <a:ext cx="213095" cy="14636"/>
            </a:xfrm>
            <a:custGeom>
              <a:avLst/>
              <a:gdLst/>
              <a:ahLst/>
              <a:cxnLst/>
              <a:rect l="l" t="t" r="r" b="b"/>
              <a:pathLst>
                <a:path w="4790" h="329" extrusionOk="0">
                  <a:moveTo>
                    <a:pt x="0" y="0"/>
                  </a:moveTo>
                  <a:lnTo>
                    <a:pt x="0" y="95"/>
                  </a:lnTo>
                  <a:cubicBezTo>
                    <a:pt x="0" y="226"/>
                    <a:pt x="106" y="329"/>
                    <a:pt x="236" y="329"/>
                  </a:cubicBezTo>
                  <a:lnTo>
                    <a:pt x="4557" y="329"/>
                  </a:lnTo>
                  <a:cubicBezTo>
                    <a:pt x="4686" y="329"/>
                    <a:pt x="4789" y="226"/>
                    <a:pt x="4789" y="95"/>
                  </a:cubicBezTo>
                  <a:lnTo>
                    <a:pt x="4789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79;p20"/>
            <p:cNvSpPr/>
            <p:nvPr/>
          </p:nvSpPr>
          <p:spPr>
            <a:xfrm>
              <a:off x="7897804" y="3510912"/>
              <a:ext cx="89642" cy="89642"/>
            </a:xfrm>
            <a:custGeom>
              <a:avLst/>
              <a:gdLst/>
              <a:ahLst/>
              <a:cxnLst/>
              <a:rect l="l" t="t" r="r" b="b"/>
              <a:pathLst>
                <a:path w="2015" h="2015" extrusionOk="0">
                  <a:moveTo>
                    <a:pt x="1008" y="0"/>
                  </a:moveTo>
                  <a:cubicBezTo>
                    <a:pt x="453" y="0"/>
                    <a:pt x="1" y="453"/>
                    <a:pt x="1" y="1008"/>
                  </a:cubicBezTo>
                  <a:cubicBezTo>
                    <a:pt x="1" y="1562"/>
                    <a:pt x="453" y="2015"/>
                    <a:pt x="1008" y="2015"/>
                  </a:cubicBezTo>
                  <a:cubicBezTo>
                    <a:pt x="1566" y="2015"/>
                    <a:pt x="2015" y="1562"/>
                    <a:pt x="2015" y="1008"/>
                  </a:cubicBezTo>
                  <a:cubicBezTo>
                    <a:pt x="2015" y="453"/>
                    <a:pt x="1566" y="0"/>
                    <a:pt x="1008" y="0"/>
                  </a:cubicBezTo>
                  <a:close/>
                </a:path>
              </a:pathLst>
            </a:custGeom>
            <a:solidFill>
              <a:srgbClr val="CCC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80;p20"/>
            <p:cNvSpPr/>
            <p:nvPr/>
          </p:nvSpPr>
          <p:spPr>
            <a:xfrm>
              <a:off x="8029489" y="3480126"/>
              <a:ext cx="25180" cy="25180"/>
            </a:xfrm>
            <a:custGeom>
              <a:avLst/>
              <a:gdLst/>
              <a:ahLst/>
              <a:cxnLst/>
              <a:rect l="l" t="t" r="r" b="b"/>
              <a:pathLst>
                <a:path w="566" h="566" extrusionOk="0">
                  <a:moveTo>
                    <a:pt x="282" y="1"/>
                  </a:moveTo>
                  <a:cubicBezTo>
                    <a:pt x="127" y="1"/>
                    <a:pt x="0" y="128"/>
                    <a:pt x="0" y="281"/>
                  </a:cubicBezTo>
                  <a:cubicBezTo>
                    <a:pt x="0" y="439"/>
                    <a:pt x="127" y="566"/>
                    <a:pt x="282" y="566"/>
                  </a:cubicBezTo>
                  <a:cubicBezTo>
                    <a:pt x="439" y="566"/>
                    <a:pt x="566" y="439"/>
                    <a:pt x="566" y="281"/>
                  </a:cubicBezTo>
                  <a:cubicBezTo>
                    <a:pt x="566" y="128"/>
                    <a:pt x="439" y="1"/>
                    <a:pt x="282" y="1"/>
                  </a:cubicBezTo>
                  <a:close/>
                </a:path>
              </a:pathLst>
            </a:custGeom>
            <a:solidFill>
              <a:srgbClr val="CCC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81;p20"/>
            <p:cNvSpPr/>
            <p:nvPr/>
          </p:nvSpPr>
          <p:spPr>
            <a:xfrm>
              <a:off x="8046217" y="3578133"/>
              <a:ext cx="128836" cy="128836"/>
            </a:xfrm>
            <a:custGeom>
              <a:avLst/>
              <a:gdLst/>
              <a:ahLst/>
              <a:cxnLst/>
              <a:rect l="l" t="t" r="r" b="b"/>
              <a:pathLst>
                <a:path w="2896" h="2896" extrusionOk="0">
                  <a:moveTo>
                    <a:pt x="1450" y="0"/>
                  </a:moveTo>
                  <a:cubicBezTo>
                    <a:pt x="649" y="0"/>
                    <a:pt x="1" y="648"/>
                    <a:pt x="1" y="1449"/>
                  </a:cubicBezTo>
                  <a:cubicBezTo>
                    <a:pt x="1" y="2247"/>
                    <a:pt x="649" y="2895"/>
                    <a:pt x="1450" y="2895"/>
                  </a:cubicBezTo>
                  <a:cubicBezTo>
                    <a:pt x="2249" y="2895"/>
                    <a:pt x="2896" y="2247"/>
                    <a:pt x="2896" y="1449"/>
                  </a:cubicBezTo>
                  <a:cubicBezTo>
                    <a:pt x="2896" y="648"/>
                    <a:pt x="2249" y="0"/>
                    <a:pt x="1450" y="0"/>
                  </a:cubicBezTo>
                  <a:close/>
                </a:path>
              </a:pathLst>
            </a:custGeom>
            <a:solidFill>
              <a:srgbClr val="CCC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82;p20"/>
            <p:cNvSpPr/>
            <p:nvPr/>
          </p:nvSpPr>
          <p:spPr>
            <a:xfrm>
              <a:off x="8010003" y="3151406"/>
              <a:ext cx="20153" cy="20153"/>
            </a:xfrm>
            <a:custGeom>
              <a:avLst/>
              <a:gdLst/>
              <a:ahLst/>
              <a:cxnLst/>
              <a:rect l="l" t="t" r="r" b="b"/>
              <a:pathLst>
                <a:path w="453" h="453" extrusionOk="0">
                  <a:moveTo>
                    <a:pt x="226" y="0"/>
                  </a:moveTo>
                  <a:cubicBezTo>
                    <a:pt x="103" y="0"/>
                    <a:pt x="0" y="103"/>
                    <a:pt x="0" y="227"/>
                  </a:cubicBezTo>
                  <a:cubicBezTo>
                    <a:pt x="0" y="353"/>
                    <a:pt x="103" y="453"/>
                    <a:pt x="226" y="453"/>
                  </a:cubicBezTo>
                  <a:cubicBezTo>
                    <a:pt x="350" y="453"/>
                    <a:pt x="452" y="353"/>
                    <a:pt x="452" y="227"/>
                  </a:cubicBezTo>
                  <a:cubicBezTo>
                    <a:pt x="452" y="103"/>
                    <a:pt x="350" y="0"/>
                    <a:pt x="226" y="0"/>
                  </a:cubicBezTo>
                  <a:close/>
                </a:path>
              </a:pathLst>
            </a:custGeom>
            <a:solidFill>
              <a:srgbClr val="CCC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83;p20"/>
            <p:cNvSpPr/>
            <p:nvPr/>
          </p:nvSpPr>
          <p:spPr>
            <a:xfrm>
              <a:off x="7919736" y="3064522"/>
              <a:ext cx="63617" cy="63617"/>
            </a:xfrm>
            <a:custGeom>
              <a:avLst/>
              <a:gdLst/>
              <a:ahLst/>
              <a:cxnLst/>
              <a:rect l="l" t="t" r="r" b="b"/>
              <a:pathLst>
                <a:path w="1430" h="1430" extrusionOk="0">
                  <a:moveTo>
                    <a:pt x="714" y="1"/>
                  </a:moveTo>
                  <a:cubicBezTo>
                    <a:pt x="320" y="1"/>
                    <a:pt x="1" y="323"/>
                    <a:pt x="1" y="717"/>
                  </a:cubicBezTo>
                  <a:cubicBezTo>
                    <a:pt x="1" y="1111"/>
                    <a:pt x="320" y="1430"/>
                    <a:pt x="714" y="1430"/>
                  </a:cubicBezTo>
                  <a:cubicBezTo>
                    <a:pt x="1111" y="1430"/>
                    <a:pt x="1430" y="1111"/>
                    <a:pt x="1430" y="717"/>
                  </a:cubicBezTo>
                  <a:cubicBezTo>
                    <a:pt x="1430" y="323"/>
                    <a:pt x="1111" y="1"/>
                    <a:pt x="714" y="1"/>
                  </a:cubicBezTo>
                  <a:close/>
                </a:path>
              </a:pathLst>
            </a:custGeom>
            <a:solidFill>
              <a:srgbClr val="CCC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84;p20"/>
            <p:cNvSpPr/>
            <p:nvPr/>
          </p:nvSpPr>
          <p:spPr>
            <a:xfrm>
              <a:off x="7993365" y="2997790"/>
              <a:ext cx="26737" cy="26692"/>
            </a:xfrm>
            <a:custGeom>
              <a:avLst/>
              <a:gdLst/>
              <a:ahLst/>
              <a:cxnLst/>
              <a:rect l="l" t="t" r="r" b="b"/>
              <a:pathLst>
                <a:path w="601" h="600" extrusionOk="0">
                  <a:moveTo>
                    <a:pt x="299" y="0"/>
                  </a:moveTo>
                  <a:cubicBezTo>
                    <a:pt x="134" y="0"/>
                    <a:pt x="1" y="134"/>
                    <a:pt x="1" y="299"/>
                  </a:cubicBezTo>
                  <a:cubicBezTo>
                    <a:pt x="1" y="467"/>
                    <a:pt x="134" y="600"/>
                    <a:pt x="299" y="600"/>
                  </a:cubicBezTo>
                  <a:cubicBezTo>
                    <a:pt x="466" y="600"/>
                    <a:pt x="600" y="467"/>
                    <a:pt x="600" y="299"/>
                  </a:cubicBezTo>
                  <a:cubicBezTo>
                    <a:pt x="600" y="134"/>
                    <a:pt x="466" y="0"/>
                    <a:pt x="299" y="0"/>
                  </a:cubicBezTo>
                  <a:close/>
                </a:path>
              </a:pathLst>
            </a:custGeom>
            <a:solidFill>
              <a:srgbClr val="CCC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85;p20"/>
            <p:cNvSpPr/>
            <p:nvPr/>
          </p:nvSpPr>
          <p:spPr>
            <a:xfrm>
              <a:off x="8276977" y="4529414"/>
              <a:ext cx="299668" cy="109751"/>
            </a:xfrm>
            <a:custGeom>
              <a:avLst/>
              <a:gdLst/>
              <a:ahLst/>
              <a:cxnLst/>
              <a:rect l="l" t="t" r="r" b="b"/>
              <a:pathLst>
                <a:path w="6736" h="2467" extrusionOk="0">
                  <a:moveTo>
                    <a:pt x="2834" y="0"/>
                  </a:moveTo>
                  <a:lnTo>
                    <a:pt x="141" y="2128"/>
                  </a:lnTo>
                  <a:cubicBezTo>
                    <a:pt x="1" y="2237"/>
                    <a:pt x="80" y="2467"/>
                    <a:pt x="261" y="2467"/>
                  </a:cubicBezTo>
                  <a:lnTo>
                    <a:pt x="6475" y="2467"/>
                  </a:lnTo>
                  <a:cubicBezTo>
                    <a:pt x="6657" y="2467"/>
                    <a:pt x="6735" y="2237"/>
                    <a:pt x="6595" y="2128"/>
                  </a:cubicBezTo>
                  <a:lnTo>
                    <a:pt x="3903" y="0"/>
                  </a:ln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86;p20"/>
            <p:cNvSpPr/>
            <p:nvPr/>
          </p:nvSpPr>
          <p:spPr>
            <a:xfrm>
              <a:off x="8401633" y="3329268"/>
              <a:ext cx="49426" cy="47869"/>
            </a:xfrm>
            <a:custGeom>
              <a:avLst/>
              <a:gdLst/>
              <a:ahLst/>
              <a:cxnLst/>
              <a:rect l="l" t="t" r="r" b="b"/>
              <a:pathLst>
                <a:path w="1111" h="1076" extrusionOk="0">
                  <a:moveTo>
                    <a:pt x="1111" y="1"/>
                  </a:moveTo>
                  <a:cubicBezTo>
                    <a:pt x="741" y="1"/>
                    <a:pt x="371" y="1"/>
                    <a:pt x="1" y="38"/>
                  </a:cubicBezTo>
                  <a:lnTo>
                    <a:pt x="1" y="1076"/>
                  </a:lnTo>
                  <a:cubicBezTo>
                    <a:pt x="371" y="994"/>
                    <a:pt x="741" y="915"/>
                    <a:pt x="1111" y="833"/>
                  </a:cubicBezTo>
                  <a:lnTo>
                    <a:pt x="1111" y="1"/>
                  </a:lnTo>
                  <a:close/>
                </a:path>
              </a:pathLst>
            </a:custGeom>
            <a:solidFill>
              <a:srgbClr val="203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87;p20"/>
            <p:cNvSpPr/>
            <p:nvPr/>
          </p:nvSpPr>
          <p:spPr>
            <a:xfrm>
              <a:off x="8401633" y="3366282"/>
              <a:ext cx="49426" cy="1215888"/>
            </a:xfrm>
            <a:custGeom>
              <a:avLst/>
              <a:gdLst/>
              <a:ahLst/>
              <a:cxnLst/>
              <a:rect l="l" t="t" r="r" b="b"/>
              <a:pathLst>
                <a:path w="1111" h="27331" extrusionOk="0">
                  <a:moveTo>
                    <a:pt x="1111" y="1"/>
                  </a:moveTo>
                  <a:cubicBezTo>
                    <a:pt x="741" y="83"/>
                    <a:pt x="371" y="162"/>
                    <a:pt x="1" y="244"/>
                  </a:cubicBezTo>
                  <a:lnTo>
                    <a:pt x="1" y="27331"/>
                  </a:lnTo>
                  <a:lnTo>
                    <a:pt x="1111" y="27331"/>
                  </a:lnTo>
                  <a:lnTo>
                    <a:pt x="1111" y="1"/>
                  </a:ln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88;p20"/>
            <p:cNvSpPr/>
            <p:nvPr/>
          </p:nvSpPr>
          <p:spPr>
            <a:xfrm>
              <a:off x="8401633" y="3224099"/>
              <a:ext cx="49426" cy="106903"/>
            </a:xfrm>
            <a:custGeom>
              <a:avLst/>
              <a:gdLst/>
              <a:ahLst/>
              <a:cxnLst/>
              <a:rect l="l" t="t" r="r" b="b"/>
              <a:pathLst>
                <a:path w="1111" h="2403" extrusionOk="0">
                  <a:moveTo>
                    <a:pt x="254" y="1"/>
                  </a:moveTo>
                  <a:cubicBezTo>
                    <a:pt x="114" y="1"/>
                    <a:pt x="1" y="113"/>
                    <a:pt x="1" y="254"/>
                  </a:cubicBezTo>
                  <a:lnTo>
                    <a:pt x="1" y="2402"/>
                  </a:lnTo>
                  <a:cubicBezTo>
                    <a:pt x="371" y="2365"/>
                    <a:pt x="741" y="2365"/>
                    <a:pt x="1111" y="2365"/>
                  </a:cubicBezTo>
                  <a:lnTo>
                    <a:pt x="1111" y="254"/>
                  </a:lnTo>
                  <a:cubicBezTo>
                    <a:pt x="1111" y="113"/>
                    <a:pt x="998" y="1"/>
                    <a:pt x="857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89;p20"/>
            <p:cNvSpPr/>
            <p:nvPr/>
          </p:nvSpPr>
          <p:spPr>
            <a:xfrm>
              <a:off x="7853316" y="3318458"/>
              <a:ext cx="621980" cy="29139"/>
            </a:xfrm>
            <a:custGeom>
              <a:avLst/>
              <a:gdLst/>
              <a:ahLst/>
              <a:cxnLst/>
              <a:rect l="l" t="t" r="r" b="b"/>
              <a:pathLst>
                <a:path w="13981" h="655" extrusionOk="0">
                  <a:moveTo>
                    <a:pt x="134" y="0"/>
                  </a:moveTo>
                  <a:cubicBezTo>
                    <a:pt x="58" y="0"/>
                    <a:pt x="0" y="62"/>
                    <a:pt x="0" y="133"/>
                  </a:cubicBezTo>
                  <a:lnTo>
                    <a:pt x="0" y="524"/>
                  </a:lnTo>
                  <a:cubicBezTo>
                    <a:pt x="0" y="596"/>
                    <a:pt x="58" y="655"/>
                    <a:pt x="134" y="655"/>
                  </a:cubicBezTo>
                  <a:lnTo>
                    <a:pt x="13672" y="655"/>
                  </a:lnTo>
                  <a:cubicBezTo>
                    <a:pt x="13727" y="655"/>
                    <a:pt x="13779" y="620"/>
                    <a:pt x="13799" y="572"/>
                  </a:cubicBezTo>
                  <a:lnTo>
                    <a:pt x="13946" y="182"/>
                  </a:lnTo>
                  <a:cubicBezTo>
                    <a:pt x="13981" y="96"/>
                    <a:pt x="13915" y="0"/>
                    <a:pt x="13823" y="0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90;p20"/>
            <p:cNvSpPr/>
            <p:nvPr/>
          </p:nvSpPr>
          <p:spPr>
            <a:xfrm>
              <a:off x="7936820" y="4130848"/>
              <a:ext cx="107170" cy="142627"/>
            </a:xfrm>
            <a:custGeom>
              <a:avLst/>
              <a:gdLst/>
              <a:ahLst/>
              <a:cxnLst/>
              <a:rect l="l" t="t" r="r" b="b"/>
              <a:pathLst>
                <a:path w="2409" h="3206" extrusionOk="0">
                  <a:moveTo>
                    <a:pt x="1357" y="1"/>
                  </a:moveTo>
                  <a:lnTo>
                    <a:pt x="1357" y="1"/>
                  </a:lnTo>
                  <a:cubicBezTo>
                    <a:pt x="1467" y="457"/>
                    <a:pt x="1343" y="964"/>
                    <a:pt x="1032" y="1316"/>
                  </a:cubicBezTo>
                  <a:cubicBezTo>
                    <a:pt x="833" y="1542"/>
                    <a:pt x="545" y="1752"/>
                    <a:pt x="556" y="2056"/>
                  </a:cubicBezTo>
                  <a:cubicBezTo>
                    <a:pt x="470" y="1882"/>
                    <a:pt x="483" y="1666"/>
                    <a:pt x="583" y="1505"/>
                  </a:cubicBezTo>
                  <a:lnTo>
                    <a:pt x="583" y="1505"/>
                  </a:lnTo>
                  <a:cubicBezTo>
                    <a:pt x="1" y="2043"/>
                    <a:pt x="343" y="2924"/>
                    <a:pt x="1097" y="3166"/>
                  </a:cubicBezTo>
                  <a:cubicBezTo>
                    <a:pt x="1178" y="3193"/>
                    <a:pt x="1256" y="3205"/>
                    <a:pt x="1331" y="3205"/>
                  </a:cubicBezTo>
                  <a:cubicBezTo>
                    <a:pt x="1924" y="3205"/>
                    <a:pt x="2316" y="2439"/>
                    <a:pt x="2365" y="1944"/>
                  </a:cubicBezTo>
                  <a:cubicBezTo>
                    <a:pt x="2409" y="1450"/>
                    <a:pt x="2265" y="946"/>
                    <a:pt x="2001" y="529"/>
                  </a:cubicBezTo>
                  <a:cubicBezTo>
                    <a:pt x="1847" y="289"/>
                    <a:pt x="1634" y="63"/>
                    <a:pt x="1357" y="1"/>
                  </a:cubicBezTo>
                  <a:close/>
                </a:path>
              </a:pathLst>
            </a:custGeom>
            <a:solidFill>
              <a:srgbClr val="FBC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" name="Google Shape;291;p20"/>
            <p:cNvGrpSpPr/>
            <p:nvPr/>
          </p:nvGrpSpPr>
          <p:grpSpPr>
            <a:xfrm>
              <a:off x="6103423" y="4366262"/>
              <a:ext cx="786620" cy="732914"/>
              <a:chOff x="6091468" y="4354300"/>
              <a:chExt cx="786620" cy="732914"/>
            </a:xfrm>
          </p:grpSpPr>
          <p:sp>
            <p:nvSpPr>
              <p:cNvPr id="89" name="Google Shape;292;p20"/>
              <p:cNvSpPr/>
              <p:nvPr/>
            </p:nvSpPr>
            <p:spPr>
              <a:xfrm rot="2340334">
                <a:off x="6325720" y="4453464"/>
                <a:ext cx="159397" cy="308654"/>
              </a:xfrm>
              <a:custGeom>
                <a:avLst/>
                <a:gdLst/>
                <a:ahLst/>
                <a:cxnLst/>
                <a:rect l="l" t="t" r="r" b="b"/>
                <a:pathLst>
                  <a:path w="7821" h="15143" extrusionOk="0">
                    <a:moveTo>
                      <a:pt x="7168" y="0"/>
                    </a:moveTo>
                    <a:cubicBezTo>
                      <a:pt x="6950" y="0"/>
                      <a:pt x="6742" y="125"/>
                      <a:pt x="6646" y="337"/>
                    </a:cubicBezTo>
                    <a:lnTo>
                      <a:pt x="0" y="14399"/>
                    </a:lnTo>
                    <a:lnTo>
                      <a:pt x="1692" y="15142"/>
                    </a:lnTo>
                    <a:lnTo>
                      <a:pt x="7701" y="799"/>
                    </a:lnTo>
                    <a:cubicBezTo>
                      <a:pt x="7821" y="508"/>
                      <a:pt x="7688" y="176"/>
                      <a:pt x="7400" y="49"/>
                    </a:cubicBezTo>
                    <a:cubicBezTo>
                      <a:pt x="7324" y="16"/>
                      <a:pt x="7245" y="0"/>
                      <a:pt x="7168" y="0"/>
                    </a:cubicBezTo>
                    <a:close/>
                  </a:path>
                </a:pathLst>
              </a:custGeom>
              <a:solidFill>
                <a:srgbClr val="2D406A">
                  <a:alpha val="322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293;p20"/>
              <p:cNvSpPr/>
              <p:nvPr/>
            </p:nvSpPr>
            <p:spPr>
              <a:xfrm rot="2340334">
                <a:off x="6315111" y="4391593"/>
                <a:ext cx="173174" cy="341184"/>
              </a:xfrm>
              <a:custGeom>
                <a:avLst/>
                <a:gdLst/>
                <a:ahLst/>
                <a:cxnLst/>
                <a:rect l="l" t="t" r="r" b="b"/>
                <a:pathLst>
                  <a:path w="8497" h="16739" extrusionOk="0">
                    <a:moveTo>
                      <a:pt x="7887" y="1"/>
                    </a:moveTo>
                    <a:cubicBezTo>
                      <a:pt x="7685" y="1"/>
                      <a:pt x="7491" y="116"/>
                      <a:pt x="7400" y="313"/>
                    </a:cubicBezTo>
                    <a:lnTo>
                      <a:pt x="1" y="15996"/>
                    </a:lnTo>
                    <a:lnTo>
                      <a:pt x="1696" y="16739"/>
                    </a:lnTo>
                    <a:lnTo>
                      <a:pt x="8383" y="741"/>
                    </a:lnTo>
                    <a:cubicBezTo>
                      <a:pt x="8496" y="474"/>
                      <a:pt x="8370" y="162"/>
                      <a:pt x="8102" y="46"/>
                    </a:cubicBezTo>
                    <a:cubicBezTo>
                      <a:pt x="8032" y="15"/>
                      <a:pt x="7959" y="1"/>
                      <a:pt x="7887" y="1"/>
                    </a:cubicBezTo>
                    <a:close/>
                  </a:path>
                </a:pathLst>
              </a:custGeom>
              <a:solidFill>
                <a:srgbClr val="2D406A">
                  <a:alpha val="322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294;p20"/>
              <p:cNvSpPr/>
              <p:nvPr/>
            </p:nvSpPr>
            <p:spPr>
              <a:xfrm rot="2340334">
                <a:off x="6291082" y="4373143"/>
                <a:ext cx="163901" cy="319171"/>
              </a:xfrm>
              <a:custGeom>
                <a:avLst/>
                <a:gdLst/>
                <a:ahLst/>
                <a:cxnLst/>
                <a:rect l="l" t="t" r="r" b="b"/>
                <a:pathLst>
                  <a:path w="8042" h="15659" extrusionOk="0">
                    <a:moveTo>
                      <a:pt x="7397" y="0"/>
                    </a:moveTo>
                    <a:cubicBezTo>
                      <a:pt x="7192" y="0"/>
                      <a:pt x="6995" y="117"/>
                      <a:pt x="6904" y="312"/>
                    </a:cubicBezTo>
                    <a:lnTo>
                      <a:pt x="1" y="14916"/>
                    </a:lnTo>
                    <a:lnTo>
                      <a:pt x="1697" y="15659"/>
                    </a:lnTo>
                    <a:lnTo>
                      <a:pt x="7928" y="761"/>
                    </a:lnTo>
                    <a:cubicBezTo>
                      <a:pt x="8041" y="490"/>
                      <a:pt x="7914" y="182"/>
                      <a:pt x="7647" y="62"/>
                    </a:cubicBezTo>
                    <a:lnTo>
                      <a:pt x="7610" y="45"/>
                    </a:lnTo>
                    <a:cubicBezTo>
                      <a:pt x="7541" y="15"/>
                      <a:pt x="7468" y="0"/>
                      <a:pt x="7397" y="0"/>
                    </a:cubicBezTo>
                    <a:close/>
                  </a:path>
                </a:pathLst>
              </a:custGeom>
              <a:solidFill>
                <a:srgbClr val="2D406A">
                  <a:alpha val="322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295;p20"/>
              <p:cNvSpPr/>
              <p:nvPr/>
            </p:nvSpPr>
            <p:spPr>
              <a:xfrm rot="2340334">
                <a:off x="6263571" y="4368421"/>
                <a:ext cx="143908" cy="279690"/>
              </a:xfrm>
              <a:custGeom>
                <a:avLst/>
                <a:gdLst/>
                <a:ahLst/>
                <a:cxnLst/>
                <a:rect l="l" t="t" r="r" b="b"/>
                <a:pathLst>
                  <a:path w="7061" h="13722" extrusionOk="0">
                    <a:moveTo>
                      <a:pt x="6636" y="1"/>
                    </a:moveTo>
                    <a:cubicBezTo>
                      <a:pt x="6495" y="1"/>
                      <a:pt x="6360" y="81"/>
                      <a:pt x="6297" y="215"/>
                    </a:cubicBezTo>
                    <a:lnTo>
                      <a:pt x="1" y="12979"/>
                    </a:lnTo>
                    <a:lnTo>
                      <a:pt x="1696" y="13722"/>
                    </a:lnTo>
                    <a:lnTo>
                      <a:pt x="6986" y="515"/>
                    </a:lnTo>
                    <a:cubicBezTo>
                      <a:pt x="7060" y="327"/>
                      <a:pt x="6972" y="115"/>
                      <a:pt x="6787" y="33"/>
                    </a:cubicBezTo>
                    <a:cubicBezTo>
                      <a:pt x="6738" y="11"/>
                      <a:pt x="6687" y="1"/>
                      <a:pt x="6636" y="1"/>
                    </a:cubicBezTo>
                    <a:close/>
                  </a:path>
                </a:pathLst>
              </a:custGeom>
              <a:solidFill>
                <a:srgbClr val="2D406A">
                  <a:alpha val="322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296;p20"/>
              <p:cNvSpPr/>
              <p:nvPr/>
            </p:nvSpPr>
            <p:spPr>
              <a:xfrm rot="2340334">
                <a:off x="6165827" y="4472726"/>
                <a:ext cx="230220" cy="264933"/>
              </a:xfrm>
              <a:custGeom>
                <a:avLst/>
                <a:gdLst/>
                <a:ahLst/>
                <a:cxnLst/>
                <a:rect l="l" t="t" r="r" b="b"/>
                <a:pathLst>
                  <a:path w="11296" h="12998" extrusionOk="0">
                    <a:moveTo>
                      <a:pt x="4807" y="1"/>
                    </a:moveTo>
                    <a:lnTo>
                      <a:pt x="1138" y="7225"/>
                    </a:lnTo>
                    <a:lnTo>
                      <a:pt x="0" y="9825"/>
                    </a:lnTo>
                    <a:lnTo>
                      <a:pt x="7232" y="12997"/>
                    </a:lnTo>
                    <a:lnTo>
                      <a:pt x="8342" y="10469"/>
                    </a:lnTo>
                    <a:lnTo>
                      <a:pt x="11295" y="2978"/>
                    </a:lnTo>
                    <a:lnTo>
                      <a:pt x="4807" y="1"/>
                    </a:lnTo>
                    <a:close/>
                  </a:path>
                </a:pathLst>
              </a:custGeom>
              <a:solidFill>
                <a:srgbClr val="2D406A">
                  <a:alpha val="322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297;p20"/>
              <p:cNvSpPr/>
              <p:nvPr/>
            </p:nvSpPr>
            <p:spPr>
              <a:xfrm rot="2340334">
                <a:off x="6246119" y="4605834"/>
                <a:ext cx="100334" cy="159840"/>
              </a:xfrm>
              <a:custGeom>
                <a:avLst/>
                <a:gdLst/>
                <a:ahLst/>
                <a:cxnLst/>
                <a:rect l="l" t="t" r="r" b="b"/>
                <a:pathLst>
                  <a:path w="4923" h="7842" extrusionOk="0">
                    <a:moveTo>
                      <a:pt x="4149" y="1"/>
                    </a:moveTo>
                    <a:lnTo>
                      <a:pt x="0" y="7348"/>
                    </a:lnTo>
                    <a:lnTo>
                      <a:pt x="1021" y="7842"/>
                    </a:lnTo>
                    <a:lnTo>
                      <a:pt x="4923" y="2313"/>
                    </a:lnTo>
                    <a:lnTo>
                      <a:pt x="4149" y="1"/>
                    </a:lnTo>
                    <a:close/>
                  </a:path>
                </a:pathLst>
              </a:custGeom>
              <a:solidFill>
                <a:srgbClr val="2D406A">
                  <a:alpha val="322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298;p20"/>
              <p:cNvSpPr/>
              <p:nvPr/>
            </p:nvSpPr>
            <p:spPr>
              <a:xfrm rot="2340334">
                <a:off x="6339690" y="4624863"/>
                <a:ext cx="97195" cy="118097"/>
              </a:xfrm>
              <a:custGeom>
                <a:avLst/>
                <a:gdLst/>
                <a:ahLst/>
                <a:cxnLst/>
                <a:rect l="l" t="t" r="r" b="b"/>
                <a:pathLst>
                  <a:path w="4769" h="5794" extrusionOk="0">
                    <a:moveTo>
                      <a:pt x="4068" y="1"/>
                    </a:moveTo>
                    <a:cubicBezTo>
                      <a:pt x="3979" y="1"/>
                      <a:pt x="3882" y="13"/>
                      <a:pt x="3776" y="41"/>
                    </a:cubicBezTo>
                    <a:cubicBezTo>
                      <a:pt x="3101" y="219"/>
                      <a:pt x="158" y="2141"/>
                      <a:pt x="158" y="2141"/>
                    </a:cubicBezTo>
                    <a:lnTo>
                      <a:pt x="0" y="5793"/>
                    </a:lnTo>
                    <a:lnTo>
                      <a:pt x="4769" y="346"/>
                    </a:lnTo>
                    <a:cubicBezTo>
                      <a:pt x="4769" y="346"/>
                      <a:pt x="4543" y="1"/>
                      <a:pt x="4068" y="1"/>
                    </a:cubicBezTo>
                    <a:close/>
                  </a:path>
                </a:pathLst>
              </a:custGeom>
              <a:solidFill>
                <a:srgbClr val="2D406A">
                  <a:alpha val="322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299;p20"/>
              <p:cNvSpPr/>
              <p:nvPr/>
            </p:nvSpPr>
            <p:spPr>
              <a:xfrm rot="2340334">
                <a:off x="6104013" y="4608741"/>
                <a:ext cx="174418" cy="101648"/>
              </a:xfrm>
              <a:custGeom>
                <a:avLst/>
                <a:gdLst/>
                <a:ahLst/>
                <a:cxnLst/>
                <a:rect l="l" t="t" r="r" b="b"/>
                <a:pathLst>
                  <a:path w="8558" h="4987" extrusionOk="0">
                    <a:moveTo>
                      <a:pt x="503" y="0"/>
                    </a:moveTo>
                    <a:cubicBezTo>
                      <a:pt x="410" y="0"/>
                      <a:pt x="320" y="65"/>
                      <a:pt x="302" y="164"/>
                    </a:cubicBezTo>
                    <a:lnTo>
                      <a:pt x="17" y="1555"/>
                    </a:lnTo>
                    <a:cubicBezTo>
                      <a:pt x="0" y="1651"/>
                      <a:pt x="48" y="1747"/>
                      <a:pt x="137" y="1785"/>
                    </a:cubicBezTo>
                    <a:lnTo>
                      <a:pt x="7400" y="4967"/>
                    </a:lnTo>
                    <a:cubicBezTo>
                      <a:pt x="7427" y="4980"/>
                      <a:pt x="7456" y="4986"/>
                      <a:pt x="7485" y="4986"/>
                    </a:cubicBezTo>
                    <a:cubicBezTo>
                      <a:pt x="7548" y="4986"/>
                      <a:pt x="7609" y="4956"/>
                      <a:pt x="7649" y="4902"/>
                    </a:cubicBezTo>
                    <a:lnTo>
                      <a:pt x="8479" y="3751"/>
                    </a:lnTo>
                    <a:cubicBezTo>
                      <a:pt x="8557" y="3645"/>
                      <a:pt x="8516" y="3494"/>
                      <a:pt x="8397" y="3443"/>
                    </a:cubicBezTo>
                    <a:lnTo>
                      <a:pt x="582" y="17"/>
                    </a:lnTo>
                    <a:cubicBezTo>
                      <a:pt x="557" y="6"/>
                      <a:pt x="530" y="0"/>
                      <a:pt x="503" y="0"/>
                    </a:cubicBezTo>
                    <a:close/>
                  </a:path>
                </a:pathLst>
              </a:custGeom>
              <a:solidFill>
                <a:srgbClr val="2D406A">
                  <a:alpha val="322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300;p20"/>
              <p:cNvSpPr/>
              <p:nvPr/>
            </p:nvSpPr>
            <p:spPr>
              <a:xfrm rot="2340334">
                <a:off x="6379965" y="4594909"/>
                <a:ext cx="28370" cy="86096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4224" extrusionOk="0">
                    <a:moveTo>
                      <a:pt x="1378" y="0"/>
                    </a:moveTo>
                    <a:cubicBezTo>
                      <a:pt x="936" y="987"/>
                      <a:pt x="590" y="1751"/>
                      <a:pt x="357" y="2347"/>
                    </a:cubicBezTo>
                    <a:cubicBezTo>
                      <a:pt x="124" y="2943"/>
                      <a:pt x="5" y="3375"/>
                      <a:pt x="5" y="3694"/>
                    </a:cubicBezTo>
                    <a:cubicBezTo>
                      <a:pt x="1" y="3916"/>
                      <a:pt x="62" y="4087"/>
                      <a:pt x="182" y="4224"/>
                    </a:cubicBezTo>
                    <a:lnTo>
                      <a:pt x="193" y="4214"/>
                    </a:lnTo>
                    <a:cubicBezTo>
                      <a:pt x="73" y="4080"/>
                      <a:pt x="18" y="3916"/>
                      <a:pt x="18" y="3694"/>
                    </a:cubicBezTo>
                    <a:cubicBezTo>
                      <a:pt x="15" y="3378"/>
                      <a:pt x="138" y="2946"/>
                      <a:pt x="371" y="2350"/>
                    </a:cubicBezTo>
                    <a:cubicBezTo>
                      <a:pt x="604" y="1754"/>
                      <a:pt x="946" y="994"/>
                      <a:pt x="1392" y="7"/>
                    </a:cubicBezTo>
                    <a:lnTo>
                      <a:pt x="1378" y="0"/>
                    </a:lnTo>
                    <a:close/>
                  </a:path>
                </a:pathLst>
              </a:custGeom>
              <a:solidFill>
                <a:srgbClr val="2D406A">
                  <a:alpha val="322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8" name="Google Shape;301;p20"/>
              <p:cNvGrpSpPr/>
              <p:nvPr/>
            </p:nvGrpSpPr>
            <p:grpSpPr>
              <a:xfrm>
                <a:off x="6420698" y="4545636"/>
                <a:ext cx="457390" cy="541578"/>
                <a:chOff x="6420698" y="4545636"/>
                <a:chExt cx="457390" cy="541578"/>
              </a:xfrm>
            </p:grpSpPr>
            <p:sp>
              <p:nvSpPr>
                <p:cNvPr id="99" name="Google Shape;302;p20"/>
                <p:cNvSpPr/>
                <p:nvPr/>
              </p:nvSpPr>
              <p:spPr>
                <a:xfrm rot="2340334">
                  <a:off x="6492592" y="4609165"/>
                  <a:ext cx="211979" cy="3035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01" h="14893" extrusionOk="0">
                      <a:moveTo>
                        <a:pt x="657" y="0"/>
                      </a:moveTo>
                      <a:cubicBezTo>
                        <a:pt x="549" y="0"/>
                        <a:pt x="440" y="30"/>
                        <a:pt x="343" y="93"/>
                      </a:cubicBezTo>
                      <a:cubicBezTo>
                        <a:pt x="79" y="264"/>
                        <a:pt x="0" y="614"/>
                        <a:pt x="168" y="881"/>
                      </a:cubicBezTo>
                      <a:lnTo>
                        <a:pt x="8849" y="14892"/>
                      </a:lnTo>
                      <a:lnTo>
                        <a:pt x="10401" y="13885"/>
                      </a:lnTo>
                      <a:lnTo>
                        <a:pt x="1134" y="251"/>
                      </a:lnTo>
                      <a:cubicBezTo>
                        <a:pt x="1022" y="89"/>
                        <a:pt x="841" y="0"/>
                        <a:pt x="657" y="0"/>
                      </a:cubicBezTo>
                      <a:close/>
                    </a:path>
                  </a:pathLst>
                </a:custGeom>
                <a:solidFill>
                  <a:srgbClr val="2D406A">
                    <a:alpha val="322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" name="Google Shape;303;p20"/>
                <p:cNvSpPr/>
                <p:nvPr/>
              </p:nvSpPr>
              <p:spPr>
                <a:xfrm rot="2340334">
                  <a:off x="6526883" y="4581168"/>
                  <a:ext cx="230913" cy="333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30" h="16350" extrusionOk="0">
                      <a:moveTo>
                        <a:pt x="610" y="1"/>
                      </a:moveTo>
                      <a:cubicBezTo>
                        <a:pt x="510" y="1"/>
                        <a:pt x="409" y="29"/>
                        <a:pt x="320" y="88"/>
                      </a:cubicBezTo>
                      <a:cubicBezTo>
                        <a:pt x="73" y="246"/>
                        <a:pt x="1" y="575"/>
                        <a:pt x="155" y="821"/>
                      </a:cubicBezTo>
                      <a:lnTo>
                        <a:pt x="9778" y="16349"/>
                      </a:lnTo>
                      <a:lnTo>
                        <a:pt x="11329" y="15339"/>
                      </a:lnTo>
                      <a:lnTo>
                        <a:pt x="1056" y="235"/>
                      </a:lnTo>
                      <a:cubicBezTo>
                        <a:pt x="952" y="84"/>
                        <a:pt x="782" y="1"/>
                        <a:pt x="610" y="1"/>
                      </a:cubicBezTo>
                      <a:close/>
                    </a:path>
                  </a:pathLst>
                </a:custGeom>
                <a:solidFill>
                  <a:srgbClr val="2D406A">
                    <a:alpha val="322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" name="Google Shape;304;p20"/>
                <p:cNvSpPr/>
                <p:nvPr/>
              </p:nvSpPr>
              <p:spPr>
                <a:xfrm rot="2340334">
                  <a:off x="6571258" y="4607149"/>
                  <a:ext cx="217971" cy="3131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95" h="15365" extrusionOk="0">
                      <a:moveTo>
                        <a:pt x="644" y="0"/>
                      </a:moveTo>
                      <a:cubicBezTo>
                        <a:pt x="544" y="0"/>
                        <a:pt x="442" y="28"/>
                        <a:pt x="353" y="86"/>
                      </a:cubicBezTo>
                      <a:lnTo>
                        <a:pt x="315" y="110"/>
                      </a:lnTo>
                      <a:cubicBezTo>
                        <a:pt x="72" y="267"/>
                        <a:pt x="0" y="596"/>
                        <a:pt x="154" y="843"/>
                      </a:cubicBezTo>
                      <a:lnTo>
                        <a:pt x="9143" y="15365"/>
                      </a:lnTo>
                      <a:lnTo>
                        <a:pt x="10695" y="14354"/>
                      </a:lnTo>
                      <a:lnTo>
                        <a:pt x="1089" y="234"/>
                      </a:lnTo>
                      <a:cubicBezTo>
                        <a:pt x="986" y="82"/>
                        <a:pt x="816" y="0"/>
                        <a:pt x="644" y="0"/>
                      </a:cubicBezTo>
                      <a:close/>
                    </a:path>
                  </a:pathLst>
                </a:custGeom>
                <a:solidFill>
                  <a:srgbClr val="2D406A">
                    <a:alpha val="322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" name="Google Shape;305;p20"/>
                <p:cNvSpPr/>
                <p:nvPr/>
              </p:nvSpPr>
              <p:spPr>
                <a:xfrm rot="2340334">
                  <a:off x="6620022" y="4651478"/>
                  <a:ext cx="192434" cy="276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42" h="13577" extrusionOk="0">
                      <a:moveTo>
                        <a:pt x="428" y="1"/>
                      </a:moveTo>
                      <a:cubicBezTo>
                        <a:pt x="357" y="1"/>
                        <a:pt x="286" y="21"/>
                        <a:pt x="223" y="62"/>
                      </a:cubicBezTo>
                      <a:cubicBezTo>
                        <a:pt x="52" y="172"/>
                        <a:pt x="0" y="398"/>
                        <a:pt x="103" y="572"/>
                      </a:cubicBezTo>
                      <a:lnTo>
                        <a:pt x="7890" y="13576"/>
                      </a:lnTo>
                      <a:lnTo>
                        <a:pt x="9442" y="12566"/>
                      </a:lnTo>
                      <a:lnTo>
                        <a:pt x="737" y="161"/>
                      </a:lnTo>
                      <a:cubicBezTo>
                        <a:pt x="664" y="56"/>
                        <a:pt x="547" y="1"/>
                        <a:pt x="428" y="1"/>
                      </a:cubicBezTo>
                      <a:close/>
                    </a:path>
                  </a:pathLst>
                </a:custGeom>
                <a:solidFill>
                  <a:srgbClr val="2D406A">
                    <a:alpha val="322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" name="Google Shape;306;p20"/>
                <p:cNvSpPr/>
                <p:nvPr/>
              </p:nvSpPr>
              <p:spPr>
                <a:xfrm rot="2340334">
                  <a:off x="6519383" y="4750916"/>
                  <a:ext cx="249887" cy="2686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61" h="13180" extrusionOk="0">
                      <a:moveTo>
                        <a:pt x="6074" y="1"/>
                      </a:moveTo>
                      <a:lnTo>
                        <a:pt x="1" y="3957"/>
                      </a:lnTo>
                      <a:lnTo>
                        <a:pt x="4139" y="10863"/>
                      </a:lnTo>
                      <a:lnTo>
                        <a:pt x="5643" y="13179"/>
                      </a:lnTo>
                      <a:lnTo>
                        <a:pt x="12261" y="8866"/>
                      </a:lnTo>
                      <a:lnTo>
                        <a:pt x="10713" y="6489"/>
                      </a:lnTo>
                      <a:lnTo>
                        <a:pt x="6074" y="1"/>
                      </a:lnTo>
                      <a:close/>
                    </a:path>
                  </a:pathLst>
                </a:custGeom>
                <a:solidFill>
                  <a:srgbClr val="2D406A">
                    <a:alpha val="322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" name="Google Shape;307;p20"/>
                <p:cNvSpPr/>
                <p:nvPr/>
              </p:nvSpPr>
              <p:spPr>
                <a:xfrm rot="2340334">
                  <a:off x="6509271" y="4827851"/>
                  <a:ext cx="115701" cy="147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77" h="7226" extrusionOk="0">
                      <a:moveTo>
                        <a:pt x="384" y="1"/>
                      </a:moveTo>
                      <a:lnTo>
                        <a:pt x="0" y="2409"/>
                      </a:lnTo>
                      <a:lnTo>
                        <a:pt x="4751" y="7225"/>
                      </a:lnTo>
                      <a:lnTo>
                        <a:pt x="5676" y="6572"/>
                      </a:lnTo>
                      <a:lnTo>
                        <a:pt x="384" y="1"/>
                      </a:lnTo>
                      <a:close/>
                    </a:path>
                  </a:pathLst>
                </a:custGeom>
                <a:solidFill>
                  <a:srgbClr val="2D406A">
                    <a:alpha val="322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" name="Google Shape;308;p20"/>
                <p:cNvSpPr/>
                <p:nvPr/>
              </p:nvSpPr>
              <p:spPr>
                <a:xfrm rot="2340334">
                  <a:off x="6477439" y="4760572"/>
                  <a:ext cx="113969" cy="10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2" h="5067" extrusionOk="0">
                      <a:moveTo>
                        <a:pt x="810" y="1"/>
                      </a:moveTo>
                      <a:cubicBezTo>
                        <a:pt x="210" y="1"/>
                        <a:pt x="1" y="473"/>
                        <a:pt x="1" y="473"/>
                      </a:cubicBezTo>
                      <a:lnTo>
                        <a:pt x="5592" y="5067"/>
                      </a:lnTo>
                      <a:lnTo>
                        <a:pt x="4845" y="1490"/>
                      </a:lnTo>
                      <a:cubicBezTo>
                        <a:pt x="4845" y="1490"/>
                        <a:pt x="1625" y="76"/>
                        <a:pt x="929" y="7"/>
                      </a:cubicBezTo>
                      <a:cubicBezTo>
                        <a:pt x="888" y="3"/>
                        <a:pt x="848" y="1"/>
                        <a:pt x="810" y="1"/>
                      </a:cubicBezTo>
                      <a:close/>
                    </a:path>
                  </a:pathLst>
                </a:custGeom>
                <a:solidFill>
                  <a:srgbClr val="2D406A">
                    <a:alpha val="322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" name="Google Shape;309;p20"/>
                <p:cNvSpPr/>
                <p:nvPr/>
              </p:nvSpPr>
              <p:spPr>
                <a:xfrm rot="2340334">
                  <a:off x="6545988" y="4925289"/>
                  <a:ext cx="165491" cy="1236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0" h="6065" extrusionOk="0">
                      <a:moveTo>
                        <a:pt x="7386" y="1"/>
                      </a:moveTo>
                      <a:cubicBezTo>
                        <a:pt x="7349" y="1"/>
                        <a:pt x="7311" y="11"/>
                        <a:pt x="7276" y="32"/>
                      </a:cubicBezTo>
                      <a:lnTo>
                        <a:pt x="128" y="4687"/>
                      </a:lnTo>
                      <a:cubicBezTo>
                        <a:pt x="18" y="4759"/>
                        <a:pt x="0" y="4913"/>
                        <a:pt x="97" y="5006"/>
                      </a:cubicBezTo>
                      <a:lnTo>
                        <a:pt x="1104" y="6007"/>
                      </a:lnTo>
                      <a:cubicBezTo>
                        <a:pt x="1143" y="6044"/>
                        <a:pt x="1195" y="6064"/>
                        <a:pt x="1248" y="6064"/>
                      </a:cubicBezTo>
                      <a:cubicBezTo>
                        <a:pt x="1287" y="6064"/>
                        <a:pt x="1326" y="6053"/>
                        <a:pt x="1361" y="6030"/>
                      </a:cubicBezTo>
                      <a:lnTo>
                        <a:pt x="8007" y="1703"/>
                      </a:lnTo>
                      <a:cubicBezTo>
                        <a:pt x="8085" y="1653"/>
                        <a:pt x="8119" y="1550"/>
                        <a:pt x="8085" y="1460"/>
                      </a:cubicBezTo>
                      <a:lnTo>
                        <a:pt x="7578" y="132"/>
                      </a:lnTo>
                      <a:cubicBezTo>
                        <a:pt x="7548" y="49"/>
                        <a:pt x="7469" y="1"/>
                        <a:pt x="7386" y="1"/>
                      </a:cubicBezTo>
                      <a:close/>
                    </a:path>
                  </a:pathLst>
                </a:custGeom>
                <a:solidFill>
                  <a:srgbClr val="2D406A">
                    <a:alpha val="322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" name="Google Shape;310;p20"/>
                <p:cNvSpPr/>
                <p:nvPr/>
              </p:nvSpPr>
              <p:spPr>
                <a:xfrm rot="2340334">
                  <a:off x="6554918" y="4776828"/>
                  <a:ext cx="29532" cy="68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9" h="3355" extrusionOk="0">
                      <a:moveTo>
                        <a:pt x="13" y="1"/>
                      </a:moveTo>
                      <a:lnTo>
                        <a:pt x="0" y="8"/>
                      </a:lnTo>
                      <a:cubicBezTo>
                        <a:pt x="411" y="754"/>
                        <a:pt x="706" y="1189"/>
                        <a:pt x="1117" y="1933"/>
                      </a:cubicBezTo>
                      <a:cubicBezTo>
                        <a:pt x="1196" y="2073"/>
                        <a:pt x="1435" y="2570"/>
                        <a:pt x="1435" y="3135"/>
                      </a:cubicBezTo>
                      <a:cubicBezTo>
                        <a:pt x="1435" y="3207"/>
                        <a:pt x="1432" y="3279"/>
                        <a:pt x="1425" y="3351"/>
                      </a:cubicBezTo>
                      <a:lnTo>
                        <a:pt x="1439" y="3355"/>
                      </a:lnTo>
                      <a:cubicBezTo>
                        <a:pt x="1445" y="3279"/>
                        <a:pt x="1449" y="3207"/>
                        <a:pt x="1449" y="3135"/>
                      </a:cubicBezTo>
                      <a:cubicBezTo>
                        <a:pt x="1449" y="2566"/>
                        <a:pt x="1205" y="2070"/>
                        <a:pt x="1126" y="1926"/>
                      </a:cubicBezTo>
                      <a:cubicBezTo>
                        <a:pt x="720" y="1183"/>
                        <a:pt x="421" y="748"/>
                        <a:pt x="13" y="1"/>
                      </a:cubicBezTo>
                      <a:close/>
                    </a:path>
                  </a:pathLst>
                </a:custGeom>
                <a:solidFill>
                  <a:srgbClr val="2D406A">
                    <a:alpha val="322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66" name="Google Shape;311;p20"/>
            <p:cNvSpPr/>
            <p:nvPr/>
          </p:nvSpPr>
          <p:spPr>
            <a:xfrm>
              <a:off x="7970053" y="4196245"/>
              <a:ext cx="51517" cy="66820"/>
            </a:xfrm>
            <a:custGeom>
              <a:avLst/>
              <a:gdLst/>
              <a:ahLst/>
              <a:cxnLst/>
              <a:rect l="l" t="t" r="r" b="b"/>
              <a:pathLst>
                <a:path w="1158" h="1502" extrusionOk="0">
                  <a:moveTo>
                    <a:pt x="854" y="1"/>
                  </a:moveTo>
                  <a:cubicBezTo>
                    <a:pt x="840" y="196"/>
                    <a:pt x="744" y="381"/>
                    <a:pt x="590" y="501"/>
                  </a:cubicBezTo>
                  <a:cubicBezTo>
                    <a:pt x="494" y="576"/>
                    <a:pt x="381" y="624"/>
                    <a:pt x="288" y="703"/>
                  </a:cubicBezTo>
                  <a:cubicBezTo>
                    <a:pt x="196" y="779"/>
                    <a:pt x="120" y="899"/>
                    <a:pt x="148" y="1018"/>
                  </a:cubicBezTo>
                  <a:cubicBezTo>
                    <a:pt x="110" y="960"/>
                    <a:pt x="89" y="895"/>
                    <a:pt x="79" y="830"/>
                  </a:cubicBezTo>
                  <a:cubicBezTo>
                    <a:pt x="0" y="940"/>
                    <a:pt x="14" y="1094"/>
                    <a:pt x="79" y="1210"/>
                  </a:cubicBezTo>
                  <a:cubicBezTo>
                    <a:pt x="191" y="1411"/>
                    <a:pt x="340" y="1501"/>
                    <a:pt x="494" y="1501"/>
                  </a:cubicBezTo>
                  <a:cubicBezTo>
                    <a:pt x="657" y="1501"/>
                    <a:pt x="828" y="1401"/>
                    <a:pt x="970" y="1223"/>
                  </a:cubicBezTo>
                  <a:cubicBezTo>
                    <a:pt x="1096" y="1070"/>
                    <a:pt x="1158" y="850"/>
                    <a:pt x="1100" y="659"/>
                  </a:cubicBezTo>
                  <a:lnTo>
                    <a:pt x="1100" y="659"/>
                  </a:lnTo>
                  <a:cubicBezTo>
                    <a:pt x="1049" y="747"/>
                    <a:pt x="977" y="826"/>
                    <a:pt x="891" y="888"/>
                  </a:cubicBezTo>
                  <a:cubicBezTo>
                    <a:pt x="1001" y="607"/>
                    <a:pt x="929" y="292"/>
                    <a:pt x="854" y="1"/>
                  </a:cubicBezTo>
                  <a:close/>
                </a:path>
              </a:pathLst>
            </a:custGeom>
            <a:solidFill>
              <a:srgbClr val="F9A6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12;p20"/>
            <p:cNvSpPr/>
            <p:nvPr/>
          </p:nvSpPr>
          <p:spPr>
            <a:xfrm>
              <a:off x="7965026" y="4354310"/>
              <a:ext cx="4627" cy="243703"/>
            </a:xfrm>
            <a:custGeom>
              <a:avLst/>
              <a:gdLst/>
              <a:ahLst/>
              <a:cxnLst/>
              <a:rect l="l" t="t" r="r" b="b"/>
              <a:pathLst>
                <a:path w="104" h="5478" extrusionOk="0">
                  <a:moveTo>
                    <a:pt x="1" y="0"/>
                  </a:moveTo>
                  <a:lnTo>
                    <a:pt x="1" y="5478"/>
                  </a:lnTo>
                  <a:lnTo>
                    <a:pt x="104" y="5478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1C1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13;p20"/>
            <p:cNvSpPr/>
            <p:nvPr/>
          </p:nvSpPr>
          <p:spPr>
            <a:xfrm>
              <a:off x="8022460" y="4354310"/>
              <a:ext cx="4627" cy="243703"/>
            </a:xfrm>
            <a:custGeom>
              <a:avLst/>
              <a:gdLst/>
              <a:ahLst/>
              <a:cxnLst/>
              <a:rect l="l" t="t" r="r" b="b"/>
              <a:pathLst>
                <a:path w="104" h="5478" extrusionOk="0">
                  <a:moveTo>
                    <a:pt x="1" y="0"/>
                  </a:moveTo>
                  <a:lnTo>
                    <a:pt x="1" y="5478"/>
                  </a:lnTo>
                  <a:lnTo>
                    <a:pt x="103" y="5478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1C1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9" name="Google Shape;314;p20"/>
            <p:cNvGrpSpPr/>
            <p:nvPr/>
          </p:nvGrpSpPr>
          <p:grpSpPr>
            <a:xfrm>
              <a:off x="6091468" y="4354300"/>
              <a:ext cx="786620" cy="732914"/>
              <a:chOff x="6091468" y="4354300"/>
              <a:chExt cx="786620" cy="732914"/>
            </a:xfrm>
          </p:grpSpPr>
          <p:sp>
            <p:nvSpPr>
              <p:cNvPr id="70" name="Google Shape;315;p20"/>
              <p:cNvSpPr/>
              <p:nvPr/>
            </p:nvSpPr>
            <p:spPr>
              <a:xfrm rot="2340334">
                <a:off x="6325720" y="4453464"/>
                <a:ext cx="159397" cy="308654"/>
              </a:xfrm>
              <a:custGeom>
                <a:avLst/>
                <a:gdLst/>
                <a:ahLst/>
                <a:cxnLst/>
                <a:rect l="l" t="t" r="r" b="b"/>
                <a:pathLst>
                  <a:path w="7821" h="15143" extrusionOk="0">
                    <a:moveTo>
                      <a:pt x="7168" y="0"/>
                    </a:moveTo>
                    <a:cubicBezTo>
                      <a:pt x="6950" y="0"/>
                      <a:pt x="6742" y="125"/>
                      <a:pt x="6646" y="337"/>
                    </a:cubicBezTo>
                    <a:lnTo>
                      <a:pt x="0" y="14399"/>
                    </a:lnTo>
                    <a:lnTo>
                      <a:pt x="1692" y="15142"/>
                    </a:lnTo>
                    <a:lnTo>
                      <a:pt x="7701" y="799"/>
                    </a:lnTo>
                    <a:cubicBezTo>
                      <a:pt x="7821" y="508"/>
                      <a:pt x="7688" y="176"/>
                      <a:pt x="7400" y="49"/>
                    </a:cubicBezTo>
                    <a:cubicBezTo>
                      <a:pt x="7324" y="16"/>
                      <a:pt x="7245" y="0"/>
                      <a:pt x="7168" y="0"/>
                    </a:cubicBezTo>
                    <a:close/>
                  </a:path>
                </a:pathLst>
              </a:custGeom>
              <a:solidFill>
                <a:srgbClr val="FDC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316;p20"/>
              <p:cNvSpPr/>
              <p:nvPr/>
            </p:nvSpPr>
            <p:spPr>
              <a:xfrm rot="2340334">
                <a:off x="6315111" y="4391593"/>
                <a:ext cx="173174" cy="341184"/>
              </a:xfrm>
              <a:custGeom>
                <a:avLst/>
                <a:gdLst/>
                <a:ahLst/>
                <a:cxnLst/>
                <a:rect l="l" t="t" r="r" b="b"/>
                <a:pathLst>
                  <a:path w="8497" h="16739" extrusionOk="0">
                    <a:moveTo>
                      <a:pt x="7887" y="1"/>
                    </a:moveTo>
                    <a:cubicBezTo>
                      <a:pt x="7685" y="1"/>
                      <a:pt x="7491" y="116"/>
                      <a:pt x="7400" y="313"/>
                    </a:cubicBezTo>
                    <a:lnTo>
                      <a:pt x="1" y="15996"/>
                    </a:lnTo>
                    <a:lnTo>
                      <a:pt x="1696" y="16739"/>
                    </a:lnTo>
                    <a:lnTo>
                      <a:pt x="8383" y="741"/>
                    </a:lnTo>
                    <a:cubicBezTo>
                      <a:pt x="8496" y="474"/>
                      <a:pt x="8370" y="162"/>
                      <a:pt x="8102" y="46"/>
                    </a:cubicBezTo>
                    <a:cubicBezTo>
                      <a:pt x="8032" y="15"/>
                      <a:pt x="7959" y="1"/>
                      <a:pt x="7887" y="1"/>
                    </a:cubicBezTo>
                    <a:close/>
                  </a:path>
                </a:pathLst>
              </a:custGeom>
              <a:solidFill>
                <a:srgbClr val="FDC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317;p20"/>
              <p:cNvSpPr/>
              <p:nvPr/>
            </p:nvSpPr>
            <p:spPr>
              <a:xfrm rot="2340334">
                <a:off x="6291082" y="4373143"/>
                <a:ext cx="163901" cy="319171"/>
              </a:xfrm>
              <a:custGeom>
                <a:avLst/>
                <a:gdLst/>
                <a:ahLst/>
                <a:cxnLst/>
                <a:rect l="l" t="t" r="r" b="b"/>
                <a:pathLst>
                  <a:path w="8042" h="15659" extrusionOk="0">
                    <a:moveTo>
                      <a:pt x="7397" y="0"/>
                    </a:moveTo>
                    <a:cubicBezTo>
                      <a:pt x="7192" y="0"/>
                      <a:pt x="6995" y="117"/>
                      <a:pt x="6904" y="312"/>
                    </a:cubicBezTo>
                    <a:lnTo>
                      <a:pt x="1" y="14916"/>
                    </a:lnTo>
                    <a:lnTo>
                      <a:pt x="1697" y="15659"/>
                    </a:lnTo>
                    <a:lnTo>
                      <a:pt x="7928" y="761"/>
                    </a:lnTo>
                    <a:cubicBezTo>
                      <a:pt x="8041" y="490"/>
                      <a:pt x="7914" y="182"/>
                      <a:pt x="7647" y="62"/>
                    </a:cubicBezTo>
                    <a:lnTo>
                      <a:pt x="7610" y="45"/>
                    </a:lnTo>
                    <a:cubicBezTo>
                      <a:pt x="7541" y="15"/>
                      <a:pt x="7468" y="0"/>
                      <a:pt x="7397" y="0"/>
                    </a:cubicBezTo>
                    <a:close/>
                  </a:path>
                </a:pathLst>
              </a:custGeom>
              <a:solidFill>
                <a:srgbClr val="FDC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318;p20"/>
              <p:cNvSpPr/>
              <p:nvPr/>
            </p:nvSpPr>
            <p:spPr>
              <a:xfrm rot="2340334">
                <a:off x="6263571" y="4368421"/>
                <a:ext cx="143908" cy="279690"/>
              </a:xfrm>
              <a:custGeom>
                <a:avLst/>
                <a:gdLst/>
                <a:ahLst/>
                <a:cxnLst/>
                <a:rect l="l" t="t" r="r" b="b"/>
                <a:pathLst>
                  <a:path w="7061" h="13722" extrusionOk="0">
                    <a:moveTo>
                      <a:pt x="6636" y="1"/>
                    </a:moveTo>
                    <a:cubicBezTo>
                      <a:pt x="6495" y="1"/>
                      <a:pt x="6360" y="81"/>
                      <a:pt x="6297" y="215"/>
                    </a:cubicBezTo>
                    <a:lnTo>
                      <a:pt x="1" y="12979"/>
                    </a:lnTo>
                    <a:lnTo>
                      <a:pt x="1696" y="13722"/>
                    </a:lnTo>
                    <a:lnTo>
                      <a:pt x="6986" y="515"/>
                    </a:lnTo>
                    <a:cubicBezTo>
                      <a:pt x="7060" y="327"/>
                      <a:pt x="6972" y="115"/>
                      <a:pt x="6787" y="33"/>
                    </a:cubicBezTo>
                    <a:cubicBezTo>
                      <a:pt x="6738" y="11"/>
                      <a:pt x="6687" y="1"/>
                      <a:pt x="6636" y="1"/>
                    </a:cubicBezTo>
                    <a:close/>
                  </a:path>
                </a:pathLst>
              </a:custGeom>
              <a:solidFill>
                <a:srgbClr val="FDC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319;p20"/>
              <p:cNvSpPr/>
              <p:nvPr/>
            </p:nvSpPr>
            <p:spPr>
              <a:xfrm rot="2340334">
                <a:off x="6165827" y="4472726"/>
                <a:ext cx="230220" cy="264933"/>
              </a:xfrm>
              <a:custGeom>
                <a:avLst/>
                <a:gdLst/>
                <a:ahLst/>
                <a:cxnLst/>
                <a:rect l="l" t="t" r="r" b="b"/>
                <a:pathLst>
                  <a:path w="11296" h="12998" extrusionOk="0">
                    <a:moveTo>
                      <a:pt x="4807" y="1"/>
                    </a:moveTo>
                    <a:lnTo>
                      <a:pt x="1138" y="7225"/>
                    </a:lnTo>
                    <a:lnTo>
                      <a:pt x="0" y="9825"/>
                    </a:lnTo>
                    <a:lnTo>
                      <a:pt x="7232" y="12997"/>
                    </a:lnTo>
                    <a:lnTo>
                      <a:pt x="8342" y="10469"/>
                    </a:lnTo>
                    <a:lnTo>
                      <a:pt x="11295" y="2978"/>
                    </a:lnTo>
                    <a:lnTo>
                      <a:pt x="4807" y="1"/>
                    </a:lnTo>
                    <a:close/>
                  </a:path>
                </a:pathLst>
              </a:custGeom>
              <a:solidFill>
                <a:srgbClr val="FDC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320;p20"/>
              <p:cNvSpPr/>
              <p:nvPr/>
            </p:nvSpPr>
            <p:spPr>
              <a:xfrm rot="2340334">
                <a:off x="6246119" y="4605834"/>
                <a:ext cx="100334" cy="159840"/>
              </a:xfrm>
              <a:custGeom>
                <a:avLst/>
                <a:gdLst/>
                <a:ahLst/>
                <a:cxnLst/>
                <a:rect l="l" t="t" r="r" b="b"/>
                <a:pathLst>
                  <a:path w="4923" h="7842" extrusionOk="0">
                    <a:moveTo>
                      <a:pt x="4149" y="1"/>
                    </a:moveTo>
                    <a:lnTo>
                      <a:pt x="0" y="7348"/>
                    </a:lnTo>
                    <a:lnTo>
                      <a:pt x="1021" y="7842"/>
                    </a:lnTo>
                    <a:lnTo>
                      <a:pt x="4923" y="2313"/>
                    </a:lnTo>
                    <a:lnTo>
                      <a:pt x="4149" y="1"/>
                    </a:lnTo>
                    <a:close/>
                  </a:path>
                </a:pathLst>
              </a:custGeom>
              <a:solidFill>
                <a:srgbClr val="FDC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321;p20"/>
              <p:cNvSpPr/>
              <p:nvPr/>
            </p:nvSpPr>
            <p:spPr>
              <a:xfrm rot="2340334">
                <a:off x="6339690" y="4624863"/>
                <a:ext cx="97195" cy="118097"/>
              </a:xfrm>
              <a:custGeom>
                <a:avLst/>
                <a:gdLst/>
                <a:ahLst/>
                <a:cxnLst/>
                <a:rect l="l" t="t" r="r" b="b"/>
                <a:pathLst>
                  <a:path w="4769" h="5794" extrusionOk="0">
                    <a:moveTo>
                      <a:pt x="4068" y="1"/>
                    </a:moveTo>
                    <a:cubicBezTo>
                      <a:pt x="3979" y="1"/>
                      <a:pt x="3882" y="13"/>
                      <a:pt x="3776" y="41"/>
                    </a:cubicBezTo>
                    <a:cubicBezTo>
                      <a:pt x="3101" y="219"/>
                      <a:pt x="158" y="2141"/>
                      <a:pt x="158" y="2141"/>
                    </a:cubicBezTo>
                    <a:lnTo>
                      <a:pt x="0" y="5793"/>
                    </a:lnTo>
                    <a:lnTo>
                      <a:pt x="4769" y="346"/>
                    </a:lnTo>
                    <a:cubicBezTo>
                      <a:pt x="4769" y="346"/>
                      <a:pt x="4543" y="1"/>
                      <a:pt x="4068" y="1"/>
                    </a:cubicBezTo>
                    <a:close/>
                  </a:path>
                </a:pathLst>
              </a:custGeom>
              <a:solidFill>
                <a:srgbClr val="FDC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322;p20"/>
              <p:cNvSpPr/>
              <p:nvPr/>
            </p:nvSpPr>
            <p:spPr>
              <a:xfrm rot="2340334">
                <a:off x="6104013" y="4608741"/>
                <a:ext cx="174418" cy="101648"/>
              </a:xfrm>
              <a:custGeom>
                <a:avLst/>
                <a:gdLst/>
                <a:ahLst/>
                <a:cxnLst/>
                <a:rect l="l" t="t" r="r" b="b"/>
                <a:pathLst>
                  <a:path w="8558" h="4987" extrusionOk="0">
                    <a:moveTo>
                      <a:pt x="503" y="0"/>
                    </a:moveTo>
                    <a:cubicBezTo>
                      <a:pt x="410" y="0"/>
                      <a:pt x="320" y="65"/>
                      <a:pt x="302" y="164"/>
                    </a:cubicBezTo>
                    <a:lnTo>
                      <a:pt x="17" y="1555"/>
                    </a:lnTo>
                    <a:cubicBezTo>
                      <a:pt x="0" y="1651"/>
                      <a:pt x="48" y="1747"/>
                      <a:pt x="137" y="1785"/>
                    </a:cubicBezTo>
                    <a:lnTo>
                      <a:pt x="7400" y="4967"/>
                    </a:lnTo>
                    <a:cubicBezTo>
                      <a:pt x="7427" y="4980"/>
                      <a:pt x="7456" y="4986"/>
                      <a:pt x="7485" y="4986"/>
                    </a:cubicBezTo>
                    <a:cubicBezTo>
                      <a:pt x="7548" y="4986"/>
                      <a:pt x="7609" y="4956"/>
                      <a:pt x="7649" y="4902"/>
                    </a:cubicBezTo>
                    <a:lnTo>
                      <a:pt x="8479" y="3751"/>
                    </a:lnTo>
                    <a:cubicBezTo>
                      <a:pt x="8557" y="3645"/>
                      <a:pt x="8516" y="3494"/>
                      <a:pt x="8397" y="3443"/>
                    </a:cubicBezTo>
                    <a:lnTo>
                      <a:pt x="582" y="17"/>
                    </a:lnTo>
                    <a:cubicBezTo>
                      <a:pt x="557" y="6"/>
                      <a:pt x="530" y="0"/>
                      <a:pt x="503" y="0"/>
                    </a:cubicBezTo>
                    <a:close/>
                  </a:path>
                </a:pathLst>
              </a:custGeom>
              <a:solidFill>
                <a:srgbClr val="F9A6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323;p20"/>
              <p:cNvSpPr/>
              <p:nvPr/>
            </p:nvSpPr>
            <p:spPr>
              <a:xfrm rot="2340334">
                <a:off x="6379965" y="4594909"/>
                <a:ext cx="28370" cy="86096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4224" extrusionOk="0">
                    <a:moveTo>
                      <a:pt x="1378" y="0"/>
                    </a:moveTo>
                    <a:cubicBezTo>
                      <a:pt x="936" y="987"/>
                      <a:pt x="590" y="1751"/>
                      <a:pt x="357" y="2347"/>
                    </a:cubicBezTo>
                    <a:cubicBezTo>
                      <a:pt x="124" y="2943"/>
                      <a:pt x="5" y="3375"/>
                      <a:pt x="5" y="3694"/>
                    </a:cubicBezTo>
                    <a:cubicBezTo>
                      <a:pt x="1" y="3916"/>
                      <a:pt x="62" y="4087"/>
                      <a:pt x="182" y="4224"/>
                    </a:cubicBezTo>
                    <a:lnTo>
                      <a:pt x="193" y="4214"/>
                    </a:lnTo>
                    <a:cubicBezTo>
                      <a:pt x="73" y="4080"/>
                      <a:pt x="18" y="3916"/>
                      <a:pt x="18" y="3694"/>
                    </a:cubicBezTo>
                    <a:cubicBezTo>
                      <a:pt x="15" y="3378"/>
                      <a:pt x="138" y="2946"/>
                      <a:pt x="371" y="2350"/>
                    </a:cubicBezTo>
                    <a:cubicBezTo>
                      <a:pt x="604" y="1754"/>
                      <a:pt x="946" y="994"/>
                      <a:pt x="1392" y="7"/>
                    </a:cubicBezTo>
                    <a:lnTo>
                      <a:pt x="1378" y="0"/>
                    </a:ln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9" name="Google Shape;324;p20"/>
              <p:cNvGrpSpPr/>
              <p:nvPr/>
            </p:nvGrpSpPr>
            <p:grpSpPr>
              <a:xfrm>
                <a:off x="6420698" y="4545636"/>
                <a:ext cx="457390" cy="541578"/>
                <a:chOff x="6420698" y="4545636"/>
                <a:chExt cx="457390" cy="541578"/>
              </a:xfrm>
            </p:grpSpPr>
            <p:sp>
              <p:nvSpPr>
                <p:cNvPr id="80" name="Google Shape;325;p20"/>
                <p:cNvSpPr/>
                <p:nvPr/>
              </p:nvSpPr>
              <p:spPr>
                <a:xfrm rot="2340334">
                  <a:off x="6492592" y="4609165"/>
                  <a:ext cx="211979" cy="3035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01" h="14893" extrusionOk="0">
                      <a:moveTo>
                        <a:pt x="657" y="0"/>
                      </a:moveTo>
                      <a:cubicBezTo>
                        <a:pt x="549" y="0"/>
                        <a:pt x="440" y="30"/>
                        <a:pt x="343" y="93"/>
                      </a:cubicBezTo>
                      <a:cubicBezTo>
                        <a:pt x="79" y="264"/>
                        <a:pt x="0" y="614"/>
                        <a:pt x="168" y="881"/>
                      </a:cubicBezTo>
                      <a:lnTo>
                        <a:pt x="8849" y="14892"/>
                      </a:lnTo>
                      <a:lnTo>
                        <a:pt x="10401" y="13885"/>
                      </a:lnTo>
                      <a:lnTo>
                        <a:pt x="1134" y="251"/>
                      </a:lnTo>
                      <a:cubicBezTo>
                        <a:pt x="1022" y="89"/>
                        <a:pt x="841" y="0"/>
                        <a:pt x="657" y="0"/>
                      </a:cubicBezTo>
                      <a:close/>
                    </a:path>
                  </a:pathLst>
                </a:custGeom>
                <a:solidFill>
                  <a:srgbClr val="FDC7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" name="Google Shape;326;p20"/>
                <p:cNvSpPr/>
                <p:nvPr/>
              </p:nvSpPr>
              <p:spPr>
                <a:xfrm rot="2340334">
                  <a:off x="6526883" y="4581168"/>
                  <a:ext cx="230913" cy="333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30" h="16350" extrusionOk="0">
                      <a:moveTo>
                        <a:pt x="610" y="1"/>
                      </a:moveTo>
                      <a:cubicBezTo>
                        <a:pt x="510" y="1"/>
                        <a:pt x="409" y="29"/>
                        <a:pt x="320" y="88"/>
                      </a:cubicBezTo>
                      <a:cubicBezTo>
                        <a:pt x="73" y="246"/>
                        <a:pt x="1" y="575"/>
                        <a:pt x="155" y="821"/>
                      </a:cubicBezTo>
                      <a:lnTo>
                        <a:pt x="9778" y="16349"/>
                      </a:lnTo>
                      <a:lnTo>
                        <a:pt x="11329" y="15339"/>
                      </a:lnTo>
                      <a:lnTo>
                        <a:pt x="1056" y="235"/>
                      </a:lnTo>
                      <a:cubicBezTo>
                        <a:pt x="952" y="84"/>
                        <a:pt x="782" y="1"/>
                        <a:pt x="610" y="1"/>
                      </a:cubicBezTo>
                      <a:close/>
                    </a:path>
                  </a:pathLst>
                </a:custGeom>
                <a:solidFill>
                  <a:srgbClr val="FDC7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" name="Google Shape;327;p20"/>
                <p:cNvSpPr/>
                <p:nvPr/>
              </p:nvSpPr>
              <p:spPr>
                <a:xfrm rot="2340334">
                  <a:off x="6571258" y="4607149"/>
                  <a:ext cx="217971" cy="3131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95" h="15365" extrusionOk="0">
                      <a:moveTo>
                        <a:pt x="644" y="0"/>
                      </a:moveTo>
                      <a:cubicBezTo>
                        <a:pt x="544" y="0"/>
                        <a:pt x="442" y="28"/>
                        <a:pt x="353" y="86"/>
                      </a:cubicBezTo>
                      <a:lnTo>
                        <a:pt x="315" y="110"/>
                      </a:lnTo>
                      <a:cubicBezTo>
                        <a:pt x="72" y="267"/>
                        <a:pt x="0" y="596"/>
                        <a:pt x="154" y="843"/>
                      </a:cubicBezTo>
                      <a:lnTo>
                        <a:pt x="9143" y="15365"/>
                      </a:lnTo>
                      <a:lnTo>
                        <a:pt x="10695" y="14354"/>
                      </a:lnTo>
                      <a:lnTo>
                        <a:pt x="1089" y="234"/>
                      </a:lnTo>
                      <a:cubicBezTo>
                        <a:pt x="986" y="82"/>
                        <a:pt x="816" y="0"/>
                        <a:pt x="644" y="0"/>
                      </a:cubicBezTo>
                      <a:close/>
                    </a:path>
                  </a:pathLst>
                </a:custGeom>
                <a:solidFill>
                  <a:srgbClr val="FDC7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" name="Google Shape;328;p20"/>
                <p:cNvSpPr/>
                <p:nvPr/>
              </p:nvSpPr>
              <p:spPr>
                <a:xfrm rot="2340334">
                  <a:off x="6620022" y="4651478"/>
                  <a:ext cx="192434" cy="276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42" h="13577" extrusionOk="0">
                      <a:moveTo>
                        <a:pt x="428" y="1"/>
                      </a:moveTo>
                      <a:cubicBezTo>
                        <a:pt x="357" y="1"/>
                        <a:pt x="286" y="21"/>
                        <a:pt x="223" y="62"/>
                      </a:cubicBezTo>
                      <a:cubicBezTo>
                        <a:pt x="52" y="172"/>
                        <a:pt x="0" y="398"/>
                        <a:pt x="103" y="572"/>
                      </a:cubicBezTo>
                      <a:lnTo>
                        <a:pt x="7890" y="13576"/>
                      </a:lnTo>
                      <a:lnTo>
                        <a:pt x="9442" y="12566"/>
                      </a:lnTo>
                      <a:lnTo>
                        <a:pt x="737" y="161"/>
                      </a:lnTo>
                      <a:cubicBezTo>
                        <a:pt x="664" y="56"/>
                        <a:pt x="547" y="1"/>
                        <a:pt x="428" y="1"/>
                      </a:cubicBezTo>
                      <a:close/>
                    </a:path>
                  </a:pathLst>
                </a:custGeom>
                <a:solidFill>
                  <a:srgbClr val="FDC7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" name="Google Shape;329;p20"/>
                <p:cNvSpPr/>
                <p:nvPr/>
              </p:nvSpPr>
              <p:spPr>
                <a:xfrm rot="2340334">
                  <a:off x="6519383" y="4750916"/>
                  <a:ext cx="249887" cy="2686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61" h="13180" extrusionOk="0">
                      <a:moveTo>
                        <a:pt x="6074" y="1"/>
                      </a:moveTo>
                      <a:lnTo>
                        <a:pt x="1" y="3957"/>
                      </a:lnTo>
                      <a:lnTo>
                        <a:pt x="4139" y="10863"/>
                      </a:lnTo>
                      <a:lnTo>
                        <a:pt x="5643" y="13179"/>
                      </a:lnTo>
                      <a:lnTo>
                        <a:pt x="12261" y="8866"/>
                      </a:lnTo>
                      <a:lnTo>
                        <a:pt x="10713" y="6489"/>
                      </a:lnTo>
                      <a:lnTo>
                        <a:pt x="6074" y="1"/>
                      </a:lnTo>
                      <a:close/>
                    </a:path>
                  </a:pathLst>
                </a:custGeom>
                <a:solidFill>
                  <a:srgbClr val="FDC7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" name="Google Shape;330;p20"/>
                <p:cNvSpPr/>
                <p:nvPr/>
              </p:nvSpPr>
              <p:spPr>
                <a:xfrm rot="2340334">
                  <a:off x="6509271" y="4827851"/>
                  <a:ext cx="115701" cy="147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77" h="7226" extrusionOk="0">
                      <a:moveTo>
                        <a:pt x="384" y="1"/>
                      </a:moveTo>
                      <a:lnTo>
                        <a:pt x="0" y="2409"/>
                      </a:lnTo>
                      <a:lnTo>
                        <a:pt x="4751" y="7225"/>
                      </a:lnTo>
                      <a:lnTo>
                        <a:pt x="5676" y="6572"/>
                      </a:lnTo>
                      <a:lnTo>
                        <a:pt x="384" y="1"/>
                      </a:lnTo>
                      <a:close/>
                    </a:path>
                  </a:pathLst>
                </a:custGeom>
                <a:solidFill>
                  <a:srgbClr val="FDC7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" name="Google Shape;331;p20"/>
                <p:cNvSpPr/>
                <p:nvPr/>
              </p:nvSpPr>
              <p:spPr>
                <a:xfrm rot="2340334">
                  <a:off x="6477439" y="4760572"/>
                  <a:ext cx="113969" cy="10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2" h="5067" extrusionOk="0">
                      <a:moveTo>
                        <a:pt x="810" y="1"/>
                      </a:moveTo>
                      <a:cubicBezTo>
                        <a:pt x="210" y="1"/>
                        <a:pt x="1" y="473"/>
                        <a:pt x="1" y="473"/>
                      </a:cubicBezTo>
                      <a:lnTo>
                        <a:pt x="5592" y="5067"/>
                      </a:lnTo>
                      <a:lnTo>
                        <a:pt x="4845" y="1490"/>
                      </a:lnTo>
                      <a:cubicBezTo>
                        <a:pt x="4845" y="1490"/>
                        <a:pt x="1625" y="76"/>
                        <a:pt x="929" y="7"/>
                      </a:cubicBezTo>
                      <a:cubicBezTo>
                        <a:pt x="888" y="3"/>
                        <a:pt x="848" y="1"/>
                        <a:pt x="810" y="1"/>
                      </a:cubicBezTo>
                      <a:close/>
                    </a:path>
                  </a:pathLst>
                </a:custGeom>
                <a:solidFill>
                  <a:srgbClr val="FDC7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" name="Google Shape;332;p20"/>
                <p:cNvSpPr/>
                <p:nvPr/>
              </p:nvSpPr>
              <p:spPr>
                <a:xfrm rot="2340334">
                  <a:off x="6545988" y="4925289"/>
                  <a:ext cx="165491" cy="1236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0" h="6065" extrusionOk="0">
                      <a:moveTo>
                        <a:pt x="7386" y="1"/>
                      </a:moveTo>
                      <a:cubicBezTo>
                        <a:pt x="7349" y="1"/>
                        <a:pt x="7311" y="11"/>
                        <a:pt x="7276" y="32"/>
                      </a:cubicBezTo>
                      <a:lnTo>
                        <a:pt x="128" y="4687"/>
                      </a:lnTo>
                      <a:cubicBezTo>
                        <a:pt x="18" y="4759"/>
                        <a:pt x="0" y="4913"/>
                        <a:pt x="97" y="5006"/>
                      </a:cubicBezTo>
                      <a:lnTo>
                        <a:pt x="1104" y="6007"/>
                      </a:lnTo>
                      <a:cubicBezTo>
                        <a:pt x="1143" y="6044"/>
                        <a:pt x="1195" y="6064"/>
                        <a:pt x="1248" y="6064"/>
                      </a:cubicBezTo>
                      <a:cubicBezTo>
                        <a:pt x="1287" y="6064"/>
                        <a:pt x="1326" y="6053"/>
                        <a:pt x="1361" y="6030"/>
                      </a:cubicBezTo>
                      <a:lnTo>
                        <a:pt x="8007" y="1703"/>
                      </a:lnTo>
                      <a:cubicBezTo>
                        <a:pt x="8085" y="1653"/>
                        <a:pt x="8119" y="1550"/>
                        <a:pt x="8085" y="1460"/>
                      </a:cubicBezTo>
                      <a:lnTo>
                        <a:pt x="7578" y="132"/>
                      </a:lnTo>
                      <a:cubicBezTo>
                        <a:pt x="7548" y="49"/>
                        <a:pt x="7469" y="1"/>
                        <a:pt x="7386" y="1"/>
                      </a:cubicBezTo>
                      <a:close/>
                    </a:path>
                  </a:pathLst>
                </a:custGeom>
                <a:solidFill>
                  <a:srgbClr val="F9A60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" name="Google Shape;333;p20"/>
                <p:cNvSpPr/>
                <p:nvPr/>
              </p:nvSpPr>
              <p:spPr>
                <a:xfrm rot="2340334">
                  <a:off x="6554918" y="4776828"/>
                  <a:ext cx="29532" cy="68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9" h="3355" extrusionOk="0">
                      <a:moveTo>
                        <a:pt x="13" y="1"/>
                      </a:moveTo>
                      <a:lnTo>
                        <a:pt x="0" y="8"/>
                      </a:lnTo>
                      <a:cubicBezTo>
                        <a:pt x="411" y="754"/>
                        <a:pt x="706" y="1189"/>
                        <a:pt x="1117" y="1933"/>
                      </a:cubicBezTo>
                      <a:cubicBezTo>
                        <a:pt x="1196" y="2073"/>
                        <a:pt x="1435" y="2570"/>
                        <a:pt x="1435" y="3135"/>
                      </a:cubicBezTo>
                      <a:cubicBezTo>
                        <a:pt x="1435" y="3207"/>
                        <a:pt x="1432" y="3279"/>
                        <a:pt x="1425" y="3351"/>
                      </a:cubicBezTo>
                      <a:lnTo>
                        <a:pt x="1439" y="3355"/>
                      </a:lnTo>
                      <a:cubicBezTo>
                        <a:pt x="1445" y="3279"/>
                        <a:pt x="1449" y="3207"/>
                        <a:pt x="1449" y="3135"/>
                      </a:cubicBezTo>
                      <a:cubicBezTo>
                        <a:pt x="1449" y="2566"/>
                        <a:pt x="1205" y="2070"/>
                        <a:pt x="1126" y="1926"/>
                      </a:cubicBezTo>
                      <a:cubicBezTo>
                        <a:pt x="720" y="1183"/>
                        <a:pt x="421" y="748"/>
                        <a:pt x="13" y="1"/>
                      </a:cubicBezTo>
                      <a:close/>
                    </a:path>
                  </a:pathLst>
                </a:custGeom>
                <a:solidFill>
                  <a:srgbClr val="1C172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79022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60000"/>
    </mc:Choice>
    <mc:Fallback xmlns="">
      <p:transition spd="slow" advTm="6000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3">
            <a:extLst>
              <a:ext uri="{FF2B5EF4-FFF2-40B4-BE49-F238E27FC236}">
                <a16:creationId xmlns:a16="http://schemas.microsoft.com/office/drawing/2014/main" id="{D3EC52A6-680B-4069-A0C9-93FC338DDB19}"/>
              </a:ext>
            </a:extLst>
          </p:cNvPr>
          <p:cNvSpPr txBox="1">
            <a:spLocks/>
          </p:cNvSpPr>
          <p:nvPr/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405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405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rPr>
              <a:t>Fully Editable Shapes</a:t>
            </a:r>
            <a:endParaRPr kumimoji="0" lang="en-US" altLang="ko-KR" sz="405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Arial"/>
              <a:ea typeface="Arial Unicode MS"/>
              <a:cs typeface="Arial" pitchFamily="34" charset="0"/>
            </a:endParaRPr>
          </a:p>
        </p:txBody>
      </p:sp>
      <p:grpSp>
        <p:nvGrpSpPr>
          <p:cNvPr id="3" name="Group 90">
            <a:extLst>
              <a:ext uri="{FF2B5EF4-FFF2-40B4-BE49-F238E27FC236}">
                <a16:creationId xmlns:a16="http://schemas.microsoft.com/office/drawing/2014/main" id="{699245BA-207D-4CBD-BE81-5DFCAC27A005}"/>
              </a:ext>
            </a:extLst>
          </p:cNvPr>
          <p:cNvGrpSpPr/>
          <p:nvPr/>
        </p:nvGrpSpPr>
        <p:grpSpPr>
          <a:xfrm>
            <a:off x="242646" y="3939902"/>
            <a:ext cx="4816999" cy="935480"/>
            <a:chOff x="683515" y="1568205"/>
            <a:chExt cx="7786497" cy="1512168"/>
          </a:xfrm>
        </p:grpSpPr>
        <p:grpSp>
          <p:nvGrpSpPr>
            <p:cNvPr id="4" name="Group 81">
              <a:extLst>
                <a:ext uri="{FF2B5EF4-FFF2-40B4-BE49-F238E27FC236}">
                  <a16:creationId xmlns:a16="http://schemas.microsoft.com/office/drawing/2014/main" id="{A9DDB1B3-8B9D-41CD-BD05-9B0C9806F26E}"/>
                </a:ext>
              </a:extLst>
            </p:cNvPr>
            <p:cNvGrpSpPr/>
            <p:nvPr/>
          </p:nvGrpSpPr>
          <p:grpSpPr>
            <a:xfrm>
              <a:off x="683515" y="1736078"/>
              <a:ext cx="2578796" cy="1176422"/>
              <a:chOff x="683515" y="1736078"/>
              <a:chExt cx="2578796" cy="1176422"/>
            </a:xfrm>
          </p:grpSpPr>
          <p:grpSp>
            <p:nvGrpSpPr>
              <p:cNvPr id="21" name="Group 79">
                <a:extLst>
                  <a:ext uri="{FF2B5EF4-FFF2-40B4-BE49-F238E27FC236}">
                    <a16:creationId xmlns:a16="http://schemas.microsoft.com/office/drawing/2014/main" id="{B7DF25E9-7639-4961-B55C-89D0AC925E43}"/>
                  </a:ext>
                </a:extLst>
              </p:cNvPr>
              <p:cNvGrpSpPr/>
              <p:nvPr/>
            </p:nvGrpSpPr>
            <p:grpSpPr>
              <a:xfrm>
                <a:off x="996254" y="1857649"/>
                <a:ext cx="1953318" cy="933281"/>
                <a:chOff x="1039057" y="1888246"/>
                <a:chExt cx="1953318" cy="933281"/>
              </a:xfrm>
              <a:solidFill>
                <a:srgbClr val="027696"/>
              </a:solidFill>
            </p:grpSpPr>
            <p:sp>
              <p:nvSpPr>
                <p:cNvPr id="23" name="Rounded Rectangle 67">
                  <a:extLst>
                    <a:ext uri="{FF2B5EF4-FFF2-40B4-BE49-F238E27FC236}">
                      <a16:creationId xmlns:a16="http://schemas.microsoft.com/office/drawing/2014/main" id="{8FF3B053-5143-49E4-91C1-A4896A4DF6E7}"/>
                    </a:ext>
                  </a:extLst>
                </p:cNvPr>
                <p:cNvSpPr/>
                <p:nvPr/>
              </p:nvSpPr>
              <p:spPr>
                <a:xfrm>
                  <a:off x="1464022" y="1966019"/>
                  <a:ext cx="148567" cy="777734"/>
                </a:xfrm>
                <a:prstGeom prst="roundRect">
                  <a:avLst>
                    <a:gd name="adj" fmla="val 44877"/>
                  </a:avLst>
                </a:prstGeom>
                <a:solidFill>
                  <a:srgbClr val="02769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</a:endParaRPr>
                </a:p>
              </p:txBody>
            </p:sp>
            <p:sp>
              <p:nvSpPr>
                <p:cNvPr id="24" name="Rounded Rectangle 68">
                  <a:extLst>
                    <a:ext uri="{FF2B5EF4-FFF2-40B4-BE49-F238E27FC236}">
                      <a16:creationId xmlns:a16="http://schemas.microsoft.com/office/drawing/2014/main" id="{63354261-2053-425F-95E3-070CD30ACC61}"/>
                    </a:ext>
                  </a:extLst>
                </p:cNvPr>
                <p:cNvSpPr/>
                <p:nvPr/>
              </p:nvSpPr>
              <p:spPr>
                <a:xfrm>
                  <a:off x="1942517" y="1888246"/>
                  <a:ext cx="148567" cy="93328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2769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</a:endParaRPr>
                </a:p>
              </p:txBody>
            </p:sp>
            <p:sp>
              <p:nvSpPr>
                <p:cNvPr id="25" name="Rounded Rectangle 69">
                  <a:extLst>
                    <a:ext uri="{FF2B5EF4-FFF2-40B4-BE49-F238E27FC236}">
                      <a16:creationId xmlns:a16="http://schemas.microsoft.com/office/drawing/2014/main" id="{F40D3467-8E03-4C24-8122-4F38E92C811B}"/>
                    </a:ext>
                  </a:extLst>
                </p:cNvPr>
                <p:cNvSpPr/>
                <p:nvPr/>
              </p:nvSpPr>
              <p:spPr>
                <a:xfrm>
                  <a:off x="2421011" y="1966019"/>
                  <a:ext cx="148567" cy="77773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2769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</a:endParaRPr>
                </a:p>
              </p:txBody>
            </p:sp>
            <p:sp>
              <p:nvSpPr>
                <p:cNvPr id="26" name="Rounded Rectangle 70">
                  <a:extLst>
                    <a:ext uri="{FF2B5EF4-FFF2-40B4-BE49-F238E27FC236}">
                      <a16:creationId xmlns:a16="http://schemas.microsoft.com/office/drawing/2014/main" id="{463691FA-1D84-4327-BD54-A22E82A5F82C}"/>
                    </a:ext>
                  </a:extLst>
                </p:cNvPr>
                <p:cNvSpPr/>
                <p:nvPr/>
              </p:nvSpPr>
              <p:spPr>
                <a:xfrm>
                  <a:off x="2843808" y="2185242"/>
                  <a:ext cx="148567" cy="33928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2769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</a:endParaRPr>
                </a:p>
              </p:txBody>
            </p:sp>
            <p:sp>
              <p:nvSpPr>
                <p:cNvPr id="27" name="Rounded Rectangle 71">
                  <a:extLst>
                    <a:ext uri="{FF2B5EF4-FFF2-40B4-BE49-F238E27FC236}">
                      <a16:creationId xmlns:a16="http://schemas.microsoft.com/office/drawing/2014/main" id="{58F49949-254E-4010-A8D5-18246273E41F}"/>
                    </a:ext>
                  </a:extLst>
                </p:cNvPr>
                <p:cNvSpPr/>
                <p:nvPr/>
              </p:nvSpPr>
              <p:spPr>
                <a:xfrm>
                  <a:off x="1039057" y="2153805"/>
                  <a:ext cx="148567" cy="40216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2769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</a:endParaRPr>
                </a:p>
              </p:txBody>
            </p:sp>
          </p:grpSp>
          <p:sp>
            <p:nvSpPr>
              <p:cNvPr id="22" name="Diamond 3">
                <a:extLst>
                  <a:ext uri="{FF2B5EF4-FFF2-40B4-BE49-F238E27FC236}">
                    <a16:creationId xmlns:a16="http://schemas.microsoft.com/office/drawing/2014/main" id="{1D29E43E-2C56-47F4-801D-B693DD068192}"/>
                  </a:ext>
                </a:extLst>
              </p:cNvPr>
              <p:cNvSpPr/>
              <p:nvPr/>
            </p:nvSpPr>
            <p:spPr>
              <a:xfrm>
                <a:off x="683515" y="1736078"/>
                <a:ext cx="2578796" cy="1176422"/>
              </a:xfrm>
              <a:custGeom>
                <a:avLst/>
                <a:gdLst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07359 h 1252817"/>
                  <a:gd name="connsiteX1" fmla="*/ 864096 w 1728192"/>
                  <a:gd name="connsiteY1" fmla="*/ 0 h 1252817"/>
                  <a:gd name="connsiteX2" fmla="*/ 1728192 w 1728192"/>
                  <a:gd name="connsiteY2" fmla="*/ 607359 h 1252817"/>
                  <a:gd name="connsiteX3" fmla="*/ 864096 w 1728192"/>
                  <a:gd name="connsiteY3" fmla="*/ 1252817 h 1252817"/>
                  <a:gd name="connsiteX4" fmla="*/ 0 w 1728192"/>
                  <a:gd name="connsiteY4" fmla="*/ 607359 h 1252817"/>
                  <a:gd name="connsiteX0" fmla="*/ 0 w 1728192"/>
                  <a:gd name="connsiteY0" fmla="*/ 607359 h 1186142"/>
                  <a:gd name="connsiteX1" fmla="*/ 864096 w 1728192"/>
                  <a:gd name="connsiteY1" fmla="*/ 0 h 1186142"/>
                  <a:gd name="connsiteX2" fmla="*/ 1728192 w 1728192"/>
                  <a:gd name="connsiteY2" fmla="*/ 607359 h 1186142"/>
                  <a:gd name="connsiteX3" fmla="*/ 873621 w 1728192"/>
                  <a:gd name="connsiteY3" fmla="*/ 1186142 h 1186142"/>
                  <a:gd name="connsiteX4" fmla="*/ 0 w 1728192"/>
                  <a:gd name="connsiteY4" fmla="*/ 607359 h 1186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8192" h="1186142">
                    <a:moveTo>
                      <a:pt x="0" y="607359"/>
                    </a:moveTo>
                    <a:cubicBezTo>
                      <a:pt x="202307" y="306481"/>
                      <a:pt x="499864" y="24653"/>
                      <a:pt x="864096" y="0"/>
                    </a:cubicBezTo>
                    <a:cubicBezTo>
                      <a:pt x="1266428" y="24653"/>
                      <a:pt x="1506835" y="344581"/>
                      <a:pt x="1728192" y="607359"/>
                    </a:cubicBezTo>
                    <a:cubicBezTo>
                      <a:pt x="1525885" y="927287"/>
                      <a:pt x="1199753" y="1171014"/>
                      <a:pt x="873621" y="1186142"/>
                    </a:cubicBezTo>
                    <a:cubicBezTo>
                      <a:pt x="585589" y="1180539"/>
                      <a:pt x="135632" y="908237"/>
                      <a:pt x="0" y="607359"/>
                    </a:cubicBezTo>
                    <a:close/>
                  </a:path>
                </a:pathLst>
              </a:custGeom>
              <a:noFill/>
              <a:ln w="57150" cap="flat" cmpd="sng" algn="ctr">
                <a:solidFill>
                  <a:srgbClr val="027696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</p:grpSp>
        <p:grpSp>
          <p:nvGrpSpPr>
            <p:cNvPr id="5" name="Group 88">
              <a:extLst>
                <a:ext uri="{FF2B5EF4-FFF2-40B4-BE49-F238E27FC236}">
                  <a16:creationId xmlns:a16="http://schemas.microsoft.com/office/drawing/2014/main" id="{4908D311-2E12-4312-8A5C-A909393E617C}"/>
                </a:ext>
              </a:extLst>
            </p:cNvPr>
            <p:cNvGrpSpPr/>
            <p:nvPr/>
          </p:nvGrpSpPr>
          <p:grpSpPr>
            <a:xfrm>
              <a:off x="3313479" y="1568205"/>
              <a:ext cx="2578796" cy="1512168"/>
              <a:chOff x="3313479" y="1568205"/>
              <a:chExt cx="2578796" cy="1512168"/>
            </a:xfrm>
          </p:grpSpPr>
          <p:grpSp>
            <p:nvGrpSpPr>
              <p:cNvPr id="14" name="Group 80">
                <a:extLst>
                  <a:ext uri="{FF2B5EF4-FFF2-40B4-BE49-F238E27FC236}">
                    <a16:creationId xmlns:a16="http://schemas.microsoft.com/office/drawing/2014/main" id="{CC41DB5C-496F-48BD-AF37-7DF917CAED50}"/>
                  </a:ext>
                </a:extLst>
              </p:cNvPr>
              <p:cNvGrpSpPr/>
              <p:nvPr/>
            </p:nvGrpSpPr>
            <p:grpSpPr>
              <a:xfrm>
                <a:off x="3571605" y="1725582"/>
                <a:ext cx="2062545" cy="1197414"/>
                <a:chOff x="3559987" y="1758186"/>
                <a:chExt cx="2062545" cy="1197414"/>
              </a:xfrm>
              <a:solidFill>
                <a:srgbClr val="027696"/>
              </a:solidFill>
            </p:grpSpPr>
            <p:sp>
              <p:nvSpPr>
                <p:cNvPr id="16" name="Rounded Rectangle 60">
                  <a:extLst>
                    <a:ext uri="{FF2B5EF4-FFF2-40B4-BE49-F238E27FC236}">
                      <a16:creationId xmlns:a16="http://schemas.microsoft.com/office/drawing/2014/main" id="{70D9AA1C-0A80-49DC-A6D5-C4EC16676DCF}"/>
                    </a:ext>
                  </a:extLst>
                </p:cNvPr>
                <p:cNvSpPr/>
                <p:nvPr/>
              </p:nvSpPr>
              <p:spPr>
                <a:xfrm>
                  <a:off x="4038481" y="1851734"/>
                  <a:ext cx="148567" cy="101031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2769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</a:endParaRPr>
                </a:p>
              </p:txBody>
            </p:sp>
            <p:sp>
              <p:nvSpPr>
                <p:cNvPr id="17" name="Rounded Rectangle 61">
                  <a:extLst>
                    <a:ext uri="{FF2B5EF4-FFF2-40B4-BE49-F238E27FC236}">
                      <a16:creationId xmlns:a16="http://schemas.microsoft.com/office/drawing/2014/main" id="{C8643C83-2A61-439B-B001-F07B1CEB841B}"/>
                    </a:ext>
                  </a:extLst>
                </p:cNvPr>
                <p:cNvSpPr/>
                <p:nvPr/>
              </p:nvSpPr>
              <p:spPr>
                <a:xfrm>
                  <a:off x="4516976" y="1758186"/>
                  <a:ext cx="148567" cy="119741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2769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</a:endParaRPr>
                </a:p>
              </p:txBody>
            </p:sp>
            <p:sp>
              <p:nvSpPr>
                <p:cNvPr id="18" name="Rounded Rectangle 62">
                  <a:extLst>
                    <a:ext uri="{FF2B5EF4-FFF2-40B4-BE49-F238E27FC236}">
                      <a16:creationId xmlns:a16="http://schemas.microsoft.com/office/drawing/2014/main" id="{159E00B6-B652-4B44-A57C-2D1857386C7C}"/>
                    </a:ext>
                  </a:extLst>
                </p:cNvPr>
                <p:cNvSpPr/>
                <p:nvPr/>
              </p:nvSpPr>
              <p:spPr>
                <a:xfrm>
                  <a:off x="4995470" y="1814315"/>
                  <a:ext cx="148567" cy="1085157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2769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</a:endParaRPr>
                </a:p>
              </p:txBody>
            </p:sp>
            <p:sp>
              <p:nvSpPr>
                <p:cNvPr id="19" name="Rounded Rectangle 63">
                  <a:extLst>
                    <a:ext uri="{FF2B5EF4-FFF2-40B4-BE49-F238E27FC236}">
                      <a16:creationId xmlns:a16="http://schemas.microsoft.com/office/drawing/2014/main" id="{C1FF4BF9-33FD-48B1-81EE-AF33611BBCD6}"/>
                    </a:ext>
                  </a:extLst>
                </p:cNvPr>
                <p:cNvSpPr/>
                <p:nvPr/>
              </p:nvSpPr>
              <p:spPr>
                <a:xfrm>
                  <a:off x="5473965" y="2132934"/>
                  <a:ext cx="148567" cy="44791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2769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</a:endParaRPr>
                </a:p>
              </p:txBody>
            </p:sp>
            <p:sp>
              <p:nvSpPr>
                <p:cNvPr id="20" name="Rounded Rectangle 64">
                  <a:extLst>
                    <a:ext uri="{FF2B5EF4-FFF2-40B4-BE49-F238E27FC236}">
                      <a16:creationId xmlns:a16="http://schemas.microsoft.com/office/drawing/2014/main" id="{69D6D601-6A69-43BA-9C3B-75F4E60167DE}"/>
                    </a:ext>
                  </a:extLst>
                </p:cNvPr>
                <p:cNvSpPr/>
                <p:nvPr/>
              </p:nvSpPr>
              <p:spPr>
                <a:xfrm>
                  <a:off x="3559987" y="2132934"/>
                  <a:ext cx="148567" cy="44791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2769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</a:endParaRPr>
                </a:p>
              </p:txBody>
            </p:sp>
          </p:grpSp>
          <p:sp>
            <p:nvSpPr>
              <p:cNvPr id="15" name="Diamond 3">
                <a:extLst>
                  <a:ext uri="{FF2B5EF4-FFF2-40B4-BE49-F238E27FC236}">
                    <a16:creationId xmlns:a16="http://schemas.microsoft.com/office/drawing/2014/main" id="{39B37F9C-52B6-4CDE-8CF8-77A3F5B30758}"/>
                  </a:ext>
                </a:extLst>
              </p:cNvPr>
              <p:cNvSpPr/>
              <p:nvPr/>
            </p:nvSpPr>
            <p:spPr>
              <a:xfrm>
                <a:off x="3313479" y="1568205"/>
                <a:ext cx="2578796" cy="1512168"/>
              </a:xfrm>
              <a:custGeom>
                <a:avLst/>
                <a:gdLst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07359 h 1252817"/>
                  <a:gd name="connsiteX1" fmla="*/ 864096 w 1728192"/>
                  <a:gd name="connsiteY1" fmla="*/ 0 h 1252817"/>
                  <a:gd name="connsiteX2" fmla="*/ 1728192 w 1728192"/>
                  <a:gd name="connsiteY2" fmla="*/ 607359 h 1252817"/>
                  <a:gd name="connsiteX3" fmla="*/ 864096 w 1728192"/>
                  <a:gd name="connsiteY3" fmla="*/ 1252817 h 1252817"/>
                  <a:gd name="connsiteX4" fmla="*/ 0 w 1728192"/>
                  <a:gd name="connsiteY4" fmla="*/ 607359 h 1252817"/>
                  <a:gd name="connsiteX0" fmla="*/ 0 w 1728192"/>
                  <a:gd name="connsiteY0" fmla="*/ 607359 h 1186142"/>
                  <a:gd name="connsiteX1" fmla="*/ 864096 w 1728192"/>
                  <a:gd name="connsiteY1" fmla="*/ 0 h 1186142"/>
                  <a:gd name="connsiteX2" fmla="*/ 1728192 w 1728192"/>
                  <a:gd name="connsiteY2" fmla="*/ 607359 h 1186142"/>
                  <a:gd name="connsiteX3" fmla="*/ 873621 w 1728192"/>
                  <a:gd name="connsiteY3" fmla="*/ 1186142 h 1186142"/>
                  <a:gd name="connsiteX4" fmla="*/ 0 w 1728192"/>
                  <a:gd name="connsiteY4" fmla="*/ 607359 h 1186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8192" h="1186142">
                    <a:moveTo>
                      <a:pt x="0" y="607359"/>
                    </a:moveTo>
                    <a:cubicBezTo>
                      <a:pt x="202307" y="306481"/>
                      <a:pt x="499864" y="24653"/>
                      <a:pt x="864096" y="0"/>
                    </a:cubicBezTo>
                    <a:cubicBezTo>
                      <a:pt x="1266428" y="24653"/>
                      <a:pt x="1506835" y="344581"/>
                      <a:pt x="1728192" y="607359"/>
                    </a:cubicBezTo>
                    <a:cubicBezTo>
                      <a:pt x="1525885" y="927287"/>
                      <a:pt x="1199753" y="1171014"/>
                      <a:pt x="873621" y="1186142"/>
                    </a:cubicBezTo>
                    <a:cubicBezTo>
                      <a:pt x="585589" y="1180539"/>
                      <a:pt x="135632" y="908237"/>
                      <a:pt x="0" y="607359"/>
                    </a:cubicBezTo>
                    <a:close/>
                  </a:path>
                </a:pathLst>
              </a:custGeom>
              <a:noFill/>
              <a:ln w="57150" cap="flat" cmpd="sng" algn="ctr">
                <a:solidFill>
                  <a:srgbClr val="027696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</p:grpSp>
        <p:grpSp>
          <p:nvGrpSpPr>
            <p:cNvPr id="6" name="Group 89">
              <a:extLst>
                <a:ext uri="{FF2B5EF4-FFF2-40B4-BE49-F238E27FC236}">
                  <a16:creationId xmlns:a16="http://schemas.microsoft.com/office/drawing/2014/main" id="{090C67D3-D7E8-4127-86A8-C3844857BC3C}"/>
                </a:ext>
              </a:extLst>
            </p:cNvPr>
            <p:cNvGrpSpPr/>
            <p:nvPr/>
          </p:nvGrpSpPr>
          <p:grpSpPr>
            <a:xfrm>
              <a:off x="5891216" y="1736078"/>
              <a:ext cx="2578796" cy="1176422"/>
              <a:chOff x="5891216" y="1736078"/>
              <a:chExt cx="2578796" cy="1176422"/>
            </a:xfrm>
          </p:grpSpPr>
          <p:sp>
            <p:nvSpPr>
              <p:cNvPr id="7" name="Diamond 3">
                <a:extLst>
                  <a:ext uri="{FF2B5EF4-FFF2-40B4-BE49-F238E27FC236}">
                    <a16:creationId xmlns:a16="http://schemas.microsoft.com/office/drawing/2014/main" id="{553255C5-29A5-4A9C-A268-5B9A44B05B54}"/>
                  </a:ext>
                </a:extLst>
              </p:cNvPr>
              <p:cNvSpPr/>
              <p:nvPr/>
            </p:nvSpPr>
            <p:spPr>
              <a:xfrm>
                <a:off x="5891216" y="1736078"/>
                <a:ext cx="2578796" cy="1176422"/>
              </a:xfrm>
              <a:custGeom>
                <a:avLst/>
                <a:gdLst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07359 h 1252817"/>
                  <a:gd name="connsiteX1" fmla="*/ 864096 w 1728192"/>
                  <a:gd name="connsiteY1" fmla="*/ 0 h 1252817"/>
                  <a:gd name="connsiteX2" fmla="*/ 1728192 w 1728192"/>
                  <a:gd name="connsiteY2" fmla="*/ 607359 h 1252817"/>
                  <a:gd name="connsiteX3" fmla="*/ 864096 w 1728192"/>
                  <a:gd name="connsiteY3" fmla="*/ 1252817 h 1252817"/>
                  <a:gd name="connsiteX4" fmla="*/ 0 w 1728192"/>
                  <a:gd name="connsiteY4" fmla="*/ 607359 h 1252817"/>
                  <a:gd name="connsiteX0" fmla="*/ 0 w 1728192"/>
                  <a:gd name="connsiteY0" fmla="*/ 607359 h 1186142"/>
                  <a:gd name="connsiteX1" fmla="*/ 864096 w 1728192"/>
                  <a:gd name="connsiteY1" fmla="*/ 0 h 1186142"/>
                  <a:gd name="connsiteX2" fmla="*/ 1728192 w 1728192"/>
                  <a:gd name="connsiteY2" fmla="*/ 607359 h 1186142"/>
                  <a:gd name="connsiteX3" fmla="*/ 873621 w 1728192"/>
                  <a:gd name="connsiteY3" fmla="*/ 1186142 h 1186142"/>
                  <a:gd name="connsiteX4" fmla="*/ 0 w 1728192"/>
                  <a:gd name="connsiteY4" fmla="*/ 607359 h 1186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8192" h="1186142">
                    <a:moveTo>
                      <a:pt x="0" y="607359"/>
                    </a:moveTo>
                    <a:cubicBezTo>
                      <a:pt x="202307" y="306481"/>
                      <a:pt x="499864" y="24653"/>
                      <a:pt x="864096" y="0"/>
                    </a:cubicBezTo>
                    <a:cubicBezTo>
                      <a:pt x="1266428" y="24653"/>
                      <a:pt x="1506835" y="344581"/>
                      <a:pt x="1728192" y="607359"/>
                    </a:cubicBezTo>
                    <a:cubicBezTo>
                      <a:pt x="1525885" y="927287"/>
                      <a:pt x="1199753" y="1171014"/>
                      <a:pt x="873621" y="1186142"/>
                    </a:cubicBezTo>
                    <a:cubicBezTo>
                      <a:pt x="585589" y="1180539"/>
                      <a:pt x="135632" y="908237"/>
                      <a:pt x="0" y="607359"/>
                    </a:cubicBezTo>
                    <a:close/>
                  </a:path>
                </a:pathLst>
              </a:custGeom>
              <a:noFill/>
              <a:ln w="57150" cap="flat" cmpd="sng" algn="ctr">
                <a:solidFill>
                  <a:srgbClr val="027696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grpSp>
            <p:nvGrpSpPr>
              <p:cNvPr id="8" name="Group 82">
                <a:extLst>
                  <a:ext uri="{FF2B5EF4-FFF2-40B4-BE49-F238E27FC236}">
                    <a16:creationId xmlns:a16="http://schemas.microsoft.com/office/drawing/2014/main" id="{B20682D1-3825-4944-9500-3FDE39CBAD59}"/>
                  </a:ext>
                </a:extLst>
              </p:cNvPr>
              <p:cNvGrpSpPr/>
              <p:nvPr/>
            </p:nvGrpSpPr>
            <p:grpSpPr>
              <a:xfrm>
                <a:off x="6203955" y="1857649"/>
                <a:ext cx="1953318" cy="933281"/>
                <a:chOff x="1039057" y="1888246"/>
                <a:chExt cx="1953318" cy="933281"/>
              </a:xfrm>
              <a:solidFill>
                <a:srgbClr val="027696"/>
              </a:solidFill>
            </p:grpSpPr>
            <p:sp>
              <p:nvSpPr>
                <p:cNvPr id="9" name="Rounded Rectangle 83">
                  <a:extLst>
                    <a:ext uri="{FF2B5EF4-FFF2-40B4-BE49-F238E27FC236}">
                      <a16:creationId xmlns:a16="http://schemas.microsoft.com/office/drawing/2014/main" id="{9226B3D6-C6CB-4F98-A9FE-29582B92E735}"/>
                    </a:ext>
                  </a:extLst>
                </p:cNvPr>
                <p:cNvSpPr/>
                <p:nvPr/>
              </p:nvSpPr>
              <p:spPr>
                <a:xfrm>
                  <a:off x="1464022" y="1966019"/>
                  <a:ext cx="148567" cy="777734"/>
                </a:xfrm>
                <a:prstGeom prst="roundRect">
                  <a:avLst>
                    <a:gd name="adj" fmla="val 44877"/>
                  </a:avLst>
                </a:prstGeom>
                <a:solidFill>
                  <a:srgbClr val="02769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</a:endParaRPr>
                </a:p>
              </p:txBody>
            </p:sp>
            <p:sp>
              <p:nvSpPr>
                <p:cNvPr id="10" name="Rounded Rectangle 84">
                  <a:extLst>
                    <a:ext uri="{FF2B5EF4-FFF2-40B4-BE49-F238E27FC236}">
                      <a16:creationId xmlns:a16="http://schemas.microsoft.com/office/drawing/2014/main" id="{2166320D-15AE-4204-9708-2BD7B7899BF8}"/>
                    </a:ext>
                  </a:extLst>
                </p:cNvPr>
                <p:cNvSpPr/>
                <p:nvPr/>
              </p:nvSpPr>
              <p:spPr>
                <a:xfrm>
                  <a:off x="1942517" y="1888246"/>
                  <a:ext cx="148567" cy="93328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2769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</a:endParaRPr>
                </a:p>
              </p:txBody>
            </p:sp>
            <p:sp>
              <p:nvSpPr>
                <p:cNvPr id="11" name="Rounded Rectangle 85">
                  <a:extLst>
                    <a:ext uri="{FF2B5EF4-FFF2-40B4-BE49-F238E27FC236}">
                      <a16:creationId xmlns:a16="http://schemas.microsoft.com/office/drawing/2014/main" id="{6F404AE5-15BB-42E6-B62D-69F5C9C987C5}"/>
                    </a:ext>
                  </a:extLst>
                </p:cNvPr>
                <p:cNvSpPr/>
                <p:nvPr/>
              </p:nvSpPr>
              <p:spPr>
                <a:xfrm>
                  <a:off x="2421011" y="1966019"/>
                  <a:ext cx="148567" cy="77773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2769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</a:endParaRPr>
                </a:p>
              </p:txBody>
            </p:sp>
            <p:sp>
              <p:nvSpPr>
                <p:cNvPr id="12" name="Rounded Rectangle 86">
                  <a:extLst>
                    <a:ext uri="{FF2B5EF4-FFF2-40B4-BE49-F238E27FC236}">
                      <a16:creationId xmlns:a16="http://schemas.microsoft.com/office/drawing/2014/main" id="{DF8FE559-F5CD-4CF7-AFCE-655F13A68157}"/>
                    </a:ext>
                  </a:extLst>
                </p:cNvPr>
                <p:cNvSpPr/>
                <p:nvPr/>
              </p:nvSpPr>
              <p:spPr>
                <a:xfrm>
                  <a:off x="2843808" y="2185242"/>
                  <a:ext cx="148567" cy="33928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2769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</a:endParaRPr>
                </a:p>
              </p:txBody>
            </p:sp>
            <p:sp>
              <p:nvSpPr>
                <p:cNvPr id="13" name="Rounded Rectangle 87">
                  <a:extLst>
                    <a:ext uri="{FF2B5EF4-FFF2-40B4-BE49-F238E27FC236}">
                      <a16:creationId xmlns:a16="http://schemas.microsoft.com/office/drawing/2014/main" id="{816F52CE-62B0-4729-8787-73AB54545E7C}"/>
                    </a:ext>
                  </a:extLst>
                </p:cNvPr>
                <p:cNvSpPr/>
                <p:nvPr/>
              </p:nvSpPr>
              <p:spPr>
                <a:xfrm>
                  <a:off x="1039057" y="2153805"/>
                  <a:ext cx="148567" cy="40216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2769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</a:endParaRPr>
                </a:p>
              </p:txBody>
            </p:sp>
          </p:grpSp>
        </p:grpSp>
      </p:grpSp>
      <p:grpSp>
        <p:nvGrpSpPr>
          <p:cNvPr id="28" name="Group 24">
            <a:extLst>
              <a:ext uri="{FF2B5EF4-FFF2-40B4-BE49-F238E27FC236}">
                <a16:creationId xmlns:a16="http://schemas.microsoft.com/office/drawing/2014/main" id="{1F5D90E9-EE20-4EBD-BFDF-1F0EDD8B80E4}"/>
              </a:ext>
            </a:extLst>
          </p:cNvPr>
          <p:cNvGrpSpPr/>
          <p:nvPr/>
        </p:nvGrpSpPr>
        <p:grpSpPr>
          <a:xfrm>
            <a:off x="7035227" y="550518"/>
            <a:ext cx="1170644" cy="4407744"/>
            <a:chOff x="4063105" y="1059582"/>
            <a:chExt cx="1017789" cy="3832210"/>
          </a:xfrm>
        </p:grpSpPr>
        <p:sp>
          <p:nvSpPr>
            <p:cNvPr id="29" name="Freeform 25">
              <a:extLst>
                <a:ext uri="{FF2B5EF4-FFF2-40B4-BE49-F238E27FC236}">
                  <a16:creationId xmlns:a16="http://schemas.microsoft.com/office/drawing/2014/main" id="{E5337A6A-1D7A-4BC7-BF63-607EC442CDBA}"/>
                </a:ext>
              </a:extLst>
            </p:cNvPr>
            <p:cNvSpPr/>
            <p:nvPr/>
          </p:nvSpPr>
          <p:spPr>
            <a:xfrm rot="5400000">
              <a:off x="2910342" y="2721239"/>
              <a:ext cx="3832210" cy="508895"/>
            </a:xfrm>
            <a:custGeom>
              <a:avLst/>
              <a:gdLst>
                <a:gd name="connsiteX0" fmla="*/ 0 w 7679838"/>
                <a:gd name="connsiteY0" fmla="*/ 1026597 h 1026597"/>
                <a:gd name="connsiteX1" fmla="*/ 207563 w 7679838"/>
                <a:gd name="connsiteY1" fmla="*/ 706837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29334 w 7679838"/>
                <a:gd name="connsiteY1" fmla="*/ 687786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29334 w 7679838"/>
                <a:gd name="connsiteY1" fmla="*/ 687786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141 w 7679979"/>
                <a:gd name="connsiteY0" fmla="*/ 1026597 h 1026597"/>
                <a:gd name="connsiteX1" fmla="*/ 229475 w 7679979"/>
                <a:gd name="connsiteY1" fmla="*/ 687786 h 1026597"/>
                <a:gd name="connsiteX2" fmla="*/ 561123 w 7679979"/>
                <a:gd name="connsiteY2" fmla="*/ 684398 h 1026597"/>
                <a:gd name="connsiteX3" fmla="*/ 628440 w 7679979"/>
                <a:gd name="connsiteY3" fmla="*/ 661959 h 1026597"/>
                <a:gd name="connsiteX4" fmla="*/ 1015518 w 7679979"/>
                <a:gd name="connsiteY4" fmla="*/ 830253 h 1026597"/>
                <a:gd name="connsiteX5" fmla="*/ 1166983 w 7679979"/>
                <a:gd name="connsiteY5" fmla="*/ 746106 h 1026597"/>
                <a:gd name="connsiteX6" fmla="*/ 1363326 w 7679979"/>
                <a:gd name="connsiteY6" fmla="*/ 218783 h 1026597"/>
                <a:gd name="connsiteX7" fmla="*/ 2861147 w 7679979"/>
                <a:gd name="connsiteY7" fmla="*/ 22440 h 1026597"/>
                <a:gd name="connsiteX8" fmla="*/ 4291650 w 7679979"/>
                <a:gd name="connsiteY8" fmla="*/ 0 h 1026597"/>
                <a:gd name="connsiteX9" fmla="*/ 4549702 w 7679979"/>
                <a:gd name="connsiteY9" fmla="*/ 319760 h 1026597"/>
                <a:gd name="connsiteX10" fmla="*/ 4353358 w 7679979"/>
                <a:gd name="connsiteY10" fmla="*/ 274881 h 1026597"/>
                <a:gd name="connsiteX11" fmla="*/ 4224332 w 7679979"/>
                <a:gd name="connsiteY11" fmla="*/ 117807 h 1026597"/>
                <a:gd name="connsiteX12" fmla="*/ 4179454 w 7679979"/>
                <a:gd name="connsiteY12" fmla="*/ 201954 h 1026597"/>
                <a:gd name="connsiteX13" fmla="*/ 4263601 w 7679979"/>
                <a:gd name="connsiteY13" fmla="*/ 269272 h 1026597"/>
                <a:gd name="connsiteX14" fmla="*/ 3966281 w 7679979"/>
                <a:gd name="connsiteY14" fmla="*/ 286101 h 1026597"/>
                <a:gd name="connsiteX15" fmla="*/ 3837255 w 7679979"/>
                <a:gd name="connsiteY15" fmla="*/ 207564 h 1026597"/>
                <a:gd name="connsiteX16" fmla="*/ 3225785 w 7679979"/>
                <a:gd name="connsiteY16" fmla="*/ 359029 h 1026597"/>
                <a:gd name="connsiteX17" fmla="*/ 2715292 w 7679979"/>
                <a:gd name="connsiteY17" fmla="*/ 336589 h 1026597"/>
                <a:gd name="connsiteX18" fmla="*/ 2513338 w 7679979"/>
                <a:gd name="connsiteY18" fmla="*/ 392688 h 1026597"/>
                <a:gd name="connsiteX19" fmla="*/ 2070163 w 7679979"/>
                <a:gd name="connsiteY19" fmla="*/ 482445 h 1026597"/>
                <a:gd name="connsiteX20" fmla="*/ 2625535 w 7679979"/>
                <a:gd name="connsiteY20" fmla="*/ 544153 h 1026597"/>
                <a:gd name="connsiteX21" fmla="*/ 3203346 w 7679979"/>
                <a:gd name="connsiteY21" fmla="*/ 471225 h 1026597"/>
                <a:gd name="connsiteX22" fmla="*/ 4241162 w 7679979"/>
                <a:gd name="connsiteY22" fmla="*/ 314150 h 1026597"/>
                <a:gd name="connsiteX23" fmla="*/ 4925559 w 7679979"/>
                <a:gd name="connsiteY23" fmla="*/ 420737 h 1026597"/>
                <a:gd name="connsiteX24" fmla="*/ 5733373 w 7679979"/>
                <a:gd name="connsiteY24" fmla="*/ 269272 h 1026597"/>
                <a:gd name="connsiteX25" fmla="*/ 6799238 w 7679979"/>
                <a:gd name="connsiteY25" fmla="*/ 426346 h 1026597"/>
                <a:gd name="connsiteX26" fmla="*/ 7040460 w 7679979"/>
                <a:gd name="connsiteY26" fmla="*/ 493664 h 1026597"/>
                <a:gd name="connsiteX27" fmla="*/ 7595832 w 7679979"/>
                <a:gd name="connsiteY27" fmla="*/ 319760 h 1026597"/>
                <a:gd name="connsiteX28" fmla="*/ 7679979 w 7679979"/>
                <a:gd name="connsiteY28" fmla="*/ 734886 h 1026597"/>
                <a:gd name="connsiteX29" fmla="*/ 7147046 w 7679979"/>
                <a:gd name="connsiteY29" fmla="*/ 746106 h 1026597"/>
                <a:gd name="connsiteX30" fmla="*/ 7023631 w 7679979"/>
                <a:gd name="connsiteY30" fmla="*/ 762935 h 1026597"/>
                <a:gd name="connsiteX31" fmla="*/ 6546796 w 7679979"/>
                <a:gd name="connsiteY31" fmla="*/ 712447 h 1026597"/>
                <a:gd name="connsiteX32" fmla="*/ 5896058 w 7679979"/>
                <a:gd name="connsiteY32" fmla="*/ 790984 h 1026597"/>
                <a:gd name="connsiteX33" fmla="*/ 5424833 w 7679979"/>
                <a:gd name="connsiteY33" fmla="*/ 740496 h 1026597"/>
                <a:gd name="connsiteX34" fmla="*/ 4981658 w 7679979"/>
                <a:gd name="connsiteY34" fmla="*/ 914400 h 1026597"/>
                <a:gd name="connsiteX35" fmla="*/ 4431896 w 7679979"/>
                <a:gd name="connsiteY35" fmla="*/ 931230 h 1026597"/>
                <a:gd name="connsiteX36" fmla="*/ 3938232 w 7679979"/>
                <a:gd name="connsiteY36" fmla="*/ 1026597 h 1026597"/>
                <a:gd name="connsiteX37" fmla="*/ 141 w 7679979"/>
                <a:gd name="connsiteY37" fmla="*/ 1026597 h 1026597"/>
                <a:gd name="connsiteX0" fmla="*/ 0 w 7679838"/>
                <a:gd name="connsiteY0" fmla="*/ 1026597 h 1026597"/>
                <a:gd name="connsiteX1" fmla="*/ 229334 w 7679838"/>
                <a:gd name="connsiteY1" fmla="*/ 687786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29334 w 7679838"/>
                <a:gd name="connsiteY1" fmla="*/ 687786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833041 w 7679838"/>
                <a:gd name="connsiteY4" fmla="*/ 794875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833041 w 7679838"/>
                <a:gd name="connsiteY4" fmla="*/ 794875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833041 w 7679838"/>
                <a:gd name="connsiteY4" fmla="*/ 794875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87503 w 7679838"/>
                <a:gd name="connsiteY2" fmla="*/ 665346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87503 w 7679838"/>
                <a:gd name="connsiteY2" fmla="*/ 665346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3366907 w 7679838"/>
                <a:gd name="connsiteY8" fmla="*/ 25746 h 1026597"/>
                <a:gd name="connsiteX9" fmla="*/ 4291509 w 7679838"/>
                <a:gd name="connsiteY9" fmla="*/ 0 h 1026597"/>
                <a:gd name="connsiteX10" fmla="*/ 4549561 w 7679838"/>
                <a:gd name="connsiteY10" fmla="*/ 319760 h 1026597"/>
                <a:gd name="connsiteX11" fmla="*/ 4353217 w 7679838"/>
                <a:gd name="connsiteY11" fmla="*/ 274881 h 1026597"/>
                <a:gd name="connsiteX12" fmla="*/ 4224191 w 7679838"/>
                <a:gd name="connsiteY12" fmla="*/ 117807 h 1026597"/>
                <a:gd name="connsiteX13" fmla="*/ 4179313 w 7679838"/>
                <a:gd name="connsiteY13" fmla="*/ 201954 h 1026597"/>
                <a:gd name="connsiteX14" fmla="*/ 4263460 w 7679838"/>
                <a:gd name="connsiteY14" fmla="*/ 269272 h 1026597"/>
                <a:gd name="connsiteX15" fmla="*/ 3966140 w 7679838"/>
                <a:gd name="connsiteY15" fmla="*/ 286101 h 1026597"/>
                <a:gd name="connsiteX16" fmla="*/ 3837114 w 7679838"/>
                <a:gd name="connsiteY16" fmla="*/ 207564 h 1026597"/>
                <a:gd name="connsiteX17" fmla="*/ 3225644 w 7679838"/>
                <a:gd name="connsiteY17" fmla="*/ 359029 h 1026597"/>
                <a:gd name="connsiteX18" fmla="*/ 2715151 w 7679838"/>
                <a:gd name="connsiteY18" fmla="*/ 336589 h 1026597"/>
                <a:gd name="connsiteX19" fmla="*/ 2513197 w 7679838"/>
                <a:gd name="connsiteY19" fmla="*/ 392688 h 1026597"/>
                <a:gd name="connsiteX20" fmla="*/ 2070022 w 7679838"/>
                <a:gd name="connsiteY20" fmla="*/ 482445 h 1026597"/>
                <a:gd name="connsiteX21" fmla="*/ 2625394 w 7679838"/>
                <a:gd name="connsiteY21" fmla="*/ 544153 h 1026597"/>
                <a:gd name="connsiteX22" fmla="*/ 3203205 w 7679838"/>
                <a:gd name="connsiteY22" fmla="*/ 471225 h 1026597"/>
                <a:gd name="connsiteX23" fmla="*/ 4241021 w 7679838"/>
                <a:gd name="connsiteY23" fmla="*/ 314150 h 1026597"/>
                <a:gd name="connsiteX24" fmla="*/ 4925418 w 7679838"/>
                <a:gd name="connsiteY24" fmla="*/ 420737 h 1026597"/>
                <a:gd name="connsiteX25" fmla="*/ 5733232 w 7679838"/>
                <a:gd name="connsiteY25" fmla="*/ 269272 h 1026597"/>
                <a:gd name="connsiteX26" fmla="*/ 6799097 w 7679838"/>
                <a:gd name="connsiteY26" fmla="*/ 426346 h 1026597"/>
                <a:gd name="connsiteX27" fmla="*/ 7040319 w 7679838"/>
                <a:gd name="connsiteY27" fmla="*/ 493664 h 1026597"/>
                <a:gd name="connsiteX28" fmla="*/ 7595691 w 7679838"/>
                <a:gd name="connsiteY28" fmla="*/ 319760 h 1026597"/>
                <a:gd name="connsiteX29" fmla="*/ 7679838 w 7679838"/>
                <a:gd name="connsiteY29" fmla="*/ 734886 h 1026597"/>
                <a:gd name="connsiteX30" fmla="*/ 7146905 w 7679838"/>
                <a:gd name="connsiteY30" fmla="*/ 746106 h 1026597"/>
                <a:gd name="connsiteX31" fmla="*/ 7023490 w 7679838"/>
                <a:gd name="connsiteY31" fmla="*/ 762935 h 1026597"/>
                <a:gd name="connsiteX32" fmla="*/ 6546655 w 7679838"/>
                <a:gd name="connsiteY32" fmla="*/ 712447 h 1026597"/>
                <a:gd name="connsiteX33" fmla="*/ 5895917 w 7679838"/>
                <a:gd name="connsiteY33" fmla="*/ 790984 h 1026597"/>
                <a:gd name="connsiteX34" fmla="*/ 5424692 w 7679838"/>
                <a:gd name="connsiteY34" fmla="*/ 740496 h 1026597"/>
                <a:gd name="connsiteX35" fmla="*/ 4981517 w 7679838"/>
                <a:gd name="connsiteY35" fmla="*/ 914400 h 1026597"/>
                <a:gd name="connsiteX36" fmla="*/ 4431755 w 7679838"/>
                <a:gd name="connsiteY36" fmla="*/ 931230 h 1026597"/>
                <a:gd name="connsiteX37" fmla="*/ 3938091 w 7679838"/>
                <a:gd name="connsiteY37" fmla="*/ 1026597 h 1026597"/>
                <a:gd name="connsiteX38" fmla="*/ 0 w 7679838"/>
                <a:gd name="connsiteY38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3366907 w 7679838"/>
                <a:gd name="connsiteY8" fmla="*/ 25746 h 1026597"/>
                <a:gd name="connsiteX9" fmla="*/ 3769678 w 7679838"/>
                <a:gd name="connsiteY9" fmla="*/ 36632 h 1026597"/>
                <a:gd name="connsiteX10" fmla="*/ 4291509 w 7679838"/>
                <a:gd name="connsiteY10" fmla="*/ 0 h 1026597"/>
                <a:gd name="connsiteX11" fmla="*/ 4549561 w 7679838"/>
                <a:gd name="connsiteY11" fmla="*/ 319760 h 1026597"/>
                <a:gd name="connsiteX12" fmla="*/ 4353217 w 7679838"/>
                <a:gd name="connsiteY12" fmla="*/ 274881 h 1026597"/>
                <a:gd name="connsiteX13" fmla="*/ 4224191 w 7679838"/>
                <a:gd name="connsiteY13" fmla="*/ 117807 h 1026597"/>
                <a:gd name="connsiteX14" fmla="*/ 4179313 w 7679838"/>
                <a:gd name="connsiteY14" fmla="*/ 201954 h 1026597"/>
                <a:gd name="connsiteX15" fmla="*/ 4263460 w 7679838"/>
                <a:gd name="connsiteY15" fmla="*/ 269272 h 1026597"/>
                <a:gd name="connsiteX16" fmla="*/ 3966140 w 7679838"/>
                <a:gd name="connsiteY16" fmla="*/ 286101 h 1026597"/>
                <a:gd name="connsiteX17" fmla="*/ 3837114 w 7679838"/>
                <a:gd name="connsiteY17" fmla="*/ 207564 h 1026597"/>
                <a:gd name="connsiteX18" fmla="*/ 3225644 w 7679838"/>
                <a:gd name="connsiteY18" fmla="*/ 359029 h 1026597"/>
                <a:gd name="connsiteX19" fmla="*/ 2715151 w 7679838"/>
                <a:gd name="connsiteY19" fmla="*/ 336589 h 1026597"/>
                <a:gd name="connsiteX20" fmla="*/ 2513197 w 7679838"/>
                <a:gd name="connsiteY20" fmla="*/ 392688 h 1026597"/>
                <a:gd name="connsiteX21" fmla="*/ 2070022 w 7679838"/>
                <a:gd name="connsiteY21" fmla="*/ 482445 h 1026597"/>
                <a:gd name="connsiteX22" fmla="*/ 2625394 w 7679838"/>
                <a:gd name="connsiteY22" fmla="*/ 544153 h 1026597"/>
                <a:gd name="connsiteX23" fmla="*/ 3203205 w 7679838"/>
                <a:gd name="connsiteY23" fmla="*/ 471225 h 1026597"/>
                <a:gd name="connsiteX24" fmla="*/ 4241021 w 7679838"/>
                <a:gd name="connsiteY24" fmla="*/ 314150 h 1026597"/>
                <a:gd name="connsiteX25" fmla="*/ 4925418 w 7679838"/>
                <a:gd name="connsiteY25" fmla="*/ 420737 h 1026597"/>
                <a:gd name="connsiteX26" fmla="*/ 5733232 w 7679838"/>
                <a:gd name="connsiteY26" fmla="*/ 269272 h 1026597"/>
                <a:gd name="connsiteX27" fmla="*/ 6799097 w 7679838"/>
                <a:gd name="connsiteY27" fmla="*/ 426346 h 1026597"/>
                <a:gd name="connsiteX28" fmla="*/ 7040319 w 7679838"/>
                <a:gd name="connsiteY28" fmla="*/ 493664 h 1026597"/>
                <a:gd name="connsiteX29" fmla="*/ 7595691 w 7679838"/>
                <a:gd name="connsiteY29" fmla="*/ 319760 h 1026597"/>
                <a:gd name="connsiteX30" fmla="*/ 7679838 w 7679838"/>
                <a:gd name="connsiteY30" fmla="*/ 734886 h 1026597"/>
                <a:gd name="connsiteX31" fmla="*/ 7146905 w 7679838"/>
                <a:gd name="connsiteY31" fmla="*/ 746106 h 1026597"/>
                <a:gd name="connsiteX32" fmla="*/ 7023490 w 7679838"/>
                <a:gd name="connsiteY32" fmla="*/ 762935 h 1026597"/>
                <a:gd name="connsiteX33" fmla="*/ 6546655 w 7679838"/>
                <a:gd name="connsiteY33" fmla="*/ 712447 h 1026597"/>
                <a:gd name="connsiteX34" fmla="*/ 5895917 w 7679838"/>
                <a:gd name="connsiteY34" fmla="*/ 790984 h 1026597"/>
                <a:gd name="connsiteX35" fmla="*/ 5424692 w 7679838"/>
                <a:gd name="connsiteY35" fmla="*/ 740496 h 1026597"/>
                <a:gd name="connsiteX36" fmla="*/ 4981517 w 7679838"/>
                <a:gd name="connsiteY36" fmla="*/ 914400 h 1026597"/>
                <a:gd name="connsiteX37" fmla="*/ 4431755 w 7679838"/>
                <a:gd name="connsiteY37" fmla="*/ 931230 h 1026597"/>
                <a:gd name="connsiteX38" fmla="*/ 3938091 w 7679838"/>
                <a:gd name="connsiteY38" fmla="*/ 1026597 h 1026597"/>
                <a:gd name="connsiteX39" fmla="*/ 0 w 7679838"/>
                <a:gd name="connsiteY39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3769678 w 7679838"/>
                <a:gd name="connsiteY8" fmla="*/ 36632 h 1026597"/>
                <a:gd name="connsiteX9" fmla="*/ 4291509 w 7679838"/>
                <a:gd name="connsiteY9" fmla="*/ 0 h 1026597"/>
                <a:gd name="connsiteX10" fmla="*/ 4549561 w 7679838"/>
                <a:gd name="connsiteY10" fmla="*/ 319760 h 1026597"/>
                <a:gd name="connsiteX11" fmla="*/ 4353217 w 7679838"/>
                <a:gd name="connsiteY11" fmla="*/ 274881 h 1026597"/>
                <a:gd name="connsiteX12" fmla="*/ 4224191 w 7679838"/>
                <a:gd name="connsiteY12" fmla="*/ 117807 h 1026597"/>
                <a:gd name="connsiteX13" fmla="*/ 4179313 w 7679838"/>
                <a:gd name="connsiteY13" fmla="*/ 201954 h 1026597"/>
                <a:gd name="connsiteX14" fmla="*/ 4263460 w 7679838"/>
                <a:gd name="connsiteY14" fmla="*/ 269272 h 1026597"/>
                <a:gd name="connsiteX15" fmla="*/ 3966140 w 7679838"/>
                <a:gd name="connsiteY15" fmla="*/ 286101 h 1026597"/>
                <a:gd name="connsiteX16" fmla="*/ 3837114 w 7679838"/>
                <a:gd name="connsiteY16" fmla="*/ 207564 h 1026597"/>
                <a:gd name="connsiteX17" fmla="*/ 3225644 w 7679838"/>
                <a:gd name="connsiteY17" fmla="*/ 359029 h 1026597"/>
                <a:gd name="connsiteX18" fmla="*/ 2715151 w 7679838"/>
                <a:gd name="connsiteY18" fmla="*/ 336589 h 1026597"/>
                <a:gd name="connsiteX19" fmla="*/ 2513197 w 7679838"/>
                <a:gd name="connsiteY19" fmla="*/ 392688 h 1026597"/>
                <a:gd name="connsiteX20" fmla="*/ 2070022 w 7679838"/>
                <a:gd name="connsiteY20" fmla="*/ 482445 h 1026597"/>
                <a:gd name="connsiteX21" fmla="*/ 2625394 w 7679838"/>
                <a:gd name="connsiteY21" fmla="*/ 544153 h 1026597"/>
                <a:gd name="connsiteX22" fmla="*/ 3203205 w 7679838"/>
                <a:gd name="connsiteY22" fmla="*/ 471225 h 1026597"/>
                <a:gd name="connsiteX23" fmla="*/ 4241021 w 7679838"/>
                <a:gd name="connsiteY23" fmla="*/ 314150 h 1026597"/>
                <a:gd name="connsiteX24" fmla="*/ 4925418 w 7679838"/>
                <a:gd name="connsiteY24" fmla="*/ 420737 h 1026597"/>
                <a:gd name="connsiteX25" fmla="*/ 5733232 w 7679838"/>
                <a:gd name="connsiteY25" fmla="*/ 269272 h 1026597"/>
                <a:gd name="connsiteX26" fmla="*/ 6799097 w 7679838"/>
                <a:gd name="connsiteY26" fmla="*/ 426346 h 1026597"/>
                <a:gd name="connsiteX27" fmla="*/ 7040319 w 7679838"/>
                <a:gd name="connsiteY27" fmla="*/ 493664 h 1026597"/>
                <a:gd name="connsiteX28" fmla="*/ 7595691 w 7679838"/>
                <a:gd name="connsiteY28" fmla="*/ 319760 h 1026597"/>
                <a:gd name="connsiteX29" fmla="*/ 7679838 w 7679838"/>
                <a:gd name="connsiteY29" fmla="*/ 734886 h 1026597"/>
                <a:gd name="connsiteX30" fmla="*/ 7146905 w 7679838"/>
                <a:gd name="connsiteY30" fmla="*/ 746106 h 1026597"/>
                <a:gd name="connsiteX31" fmla="*/ 7023490 w 7679838"/>
                <a:gd name="connsiteY31" fmla="*/ 762935 h 1026597"/>
                <a:gd name="connsiteX32" fmla="*/ 6546655 w 7679838"/>
                <a:gd name="connsiteY32" fmla="*/ 712447 h 1026597"/>
                <a:gd name="connsiteX33" fmla="*/ 5895917 w 7679838"/>
                <a:gd name="connsiteY33" fmla="*/ 790984 h 1026597"/>
                <a:gd name="connsiteX34" fmla="*/ 5424692 w 7679838"/>
                <a:gd name="connsiteY34" fmla="*/ 740496 h 1026597"/>
                <a:gd name="connsiteX35" fmla="*/ 4981517 w 7679838"/>
                <a:gd name="connsiteY35" fmla="*/ 914400 h 1026597"/>
                <a:gd name="connsiteX36" fmla="*/ 4431755 w 7679838"/>
                <a:gd name="connsiteY36" fmla="*/ 931230 h 1026597"/>
                <a:gd name="connsiteX37" fmla="*/ 3938091 w 7679838"/>
                <a:gd name="connsiteY37" fmla="*/ 1026597 h 1026597"/>
                <a:gd name="connsiteX38" fmla="*/ 0 w 7679838"/>
                <a:gd name="connsiteY38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3769678 w 7679838"/>
                <a:gd name="connsiteY8" fmla="*/ 36632 h 1026597"/>
                <a:gd name="connsiteX9" fmla="*/ 4291509 w 7679838"/>
                <a:gd name="connsiteY9" fmla="*/ 0 h 1026597"/>
                <a:gd name="connsiteX10" fmla="*/ 4549561 w 7679838"/>
                <a:gd name="connsiteY10" fmla="*/ 319760 h 1026597"/>
                <a:gd name="connsiteX11" fmla="*/ 4353217 w 7679838"/>
                <a:gd name="connsiteY11" fmla="*/ 274881 h 1026597"/>
                <a:gd name="connsiteX12" fmla="*/ 4224191 w 7679838"/>
                <a:gd name="connsiteY12" fmla="*/ 117807 h 1026597"/>
                <a:gd name="connsiteX13" fmla="*/ 4179313 w 7679838"/>
                <a:gd name="connsiteY13" fmla="*/ 201954 h 1026597"/>
                <a:gd name="connsiteX14" fmla="*/ 4263460 w 7679838"/>
                <a:gd name="connsiteY14" fmla="*/ 269272 h 1026597"/>
                <a:gd name="connsiteX15" fmla="*/ 3966140 w 7679838"/>
                <a:gd name="connsiteY15" fmla="*/ 286101 h 1026597"/>
                <a:gd name="connsiteX16" fmla="*/ 3837114 w 7679838"/>
                <a:gd name="connsiteY16" fmla="*/ 207564 h 1026597"/>
                <a:gd name="connsiteX17" fmla="*/ 3225644 w 7679838"/>
                <a:gd name="connsiteY17" fmla="*/ 359029 h 1026597"/>
                <a:gd name="connsiteX18" fmla="*/ 2715151 w 7679838"/>
                <a:gd name="connsiteY18" fmla="*/ 336589 h 1026597"/>
                <a:gd name="connsiteX19" fmla="*/ 2513197 w 7679838"/>
                <a:gd name="connsiteY19" fmla="*/ 392688 h 1026597"/>
                <a:gd name="connsiteX20" fmla="*/ 2070022 w 7679838"/>
                <a:gd name="connsiteY20" fmla="*/ 482445 h 1026597"/>
                <a:gd name="connsiteX21" fmla="*/ 2625394 w 7679838"/>
                <a:gd name="connsiteY21" fmla="*/ 544153 h 1026597"/>
                <a:gd name="connsiteX22" fmla="*/ 3203205 w 7679838"/>
                <a:gd name="connsiteY22" fmla="*/ 471225 h 1026597"/>
                <a:gd name="connsiteX23" fmla="*/ 4241021 w 7679838"/>
                <a:gd name="connsiteY23" fmla="*/ 314150 h 1026597"/>
                <a:gd name="connsiteX24" fmla="*/ 4925418 w 7679838"/>
                <a:gd name="connsiteY24" fmla="*/ 420737 h 1026597"/>
                <a:gd name="connsiteX25" fmla="*/ 5733232 w 7679838"/>
                <a:gd name="connsiteY25" fmla="*/ 269272 h 1026597"/>
                <a:gd name="connsiteX26" fmla="*/ 6799097 w 7679838"/>
                <a:gd name="connsiteY26" fmla="*/ 426346 h 1026597"/>
                <a:gd name="connsiteX27" fmla="*/ 7040319 w 7679838"/>
                <a:gd name="connsiteY27" fmla="*/ 493664 h 1026597"/>
                <a:gd name="connsiteX28" fmla="*/ 7595691 w 7679838"/>
                <a:gd name="connsiteY28" fmla="*/ 319760 h 1026597"/>
                <a:gd name="connsiteX29" fmla="*/ 7679838 w 7679838"/>
                <a:gd name="connsiteY29" fmla="*/ 734886 h 1026597"/>
                <a:gd name="connsiteX30" fmla="*/ 7146905 w 7679838"/>
                <a:gd name="connsiteY30" fmla="*/ 746106 h 1026597"/>
                <a:gd name="connsiteX31" fmla="*/ 7023490 w 7679838"/>
                <a:gd name="connsiteY31" fmla="*/ 762935 h 1026597"/>
                <a:gd name="connsiteX32" fmla="*/ 6546655 w 7679838"/>
                <a:gd name="connsiteY32" fmla="*/ 712447 h 1026597"/>
                <a:gd name="connsiteX33" fmla="*/ 5895917 w 7679838"/>
                <a:gd name="connsiteY33" fmla="*/ 790984 h 1026597"/>
                <a:gd name="connsiteX34" fmla="*/ 5424692 w 7679838"/>
                <a:gd name="connsiteY34" fmla="*/ 740496 h 1026597"/>
                <a:gd name="connsiteX35" fmla="*/ 4981517 w 7679838"/>
                <a:gd name="connsiteY35" fmla="*/ 914400 h 1026597"/>
                <a:gd name="connsiteX36" fmla="*/ 4431755 w 7679838"/>
                <a:gd name="connsiteY36" fmla="*/ 931230 h 1026597"/>
                <a:gd name="connsiteX37" fmla="*/ 3938091 w 7679838"/>
                <a:gd name="connsiteY37" fmla="*/ 1026597 h 1026597"/>
                <a:gd name="connsiteX38" fmla="*/ 0 w 7679838"/>
                <a:gd name="connsiteY38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3769678 w 7679838"/>
                <a:gd name="connsiteY8" fmla="*/ 36632 h 1026597"/>
                <a:gd name="connsiteX9" fmla="*/ 4291509 w 7679838"/>
                <a:gd name="connsiteY9" fmla="*/ 0 h 1026597"/>
                <a:gd name="connsiteX10" fmla="*/ 4549561 w 7679838"/>
                <a:gd name="connsiteY10" fmla="*/ 319760 h 1026597"/>
                <a:gd name="connsiteX11" fmla="*/ 4353217 w 7679838"/>
                <a:gd name="connsiteY11" fmla="*/ 274881 h 1026597"/>
                <a:gd name="connsiteX12" fmla="*/ 4224191 w 7679838"/>
                <a:gd name="connsiteY12" fmla="*/ 117807 h 1026597"/>
                <a:gd name="connsiteX13" fmla="*/ 4179313 w 7679838"/>
                <a:gd name="connsiteY13" fmla="*/ 201954 h 1026597"/>
                <a:gd name="connsiteX14" fmla="*/ 4263460 w 7679838"/>
                <a:gd name="connsiteY14" fmla="*/ 269272 h 1026597"/>
                <a:gd name="connsiteX15" fmla="*/ 3966140 w 7679838"/>
                <a:gd name="connsiteY15" fmla="*/ 286101 h 1026597"/>
                <a:gd name="connsiteX16" fmla="*/ 3837114 w 7679838"/>
                <a:gd name="connsiteY16" fmla="*/ 207564 h 1026597"/>
                <a:gd name="connsiteX17" fmla="*/ 3225644 w 7679838"/>
                <a:gd name="connsiteY17" fmla="*/ 359029 h 1026597"/>
                <a:gd name="connsiteX18" fmla="*/ 2715151 w 7679838"/>
                <a:gd name="connsiteY18" fmla="*/ 336589 h 1026597"/>
                <a:gd name="connsiteX19" fmla="*/ 2513197 w 7679838"/>
                <a:gd name="connsiteY19" fmla="*/ 392688 h 1026597"/>
                <a:gd name="connsiteX20" fmla="*/ 2070022 w 7679838"/>
                <a:gd name="connsiteY20" fmla="*/ 482445 h 1026597"/>
                <a:gd name="connsiteX21" fmla="*/ 2625394 w 7679838"/>
                <a:gd name="connsiteY21" fmla="*/ 544153 h 1026597"/>
                <a:gd name="connsiteX22" fmla="*/ 3203205 w 7679838"/>
                <a:gd name="connsiteY22" fmla="*/ 471225 h 1026597"/>
                <a:gd name="connsiteX23" fmla="*/ 4241021 w 7679838"/>
                <a:gd name="connsiteY23" fmla="*/ 314150 h 1026597"/>
                <a:gd name="connsiteX24" fmla="*/ 4925418 w 7679838"/>
                <a:gd name="connsiteY24" fmla="*/ 420737 h 1026597"/>
                <a:gd name="connsiteX25" fmla="*/ 5733232 w 7679838"/>
                <a:gd name="connsiteY25" fmla="*/ 269272 h 1026597"/>
                <a:gd name="connsiteX26" fmla="*/ 6799097 w 7679838"/>
                <a:gd name="connsiteY26" fmla="*/ 426346 h 1026597"/>
                <a:gd name="connsiteX27" fmla="*/ 7040319 w 7679838"/>
                <a:gd name="connsiteY27" fmla="*/ 493664 h 1026597"/>
                <a:gd name="connsiteX28" fmla="*/ 7595691 w 7679838"/>
                <a:gd name="connsiteY28" fmla="*/ 319760 h 1026597"/>
                <a:gd name="connsiteX29" fmla="*/ 7679838 w 7679838"/>
                <a:gd name="connsiteY29" fmla="*/ 734886 h 1026597"/>
                <a:gd name="connsiteX30" fmla="*/ 7146905 w 7679838"/>
                <a:gd name="connsiteY30" fmla="*/ 746106 h 1026597"/>
                <a:gd name="connsiteX31" fmla="*/ 7023490 w 7679838"/>
                <a:gd name="connsiteY31" fmla="*/ 762935 h 1026597"/>
                <a:gd name="connsiteX32" fmla="*/ 6546655 w 7679838"/>
                <a:gd name="connsiteY32" fmla="*/ 712447 h 1026597"/>
                <a:gd name="connsiteX33" fmla="*/ 5895917 w 7679838"/>
                <a:gd name="connsiteY33" fmla="*/ 790984 h 1026597"/>
                <a:gd name="connsiteX34" fmla="*/ 5424692 w 7679838"/>
                <a:gd name="connsiteY34" fmla="*/ 740496 h 1026597"/>
                <a:gd name="connsiteX35" fmla="*/ 4981517 w 7679838"/>
                <a:gd name="connsiteY35" fmla="*/ 914400 h 1026597"/>
                <a:gd name="connsiteX36" fmla="*/ 4431755 w 7679838"/>
                <a:gd name="connsiteY36" fmla="*/ 931230 h 1026597"/>
                <a:gd name="connsiteX37" fmla="*/ 3938091 w 7679838"/>
                <a:gd name="connsiteY37" fmla="*/ 1026597 h 1026597"/>
                <a:gd name="connsiteX38" fmla="*/ 0 w 7679838"/>
                <a:gd name="connsiteY38" fmla="*/ 1026597 h 1026597"/>
                <a:gd name="connsiteX0" fmla="*/ 0 w 7679838"/>
                <a:gd name="connsiteY0" fmla="*/ 1015273 h 1015273"/>
                <a:gd name="connsiteX1" fmla="*/ 259271 w 7679838"/>
                <a:gd name="connsiteY1" fmla="*/ 679181 h 1015273"/>
                <a:gd name="connsiteX2" fmla="*/ 487503 w 7679838"/>
                <a:gd name="connsiteY2" fmla="*/ 654022 h 1015273"/>
                <a:gd name="connsiteX3" fmla="*/ 669121 w 7679838"/>
                <a:gd name="connsiteY3" fmla="*/ 683288 h 1015273"/>
                <a:gd name="connsiteX4" fmla="*/ 833041 w 7679838"/>
                <a:gd name="connsiteY4" fmla="*/ 783551 h 1015273"/>
                <a:gd name="connsiteX5" fmla="*/ 1115137 w 7679838"/>
                <a:gd name="connsiteY5" fmla="*/ 775604 h 1015273"/>
                <a:gd name="connsiteX6" fmla="*/ 1363185 w 7679838"/>
                <a:gd name="connsiteY6" fmla="*/ 207459 h 1015273"/>
                <a:gd name="connsiteX7" fmla="*/ 2880059 w 7679838"/>
                <a:gd name="connsiteY7" fmla="*/ 231 h 1015273"/>
                <a:gd name="connsiteX8" fmla="*/ 3769678 w 7679838"/>
                <a:gd name="connsiteY8" fmla="*/ 25308 h 1015273"/>
                <a:gd name="connsiteX9" fmla="*/ 4272462 w 7679838"/>
                <a:gd name="connsiteY9" fmla="*/ 2284 h 1015273"/>
                <a:gd name="connsiteX10" fmla="*/ 4549561 w 7679838"/>
                <a:gd name="connsiteY10" fmla="*/ 308436 h 1015273"/>
                <a:gd name="connsiteX11" fmla="*/ 4353217 w 7679838"/>
                <a:gd name="connsiteY11" fmla="*/ 263557 h 1015273"/>
                <a:gd name="connsiteX12" fmla="*/ 4224191 w 7679838"/>
                <a:gd name="connsiteY12" fmla="*/ 106483 h 1015273"/>
                <a:gd name="connsiteX13" fmla="*/ 4179313 w 7679838"/>
                <a:gd name="connsiteY13" fmla="*/ 190630 h 1015273"/>
                <a:gd name="connsiteX14" fmla="*/ 4263460 w 7679838"/>
                <a:gd name="connsiteY14" fmla="*/ 257948 h 1015273"/>
                <a:gd name="connsiteX15" fmla="*/ 3966140 w 7679838"/>
                <a:gd name="connsiteY15" fmla="*/ 274777 h 1015273"/>
                <a:gd name="connsiteX16" fmla="*/ 3837114 w 7679838"/>
                <a:gd name="connsiteY16" fmla="*/ 196240 h 1015273"/>
                <a:gd name="connsiteX17" fmla="*/ 3225644 w 7679838"/>
                <a:gd name="connsiteY17" fmla="*/ 347705 h 1015273"/>
                <a:gd name="connsiteX18" fmla="*/ 2715151 w 7679838"/>
                <a:gd name="connsiteY18" fmla="*/ 325265 h 1015273"/>
                <a:gd name="connsiteX19" fmla="*/ 2513197 w 7679838"/>
                <a:gd name="connsiteY19" fmla="*/ 381364 h 1015273"/>
                <a:gd name="connsiteX20" fmla="*/ 2070022 w 7679838"/>
                <a:gd name="connsiteY20" fmla="*/ 471121 h 1015273"/>
                <a:gd name="connsiteX21" fmla="*/ 2625394 w 7679838"/>
                <a:gd name="connsiteY21" fmla="*/ 532829 h 1015273"/>
                <a:gd name="connsiteX22" fmla="*/ 3203205 w 7679838"/>
                <a:gd name="connsiteY22" fmla="*/ 459901 h 1015273"/>
                <a:gd name="connsiteX23" fmla="*/ 4241021 w 7679838"/>
                <a:gd name="connsiteY23" fmla="*/ 302826 h 1015273"/>
                <a:gd name="connsiteX24" fmla="*/ 4925418 w 7679838"/>
                <a:gd name="connsiteY24" fmla="*/ 409413 h 1015273"/>
                <a:gd name="connsiteX25" fmla="*/ 5733232 w 7679838"/>
                <a:gd name="connsiteY25" fmla="*/ 257948 h 1015273"/>
                <a:gd name="connsiteX26" fmla="*/ 6799097 w 7679838"/>
                <a:gd name="connsiteY26" fmla="*/ 415022 h 1015273"/>
                <a:gd name="connsiteX27" fmla="*/ 7040319 w 7679838"/>
                <a:gd name="connsiteY27" fmla="*/ 482340 h 1015273"/>
                <a:gd name="connsiteX28" fmla="*/ 7595691 w 7679838"/>
                <a:gd name="connsiteY28" fmla="*/ 308436 h 1015273"/>
                <a:gd name="connsiteX29" fmla="*/ 7679838 w 7679838"/>
                <a:gd name="connsiteY29" fmla="*/ 723562 h 1015273"/>
                <a:gd name="connsiteX30" fmla="*/ 7146905 w 7679838"/>
                <a:gd name="connsiteY30" fmla="*/ 734782 h 1015273"/>
                <a:gd name="connsiteX31" fmla="*/ 7023490 w 7679838"/>
                <a:gd name="connsiteY31" fmla="*/ 751611 h 1015273"/>
                <a:gd name="connsiteX32" fmla="*/ 6546655 w 7679838"/>
                <a:gd name="connsiteY32" fmla="*/ 701123 h 1015273"/>
                <a:gd name="connsiteX33" fmla="*/ 5895917 w 7679838"/>
                <a:gd name="connsiteY33" fmla="*/ 779660 h 1015273"/>
                <a:gd name="connsiteX34" fmla="*/ 5424692 w 7679838"/>
                <a:gd name="connsiteY34" fmla="*/ 729172 h 1015273"/>
                <a:gd name="connsiteX35" fmla="*/ 4981517 w 7679838"/>
                <a:gd name="connsiteY35" fmla="*/ 903076 h 1015273"/>
                <a:gd name="connsiteX36" fmla="*/ 4431755 w 7679838"/>
                <a:gd name="connsiteY36" fmla="*/ 919906 h 1015273"/>
                <a:gd name="connsiteX37" fmla="*/ 3938091 w 7679838"/>
                <a:gd name="connsiteY37" fmla="*/ 1015273 h 1015273"/>
                <a:gd name="connsiteX38" fmla="*/ 0 w 7679838"/>
                <a:gd name="connsiteY38" fmla="*/ 1015273 h 1015273"/>
                <a:gd name="connsiteX0" fmla="*/ 0 w 7679838"/>
                <a:gd name="connsiteY0" fmla="*/ 1023310 h 1023310"/>
                <a:gd name="connsiteX1" fmla="*/ 259271 w 7679838"/>
                <a:gd name="connsiteY1" fmla="*/ 687218 h 1023310"/>
                <a:gd name="connsiteX2" fmla="*/ 487503 w 7679838"/>
                <a:gd name="connsiteY2" fmla="*/ 662059 h 1023310"/>
                <a:gd name="connsiteX3" fmla="*/ 669121 w 7679838"/>
                <a:gd name="connsiteY3" fmla="*/ 691325 h 1023310"/>
                <a:gd name="connsiteX4" fmla="*/ 833041 w 7679838"/>
                <a:gd name="connsiteY4" fmla="*/ 791588 h 1023310"/>
                <a:gd name="connsiteX5" fmla="*/ 1115137 w 7679838"/>
                <a:gd name="connsiteY5" fmla="*/ 783641 h 1023310"/>
                <a:gd name="connsiteX6" fmla="*/ 1363185 w 7679838"/>
                <a:gd name="connsiteY6" fmla="*/ 215496 h 1023310"/>
                <a:gd name="connsiteX7" fmla="*/ 2880059 w 7679838"/>
                <a:gd name="connsiteY7" fmla="*/ 8268 h 1023310"/>
                <a:gd name="connsiteX8" fmla="*/ 3769678 w 7679838"/>
                <a:gd name="connsiteY8" fmla="*/ 33345 h 1023310"/>
                <a:gd name="connsiteX9" fmla="*/ 4272462 w 7679838"/>
                <a:gd name="connsiteY9" fmla="*/ 10321 h 1023310"/>
                <a:gd name="connsiteX10" fmla="*/ 4549561 w 7679838"/>
                <a:gd name="connsiteY10" fmla="*/ 316473 h 1023310"/>
                <a:gd name="connsiteX11" fmla="*/ 4353217 w 7679838"/>
                <a:gd name="connsiteY11" fmla="*/ 271594 h 1023310"/>
                <a:gd name="connsiteX12" fmla="*/ 4224191 w 7679838"/>
                <a:gd name="connsiteY12" fmla="*/ 114520 h 1023310"/>
                <a:gd name="connsiteX13" fmla="*/ 4179313 w 7679838"/>
                <a:gd name="connsiteY13" fmla="*/ 198667 h 1023310"/>
                <a:gd name="connsiteX14" fmla="*/ 4263460 w 7679838"/>
                <a:gd name="connsiteY14" fmla="*/ 265985 h 1023310"/>
                <a:gd name="connsiteX15" fmla="*/ 3966140 w 7679838"/>
                <a:gd name="connsiteY15" fmla="*/ 282814 h 1023310"/>
                <a:gd name="connsiteX16" fmla="*/ 3837114 w 7679838"/>
                <a:gd name="connsiteY16" fmla="*/ 204277 h 1023310"/>
                <a:gd name="connsiteX17" fmla="*/ 3225644 w 7679838"/>
                <a:gd name="connsiteY17" fmla="*/ 355742 h 1023310"/>
                <a:gd name="connsiteX18" fmla="*/ 2715151 w 7679838"/>
                <a:gd name="connsiteY18" fmla="*/ 333302 h 1023310"/>
                <a:gd name="connsiteX19" fmla="*/ 2513197 w 7679838"/>
                <a:gd name="connsiteY19" fmla="*/ 389401 h 1023310"/>
                <a:gd name="connsiteX20" fmla="*/ 2070022 w 7679838"/>
                <a:gd name="connsiteY20" fmla="*/ 479158 h 1023310"/>
                <a:gd name="connsiteX21" fmla="*/ 2625394 w 7679838"/>
                <a:gd name="connsiteY21" fmla="*/ 540866 h 1023310"/>
                <a:gd name="connsiteX22" fmla="*/ 3203205 w 7679838"/>
                <a:gd name="connsiteY22" fmla="*/ 467938 h 1023310"/>
                <a:gd name="connsiteX23" fmla="*/ 4241021 w 7679838"/>
                <a:gd name="connsiteY23" fmla="*/ 310863 h 1023310"/>
                <a:gd name="connsiteX24" fmla="*/ 4925418 w 7679838"/>
                <a:gd name="connsiteY24" fmla="*/ 417450 h 1023310"/>
                <a:gd name="connsiteX25" fmla="*/ 5733232 w 7679838"/>
                <a:gd name="connsiteY25" fmla="*/ 265985 h 1023310"/>
                <a:gd name="connsiteX26" fmla="*/ 6799097 w 7679838"/>
                <a:gd name="connsiteY26" fmla="*/ 423059 h 1023310"/>
                <a:gd name="connsiteX27" fmla="*/ 7040319 w 7679838"/>
                <a:gd name="connsiteY27" fmla="*/ 490377 h 1023310"/>
                <a:gd name="connsiteX28" fmla="*/ 7595691 w 7679838"/>
                <a:gd name="connsiteY28" fmla="*/ 316473 h 1023310"/>
                <a:gd name="connsiteX29" fmla="*/ 7679838 w 7679838"/>
                <a:gd name="connsiteY29" fmla="*/ 731599 h 1023310"/>
                <a:gd name="connsiteX30" fmla="*/ 7146905 w 7679838"/>
                <a:gd name="connsiteY30" fmla="*/ 742819 h 1023310"/>
                <a:gd name="connsiteX31" fmla="*/ 7023490 w 7679838"/>
                <a:gd name="connsiteY31" fmla="*/ 759648 h 1023310"/>
                <a:gd name="connsiteX32" fmla="*/ 6546655 w 7679838"/>
                <a:gd name="connsiteY32" fmla="*/ 709160 h 1023310"/>
                <a:gd name="connsiteX33" fmla="*/ 5895917 w 7679838"/>
                <a:gd name="connsiteY33" fmla="*/ 787697 h 1023310"/>
                <a:gd name="connsiteX34" fmla="*/ 5424692 w 7679838"/>
                <a:gd name="connsiteY34" fmla="*/ 737209 h 1023310"/>
                <a:gd name="connsiteX35" fmla="*/ 4981517 w 7679838"/>
                <a:gd name="connsiteY35" fmla="*/ 911113 h 1023310"/>
                <a:gd name="connsiteX36" fmla="*/ 4431755 w 7679838"/>
                <a:gd name="connsiteY36" fmla="*/ 927943 h 1023310"/>
                <a:gd name="connsiteX37" fmla="*/ 3938091 w 7679838"/>
                <a:gd name="connsiteY37" fmla="*/ 1023310 h 1023310"/>
                <a:gd name="connsiteX38" fmla="*/ 0 w 7679838"/>
                <a:gd name="connsiteY38" fmla="*/ 1023310 h 1023310"/>
                <a:gd name="connsiteX0" fmla="*/ 0 w 7679838"/>
                <a:gd name="connsiteY0" fmla="*/ 1023310 h 1023310"/>
                <a:gd name="connsiteX1" fmla="*/ 259271 w 7679838"/>
                <a:gd name="connsiteY1" fmla="*/ 687218 h 1023310"/>
                <a:gd name="connsiteX2" fmla="*/ 487503 w 7679838"/>
                <a:gd name="connsiteY2" fmla="*/ 662059 h 1023310"/>
                <a:gd name="connsiteX3" fmla="*/ 669121 w 7679838"/>
                <a:gd name="connsiteY3" fmla="*/ 691325 h 1023310"/>
                <a:gd name="connsiteX4" fmla="*/ 833041 w 7679838"/>
                <a:gd name="connsiteY4" fmla="*/ 791588 h 1023310"/>
                <a:gd name="connsiteX5" fmla="*/ 1115137 w 7679838"/>
                <a:gd name="connsiteY5" fmla="*/ 783641 h 1023310"/>
                <a:gd name="connsiteX6" fmla="*/ 1363185 w 7679838"/>
                <a:gd name="connsiteY6" fmla="*/ 215496 h 1023310"/>
                <a:gd name="connsiteX7" fmla="*/ 2880059 w 7679838"/>
                <a:gd name="connsiteY7" fmla="*/ 8268 h 1023310"/>
                <a:gd name="connsiteX8" fmla="*/ 3769678 w 7679838"/>
                <a:gd name="connsiteY8" fmla="*/ 33345 h 1023310"/>
                <a:gd name="connsiteX9" fmla="*/ 4272462 w 7679838"/>
                <a:gd name="connsiteY9" fmla="*/ 10321 h 1023310"/>
                <a:gd name="connsiteX10" fmla="*/ 4549561 w 7679838"/>
                <a:gd name="connsiteY10" fmla="*/ 316473 h 1023310"/>
                <a:gd name="connsiteX11" fmla="*/ 4353217 w 7679838"/>
                <a:gd name="connsiteY11" fmla="*/ 271594 h 1023310"/>
                <a:gd name="connsiteX12" fmla="*/ 4224191 w 7679838"/>
                <a:gd name="connsiteY12" fmla="*/ 114520 h 1023310"/>
                <a:gd name="connsiteX13" fmla="*/ 4179313 w 7679838"/>
                <a:gd name="connsiteY13" fmla="*/ 198667 h 1023310"/>
                <a:gd name="connsiteX14" fmla="*/ 4263460 w 7679838"/>
                <a:gd name="connsiteY14" fmla="*/ 265985 h 1023310"/>
                <a:gd name="connsiteX15" fmla="*/ 3966140 w 7679838"/>
                <a:gd name="connsiteY15" fmla="*/ 282814 h 1023310"/>
                <a:gd name="connsiteX16" fmla="*/ 3837114 w 7679838"/>
                <a:gd name="connsiteY16" fmla="*/ 204277 h 1023310"/>
                <a:gd name="connsiteX17" fmla="*/ 3225644 w 7679838"/>
                <a:gd name="connsiteY17" fmla="*/ 355742 h 1023310"/>
                <a:gd name="connsiteX18" fmla="*/ 2715151 w 7679838"/>
                <a:gd name="connsiteY18" fmla="*/ 333302 h 1023310"/>
                <a:gd name="connsiteX19" fmla="*/ 2513197 w 7679838"/>
                <a:gd name="connsiteY19" fmla="*/ 389401 h 1023310"/>
                <a:gd name="connsiteX20" fmla="*/ 2070022 w 7679838"/>
                <a:gd name="connsiteY20" fmla="*/ 479158 h 1023310"/>
                <a:gd name="connsiteX21" fmla="*/ 2625394 w 7679838"/>
                <a:gd name="connsiteY21" fmla="*/ 540866 h 1023310"/>
                <a:gd name="connsiteX22" fmla="*/ 3203205 w 7679838"/>
                <a:gd name="connsiteY22" fmla="*/ 467938 h 1023310"/>
                <a:gd name="connsiteX23" fmla="*/ 4241021 w 7679838"/>
                <a:gd name="connsiteY23" fmla="*/ 310863 h 1023310"/>
                <a:gd name="connsiteX24" fmla="*/ 4925418 w 7679838"/>
                <a:gd name="connsiteY24" fmla="*/ 417450 h 1023310"/>
                <a:gd name="connsiteX25" fmla="*/ 5733232 w 7679838"/>
                <a:gd name="connsiteY25" fmla="*/ 265985 h 1023310"/>
                <a:gd name="connsiteX26" fmla="*/ 6799097 w 7679838"/>
                <a:gd name="connsiteY26" fmla="*/ 423059 h 1023310"/>
                <a:gd name="connsiteX27" fmla="*/ 7040319 w 7679838"/>
                <a:gd name="connsiteY27" fmla="*/ 490377 h 1023310"/>
                <a:gd name="connsiteX28" fmla="*/ 7595691 w 7679838"/>
                <a:gd name="connsiteY28" fmla="*/ 316473 h 1023310"/>
                <a:gd name="connsiteX29" fmla="*/ 7679838 w 7679838"/>
                <a:gd name="connsiteY29" fmla="*/ 731599 h 1023310"/>
                <a:gd name="connsiteX30" fmla="*/ 7146905 w 7679838"/>
                <a:gd name="connsiteY30" fmla="*/ 742819 h 1023310"/>
                <a:gd name="connsiteX31" fmla="*/ 7023490 w 7679838"/>
                <a:gd name="connsiteY31" fmla="*/ 759648 h 1023310"/>
                <a:gd name="connsiteX32" fmla="*/ 6546655 w 7679838"/>
                <a:gd name="connsiteY32" fmla="*/ 709160 h 1023310"/>
                <a:gd name="connsiteX33" fmla="*/ 5895917 w 7679838"/>
                <a:gd name="connsiteY33" fmla="*/ 787697 h 1023310"/>
                <a:gd name="connsiteX34" fmla="*/ 5424692 w 7679838"/>
                <a:gd name="connsiteY34" fmla="*/ 737209 h 1023310"/>
                <a:gd name="connsiteX35" fmla="*/ 4981517 w 7679838"/>
                <a:gd name="connsiteY35" fmla="*/ 911113 h 1023310"/>
                <a:gd name="connsiteX36" fmla="*/ 4431755 w 7679838"/>
                <a:gd name="connsiteY36" fmla="*/ 927943 h 1023310"/>
                <a:gd name="connsiteX37" fmla="*/ 3938091 w 7679838"/>
                <a:gd name="connsiteY37" fmla="*/ 1023310 h 1023310"/>
                <a:gd name="connsiteX38" fmla="*/ 0 w 7679838"/>
                <a:gd name="connsiteY38" fmla="*/ 1023310 h 102331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49561 w 7679838"/>
                <a:gd name="connsiteY10" fmla="*/ 310953 h 1017790"/>
                <a:gd name="connsiteX11" fmla="*/ 4353217 w 7679838"/>
                <a:gd name="connsiteY11" fmla="*/ 266074 h 1017790"/>
                <a:gd name="connsiteX12" fmla="*/ 4224191 w 7679838"/>
                <a:gd name="connsiteY12" fmla="*/ 109000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53217 w 7679838"/>
                <a:gd name="connsiteY11" fmla="*/ 266074 h 1017790"/>
                <a:gd name="connsiteX12" fmla="*/ 4224191 w 7679838"/>
                <a:gd name="connsiteY12" fmla="*/ 109000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53217 w 7679838"/>
                <a:gd name="connsiteY11" fmla="*/ 266074 h 1017790"/>
                <a:gd name="connsiteX12" fmla="*/ 4224191 w 7679838"/>
                <a:gd name="connsiteY12" fmla="*/ 109000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53217 w 7679838"/>
                <a:gd name="connsiteY11" fmla="*/ 266074 h 1017790"/>
                <a:gd name="connsiteX12" fmla="*/ 4224191 w 7679838"/>
                <a:gd name="connsiteY12" fmla="*/ 109000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83152 w 7679838"/>
                <a:gd name="connsiteY11" fmla="*/ 255188 h 1017790"/>
                <a:gd name="connsiteX12" fmla="*/ 4224191 w 7679838"/>
                <a:gd name="connsiteY12" fmla="*/ 109000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83152 w 7679838"/>
                <a:gd name="connsiteY11" fmla="*/ 255188 h 1017790"/>
                <a:gd name="connsiteX12" fmla="*/ 4224191 w 7679838"/>
                <a:gd name="connsiteY12" fmla="*/ 109000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83152 w 7679838"/>
                <a:gd name="connsiteY11" fmla="*/ 255188 h 1017790"/>
                <a:gd name="connsiteX12" fmla="*/ 4235077 w 7679838"/>
                <a:gd name="connsiteY12" fmla="*/ 141657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83152 w 7679838"/>
                <a:gd name="connsiteY11" fmla="*/ 255188 h 1017790"/>
                <a:gd name="connsiteX12" fmla="*/ 4235077 w 7679838"/>
                <a:gd name="connsiteY12" fmla="*/ 141657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83152 w 7679838"/>
                <a:gd name="connsiteY11" fmla="*/ 255188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83152 w 7679838"/>
                <a:gd name="connsiteY11" fmla="*/ 255188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60739 w 7679838"/>
                <a:gd name="connsiteY14" fmla="*/ 284958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3966140 w 7679838"/>
                <a:gd name="connsiteY16" fmla="*/ 277294 h 1017790"/>
                <a:gd name="connsiteX17" fmla="*/ 3837114 w 7679838"/>
                <a:gd name="connsiteY17" fmla="*/ 19875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3990633 w 7679838"/>
                <a:gd name="connsiteY16" fmla="*/ 296344 h 1017790"/>
                <a:gd name="connsiteX17" fmla="*/ 3837114 w 7679838"/>
                <a:gd name="connsiteY17" fmla="*/ 19875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3990633 w 7679838"/>
                <a:gd name="connsiteY16" fmla="*/ 296344 h 1017790"/>
                <a:gd name="connsiteX17" fmla="*/ 3842557 w 7679838"/>
                <a:gd name="connsiteY17" fmla="*/ 21780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3971583 w 7679838"/>
                <a:gd name="connsiteY16" fmla="*/ 301787 h 1017790"/>
                <a:gd name="connsiteX17" fmla="*/ 3842557 w 7679838"/>
                <a:gd name="connsiteY17" fmla="*/ 21780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3971583 w 7679838"/>
                <a:gd name="connsiteY16" fmla="*/ 301787 h 1017790"/>
                <a:gd name="connsiteX17" fmla="*/ 3842557 w 7679838"/>
                <a:gd name="connsiteY17" fmla="*/ 21780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3993355 w 7679838"/>
                <a:gd name="connsiteY16" fmla="*/ 296344 h 1017790"/>
                <a:gd name="connsiteX17" fmla="*/ 3842557 w 7679838"/>
                <a:gd name="connsiteY17" fmla="*/ 21780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4009683 w 7679838"/>
                <a:gd name="connsiteY16" fmla="*/ 293622 h 1017790"/>
                <a:gd name="connsiteX17" fmla="*/ 3842557 w 7679838"/>
                <a:gd name="connsiteY17" fmla="*/ 21780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60739 w 7679838"/>
                <a:gd name="connsiteY14" fmla="*/ 284958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49854 w 7679838"/>
                <a:gd name="connsiteY14" fmla="*/ 263187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543133 w 7679838"/>
                <a:gd name="connsiteY19" fmla="*/ 372995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543133 w 7679838"/>
                <a:gd name="connsiteY19" fmla="*/ 372995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543133 w 7679838"/>
                <a:gd name="connsiteY19" fmla="*/ 372995 h 1017790"/>
                <a:gd name="connsiteX20" fmla="*/ 2400795 w 7679838"/>
                <a:gd name="connsiteY20" fmla="*/ 387054 h 1017790"/>
                <a:gd name="connsiteX21" fmla="*/ 2070022 w 7679838"/>
                <a:gd name="connsiteY21" fmla="*/ 473638 h 1017790"/>
                <a:gd name="connsiteX22" fmla="*/ 2666215 w 7679838"/>
                <a:gd name="connsiteY22" fmla="*/ 532624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6376 w 7679838"/>
                <a:gd name="connsiteY26" fmla="*/ 43658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6376 w 7679838"/>
                <a:gd name="connsiteY26" fmla="*/ 43658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6376 w 7679838"/>
                <a:gd name="connsiteY26" fmla="*/ 436589 h 1017790"/>
                <a:gd name="connsiteX27" fmla="*/ 7059369 w 7679838"/>
                <a:gd name="connsiteY27" fmla="*/ 471250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6376 w 7679838"/>
                <a:gd name="connsiteY26" fmla="*/ 436589 h 1017790"/>
                <a:gd name="connsiteX27" fmla="*/ 7059369 w 7679838"/>
                <a:gd name="connsiteY27" fmla="*/ 471250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6376 w 7679838"/>
                <a:gd name="connsiteY26" fmla="*/ 436589 h 1017790"/>
                <a:gd name="connsiteX27" fmla="*/ 7059369 w 7679838"/>
                <a:gd name="connsiteY27" fmla="*/ 471250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28831"/>
                <a:gd name="connsiteY0" fmla="*/ 1017790 h 1017790"/>
                <a:gd name="connsiteX1" fmla="*/ 259271 w 7628831"/>
                <a:gd name="connsiteY1" fmla="*/ 681698 h 1017790"/>
                <a:gd name="connsiteX2" fmla="*/ 487503 w 7628831"/>
                <a:gd name="connsiteY2" fmla="*/ 656539 h 1017790"/>
                <a:gd name="connsiteX3" fmla="*/ 669121 w 7628831"/>
                <a:gd name="connsiteY3" fmla="*/ 685805 h 1017790"/>
                <a:gd name="connsiteX4" fmla="*/ 833041 w 7628831"/>
                <a:gd name="connsiteY4" fmla="*/ 786068 h 1017790"/>
                <a:gd name="connsiteX5" fmla="*/ 1115137 w 7628831"/>
                <a:gd name="connsiteY5" fmla="*/ 778121 h 1017790"/>
                <a:gd name="connsiteX6" fmla="*/ 1363185 w 7628831"/>
                <a:gd name="connsiteY6" fmla="*/ 209976 h 1017790"/>
                <a:gd name="connsiteX7" fmla="*/ 2880059 w 7628831"/>
                <a:gd name="connsiteY7" fmla="*/ 2748 h 1017790"/>
                <a:gd name="connsiteX8" fmla="*/ 3769678 w 7628831"/>
                <a:gd name="connsiteY8" fmla="*/ 27825 h 1017790"/>
                <a:gd name="connsiteX9" fmla="*/ 4272462 w 7628831"/>
                <a:gd name="connsiteY9" fmla="*/ 4801 h 1017790"/>
                <a:gd name="connsiteX10" fmla="*/ 4530511 w 7628831"/>
                <a:gd name="connsiteY10" fmla="*/ 278296 h 1017790"/>
                <a:gd name="connsiteX11" fmla="*/ 4366824 w 7628831"/>
                <a:gd name="connsiteY11" fmla="*/ 238859 h 1017790"/>
                <a:gd name="connsiteX12" fmla="*/ 4235077 w 7628831"/>
                <a:gd name="connsiteY12" fmla="*/ 141657 h 1017790"/>
                <a:gd name="connsiteX13" fmla="*/ 4138492 w 7628831"/>
                <a:gd name="connsiteY13" fmla="*/ 198590 h 1017790"/>
                <a:gd name="connsiteX14" fmla="*/ 4252575 w 7628831"/>
                <a:gd name="connsiteY14" fmla="*/ 279516 h 1017790"/>
                <a:gd name="connsiteX15" fmla="*/ 4009683 w 7628831"/>
                <a:gd name="connsiteY15" fmla="*/ 293622 h 1017790"/>
                <a:gd name="connsiteX16" fmla="*/ 3842557 w 7628831"/>
                <a:gd name="connsiteY16" fmla="*/ 217807 h 1017790"/>
                <a:gd name="connsiteX17" fmla="*/ 3228366 w 7628831"/>
                <a:gd name="connsiteY17" fmla="*/ 323008 h 1017790"/>
                <a:gd name="connsiteX18" fmla="*/ 2750529 w 7628831"/>
                <a:gd name="connsiteY18" fmla="*/ 333224 h 1017790"/>
                <a:gd name="connsiteX19" fmla="*/ 2400795 w 7628831"/>
                <a:gd name="connsiteY19" fmla="*/ 387054 h 1017790"/>
                <a:gd name="connsiteX20" fmla="*/ 2070022 w 7628831"/>
                <a:gd name="connsiteY20" fmla="*/ 473638 h 1017790"/>
                <a:gd name="connsiteX21" fmla="*/ 2666215 w 7628831"/>
                <a:gd name="connsiteY21" fmla="*/ 532624 h 1017790"/>
                <a:gd name="connsiteX22" fmla="*/ 3203205 w 7628831"/>
                <a:gd name="connsiteY22" fmla="*/ 462418 h 1017790"/>
                <a:gd name="connsiteX23" fmla="*/ 4254628 w 7628831"/>
                <a:gd name="connsiteY23" fmla="*/ 332557 h 1017790"/>
                <a:gd name="connsiteX24" fmla="*/ 4977125 w 7628831"/>
                <a:gd name="connsiteY24" fmla="*/ 371109 h 1017790"/>
                <a:gd name="connsiteX25" fmla="*/ 5733232 w 7628831"/>
                <a:gd name="connsiteY25" fmla="*/ 260465 h 1017790"/>
                <a:gd name="connsiteX26" fmla="*/ 6796376 w 7628831"/>
                <a:gd name="connsiteY26" fmla="*/ 436589 h 1017790"/>
                <a:gd name="connsiteX27" fmla="*/ 7059369 w 7628831"/>
                <a:gd name="connsiteY27" fmla="*/ 471250 h 1017790"/>
                <a:gd name="connsiteX28" fmla="*/ 7595691 w 7628831"/>
                <a:gd name="connsiteY28" fmla="*/ 310953 h 1017790"/>
                <a:gd name="connsiteX29" fmla="*/ 7628131 w 7628831"/>
                <a:gd name="connsiteY29" fmla="*/ 723357 h 1017790"/>
                <a:gd name="connsiteX30" fmla="*/ 7146905 w 7628831"/>
                <a:gd name="connsiteY30" fmla="*/ 737299 h 1017790"/>
                <a:gd name="connsiteX31" fmla="*/ 7023490 w 7628831"/>
                <a:gd name="connsiteY31" fmla="*/ 754128 h 1017790"/>
                <a:gd name="connsiteX32" fmla="*/ 6546655 w 7628831"/>
                <a:gd name="connsiteY32" fmla="*/ 703640 h 1017790"/>
                <a:gd name="connsiteX33" fmla="*/ 5895917 w 7628831"/>
                <a:gd name="connsiteY33" fmla="*/ 782177 h 1017790"/>
                <a:gd name="connsiteX34" fmla="*/ 5424692 w 7628831"/>
                <a:gd name="connsiteY34" fmla="*/ 731689 h 1017790"/>
                <a:gd name="connsiteX35" fmla="*/ 4981517 w 7628831"/>
                <a:gd name="connsiteY35" fmla="*/ 905593 h 1017790"/>
                <a:gd name="connsiteX36" fmla="*/ 4431755 w 7628831"/>
                <a:gd name="connsiteY36" fmla="*/ 922423 h 1017790"/>
                <a:gd name="connsiteX37" fmla="*/ 3938091 w 7628831"/>
                <a:gd name="connsiteY37" fmla="*/ 1017790 h 1017790"/>
                <a:gd name="connsiteX38" fmla="*/ 0 w 7628831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54128 h 1017790"/>
                <a:gd name="connsiteX32" fmla="*/ 6546655 w 7664420"/>
                <a:gd name="connsiteY32" fmla="*/ 70364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54128 h 1017790"/>
                <a:gd name="connsiteX32" fmla="*/ 6546655 w 7664420"/>
                <a:gd name="connsiteY32" fmla="*/ 70364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6655 w 7664420"/>
                <a:gd name="connsiteY32" fmla="*/ 70364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6655 w 7664420"/>
                <a:gd name="connsiteY32" fmla="*/ 70364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6655 w 7664420"/>
                <a:gd name="connsiteY32" fmla="*/ 70364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52098 w 7664420"/>
                <a:gd name="connsiteY32" fmla="*/ 68459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52098 w 7664420"/>
                <a:gd name="connsiteY32" fmla="*/ 68459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78795 w 7664420"/>
                <a:gd name="connsiteY35" fmla="*/ 8674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78795 w 7664420"/>
                <a:gd name="connsiteY35" fmla="*/ 8674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78795 w 7664420"/>
                <a:gd name="connsiteY35" fmla="*/ 8674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78795 w 7664420"/>
                <a:gd name="connsiteY35" fmla="*/ 8674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78795 w 7664420"/>
                <a:gd name="connsiteY35" fmla="*/ 867493 h 1017790"/>
                <a:gd name="connsiteX36" fmla="*/ 4431755 w 7664420"/>
                <a:gd name="connsiteY36" fmla="*/ 922423 h 1017790"/>
                <a:gd name="connsiteX37" fmla="*/ 3954420 w 7664420"/>
                <a:gd name="connsiteY37" fmla="*/ 1017790 h 1017790"/>
                <a:gd name="connsiteX38" fmla="*/ 0 w 7664420"/>
                <a:gd name="connsiteY38" fmla="*/ 1017790 h 1017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7664420" h="1017790">
                  <a:moveTo>
                    <a:pt x="0" y="1017790"/>
                  </a:moveTo>
                  <a:cubicBezTo>
                    <a:pt x="245" y="836814"/>
                    <a:pt x="142004" y="696661"/>
                    <a:pt x="259271" y="681698"/>
                  </a:cubicBezTo>
                  <a:cubicBezTo>
                    <a:pt x="369820" y="664240"/>
                    <a:pt x="379675" y="660389"/>
                    <a:pt x="487503" y="656539"/>
                  </a:cubicBezTo>
                  <a:cubicBezTo>
                    <a:pt x="443722" y="543826"/>
                    <a:pt x="680247" y="591681"/>
                    <a:pt x="669121" y="685805"/>
                  </a:cubicBezTo>
                  <a:cubicBezTo>
                    <a:pt x="757327" y="723760"/>
                    <a:pt x="780215" y="753556"/>
                    <a:pt x="833041" y="786068"/>
                  </a:cubicBezTo>
                  <a:cubicBezTo>
                    <a:pt x="903486" y="846012"/>
                    <a:pt x="1074627" y="827034"/>
                    <a:pt x="1115137" y="778121"/>
                  </a:cubicBezTo>
                  <a:cubicBezTo>
                    <a:pt x="1203265" y="686710"/>
                    <a:pt x="1285945" y="323157"/>
                    <a:pt x="1363185" y="209976"/>
                  </a:cubicBezTo>
                  <a:cubicBezTo>
                    <a:pt x="1497788" y="-29645"/>
                    <a:pt x="2380788" y="24654"/>
                    <a:pt x="2880059" y="2748"/>
                  </a:cubicBezTo>
                  <a:cubicBezTo>
                    <a:pt x="3297472" y="-396"/>
                    <a:pt x="3509946" y="29751"/>
                    <a:pt x="3769678" y="27825"/>
                  </a:cubicBezTo>
                  <a:cubicBezTo>
                    <a:pt x="3937273" y="20150"/>
                    <a:pt x="4219170" y="-12017"/>
                    <a:pt x="4272462" y="4801"/>
                  </a:cubicBezTo>
                  <a:cubicBezTo>
                    <a:pt x="4419256" y="55145"/>
                    <a:pt x="4476245" y="162637"/>
                    <a:pt x="4530511" y="278296"/>
                  </a:cubicBezTo>
                  <a:cubicBezTo>
                    <a:pt x="4471413" y="293272"/>
                    <a:pt x="4393265" y="270147"/>
                    <a:pt x="4366824" y="238859"/>
                  </a:cubicBezTo>
                  <a:lnTo>
                    <a:pt x="4235077" y="141657"/>
                  </a:lnTo>
                  <a:cubicBezTo>
                    <a:pt x="4197439" y="112555"/>
                    <a:pt x="4105373" y="146049"/>
                    <a:pt x="4138492" y="198590"/>
                  </a:cubicBezTo>
                  <a:cubicBezTo>
                    <a:pt x="4142769" y="222473"/>
                    <a:pt x="4208729" y="198364"/>
                    <a:pt x="4252575" y="279516"/>
                  </a:cubicBezTo>
                  <a:lnTo>
                    <a:pt x="4009683" y="293622"/>
                  </a:lnTo>
                  <a:cubicBezTo>
                    <a:pt x="3974839" y="298286"/>
                    <a:pt x="3885566" y="245800"/>
                    <a:pt x="3842557" y="217807"/>
                  </a:cubicBezTo>
                  <a:cubicBezTo>
                    <a:pt x="3721283" y="196631"/>
                    <a:pt x="3420398" y="295198"/>
                    <a:pt x="3228366" y="323008"/>
                  </a:cubicBezTo>
                  <a:cubicBezTo>
                    <a:pt x="3035522" y="362699"/>
                    <a:pt x="2921601" y="331633"/>
                    <a:pt x="2750529" y="333224"/>
                  </a:cubicBezTo>
                  <a:cubicBezTo>
                    <a:pt x="2653908" y="355702"/>
                    <a:pt x="2521909" y="386347"/>
                    <a:pt x="2400795" y="387054"/>
                  </a:cubicBezTo>
                  <a:cubicBezTo>
                    <a:pt x="2316500" y="395663"/>
                    <a:pt x="2021250" y="449830"/>
                    <a:pt x="2070022" y="473638"/>
                  </a:cubicBezTo>
                  <a:cubicBezTo>
                    <a:pt x="2266031" y="472436"/>
                    <a:pt x="2481091" y="512055"/>
                    <a:pt x="2666215" y="532624"/>
                  </a:cubicBezTo>
                  <a:lnTo>
                    <a:pt x="3203205" y="462418"/>
                  </a:lnTo>
                  <a:cubicBezTo>
                    <a:pt x="3553679" y="419131"/>
                    <a:pt x="3860611" y="310530"/>
                    <a:pt x="4254628" y="332557"/>
                  </a:cubicBezTo>
                  <a:cubicBezTo>
                    <a:pt x="4508161" y="326358"/>
                    <a:pt x="4742642" y="377308"/>
                    <a:pt x="4977125" y="371109"/>
                  </a:cubicBezTo>
                  <a:cubicBezTo>
                    <a:pt x="5229161" y="334228"/>
                    <a:pt x="5611824" y="253803"/>
                    <a:pt x="5733232" y="260465"/>
                  </a:cubicBezTo>
                  <a:cubicBezTo>
                    <a:pt x="5966056" y="261115"/>
                    <a:pt x="6441088" y="384231"/>
                    <a:pt x="6796376" y="436589"/>
                  </a:cubicBezTo>
                  <a:cubicBezTo>
                    <a:pt x="6894018" y="444514"/>
                    <a:pt x="6978055" y="455161"/>
                    <a:pt x="7059369" y="471250"/>
                  </a:cubicBezTo>
                  <a:cubicBezTo>
                    <a:pt x="7238143" y="417818"/>
                    <a:pt x="7563874" y="271857"/>
                    <a:pt x="7595691" y="310953"/>
                  </a:cubicBezTo>
                  <a:cubicBezTo>
                    <a:pt x="7664562" y="405785"/>
                    <a:pt x="7692614" y="568654"/>
                    <a:pt x="7628131" y="723357"/>
                  </a:cubicBezTo>
                  <a:cubicBezTo>
                    <a:pt x="7592908" y="768825"/>
                    <a:pt x="7307314" y="732652"/>
                    <a:pt x="7146905" y="737299"/>
                  </a:cubicBezTo>
                  <a:lnTo>
                    <a:pt x="7023490" y="778621"/>
                  </a:lnTo>
                  <a:cubicBezTo>
                    <a:pt x="6940745" y="783563"/>
                    <a:pt x="6719207" y="663320"/>
                    <a:pt x="6549377" y="698197"/>
                  </a:cubicBezTo>
                  <a:cubicBezTo>
                    <a:pt x="6331557" y="726190"/>
                    <a:pt x="6119180" y="770512"/>
                    <a:pt x="5895917" y="782177"/>
                  </a:cubicBezTo>
                  <a:cubicBezTo>
                    <a:pt x="5733399" y="789841"/>
                    <a:pt x="5581767" y="748518"/>
                    <a:pt x="5424692" y="731689"/>
                  </a:cubicBezTo>
                  <a:cubicBezTo>
                    <a:pt x="5320510" y="729786"/>
                    <a:pt x="5161898" y="842181"/>
                    <a:pt x="4978795" y="867493"/>
                  </a:cubicBezTo>
                  <a:cubicBezTo>
                    <a:pt x="4796448" y="885803"/>
                    <a:pt x="4614102" y="890505"/>
                    <a:pt x="4431755" y="922423"/>
                  </a:cubicBezTo>
                  <a:lnTo>
                    <a:pt x="3954420" y="1017790"/>
                  </a:lnTo>
                  <a:lnTo>
                    <a:pt x="0" y="1017790"/>
                  </a:lnTo>
                  <a:close/>
                </a:path>
              </a:pathLst>
            </a:custGeom>
            <a:solidFill>
              <a:srgbClr val="02769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30" name="Freeform 26">
              <a:extLst>
                <a:ext uri="{FF2B5EF4-FFF2-40B4-BE49-F238E27FC236}">
                  <a16:creationId xmlns:a16="http://schemas.microsoft.com/office/drawing/2014/main" id="{FC54A5F4-711A-4048-B1DE-4CEDBA1EA8EB}"/>
                </a:ext>
              </a:extLst>
            </p:cNvPr>
            <p:cNvSpPr/>
            <p:nvPr/>
          </p:nvSpPr>
          <p:spPr>
            <a:xfrm rot="16200000" flipH="1">
              <a:off x="2401448" y="2721239"/>
              <a:ext cx="3832210" cy="508895"/>
            </a:xfrm>
            <a:custGeom>
              <a:avLst/>
              <a:gdLst>
                <a:gd name="connsiteX0" fmla="*/ 0 w 7679838"/>
                <a:gd name="connsiteY0" fmla="*/ 1026597 h 1026597"/>
                <a:gd name="connsiteX1" fmla="*/ 207563 w 7679838"/>
                <a:gd name="connsiteY1" fmla="*/ 706837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29334 w 7679838"/>
                <a:gd name="connsiteY1" fmla="*/ 687786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29334 w 7679838"/>
                <a:gd name="connsiteY1" fmla="*/ 687786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141 w 7679979"/>
                <a:gd name="connsiteY0" fmla="*/ 1026597 h 1026597"/>
                <a:gd name="connsiteX1" fmla="*/ 229475 w 7679979"/>
                <a:gd name="connsiteY1" fmla="*/ 687786 h 1026597"/>
                <a:gd name="connsiteX2" fmla="*/ 561123 w 7679979"/>
                <a:gd name="connsiteY2" fmla="*/ 684398 h 1026597"/>
                <a:gd name="connsiteX3" fmla="*/ 628440 w 7679979"/>
                <a:gd name="connsiteY3" fmla="*/ 661959 h 1026597"/>
                <a:gd name="connsiteX4" fmla="*/ 1015518 w 7679979"/>
                <a:gd name="connsiteY4" fmla="*/ 830253 h 1026597"/>
                <a:gd name="connsiteX5" fmla="*/ 1166983 w 7679979"/>
                <a:gd name="connsiteY5" fmla="*/ 746106 h 1026597"/>
                <a:gd name="connsiteX6" fmla="*/ 1363326 w 7679979"/>
                <a:gd name="connsiteY6" fmla="*/ 218783 h 1026597"/>
                <a:gd name="connsiteX7" fmla="*/ 2861147 w 7679979"/>
                <a:gd name="connsiteY7" fmla="*/ 22440 h 1026597"/>
                <a:gd name="connsiteX8" fmla="*/ 4291650 w 7679979"/>
                <a:gd name="connsiteY8" fmla="*/ 0 h 1026597"/>
                <a:gd name="connsiteX9" fmla="*/ 4549702 w 7679979"/>
                <a:gd name="connsiteY9" fmla="*/ 319760 h 1026597"/>
                <a:gd name="connsiteX10" fmla="*/ 4353358 w 7679979"/>
                <a:gd name="connsiteY10" fmla="*/ 274881 h 1026597"/>
                <a:gd name="connsiteX11" fmla="*/ 4224332 w 7679979"/>
                <a:gd name="connsiteY11" fmla="*/ 117807 h 1026597"/>
                <a:gd name="connsiteX12" fmla="*/ 4179454 w 7679979"/>
                <a:gd name="connsiteY12" fmla="*/ 201954 h 1026597"/>
                <a:gd name="connsiteX13" fmla="*/ 4263601 w 7679979"/>
                <a:gd name="connsiteY13" fmla="*/ 269272 h 1026597"/>
                <a:gd name="connsiteX14" fmla="*/ 3966281 w 7679979"/>
                <a:gd name="connsiteY14" fmla="*/ 286101 h 1026597"/>
                <a:gd name="connsiteX15" fmla="*/ 3837255 w 7679979"/>
                <a:gd name="connsiteY15" fmla="*/ 207564 h 1026597"/>
                <a:gd name="connsiteX16" fmla="*/ 3225785 w 7679979"/>
                <a:gd name="connsiteY16" fmla="*/ 359029 h 1026597"/>
                <a:gd name="connsiteX17" fmla="*/ 2715292 w 7679979"/>
                <a:gd name="connsiteY17" fmla="*/ 336589 h 1026597"/>
                <a:gd name="connsiteX18" fmla="*/ 2513338 w 7679979"/>
                <a:gd name="connsiteY18" fmla="*/ 392688 h 1026597"/>
                <a:gd name="connsiteX19" fmla="*/ 2070163 w 7679979"/>
                <a:gd name="connsiteY19" fmla="*/ 482445 h 1026597"/>
                <a:gd name="connsiteX20" fmla="*/ 2625535 w 7679979"/>
                <a:gd name="connsiteY20" fmla="*/ 544153 h 1026597"/>
                <a:gd name="connsiteX21" fmla="*/ 3203346 w 7679979"/>
                <a:gd name="connsiteY21" fmla="*/ 471225 h 1026597"/>
                <a:gd name="connsiteX22" fmla="*/ 4241162 w 7679979"/>
                <a:gd name="connsiteY22" fmla="*/ 314150 h 1026597"/>
                <a:gd name="connsiteX23" fmla="*/ 4925559 w 7679979"/>
                <a:gd name="connsiteY23" fmla="*/ 420737 h 1026597"/>
                <a:gd name="connsiteX24" fmla="*/ 5733373 w 7679979"/>
                <a:gd name="connsiteY24" fmla="*/ 269272 h 1026597"/>
                <a:gd name="connsiteX25" fmla="*/ 6799238 w 7679979"/>
                <a:gd name="connsiteY25" fmla="*/ 426346 h 1026597"/>
                <a:gd name="connsiteX26" fmla="*/ 7040460 w 7679979"/>
                <a:gd name="connsiteY26" fmla="*/ 493664 h 1026597"/>
                <a:gd name="connsiteX27" fmla="*/ 7595832 w 7679979"/>
                <a:gd name="connsiteY27" fmla="*/ 319760 h 1026597"/>
                <a:gd name="connsiteX28" fmla="*/ 7679979 w 7679979"/>
                <a:gd name="connsiteY28" fmla="*/ 734886 h 1026597"/>
                <a:gd name="connsiteX29" fmla="*/ 7147046 w 7679979"/>
                <a:gd name="connsiteY29" fmla="*/ 746106 h 1026597"/>
                <a:gd name="connsiteX30" fmla="*/ 7023631 w 7679979"/>
                <a:gd name="connsiteY30" fmla="*/ 762935 h 1026597"/>
                <a:gd name="connsiteX31" fmla="*/ 6546796 w 7679979"/>
                <a:gd name="connsiteY31" fmla="*/ 712447 h 1026597"/>
                <a:gd name="connsiteX32" fmla="*/ 5896058 w 7679979"/>
                <a:gd name="connsiteY32" fmla="*/ 790984 h 1026597"/>
                <a:gd name="connsiteX33" fmla="*/ 5424833 w 7679979"/>
                <a:gd name="connsiteY33" fmla="*/ 740496 h 1026597"/>
                <a:gd name="connsiteX34" fmla="*/ 4981658 w 7679979"/>
                <a:gd name="connsiteY34" fmla="*/ 914400 h 1026597"/>
                <a:gd name="connsiteX35" fmla="*/ 4431896 w 7679979"/>
                <a:gd name="connsiteY35" fmla="*/ 931230 h 1026597"/>
                <a:gd name="connsiteX36" fmla="*/ 3938232 w 7679979"/>
                <a:gd name="connsiteY36" fmla="*/ 1026597 h 1026597"/>
                <a:gd name="connsiteX37" fmla="*/ 141 w 7679979"/>
                <a:gd name="connsiteY37" fmla="*/ 1026597 h 1026597"/>
                <a:gd name="connsiteX0" fmla="*/ 0 w 7679838"/>
                <a:gd name="connsiteY0" fmla="*/ 1026597 h 1026597"/>
                <a:gd name="connsiteX1" fmla="*/ 229334 w 7679838"/>
                <a:gd name="connsiteY1" fmla="*/ 687786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29334 w 7679838"/>
                <a:gd name="connsiteY1" fmla="*/ 687786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833041 w 7679838"/>
                <a:gd name="connsiteY4" fmla="*/ 794875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833041 w 7679838"/>
                <a:gd name="connsiteY4" fmla="*/ 794875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833041 w 7679838"/>
                <a:gd name="connsiteY4" fmla="*/ 794875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87503 w 7679838"/>
                <a:gd name="connsiteY2" fmla="*/ 665346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87503 w 7679838"/>
                <a:gd name="connsiteY2" fmla="*/ 665346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3366907 w 7679838"/>
                <a:gd name="connsiteY8" fmla="*/ 25746 h 1026597"/>
                <a:gd name="connsiteX9" fmla="*/ 4291509 w 7679838"/>
                <a:gd name="connsiteY9" fmla="*/ 0 h 1026597"/>
                <a:gd name="connsiteX10" fmla="*/ 4549561 w 7679838"/>
                <a:gd name="connsiteY10" fmla="*/ 319760 h 1026597"/>
                <a:gd name="connsiteX11" fmla="*/ 4353217 w 7679838"/>
                <a:gd name="connsiteY11" fmla="*/ 274881 h 1026597"/>
                <a:gd name="connsiteX12" fmla="*/ 4224191 w 7679838"/>
                <a:gd name="connsiteY12" fmla="*/ 117807 h 1026597"/>
                <a:gd name="connsiteX13" fmla="*/ 4179313 w 7679838"/>
                <a:gd name="connsiteY13" fmla="*/ 201954 h 1026597"/>
                <a:gd name="connsiteX14" fmla="*/ 4263460 w 7679838"/>
                <a:gd name="connsiteY14" fmla="*/ 269272 h 1026597"/>
                <a:gd name="connsiteX15" fmla="*/ 3966140 w 7679838"/>
                <a:gd name="connsiteY15" fmla="*/ 286101 h 1026597"/>
                <a:gd name="connsiteX16" fmla="*/ 3837114 w 7679838"/>
                <a:gd name="connsiteY16" fmla="*/ 207564 h 1026597"/>
                <a:gd name="connsiteX17" fmla="*/ 3225644 w 7679838"/>
                <a:gd name="connsiteY17" fmla="*/ 359029 h 1026597"/>
                <a:gd name="connsiteX18" fmla="*/ 2715151 w 7679838"/>
                <a:gd name="connsiteY18" fmla="*/ 336589 h 1026597"/>
                <a:gd name="connsiteX19" fmla="*/ 2513197 w 7679838"/>
                <a:gd name="connsiteY19" fmla="*/ 392688 h 1026597"/>
                <a:gd name="connsiteX20" fmla="*/ 2070022 w 7679838"/>
                <a:gd name="connsiteY20" fmla="*/ 482445 h 1026597"/>
                <a:gd name="connsiteX21" fmla="*/ 2625394 w 7679838"/>
                <a:gd name="connsiteY21" fmla="*/ 544153 h 1026597"/>
                <a:gd name="connsiteX22" fmla="*/ 3203205 w 7679838"/>
                <a:gd name="connsiteY22" fmla="*/ 471225 h 1026597"/>
                <a:gd name="connsiteX23" fmla="*/ 4241021 w 7679838"/>
                <a:gd name="connsiteY23" fmla="*/ 314150 h 1026597"/>
                <a:gd name="connsiteX24" fmla="*/ 4925418 w 7679838"/>
                <a:gd name="connsiteY24" fmla="*/ 420737 h 1026597"/>
                <a:gd name="connsiteX25" fmla="*/ 5733232 w 7679838"/>
                <a:gd name="connsiteY25" fmla="*/ 269272 h 1026597"/>
                <a:gd name="connsiteX26" fmla="*/ 6799097 w 7679838"/>
                <a:gd name="connsiteY26" fmla="*/ 426346 h 1026597"/>
                <a:gd name="connsiteX27" fmla="*/ 7040319 w 7679838"/>
                <a:gd name="connsiteY27" fmla="*/ 493664 h 1026597"/>
                <a:gd name="connsiteX28" fmla="*/ 7595691 w 7679838"/>
                <a:gd name="connsiteY28" fmla="*/ 319760 h 1026597"/>
                <a:gd name="connsiteX29" fmla="*/ 7679838 w 7679838"/>
                <a:gd name="connsiteY29" fmla="*/ 734886 h 1026597"/>
                <a:gd name="connsiteX30" fmla="*/ 7146905 w 7679838"/>
                <a:gd name="connsiteY30" fmla="*/ 746106 h 1026597"/>
                <a:gd name="connsiteX31" fmla="*/ 7023490 w 7679838"/>
                <a:gd name="connsiteY31" fmla="*/ 762935 h 1026597"/>
                <a:gd name="connsiteX32" fmla="*/ 6546655 w 7679838"/>
                <a:gd name="connsiteY32" fmla="*/ 712447 h 1026597"/>
                <a:gd name="connsiteX33" fmla="*/ 5895917 w 7679838"/>
                <a:gd name="connsiteY33" fmla="*/ 790984 h 1026597"/>
                <a:gd name="connsiteX34" fmla="*/ 5424692 w 7679838"/>
                <a:gd name="connsiteY34" fmla="*/ 740496 h 1026597"/>
                <a:gd name="connsiteX35" fmla="*/ 4981517 w 7679838"/>
                <a:gd name="connsiteY35" fmla="*/ 914400 h 1026597"/>
                <a:gd name="connsiteX36" fmla="*/ 4431755 w 7679838"/>
                <a:gd name="connsiteY36" fmla="*/ 931230 h 1026597"/>
                <a:gd name="connsiteX37" fmla="*/ 3938091 w 7679838"/>
                <a:gd name="connsiteY37" fmla="*/ 1026597 h 1026597"/>
                <a:gd name="connsiteX38" fmla="*/ 0 w 7679838"/>
                <a:gd name="connsiteY38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3366907 w 7679838"/>
                <a:gd name="connsiteY8" fmla="*/ 25746 h 1026597"/>
                <a:gd name="connsiteX9" fmla="*/ 3769678 w 7679838"/>
                <a:gd name="connsiteY9" fmla="*/ 36632 h 1026597"/>
                <a:gd name="connsiteX10" fmla="*/ 4291509 w 7679838"/>
                <a:gd name="connsiteY10" fmla="*/ 0 h 1026597"/>
                <a:gd name="connsiteX11" fmla="*/ 4549561 w 7679838"/>
                <a:gd name="connsiteY11" fmla="*/ 319760 h 1026597"/>
                <a:gd name="connsiteX12" fmla="*/ 4353217 w 7679838"/>
                <a:gd name="connsiteY12" fmla="*/ 274881 h 1026597"/>
                <a:gd name="connsiteX13" fmla="*/ 4224191 w 7679838"/>
                <a:gd name="connsiteY13" fmla="*/ 117807 h 1026597"/>
                <a:gd name="connsiteX14" fmla="*/ 4179313 w 7679838"/>
                <a:gd name="connsiteY14" fmla="*/ 201954 h 1026597"/>
                <a:gd name="connsiteX15" fmla="*/ 4263460 w 7679838"/>
                <a:gd name="connsiteY15" fmla="*/ 269272 h 1026597"/>
                <a:gd name="connsiteX16" fmla="*/ 3966140 w 7679838"/>
                <a:gd name="connsiteY16" fmla="*/ 286101 h 1026597"/>
                <a:gd name="connsiteX17" fmla="*/ 3837114 w 7679838"/>
                <a:gd name="connsiteY17" fmla="*/ 207564 h 1026597"/>
                <a:gd name="connsiteX18" fmla="*/ 3225644 w 7679838"/>
                <a:gd name="connsiteY18" fmla="*/ 359029 h 1026597"/>
                <a:gd name="connsiteX19" fmla="*/ 2715151 w 7679838"/>
                <a:gd name="connsiteY19" fmla="*/ 336589 h 1026597"/>
                <a:gd name="connsiteX20" fmla="*/ 2513197 w 7679838"/>
                <a:gd name="connsiteY20" fmla="*/ 392688 h 1026597"/>
                <a:gd name="connsiteX21" fmla="*/ 2070022 w 7679838"/>
                <a:gd name="connsiteY21" fmla="*/ 482445 h 1026597"/>
                <a:gd name="connsiteX22" fmla="*/ 2625394 w 7679838"/>
                <a:gd name="connsiteY22" fmla="*/ 544153 h 1026597"/>
                <a:gd name="connsiteX23" fmla="*/ 3203205 w 7679838"/>
                <a:gd name="connsiteY23" fmla="*/ 471225 h 1026597"/>
                <a:gd name="connsiteX24" fmla="*/ 4241021 w 7679838"/>
                <a:gd name="connsiteY24" fmla="*/ 314150 h 1026597"/>
                <a:gd name="connsiteX25" fmla="*/ 4925418 w 7679838"/>
                <a:gd name="connsiteY25" fmla="*/ 420737 h 1026597"/>
                <a:gd name="connsiteX26" fmla="*/ 5733232 w 7679838"/>
                <a:gd name="connsiteY26" fmla="*/ 269272 h 1026597"/>
                <a:gd name="connsiteX27" fmla="*/ 6799097 w 7679838"/>
                <a:gd name="connsiteY27" fmla="*/ 426346 h 1026597"/>
                <a:gd name="connsiteX28" fmla="*/ 7040319 w 7679838"/>
                <a:gd name="connsiteY28" fmla="*/ 493664 h 1026597"/>
                <a:gd name="connsiteX29" fmla="*/ 7595691 w 7679838"/>
                <a:gd name="connsiteY29" fmla="*/ 319760 h 1026597"/>
                <a:gd name="connsiteX30" fmla="*/ 7679838 w 7679838"/>
                <a:gd name="connsiteY30" fmla="*/ 734886 h 1026597"/>
                <a:gd name="connsiteX31" fmla="*/ 7146905 w 7679838"/>
                <a:gd name="connsiteY31" fmla="*/ 746106 h 1026597"/>
                <a:gd name="connsiteX32" fmla="*/ 7023490 w 7679838"/>
                <a:gd name="connsiteY32" fmla="*/ 762935 h 1026597"/>
                <a:gd name="connsiteX33" fmla="*/ 6546655 w 7679838"/>
                <a:gd name="connsiteY33" fmla="*/ 712447 h 1026597"/>
                <a:gd name="connsiteX34" fmla="*/ 5895917 w 7679838"/>
                <a:gd name="connsiteY34" fmla="*/ 790984 h 1026597"/>
                <a:gd name="connsiteX35" fmla="*/ 5424692 w 7679838"/>
                <a:gd name="connsiteY35" fmla="*/ 740496 h 1026597"/>
                <a:gd name="connsiteX36" fmla="*/ 4981517 w 7679838"/>
                <a:gd name="connsiteY36" fmla="*/ 914400 h 1026597"/>
                <a:gd name="connsiteX37" fmla="*/ 4431755 w 7679838"/>
                <a:gd name="connsiteY37" fmla="*/ 931230 h 1026597"/>
                <a:gd name="connsiteX38" fmla="*/ 3938091 w 7679838"/>
                <a:gd name="connsiteY38" fmla="*/ 1026597 h 1026597"/>
                <a:gd name="connsiteX39" fmla="*/ 0 w 7679838"/>
                <a:gd name="connsiteY39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3769678 w 7679838"/>
                <a:gd name="connsiteY8" fmla="*/ 36632 h 1026597"/>
                <a:gd name="connsiteX9" fmla="*/ 4291509 w 7679838"/>
                <a:gd name="connsiteY9" fmla="*/ 0 h 1026597"/>
                <a:gd name="connsiteX10" fmla="*/ 4549561 w 7679838"/>
                <a:gd name="connsiteY10" fmla="*/ 319760 h 1026597"/>
                <a:gd name="connsiteX11" fmla="*/ 4353217 w 7679838"/>
                <a:gd name="connsiteY11" fmla="*/ 274881 h 1026597"/>
                <a:gd name="connsiteX12" fmla="*/ 4224191 w 7679838"/>
                <a:gd name="connsiteY12" fmla="*/ 117807 h 1026597"/>
                <a:gd name="connsiteX13" fmla="*/ 4179313 w 7679838"/>
                <a:gd name="connsiteY13" fmla="*/ 201954 h 1026597"/>
                <a:gd name="connsiteX14" fmla="*/ 4263460 w 7679838"/>
                <a:gd name="connsiteY14" fmla="*/ 269272 h 1026597"/>
                <a:gd name="connsiteX15" fmla="*/ 3966140 w 7679838"/>
                <a:gd name="connsiteY15" fmla="*/ 286101 h 1026597"/>
                <a:gd name="connsiteX16" fmla="*/ 3837114 w 7679838"/>
                <a:gd name="connsiteY16" fmla="*/ 207564 h 1026597"/>
                <a:gd name="connsiteX17" fmla="*/ 3225644 w 7679838"/>
                <a:gd name="connsiteY17" fmla="*/ 359029 h 1026597"/>
                <a:gd name="connsiteX18" fmla="*/ 2715151 w 7679838"/>
                <a:gd name="connsiteY18" fmla="*/ 336589 h 1026597"/>
                <a:gd name="connsiteX19" fmla="*/ 2513197 w 7679838"/>
                <a:gd name="connsiteY19" fmla="*/ 392688 h 1026597"/>
                <a:gd name="connsiteX20" fmla="*/ 2070022 w 7679838"/>
                <a:gd name="connsiteY20" fmla="*/ 482445 h 1026597"/>
                <a:gd name="connsiteX21" fmla="*/ 2625394 w 7679838"/>
                <a:gd name="connsiteY21" fmla="*/ 544153 h 1026597"/>
                <a:gd name="connsiteX22" fmla="*/ 3203205 w 7679838"/>
                <a:gd name="connsiteY22" fmla="*/ 471225 h 1026597"/>
                <a:gd name="connsiteX23" fmla="*/ 4241021 w 7679838"/>
                <a:gd name="connsiteY23" fmla="*/ 314150 h 1026597"/>
                <a:gd name="connsiteX24" fmla="*/ 4925418 w 7679838"/>
                <a:gd name="connsiteY24" fmla="*/ 420737 h 1026597"/>
                <a:gd name="connsiteX25" fmla="*/ 5733232 w 7679838"/>
                <a:gd name="connsiteY25" fmla="*/ 269272 h 1026597"/>
                <a:gd name="connsiteX26" fmla="*/ 6799097 w 7679838"/>
                <a:gd name="connsiteY26" fmla="*/ 426346 h 1026597"/>
                <a:gd name="connsiteX27" fmla="*/ 7040319 w 7679838"/>
                <a:gd name="connsiteY27" fmla="*/ 493664 h 1026597"/>
                <a:gd name="connsiteX28" fmla="*/ 7595691 w 7679838"/>
                <a:gd name="connsiteY28" fmla="*/ 319760 h 1026597"/>
                <a:gd name="connsiteX29" fmla="*/ 7679838 w 7679838"/>
                <a:gd name="connsiteY29" fmla="*/ 734886 h 1026597"/>
                <a:gd name="connsiteX30" fmla="*/ 7146905 w 7679838"/>
                <a:gd name="connsiteY30" fmla="*/ 746106 h 1026597"/>
                <a:gd name="connsiteX31" fmla="*/ 7023490 w 7679838"/>
                <a:gd name="connsiteY31" fmla="*/ 762935 h 1026597"/>
                <a:gd name="connsiteX32" fmla="*/ 6546655 w 7679838"/>
                <a:gd name="connsiteY32" fmla="*/ 712447 h 1026597"/>
                <a:gd name="connsiteX33" fmla="*/ 5895917 w 7679838"/>
                <a:gd name="connsiteY33" fmla="*/ 790984 h 1026597"/>
                <a:gd name="connsiteX34" fmla="*/ 5424692 w 7679838"/>
                <a:gd name="connsiteY34" fmla="*/ 740496 h 1026597"/>
                <a:gd name="connsiteX35" fmla="*/ 4981517 w 7679838"/>
                <a:gd name="connsiteY35" fmla="*/ 914400 h 1026597"/>
                <a:gd name="connsiteX36" fmla="*/ 4431755 w 7679838"/>
                <a:gd name="connsiteY36" fmla="*/ 931230 h 1026597"/>
                <a:gd name="connsiteX37" fmla="*/ 3938091 w 7679838"/>
                <a:gd name="connsiteY37" fmla="*/ 1026597 h 1026597"/>
                <a:gd name="connsiteX38" fmla="*/ 0 w 7679838"/>
                <a:gd name="connsiteY38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3769678 w 7679838"/>
                <a:gd name="connsiteY8" fmla="*/ 36632 h 1026597"/>
                <a:gd name="connsiteX9" fmla="*/ 4291509 w 7679838"/>
                <a:gd name="connsiteY9" fmla="*/ 0 h 1026597"/>
                <a:gd name="connsiteX10" fmla="*/ 4549561 w 7679838"/>
                <a:gd name="connsiteY10" fmla="*/ 319760 h 1026597"/>
                <a:gd name="connsiteX11" fmla="*/ 4353217 w 7679838"/>
                <a:gd name="connsiteY11" fmla="*/ 274881 h 1026597"/>
                <a:gd name="connsiteX12" fmla="*/ 4224191 w 7679838"/>
                <a:gd name="connsiteY12" fmla="*/ 117807 h 1026597"/>
                <a:gd name="connsiteX13" fmla="*/ 4179313 w 7679838"/>
                <a:gd name="connsiteY13" fmla="*/ 201954 h 1026597"/>
                <a:gd name="connsiteX14" fmla="*/ 4263460 w 7679838"/>
                <a:gd name="connsiteY14" fmla="*/ 269272 h 1026597"/>
                <a:gd name="connsiteX15" fmla="*/ 3966140 w 7679838"/>
                <a:gd name="connsiteY15" fmla="*/ 286101 h 1026597"/>
                <a:gd name="connsiteX16" fmla="*/ 3837114 w 7679838"/>
                <a:gd name="connsiteY16" fmla="*/ 207564 h 1026597"/>
                <a:gd name="connsiteX17" fmla="*/ 3225644 w 7679838"/>
                <a:gd name="connsiteY17" fmla="*/ 359029 h 1026597"/>
                <a:gd name="connsiteX18" fmla="*/ 2715151 w 7679838"/>
                <a:gd name="connsiteY18" fmla="*/ 336589 h 1026597"/>
                <a:gd name="connsiteX19" fmla="*/ 2513197 w 7679838"/>
                <a:gd name="connsiteY19" fmla="*/ 392688 h 1026597"/>
                <a:gd name="connsiteX20" fmla="*/ 2070022 w 7679838"/>
                <a:gd name="connsiteY20" fmla="*/ 482445 h 1026597"/>
                <a:gd name="connsiteX21" fmla="*/ 2625394 w 7679838"/>
                <a:gd name="connsiteY21" fmla="*/ 544153 h 1026597"/>
                <a:gd name="connsiteX22" fmla="*/ 3203205 w 7679838"/>
                <a:gd name="connsiteY22" fmla="*/ 471225 h 1026597"/>
                <a:gd name="connsiteX23" fmla="*/ 4241021 w 7679838"/>
                <a:gd name="connsiteY23" fmla="*/ 314150 h 1026597"/>
                <a:gd name="connsiteX24" fmla="*/ 4925418 w 7679838"/>
                <a:gd name="connsiteY24" fmla="*/ 420737 h 1026597"/>
                <a:gd name="connsiteX25" fmla="*/ 5733232 w 7679838"/>
                <a:gd name="connsiteY25" fmla="*/ 269272 h 1026597"/>
                <a:gd name="connsiteX26" fmla="*/ 6799097 w 7679838"/>
                <a:gd name="connsiteY26" fmla="*/ 426346 h 1026597"/>
                <a:gd name="connsiteX27" fmla="*/ 7040319 w 7679838"/>
                <a:gd name="connsiteY27" fmla="*/ 493664 h 1026597"/>
                <a:gd name="connsiteX28" fmla="*/ 7595691 w 7679838"/>
                <a:gd name="connsiteY28" fmla="*/ 319760 h 1026597"/>
                <a:gd name="connsiteX29" fmla="*/ 7679838 w 7679838"/>
                <a:gd name="connsiteY29" fmla="*/ 734886 h 1026597"/>
                <a:gd name="connsiteX30" fmla="*/ 7146905 w 7679838"/>
                <a:gd name="connsiteY30" fmla="*/ 746106 h 1026597"/>
                <a:gd name="connsiteX31" fmla="*/ 7023490 w 7679838"/>
                <a:gd name="connsiteY31" fmla="*/ 762935 h 1026597"/>
                <a:gd name="connsiteX32" fmla="*/ 6546655 w 7679838"/>
                <a:gd name="connsiteY32" fmla="*/ 712447 h 1026597"/>
                <a:gd name="connsiteX33" fmla="*/ 5895917 w 7679838"/>
                <a:gd name="connsiteY33" fmla="*/ 790984 h 1026597"/>
                <a:gd name="connsiteX34" fmla="*/ 5424692 w 7679838"/>
                <a:gd name="connsiteY34" fmla="*/ 740496 h 1026597"/>
                <a:gd name="connsiteX35" fmla="*/ 4981517 w 7679838"/>
                <a:gd name="connsiteY35" fmla="*/ 914400 h 1026597"/>
                <a:gd name="connsiteX36" fmla="*/ 4431755 w 7679838"/>
                <a:gd name="connsiteY36" fmla="*/ 931230 h 1026597"/>
                <a:gd name="connsiteX37" fmla="*/ 3938091 w 7679838"/>
                <a:gd name="connsiteY37" fmla="*/ 1026597 h 1026597"/>
                <a:gd name="connsiteX38" fmla="*/ 0 w 7679838"/>
                <a:gd name="connsiteY38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3769678 w 7679838"/>
                <a:gd name="connsiteY8" fmla="*/ 36632 h 1026597"/>
                <a:gd name="connsiteX9" fmla="*/ 4291509 w 7679838"/>
                <a:gd name="connsiteY9" fmla="*/ 0 h 1026597"/>
                <a:gd name="connsiteX10" fmla="*/ 4549561 w 7679838"/>
                <a:gd name="connsiteY10" fmla="*/ 319760 h 1026597"/>
                <a:gd name="connsiteX11" fmla="*/ 4353217 w 7679838"/>
                <a:gd name="connsiteY11" fmla="*/ 274881 h 1026597"/>
                <a:gd name="connsiteX12" fmla="*/ 4224191 w 7679838"/>
                <a:gd name="connsiteY12" fmla="*/ 117807 h 1026597"/>
                <a:gd name="connsiteX13" fmla="*/ 4179313 w 7679838"/>
                <a:gd name="connsiteY13" fmla="*/ 201954 h 1026597"/>
                <a:gd name="connsiteX14" fmla="*/ 4263460 w 7679838"/>
                <a:gd name="connsiteY14" fmla="*/ 269272 h 1026597"/>
                <a:gd name="connsiteX15" fmla="*/ 3966140 w 7679838"/>
                <a:gd name="connsiteY15" fmla="*/ 286101 h 1026597"/>
                <a:gd name="connsiteX16" fmla="*/ 3837114 w 7679838"/>
                <a:gd name="connsiteY16" fmla="*/ 207564 h 1026597"/>
                <a:gd name="connsiteX17" fmla="*/ 3225644 w 7679838"/>
                <a:gd name="connsiteY17" fmla="*/ 359029 h 1026597"/>
                <a:gd name="connsiteX18" fmla="*/ 2715151 w 7679838"/>
                <a:gd name="connsiteY18" fmla="*/ 336589 h 1026597"/>
                <a:gd name="connsiteX19" fmla="*/ 2513197 w 7679838"/>
                <a:gd name="connsiteY19" fmla="*/ 392688 h 1026597"/>
                <a:gd name="connsiteX20" fmla="*/ 2070022 w 7679838"/>
                <a:gd name="connsiteY20" fmla="*/ 482445 h 1026597"/>
                <a:gd name="connsiteX21" fmla="*/ 2625394 w 7679838"/>
                <a:gd name="connsiteY21" fmla="*/ 544153 h 1026597"/>
                <a:gd name="connsiteX22" fmla="*/ 3203205 w 7679838"/>
                <a:gd name="connsiteY22" fmla="*/ 471225 h 1026597"/>
                <a:gd name="connsiteX23" fmla="*/ 4241021 w 7679838"/>
                <a:gd name="connsiteY23" fmla="*/ 314150 h 1026597"/>
                <a:gd name="connsiteX24" fmla="*/ 4925418 w 7679838"/>
                <a:gd name="connsiteY24" fmla="*/ 420737 h 1026597"/>
                <a:gd name="connsiteX25" fmla="*/ 5733232 w 7679838"/>
                <a:gd name="connsiteY25" fmla="*/ 269272 h 1026597"/>
                <a:gd name="connsiteX26" fmla="*/ 6799097 w 7679838"/>
                <a:gd name="connsiteY26" fmla="*/ 426346 h 1026597"/>
                <a:gd name="connsiteX27" fmla="*/ 7040319 w 7679838"/>
                <a:gd name="connsiteY27" fmla="*/ 493664 h 1026597"/>
                <a:gd name="connsiteX28" fmla="*/ 7595691 w 7679838"/>
                <a:gd name="connsiteY28" fmla="*/ 319760 h 1026597"/>
                <a:gd name="connsiteX29" fmla="*/ 7679838 w 7679838"/>
                <a:gd name="connsiteY29" fmla="*/ 734886 h 1026597"/>
                <a:gd name="connsiteX30" fmla="*/ 7146905 w 7679838"/>
                <a:gd name="connsiteY30" fmla="*/ 746106 h 1026597"/>
                <a:gd name="connsiteX31" fmla="*/ 7023490 w 7679838"/>
                <a:gd name="connsiteY31" fmla="*/ 762935 h 1026597"/>
                <a:gd name="connsiteX32" fmla="*/ 6546655 w 7679838"/>
                <a:gd name="connsiteY32" fmla="*/ 712447 h 1026597"/>
                <a:gd name="connsiteX33" fmla="*/ 5895917 w 7679838"/>
                <a:gd name="connsiteY33" fmla="*/ 790984 h 1026597"/>
                <a:gd name="connsiteX34" fmla="*/ 5424692 w 7679838"/>
                <a:gd name="connsiteY34" fmla="*/ 740496 h 1026597"/>
                <a:gd name="connsiteX35" fmla="*/ 4981517 w 7679838"/>
                <a:gd name="connsiteY35" fmla="*/ 914400 h 1026597"/>
                <a:gd name="connsiteX36" fmla="*/ 4431755 w 7679838"/>
                <a:gd name="connsiteY36" fmla="*/ 931230 h 1026597"/>
                <a:gd name="connsiteX37" fmla="*/ 3938091 w 7679838"/>
                <a:gd name="connsiteY37" fmla="*/ 1026597 h 1026597"/>
                <a:gd name="connsiteX38" fmla="*/ 0 w 7679838"/>
                <a:gd name="connsiteY38" fmla="*/ 1026597 h 1026597"/>
                <a:gd name="connsiteX0" fmla="*/ 0 w 7679838"/>
                <a:gd name="connsiteY0" fmla="*/ 1015273 h 1015273"/>
                <a:gd name="connsiteX1" fmla="*/ 259271 w 7679838"/>
                <a:gd name="connsiteY1" fmla="*/ 679181 h 1015273"/>
                <a:gd name="connsiteX2" fmla="*/ 487503 w 7679838"/>
                <a:gd name="connsiteY2" fmla="*/ 654022 h 1015273"/>
                <a:gd name="connsiteX3" fmla="*/ 669121 w 7679838"/>
                <a:gd name="connsiteY3" fmla="*/ 683288 h 1015273"/>
                <a:gd name="connsiteX4" fmla="*/ 833041 w 7679838"/>
                <a:gd name="connsiteY4" fmla="*/ 783551 h 1015273"/>
                <a:gd name="connsiteX5" fmla="*/ 1115137 w 7679838"/>
                <a:gd name="connsiteY5" fmla="*/ 775604 h 1015273"/>
                <a:gd name="connsiteX6" fmla="*/ 1363185 w 7679838"/>
                <a:gd name="connsiteY6" fmla="*/ 207459 h 1015273"/>
                <a:gd name="connsiteX7" fmla="*/ 2880059 w 7679838"/>
                <a:gd name="connsiteY7" fmla="*/ 231 h 1015273"/>
                <a:gd name="connsiteX8" fmla="*/ 3769678 w 7679838"/>
                <a:gd name="connsiteY8" fmla="*/ 25308 h 1015273"/>
                <a:gd name="connsiteX9" fmla="*/ 4272462 w 7679838"/>
                <a:gd name="connsiteY9" fmla="*/ 2284 h 1015273"/>
                <a:gd name="connsiteX10" fmla="*/ 4549561 w 7679838"/>
                <a:gd name="connsiteY10" fmla="*/ 308436 h 1015273"/>
                <a:gd name="connsiteX11" fmla="*/ 4353217 w 7679838"/>
                <a:gd name="connsiteY11" fmla="*/ 263557 h 1015273"/>
                <a:gd name="connsiteX12" fmla="*/ 4224191 w 7679838"/>
                <a:gd name="connsiteY12" fmla="*/ 106483 h 1015273"/>
                <a:gd name="connsiteX13" fmla="*/ 4179313 w 7679838"/>
                <a:gd name="connsiteY13" fmla="*/ 190630 h 1015273"/>
                <a:gd name="connsiteX14" fmla="*/ 4263460 w 7679838"/>
                <a:gd name="connsiteY14" fmla="*/ 257948 h 1015273"/>
                <a:gd name="connsiteX15" fmla="*/ 3966140 w 7679838"/>
                <a:gd name="connsiteY15" fmla="*/ 274777 h 1015273"/>
                <a:gd name="connsiteX16" fmla="*/ 3837114 w 7679838"/>
                <a:gd name="connsiteY16" fmla="*/ 196240 h 1015273"/>
                <a:gd name="connsiteX17" fmla="*/ 3225644 w 7679838"/>
                <a:gd name="connsiteY17" fmla="*/ 347705 h 1015273"/>
                <a:gd name="connsiteX18" fmla="*/ 2715151 w 7679838"/>
                <a:gd name="connsiteY18" fmla="*/ 325265 h 1015273"/>
                <a:gd name="connsiteX19" fmla="*/ 2513197 w 7679838"/>
                <a:gd name="connsiteY19" fmla="*/ 381364 h 1015273"/>
                <a:gd name="connsiteX20" fmla="*/ 2070022 w 7679838"/>
                <a:gd name="connsiteY20" fmla="*/ 471121 h 1015273"/>
                <a:gd name="connsiteX21" fmla="*/ 2625394 w 7679838"/>
                <a:gd name="connsiteY21" fmla="*/ 532829 h 1015273"/>
                <a:gd name="connsiteX22" fmla="*/ 3203205 w 7679838"/>
                <a:gd name="connsiteY22" fmla="*/ 459901 h 1015273"/>
                <a:gd name="connsiteX23" fmla="*/ 4241021 w 7679838"/>
                <a:gd name="connsiteY23" fmla="*/ 302826 h 1015273"/>
                <a:gd name="connsiteX24" fmla="*/ 4925418 w 7679838"/>
                <a:gd name="connsiteY24" fmla="*/ 409413 h 1015273"/>
                <a:gd name="connsiteX25" fmla="*/ 5733232 w 7679838"/>
                <a:gd name="connsiteY25" fmla="*/ 257948 h 1015273"/>
                <a:gd name="connsiteX26" fmla="*/ 6799097 w 7679838"/>
                <a:gd name="connsiteY26" fmla="*/ 415022 h 1015273"/>
                <a:gd name="connsiteX27" fmla="*/ 7040319 w 7679838"/>
                <a:gd name="connsiteY27" fmla="*/ 482340 h 1015273"/>
                <a:gd name="connsiteX28" fmla="*/ 7595691 w 7679838"/>
                <a:gd name="connsiteY28" fmla="*/ 308436 h 1015273"/>
                <a:gd name="connsiteX29" fmla="*/ 7679838 w 7679838"/>
                <a:gd name="connsiteY29" fmla="*/ 723562 h 1015273"/>
                <a:gd name="connsiteX30" fmla="*/ 7146905 w 7679838"/>
                <a:gd name="connsiteY30" fmla="*/ 734782 h 1015273"/>
                <a:gd name="connsiteX31" fmla="*/ 7023490 w 7679838"/>
                <a:gd name="connsiteY31" fmla="*/ 751611 h 1015273"/>
                <a:gd name="connsiteX32" fmla="*/ 6546655 w 7679838"/>
                <a:gd name="connsiteY32" fmla="*/ 701123 h 1015273"/>
                <a:gd name="connsiteX33" fmla="*/ 5895917 w 7679838"/>
                <a:gd name="connsiteY33" fmla="*/ 779660 h 1015273"/>
                <a:gd name="connsiteX34" fmla="*/ 5424692 w 7679838"/>
                <a:gd name="connsiteY34" fmla="*/ 729172 h 1015273"/>
                <a:gd name="connsiteX35" fmla="*/ 4981517 w 7679838"/>
                <a:gd name="connsiteY35" fmla="*/ 903076 h 1015273"/>
                <a:gd name="connsiteX36" fmla="*/ 4431755 w 7679838"/>
                <a:gd name="connsiteY36" fmla="*/ 919906 h 1015273"/>
                <a:gd name="connsiteX37" fmla="*/ 3938091 w 7679838"/>
                <a:gd name="connsiteY37" fmla="*/ 1015273 h 1015273"/>
                <a:gd name="connsiteX38" fmla="*/ 0 w 7679838"/>
                <a:gd name="connsiteY38" fmla="*/ 1015273 h 1015273"/>
                <a:gd name="connsiteX0" fmla="*/ 0 w 7679838"/>
                <a:gd name="connsiteY0" fmla="*/ 1023310 h 1023310"/>
                <a:gd name="connsiteX1" fmla="*/ 259271 w 7679838"/>
                <a:gd name="connsiteY1" fmla="*/ 687218 h 1023310"/>
                <a:gd name="connsiteX2" fmla="*/ 487503 w 7679838"/>
                <a:gd name="connsiteY2" fmla="*/ 662059 h 1023310"/>
                <a:gd name="connsiteX3" fmla="*/ 669121 w 7679838"/>
                <a:gd name="connsiteY3" fmla="*/ 691325 h 1023310"/>
                <a:gd name="connsiteX4" fmla="*/ 833041 w 7679838"/>
                <a:gd name="connsiteY4" fmla="*/ 791588 h 1023310"/>
                <a:gd name="connsiteX5" fmla="*/ 1115137 w 7679838"/>
                <a:gd name="connsiteY5" fmla="*/ 783641 h 1023310"/>
                <a:gd name="connsiteX6" fmla="*/ 1363185 w 7679838"/>
                <a:gd name="connsiteY6" fmla="*/ 215496 h 1023310"/>
                <a:gd name="connsiteX7" fmla="*/ 2880059 w 7679838"/>
                <a:gd name="connsiteY7" fmla="*/ 8268 h 1023310"/>
                <a:gd name="connsiteX8" fmla="*/ 3769678 w 7679838"/>
                <a:gd name="connsiteY8" fmla="*/ 33345 h 1023310"/>
                <a:gd name="connsiteX9" fmla="*/ 4272462 w 7679838"/>
                <a:gd name="connsiteY9" fmla="*/ 10321 h 1023310"/>
                <a:gd name="connsiteX10" fmla="*/ 4549561 w 7679838"/>
                <a:gd name="connsiteY10" fmla="*/ 316473 h 1023310"/>
                <a:gd name="connsiteX11" fmla="*/ 4353217 w 7679838"/>
                <a:gd name="connsiteY11" fmla="*/ 271594 h 1023310"/>
                <a:gd name="connsiteX12" fmla="*/ 4224191 w 7679838"/>
                <a:gd name="connsiteY12" fmla="*/ 114520 h 1023310"/>
                <a:gd name="connsiteX13" fmla="*/ 4179313 w 7679838"/>
                <a:gd name="connsiteY13" fmla="*/ 198667 h 1023310"/>
                <a:gd name="connsiteX14" fmla="*/ 4263460 w 7679838"/>
                <a:gd name="connsiteY14" fmla="*/ 265985 h 1023310"/>
                <a:gd name="connsiteX15" fmla="*/ 3966140 w 7679838"/>
                <a:gd name="connsiteY15" fmla="*/ 282814 h 1023310"/>
                <a:gd name="connsiteX16" fmla="*/ 3837114 w 7679838"/>
                <a:gd name="connsiteY16" fmla="*/ 204277 h 1023310"/>
                <a:gd name="connsiteX17" fmla="*/ 3225644 w 7679838"/>
                <a:gd name="connsiteY17" fmla="*/ 355742 h 1023310"/>
                <a:gd name="connsiteX18" fmla="*/ 2715151 w 7679838"/>
                <a:gd name="connsiteY18" fmla="*/ 333302 h 1023310"/>
                <a:gd name="connsiteX19" fmla="*/ 2513197 w 7679838"/>
                <a:gd name="connsiteY19" fmla="*/ 389401 h 1023310"/>
                <a:gd name="connsiteX20" fmla="*/ 2070022 w 7679838"/>
                <a:gd name="connsiteY20" fmla="*/ 479158 h 1023310"/>
                <a:gd name="connsiteX21" fmla="*/ 2625394 w 7679838"/>
                <a:gd name="connsiteY21" fmla="*/ 540866 h 1023310"/>
                <a:gd name="connsiteX22" fmla="*/ 3203205 w 7679838"/>
                <a:gd name="connsiteY22" fmla="*/ 467938 h 1023310"/>
                <a:gd name="connsiteX23" fmla="*/ 4241021 w 7679838"/>
                <a:gd name="connsiteY23" fmla="*/ 310863 h 1023310"/>
                <a:gd name="connsiteX24" fmla="*/ 4925418 w 7679838"/>
                <a:gd name="connsiteY24" fmla="*/ 417450 h 1023310"/>
                <a:gd name="connsiteX25" fmla="*/ 5733232 w 7679838"/>
                <a:gd name="connsiteY25" fmla="*/ 265985 h 1023310"/>
                <a:gd name="connsiteX26" fmla="*/ 6799097 w 7679838"/>
                <a:gd name="connsiteY26" fmla="*/ 423059 h 1023310"/>
                <a:gd name="connsiteX27" fmla="*/ 7040319 w 7679838"/>
                <a:gd name="connsiteY27" fmla="*/ 490377 h 1023310"/>
                <a:gd name="connsiteX28" fmla="*/ 7595691 w 7679838"/>
                <a:gd name="connsiteY28" fmla="*/ 316473 h 1023310"/>
                <a:gd name="connsiteX29" fmla="*/ 7679838 w 7679838"/>
                <a:gd name="connsiteY29" fmla="*/ 731599 h 1023310"/>
                <a:gd name="connsiteX30" fmla="*/ 7146905 w 7679838"/>
                <a:gd name="connsiteY30" fmla="*/ 742819 h 1023310"/>
                <a:gd name="connsiteX31" fmla="*/ 7023490 w 7679838"/>
                <a:gd name="connsiteY31" fmla="*/ 759648 h 1023310"/>
                <a:gd name="connsiteX32" fmla="*/ 6546655 w 7679838"/>
                <a:gd name="connsiteY32" fmla="*/ 709160 h 1023310"/>
                <a:gd name="connsiteX33" fmla="*/ 5895917 w 7679838"/>
                <a:gd name="connsiteY33" fmla="*/ 787697 h 1023310"/>
                <a:gd name="connsiteX34" fmla="*/ 5424692 w 7679838"/>
                <a:gd name="connsiteY34" fmla="*/ 737209 h 1023310"/>
                <a:gd name="connsiteX35" fmla="*/ 4981517 w 7679838"/>
                <a:gd name="connsiteY35" fmla="*/ 911113 h 1023310"/>
                <a:gd name="connsiteX36" fmla="*/ 4431755 w 7679838"/>
                <a:gd name="connsiteY36" fmla="*/ 927943 h 1023310"/>
                <a:gd name="connsiteX37" fmla="*/ 3938091 w 7679838"/>
                <a:gd name="connsiteY37" fmla="*/ 1023310 h 1023310"/>
                <a:gd name="connsiteX38" fmla="*/ 0 w 7679838"/>
                <a:gd name="connsiteY38" fmla="*/ 1023310 h 1023310"/>
                <a:gd name="connsiteX0" fmla="*/ 0 w 7679838"/>
                <a:gd name="connsiteY0" fmla="*/ 1023310 h 1023310"/>
                <a:gd name="connsiteX1" fmla="*/ 259271 w 7679838"/>
                <a:gd name="connsiteY1" fmla="*/ 687218 h 1023310"/>
                <a:gd name="connsiteX2" fmla="*/ 487503 w 7679838"/>
                <a:gd name="connsiteY2" fmla="*/ 662059 h 1023310"/>
                <a:gd name="connsiteX3" fmla="*/ 669121 w 7679838"/>
                <a:gd name="connsiteY3" fmla="*/ 691325 h 1023310"/>
                <a:gd name="connsiteX4" fmla="*/ 833041 w 7679838"/>
                <a:gd name="connsiteY4" fmla="*/ 791588 h 1023310"/>
                <a:gd name="connsiteX5" fmla="*/ 1115137 w 7679838"/>
                <a:gd name="connsiteY5" fmla="*/ 783641 h 1023310"/>
                <a:gd name="connsiteX6" fmla="*/ 1363185 w 7679838"/>
                <a:gd name="connsiteY6" fmla="*/ 215496 h 1023310"/>
                <a:gd name="connsiteX7" fmla="*/ 2880059 w 7679838"/>
                <a:gd name="connsiteY7" fmla="*/ 8268 h 1023310"/>
                <a:gd name="connsiteX8" fmla="*/ 3769678 w 7679838"/>
                <a:gd name="connsiteY8" fmla="*/ 33345 h 1023310"/>
                <a:gd name="connsiteX9" fmla="*/ 4272462 w 7679838"/>
                <a:gd name="connsiteY9" fmla="*/ 10321 h 1023310"/>
                <a:gd name="connsiteX10" fmla="*/ 4549561 w 7679838"/>
                <a:gd name="connsiteY10" fmla="*/ 316473 h 1023310"/>
                <a:gd name="connsiteX11" fmla="*/ 4353217 w 7679838"/>
                <a:gd name="connsiteY11" fmla="*/ 271594 h 1023310"/>
                <a:gd name="connsiteX12" fmla="*/ 4224191 w 7679838"/>
                <a:gd name="connsiteY12" fmla="*/ 114520 h 1023310"/>
                <a:gd name="connsiteX13" fmla="*/ 4179313 w 7679838"/>
                <a:gd name="connsiteY13" fmla="*/ 198667 h 1023310"/>
                <a:gd name="connsiteX14" fmla="*/ 4263460 w 7679838"/>
                <a:gd name="connsiteY14" fmla="*/ 265985 h 1023310"/>
                <a:gd name="connsiteX15" fmla="*/ 3966140 w 7679838"/>
                <a:gd name="connsiteY15" fmla="*/ 282814 h 1023310"/>
                <a:gd name="connsiteX16" fmla="*/ 3837114 w 7679838"/>
                <a:gd name="connsiteY16" fmla="*/ 204277 h 1023310"/>
                <a:gd name="connsiteX17" fmla="*/ 3225644 w 7679838"/>
                <a:gd name="connsiteY17" fmla="*/ 355742 h 1023310"/>
                <a:gd name="connsiteX18" fmla="*/ 2715151 w 7679838"/>
                <a:gd name="connsiteY18" fmla="*/ 333302 h 1023310"/>
                <a:gd name="connsiteX19" fmla="*/ 2513197 w 7679838"/>
                <a:gd name="connsiteY19" fmla="*/ 389401 h 1023310"/>
                <a:gd name="connsiteX20" fmla="*/ 2070022 w 7679838"/>
                <a:gd name="connsiteY20" fmla="*/ 479158 h 1023310"/>
                <a:gd name="connsiteX21" fmla="*/ 2625394 w 7679838"/>
                <a:gd name="connsiteY21" fmla="*/ 540866 h 1023310"/>
                <a:gd name="connsiteX22" fmla="*/ 3203205 w 7679838"/>
                <a:gd name="connsiteY22" fmla="*/ 467938 h 1023310"/>
                <a:gd name="connsiteX23" fmla="*/ 4241021 w 7679838"/>
                <a:gd name="connsiteY23" fmla="*/ 310863 h 1023310"/>
                <a:gd name="connsiteX24" fmla="*/ 4925418 w 7679838"/>
                <a:gd name="connsiteY24" fmla="*/ 417450 h 1023310"/>
                <a:gd name="connsiteX25" fmla="*/ 5733232 w 7679838"/>
                <a:gd name="connsiteY25" fmla="*/ 265985 h 1023310"/>
                <a:gd name="connsiteX26" fmla="*/ 6799097 w 7679838"/>
                <a:gd name="connsiteY26" fmla="*/ 423059 h 1023310"/>
                <a:gd name="connsiteX27" fmla="*/ 7040319 w 7679838"/>
                <a:gd name="connsiteY27" fmla="*/ 490377 h 1023310"/>
                <a:gd name="connsiteX28" fmla="*/ 7595691 w 7679838"/>
                <a:gd name="connsiteY28" fmla="*/ 316473 h 1023310"/>
                <a:gd name="connsiteX29" fmla="*/ 7679838 w 7679838"/>
                <a:gd name="connsiteY29" fmla="*/ 731599 h 1023310"/>
                <a:gd name="connsiteX30" fmla="*/ 7146905 w 7679838"/>
                <a:gd name="connsiteY30" fmla="*/ 742819 h 1023310"/>
                <a:gd name="connsiteX31" fmla="*/ 7023490 w 7679838"/>
                <a:gd name="connsiteY31" fmla="*/ 759648 h 1023310"/>
                <a:gd name="connsiteX32" fmla="*/ 6546655 w 7679838"/>
                <a:gd name="connsiteY32" fmla="*/ 709160 h 1023310"/>
                <a:gd name="connsiteX33" fmla="*/ 5895917 w 7679838"/>
                <a:gd name="connsiteY33" fmla="*/ 787697 h 1023310"/>
                <a:gd name="connsiteX34" fmla="*/ 5424692 w 7679838"/>
                <a:gd name="connsiteY34" fmla="*/ 737209 h 1023310"/>
                <a:gd name="connsiteX35" fmla="*/ 4981517 w 7679838"/>
                <a:gd name="connsiteY35" fmla="*/ 911113 h 1023310"/>
                <a:gd name="connsiteX36" fmla="*/ 4431755 w 7679838"/>
                <a:gd name="connsiteY36" fmla="*/ 927943 h 1023310"/>
                <a:gd name="connsiteX37" fmla="*/ 3938091 w 7679838"/>
                <a:gd name="connsiteY37" fmla="*/ 1023310 h 1023310"/>
                <a:gd name="connsiteX38" fmla="*/ 0 w 7679838"/>
                <a:gd name="connsiteY38" fmla="*/ 1023310 h 102331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49561 w 7679838"/>
                <a:gd name="connsiteY10" fmla="*/ 310953 h 1017790"/>
                <a:gd name="connsiteX11" fmla="*/ 4353217 w 7679838"/>
                <a:gd name="connsiteY11" fmla="*/ 266074 h 1017790"/>
                <a:gd name="connsiteX12" fmla="*/ 4224191 w 7679838"/>
                <a:gd name="connsiteY12" fmla="*/ 109000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53217 w 7679838"/>
                <a:gd name="connsiteY11" fmla="*/ 266074 h 1017790"/>
                <a:gd name="connsiteX12" fmla="*/ 4224191 w 7679838"/>
                <a:gd name="connsiteY12" fmla="*/ 109000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53217 w 7679838"/>
                <a:gd name="connsiteY11" fmla="*/ 266074 h 1017790"/>
                <a:gd name="connsiteX12" fmla="*/ 4224191 w 7679838"/>
                <a:gd name="connsiteY12" fmla="*/ 109000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53217 w 7679838"/>
                <a:gd name="connsiteY11" fmla="*/ 266074 h 1017790"/>
                <a:gd name="connsiteX12" fmla="*/ 4224191 w 7679838"/>
                <a:gd name="connsiteY12" fmla="*/ 109000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83152 w 7679838"/>
                <a:gd name="connsiteY11" fmla="*/ 255188 h 1017790"/>
                <a:gd name="connsiteX12" fmla="*/ 4224191 w 7679838"/>
                <a:gd name="connsiteY12" fmla="*/ 109000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83152 w 7679838"/>
                <a:gd name="connsiteY11" fmla="*/ 255188 h 1017790"/>
                <a:gd name="connsiteX12" fmla="*/ 4224191 w 7679838"/>
                <a:gd name="connsiteY12" fmla="*/ 109000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83152 w 7679838"/>
                <a:gd name="connsiteY11" fmla="*/ 255188 h 1017790"/>
                <a:gd name="connsiteX12" fmla="*/ 4235077 w 7679838"/>
                <a:gd name="connsiteY12" fmla="*/ 141657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83152 w 7679838"/>
                <a:gd name="connsiteY11" fmla="*/ 255188 h 1017790"/>
                <a:gd name="connsiteX12" fmla="*/ 4235077 w 7679838"/>
                <a:gd name="connsiteY12" fmla="*/ 141657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83152 w 7679838"/>
                <a:gd name="connsiteY11" fmla="*/ 255188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83152 w 7679838"/>
                <a:gd name="connsiteY11" fmla="*/ 255188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60739 w 7679838"/>
                <a:gd name="connsiteY14" fmla="*/ 284958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3966140 w 7679838"/>
                <a:gd name="connsiteY16" fmla="*/ 277294 h 1017790"/>
                <a:gd name="connsiteX17" fmla="*/ 3837114 w 7679838"/>
                <a:gd name="connsiteY17" fmla="*/ 19875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3990633 w 7679838"/>
                <a:gd name="connsiteY16" fmla="*/ 296344 h 1017790"/>
                <a:gd name="connsiteX17" fmla="*/ 3837114 w 7679838"/>
                <a:gd name="connsiteY17" fmla="*/ 19875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3990633 w 7679838"/>
                <a:gd name="connsiteY16" fmla="*/ 296344 h 1017790"/>
                <a:gd name="connsiteX17" fmla="*/ 3842557 w 7679838"/>
                <a:gd name="connsiteY17" fmla="*/ 21780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3971583 w 7679838"/>
                <a:gd name="connsiteY16" fmla="*/ 301787 h 1017790"/>
                <a:gd name="connsiteX17" fmla="*/ 3842557 w 7679838"/>
                <a:gd name="connsiteY17" fmla="*/ 21780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3971583 w 7679838"/>
                <a:gd name="connsiteY16" fmla="*/ 301787 h 1017790"/>
                <a:gd name="connsiteX17" fmla="*/ 3842557 w 7679838"/>
                <a:gd name="connsiteY17" fmla="*/ 21780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3993355 w 7679838"/>
                <a:gd name="connsiteY16" fmla="*/ 296344 h 1017790"/>
                <a:gd name="connsiteX17" fmla="*/ 3842557 w 7679838"/>
                <a:gd name="connsiteY17" fmla="*/ 21780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4009683 w 7679838"/>
                <a:gd name="connsiteY16" fmla="*/ 293622 h 1017790"/>
                <a:gd name="connsiteX17" fmla="*/ 3842557 w 7679838"/>
                <a:gd name="connsiteY17" fmla="*/ 21780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60739 w 7679838"/>
                <a:gd name="connsiteY14" fmla="*/ 284958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49854 w 7679838"/>
                <a:gd name="connsiteY14" fmla="*/ 263187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543133 w 7679838"/>
                <a:gd name="connsiteY19" fmla="*/ 372995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543133 w 7679838"/>
                <a:gd name="connsiteY19" fmla="*/ 372995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543133 w 7679838"/>
                <a:gd name="connsiteY19" fmla="*/ 372995 h 1017790"/>
                <a:gd name="connsiteX20" fmla="*/ 2400795 w 7679838"/>
                <a:gd name="connsiteY20" fmla="*/ 387054 h 1017790"/>
                <a:gd name="connsiteX21" fmla="*/ 2070022 w 7679838"/>
                <a:gd name="connsiteY21" fmla="*/ 473638 h 1017790"/>
                <a:gd name="connsiteX22" fmla="*/ 2666215 w 7679838"/>
                <a:gd name="connsiteY22" fmla="*/ 532624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6376 w 7679838"/>
                <a:gd name="connsiteY26" fmla="*/ 43658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6376 w 7679838"/>
                <a:gd name="connsiteY26" fmla="*/ 43658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6376 w 7679838"/>
                <a:gd name="connsiteY26" fmla="*/ 436589 h 1017790"/>
                <a:gd name="connsiteX27" fmla="*/ 7059369 w 7679838"/>
                <a:gd name="connsiteY27" fmla="*/ 471250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6376 w 7679838"/>
                <a:gd name="connsiteY26" fmla="*/ 436589 h 1017790"/>
                <a:gd name="connsiteX27" fmla="*/ 7059369 w 7679838"/>
                <a:gd name="connsiteY27" fmla="*/ 471250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6376 w 7679838"/>
                <a:gd name="connsiteY26" fmla="*/ 436589 h 1017790"/>
                <a:gd name="connsiteX27" fmla="*/ 7059369 w 7679838"/>
                <a:gd name="connsiteY27" fmla="*/ 471250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28831"/>
                <a:gd name="connsiteY0" fmla="*/ 1017790 h 1017790"/>
                <a:gd name="connsiteX1" fmla="*/ 259271 w 7628831"/>
                <a:gd name="connsiteY1" fmla="*/ 681698 h 1017790"/>
                <a:gd name="connsiteX2" fmla="*/ 487503 w 7628831"/>
                <a:gd name="connsiteY2" fmla="*/ 656539 h 1017790"/>
                <a:gd name="connsiteX3" fmla="*/ 669121 w 7628831"/>
                <a:gd name="connsiteY3" fmla="*/ 685805 h 1017790"/>
                <a:gd name="connsiteX4" fmla="*/ 833041 w 7628831"/>
                <a:gd name="connsiteY4" fmla="*/ 786068 h 1017790"/>
                <a:gd name="connsiteX5" fmla="*/ 1115137 w 7628831"/>
                <a:gd name="connsiteY5" fmla="*/ 778121 h 1017790"/>
                <a:gd name="connsiteX6" fmla="*/ 1363185 w 7628831"/>
                <a:gd name="connsiteY6" fmla="*/ 209976 h 1017790"/>
                <a:gd name="connsiteX7" fmla="*/ 2880059 w 7628831"/>
                <a:gd name="connsiteY7" fmla="*/ 2748 h 1017790"/>
                <a:gd name="connsiteX8" fmla="*/ 3769678 w 7628831"/>
                <a:gd name="connsiteY8" fmla="*/ 27825 h 1017790"/>
                <a:gd name="connsiteX9" fmla="*/ 4272462 w 7628831"/>
                <a:gd name="connsiteY9" fmla="*/ 4801 h 1017790"/>
                <a:gd name="connsiteX10" fmla="*/ 4530511 w 7628831"/>
                <a:gd name="connsiteY10" fmla="*/ 278296 h 1017790"/>
                <a:gd name="connsiteX11" fmla="*/ 4366824 w 7628831"/>
                <a:gd name="connsiteY11" fmla="*/ 238859 h 1017790"/>
                <a:gd name="connsiteX12" fmla="*/ 4235077 w 7628831"/>
                <a:gd name="connsiteY12" fmla="*/ 141657 h 1017790"/>
                <a:gd name="connsiteX13" fmla="*/ 4138492 w 7628831"/>
                <a:gd name="connsiteY13" fmla="*/ 198590 h 1017790"/>
                <a:gd name="connsiteX14" fmla="*/ 4252575 w 7628831"/>
                <a:gd name="connsiteY14" fmla="*/ 279516 h 1017790"/>
                <a:gd name="connsiteX15" fmla="*/ 4009683 w 7628831"/>
                <a:gd name="connsiteY15" fmla="*/ 293622 h 1017790"/>
                <a:gd name="connsiteX16" fmla="*/ 3842557 w 7628831"/>
                <a:gd name="connsiteY16" fmla="*/ 217807 h 1017790"/>
                <a:gd name="connsiteX17" fmla="*/ 3228366 w 7628831"/>
                <a:gd name="connsiteY17" fmla="*/ 323008 h 1017790"/>
                <a:gd name="connsiteX18" fmla="*/ 2750529 w 7628831"/>
                <a:gd name="connsiteY18" fmla="*/ 333224 h 1017790"/>
                <a:gd name="connsiteX19" fmla="*/ 2400795 w 7628831"/>
                <a:gd name="connsiteY19" fmla="*/ 387054 h 1017790"/>
                <a:gd name="connsiteX20" fmla="*/ 2070022 w 7628831"/>
                <a:gd name="connsiteY20" fmla="*/ 473638 h 1017790"/>
                <a:gd name="connsiteX21" fmla="*/ 2666215 w 7628831"/>
                <a:gd name="connsiteY21" fmla="*/ 532624 h 1017790"/>
                <a:gd name="connsiteX22" fmla="*/ 3203205 w 7628831"/>
                <a:gd name="connsiteY22" fmla="*/ 462418 h 1017790"/>
                <a:gd name="connsiteX23" fmla="*/ 4254628 w 7628831"/>
                <a:gd name="connsiteY23" fmla="*/ 332557 h 1017790"/>
                <a:gd name="connsiteX24" fmla="*/ 4977125 w 7628831"/>
                <a:gd name="connsiteY24" fmla="*/ 371109 h 1017790"/>
                <a:gd name="connsiteX25" fmla="*/ 5733232 w 7628831"/>
                <a:gd name="connsiteY25" fmla="*/ 260465 h 1017790"/>
                <a:gd name="connsiteX26" fmla="*/ 6796376 w 7628831"/>
                <a:gd name="connsiteY26" fmla="*/ 436589 h 1017790"/>
                <a:gd name="connsiteX27" fmla="*/ 7059369 w 7628831"/>
                <a:gd name="connsiteY27" fmla="*/ 471250 h 1017790"/>
                <a:gd name="connsiteX28" fmla="*/ 7595691 w 7628831"/>
                <a:gd name="connsiteY28" fmla="*/ 310953 h 1017790"/>
                <a:gd name="connsiteX29" fmla="*/ 7628131 w 7628831"/>
                <a:gd name="connsiteY29" fmla="*/ 723357 h 1017790"/>
                <a:gd name="connsiteX30" fmla="*/ 7146905 w 7628831"/>
                <a:gd name="connsiteY30" fmla="*/ 737299 h 1017790"/>
                <a:gd name="connsiteX31" fmla="*/ 7023490 w 7628831"/>
                <a:gd name="connsiteY31" fmla="*/ 754128 h 1017790"/>
                <a:gd name="connsiteX32" fmla="*/ 6546655 w 7628831"/>
                <a:gd name="connsiteY32" fmla="*/ 703640 h 1017790"/>
                <a:gd name="connsiteX33" fmla="*/ 5895917 w 7628831"/>
                <a:gd name="connsiteY33" fmla="*/ 782177 h 1017790"/>
                <a:gd name="connsiteX34" fmla="*/ 5424692 w 7628831"/>
                <a:gd name="connsiteY34" fmla="*/ 731689 h 1017790"/>
                <a:gd name="connsiteX35" fmla="*/ 4981517 w 7628831"/>
                <a:gd name="connsiteY35" fmla="*/ 905593 h 1017790"/>
                <a:gd name="connsiteX36" fmla="*/ 4431755 w 7628831"/>
                <a:gd name="connsiteY36" fmla="*/ 922423 h 1017790"/>
                <a:gd name="connsiteX37" fmla="*/ 3938091 w 7628831"/>
                <a:gd name="connsiteY37" fmla="*/ 1017790 h 1017790"/>
                <a:gd name="connsiteX38" fmla="*/ 0 w 7628831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54128 h 1017790"/>
                <a:gd name="connsiteX32" fmla="*/ 6546655 w 7664420"/>
                <a:gd name="connsiteY32" fmla="*/ 70364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54128 h 1017790"/>
                <a:gd name="connsiteX32" fmla="*/ 6546655 w 7664420"/>
                <a:gd name="connsiteY32" fmla="*/ 70364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6655 w 7664420"/>
                <a:gd name="connsiteY32" fmla="*/ 70364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6655 w 7664420"/>
                <a:gd name="connsiteY32" fmla="*/ 70364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6655 w 7664420"/>
                <a:gd name="connsiteY32" fmla="*/ 70364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52098 w 7664420"/>
                <a:gd name="connsiteY32" fmla="*/ 68459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52098 w 7664420"/>
                <a:gd name="connsiteY32" fmla="*/ 68459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78795 w 7664420"/>
                <a:gd name="connsiteY35" fmla="*/ 8674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78795 w 7664420"/>
                <a:gd name="connsiteY35" fmla="*/ 8674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78795 w 7664420"/>
                <a:gd name="connsiteY35" fmla="*/ 8674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78795 w 7664420"/>
                <a:gd name="connsiteY35" fmla="*/ 8674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78795 w 7664420"/>
                <a:gd name="connsiteY35" fmla="*/ 867493 h 1017790"/>
                <a:gd name="connsiteX36" fmla="*/ 4431755 w 7664420"/>
                <a:gd name="connsiteY36" fmla="*/ 922423 h 1017790"/>
                <a:gd name="connsiteX37" fmla="*/ 3954420 w 7664420"/>
                <a:gd name="connsiteY37" fmla="*/ 1017790 h 1017790"/>
                <a:gd name="connsiteX38" fmla="*/ 0 w 7664420"/>
                <a:gd name="connsiteY38" fmla="*/ 1017790 h 1017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7664420" h="1017790">
                  <a:moveTo>
                    <a:pt x="0" y="1017790"/>
                  </a:moveTo>
                  <a:cubicBezTo>
                    <a:pt x="245" y="836814"/>
                    <a:pt x="142004" y="696661"/>
                    <a:pt x="259271" y="681698"/>
                  </a:cubicBezTo>
                  <a:cubicBezTo>
                    <a:pt x="369820" y="664240"/>
                    <a:pt x="379675" y="660389"/>
                    <a:pt x="487503" y="656539"/>
                  </a:cubicBezTo>
                  <a:cubicBezTo>
                    <a:pt x="443722" y="543826"/>
                    <a:pt x="680247" y="591681"/>
                    <a:pt x="669121" y="685805"/>
                  </a:cubicBezTo>
                  <a:cubicBezTo>
                    <a:pt x="757327" y="723760"/>
                    <a:pt x="780215" y="753556"/>
                    <a:pt x="833041" y="786068"/>
                  </a:cubicBezTo>
                  <a:cubicBezTo>
                    <a:pt x="903486" y="846012"/>
                    <a:pt x="1074627" y="827034"/>
                    <a:pt x="1115137" y="778121"/>
                  </a:cubicBezTo>
                  <a:cubicBezTo>
                    <a:pt x="1203265" y="686710"/>
                    <a:pt x="1285945" y="323157"/>
                    <a:pt x="1363185" y="209976"/>
                  </a:cubicBezTo>
                  <a:cubicBezTo>
                    <a:pt x="1497788" y="-29645"/>
                    <a:pt x="2380788" y="24654"/>
                    <a:pt x="2880059" y="2748"/>
                  </a:cubicBezTo>
                  <a:cubicBezTo>
                    <a:pt x="3297472" y="-396"/>
                    <a:pt x="3509946" y="29751"/>
                    <a:pt x="3769678" y="27825"/>
                  </a:cubicBezTo>
                  <a:cubicBezTo>
                    <a:pt x="3937273" y="20150"/>
                    <a:pt x="4219170" y="-12017"/>
                    <a:pt x="4272462" y="4801"/>
                  </a:cubicBezTo>
                  <a:cubicBezTo>
                    <a:pt x="4419256" y="55145"/>
                    <a:pt x="4476245" y="162637"/>
                    <a:pt x="4530511" y="278296"/>
                  </a:cubicBezTo>
                  <a:cubicBezTo>
                    <a:pt x="4471413" y="293272"/>
                    <a:pt x="4393265" y="270147"/>
                    <a:pt x="4366824" y="238859"/>
                  </a:cubicBezTo>
                  <a:lnTo>
                    <a:pt x="4235077" y="141657"/>
                  </a:lnTo>
                  <a:cubicBezTo>
                    <a:pt x="4197439" y="112555"/>
                    <a:pt x="4105373" y="146049"/>
                    <a:pt x="4138492" y="198590"/>
                  </a:cubicBezTo>
                  <a:cubicBezTo>
                    <a:pt x="4142769" y="222473"/>
                    <a:pt x="4208729" y="198364"/>
                    <a:pt x="4252575" y="279516"/>
                  </a:cubicBezTo>
                  <a:lnTo>
                    <a:pt x="4009683" y="293622"/>
                  </a:lnTo>
                  <a:cubicBezTo>
                    <a:pt x="3974839" y="298286"/>
                    <a:pt x="3885566" y="245800"/>
                    <a:pt x="3842557" y="217807"/>
                  </a:cubicBezTo>
                  <a:cubicBezTo>
                    <a:pt x="3721283" y="196631"/>
                    <a:pt x="3420398" y="295198"/>
                    <a:pt x="3228366" y="323008"/>
                  </a:cubicBezTo>
                  <a:cubicBezTo>
                    <a:pt x="3035522" y="362699"/>
                    <a:pt x="2921601" y="331633"/>
                    <a:pt x="2750529" y="333224"/>
                  </a:cubicBezTo>
                  <a:cubicBezTo>
                    <a:pt x="2653908" y="355702"/>
                    <a:pt x="2521909" y="386347"/>
                    <a:pt x="2400795" y="387054"/>
                  </a:cubicBezTo>
                  <a:cubicBezTo>
                    <a:pt x="2316500" y="395663"/>
                    <a:pt x="2021250" y="449830"/>
                    <a:pt x="2070022" y="473638"/>
                  </a:cubicBezTo>
                  <a:cubicBezTo>
                    <a:pt x="2266031" y="472436"/>
                    <a:pt x="2481091" y="512055"/>
                    <a:pt x="2666215" y="532624"/>
                  </a:cubicBezTo>
                  <a:lnTo>
                    <a:pt x="3203205" y="462418"/>
                  </a:lnTo>
                  <a:cubicBezTo>
                    <a:pt x="3553679" y="419131"/>
                    <a:pt x="3860611" y="310530"/>
                    <a:pt x="4254628" y="332557"/>
                  </a:cubicBezTo>
                  <a:cubicBezTo>
                    <a:pt x="4508161" y="326358"/>
                    <a:pt x="4742642" y="377308"/>
                    <a:pt x="4977125" y="371109"/>
                  </a:cubicBezTo>
                  <a:cubicBezTo>
                    <a:pt x="5229161" y="334228"/>
                    <a:pt x="5611824" y="253803"/>
                    <a:pt x="5733232" y="260465"/>
                  </a:cubicBezTo>
                  <a:cubicBezTo>
                    <a:pt x="5966056" y="261115"/>
                    <a:pt x="6441088" y="384231"/>
                    <a:pt x="6796376" y="436589"/>
                  </a:cubicBezTo>
                  <a:cubicBezTo>
                    <a:pt x="6894018" y="444514"/>
                    <a:pt x="6978055" y="455161"/>
                    <a:pt x="7059369" y="471250"/>
                  </a:cubicBezTo>
                  <a:cubicBezTo>
                    <a:pt x="7238143" y="417818"/>
                    <a:pt x="7563874" y="271857"/>
                    <a:pt x="7595691" y="310953"/>
                  </a:cubicBezTo>
                  <a:cubicBezTo>
                    <a:pt x="7664562" y="405785"/>
                    <a:pt x="7692614" y="568654"/>
                    <a:pt x="7628131" y="723357"/>
                  </a:cubicBezTo>
                  <a:cubicBezTo>
                    <a:pt x="7592908" y="768825"/>
                    <a:pt x="7307314" y="732652"/>
                    <a:pt x="7146905" y="737299"/>
                  </a:cubicBezTo>
                  <a:lnTo>
                    <a:pt x="7023490" y="778621"/>
                  </a:lnTo>
                  <a:cubicBezTo>
                    <a:pt x="6940745" y="783563"/>
                    <a:pt x="6719207" y="663320"/>
                    <a:pt x="6549377" y="698197"/>
                  </a:cubicBezTo>
                  <a:cubicBezTo>
                    <a:pt x="6331557" y="726190"/>
                    <a:pt x="6119180" y="770512"/>
                    <a:pt x="5895917" y="782177"/>
                  </a:cubicBezTo>
                  <a:cubicBezTo>
                    <a:pt x="5733399" y="789841"/>
                    <a:pt x="5581767" y="748518"/>
                    <a:pt x="5424692" y="731689"/>
                  </a:cubicBezTo>
                  <a:cubicBezTo>
                    <a:pt x="5320510" y="729786"/>
                    <a:pt x="5161898" y="842181"/>
                    <a:pt x="4978795" y="867493"/>
                  </a:cubicBezTo>
                  <a:cubicBezTo>
                    <a:pt x="4796448" y="885803"/>
                    <a:pt x="4614102" y="890505"/>
                    <a:pt x="4431755" y="922423"/>
                  </a:cubicBezTo>
                  <a:lnTo>
                    <a:pt x="3954420" y="1017790"/>
                  </a:lnTo>
                  <a:lnTo>
                    <a:pt x="0" y="1017790"/>
                  </a:lnTo>
                  <a:close/>
                </a:path>
              </a:pathLst>
            </a:custGeom>
            <a:solidFill>
              <a:srgbClr val="027696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</p:grpSp>
      <p:grpSp>
        <p:nvGrpSpPr>
          <p:cNvPr id="31" name="Group 3">
            <a:extLst>
              <a:ext uri="{FF2B5EF4-FFF2-40B4-BE49-F238E27FC236}">
                <a16:creationId xmlns:a16="http://schemas.microsoft.com/office/drawing/2014/main" id="{22753E81-9E4F-458E-904D-7C8116258440}"/>
              </a:ext>
            </a:extLst>
          </p:cNvPr>
          <p:cNvGrpSpPr/>
          <p:nvPr/>
        </p:nvGrpSpPr>
        <p:grpSpPr>
          <a:xfrm rot="19345081" flipH="1">
            <a:off x="4246623" y="728116"/>
            <a:ext cx="897720" cy="4621109"/>
            <a:chOff x="4067944" y="-1055821"/>
            <a:chExt cx="1409422" cy="7255142"/>
          </a:xfrm>
        </p:grpSpPr>
        <p:sp>
          <p:nvSpPr>
            <p:cNvPr id="32" name="Rounded Rectangle 7">
              <a:extLst>
                <a:ext uri="{FF2B5EF4-FFF2-40B4-BE49-F238E27FC236}">
                  <a16:creationId xmlns:a16="http://schemas.microsoft.com/office/drawing/2014/main" id="{2BE27916-0242-42B1-BBE6-44017962847A}"/>
                </a:ext>
              </a:extLst>
            </p:cNvPr>
            <p:cNvSpPr/>
            <p:nvPr/>
          </p:nvSpPr>
          <p:spPr>
            <a:xfrm>
              <a:off x="4067944" y="-1055821"/>
              <a:ext cx="1409422" cy="7255142"/>
            </a:xfrm>
            <a:custGeom>
              <a:avLst/>
              <a:gdLst/>
              <a:ahLst/>
              <a:cxnLst/>
              <a:rect l="l" t="t" r="r" b="b"/>
              <a:pathLst>
                <a:path w="1409422" h="7255142">
                  <a:moveTo>
                    <a:pt x="704711" y="0"/>
                  </a:moveTo>
                  <a:cubicBezTo>
                    <a:pt x="1072574" y="0"/>
                    <a:pt x="1370785" y="117434"/>
                    <a:pt x="1370785" y="262297"/>
                  </a:cubicBezTo>
                  <a:cubicBezTo>
                    <a:pt x="1370785" y="345582"/>
                    <a:pt x="1272215" y="419801"/>
                    <a:pt x="1118084" y="466488"/>
                  </a:cubicBezTo>
                  <a:lnTo>
                    <a:pt x="1070943" y="803115"/>
                  </a:lnTo>
                  <a:cubicBezTo>
                    <a:pt x="1274015" y="850812"/>
                    <a:pt x="1409422" y="938764"/>
                    <a:pt x="1409422" y="1039170"/>
                  </a:cubicBezTo>
                  <a:cubicBezTo>
                    <a:pt x="1409422" y="1130174"/>
                    <a:pt x="1298186" y="1210947"/>
                    <a:pt x="1126003" y="1260423"/>
                  </a:cubicBezTo>
                  <a:cubicBezTo>
                    <a:pt x="1126434" y="1261870"/>
                    <a:pt x="1126442" y="1263323"/>
                    <a:pt x="1126442" y="1264778"/>
                  </a:cubicBezTo>
                  <a:lnTo>
                    <a:pt x="1126442" y="5050212"/>
                  </a:lnTo>
                  <a:cubicBezTo>
                    <a:pt x="1126442" y="5214603"/>
                    <a:pt x="1024927" y="5355284"/>
                    <a:pt x="880490" y="5410505"/>
                  </a:cubicBezTo>
                  <a:cubicBezTo>
                    <a:pt x="887528" y="5422594"/>
                    <a:pt x="891019" y="5436683"/>
                    <a:pt x="891019" y="5451587"/>
                  </a:cubicBezTo>
                  <a:lnTo>
                    <a:pt x="891019" y="5480845"/>
                  </a:lnTo>
                  <a:cubicBezTo>
                    <a:pt x="891019" y="5532419"/>
                    <a:pt x="849210" y="5574228"/>
                    <a:pt x="797636" y="5574228"/>
                  </a:cubicBezTo>
                  <a:lnTo>
                    <a:pt x="764319" y="5574228"/>
                  </a:lnTo>
                  <a:cubicBezTo>
                    <a:pt x="760551" y="6069812"/>
                    <a:pt x="756761" y="6511449"/>
                    <a:pt x="752970" y="7020893"/>
                  </a:cubicBezTo>
                  <a:lnTo>
                    <a:pt x="671083" y="7255142"/>
                  </a:lnTo>
                  <a:cubicBezTo>
                    <a:pt x="676129" y="6635258"/>
                    <a:pt x="656834" y="6124906"/>
                    <a:pt x="646982" y="5574228"/>
                  </a:cubicBezTo>
                  <a:lnTo>
                    <a:pt x="611786" y="5574228"/>
                  </a:lnTo>
                  <a:cubicBezTo>
                    <a:pt x="560212" y="5574228"/>
                    <a:pt x="518403" y="5532419"/>
                    <a:pt x="518403" y="5480845"/>
                  </a:cubicBezTo>
                  <a:lnTo>
                    <a:pt x="518403" y="5451587"/>
                  </a:lnTo>
                  <a:cubicBezTo>
                    <a:pt x="518403" y="5436685"/>
                    <a:pt x="521894" y="5422598"/>
                    <a:pt x="528930" y="5410510"/>
                  </a:cubicBezTo>
                  <a:cubicBezTo>
                    <a:pt x="384495" y="5355282"/>
                    <a:pt x="282981" y="5214602"/>
                    <a:pt x="282981" y="5050212"/>
                  </a:cubicBezTo>
                  <a:lnTo>
                    <a:pt x="282981" y="1264778"/>
                  </a:lnTo>
                  <a:lnTo>
                    <a:pt x="283420" y="1260424"/>
                  </a:lnTo>
                  <a:cubicBezTo>
                    <a:pt x="111236" y="1210948"/>
                    <a:pt x="0" y="1130174"/>
                    <a:pt x="0" y="1039170"/>
                  </a:cubicBezTo>
                  <a:cubicBezTo>
                    <a:pt x="0" y="938764"/>
                    <a:pt x="135407" y="850812"/>
                    <a:pt x="338481" y="803115"/>
                  </a:cubicBezTo>
                  <a:lnTo>
                    <a:pt x="291339" y="466488"/>
                  </a:lnTo>
                  <a:cubicBezTo>
                    <a:pt x="137207" y="419801"/>
                    <a:pt x="38637" y="345582"/>
                    <a:pt x="38637" y="262297"/>
                  </a:cubicBezTo>
                  <a:cubicBezTo>
                    <a:pt x="38637" y="117434"/>
                    <a:pt x="336848" y="0"/>
                    <a:pt x="704711" y="0"/>
                  </a:cubicBezTo>
                  <a:close/>
                </a:path>
              </a:pathLst>
            </a:custGeom>
            <a:solidFill>
              <a:srgbClr val="027696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grpSp>
          <p:nvGrpSpPr>
            <p:cNvPr id="33" name="Group 5">
              <a:extLst>
                <a:ext uri="{FF2B5EF4-FFF2-40B4-BE49-F238E27FC236}">
                  <a16:creationId xmlns:a16="http://schemas.microsoft.com/office/drawing/2014/main" id="{E775AF57-2CDE-41D3-8AD9-2390CAB598F4}"/>
                </a:ext>
              </a:extLst>
            </p:cNvPr>
            <p:cNvGrpSpPr/>
            <p:nvPr/>
          </p:nvGrpSpPr>
          <p:grpSpPr>
            <a:xfrm>
              <a:off x="4445616" y="1984252"/>
              <a:ext cx="669600" cy="2316832"/>
              <a:chOff x="4445616" y="1984252"/>
              <a:chExt cx="669600" cy="2316832"/>
            </a:xfrm>
          </p:grpSpPr>
          <p:sp>
            <p:nvSpPr>
              <p:cNvPr id="34" name="Round Same Side Corner Rectangle 6">
                <a:extLst>
                  <a:ext uri="{FF2B5EF4-FFF2-40B4-BE49-F238E27FC236}">
                    <a16:creationId xmlns:a16="http://schemas.microsoft.com/office/drawing/2014/main" id="{915604F9-B4E5-4EAE-940C-2E71AB3963F0}"/>
                  </a:ext>
                </a:extLst>
              </p:cNvPr>
              <p:cNvSpPr/>
              <p:nvPr/>
            </p:nvSpPr>
            <p:spPr>
              <a:xfrm rot="10800000">
                <a:off x="4445616" y="2111584"/>
                <a:ext cx="669600" cy="21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ysClr val="window" lastClr="FFFFFF">
                  <a:lumMod val="9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35" name="Oval 7">
                <a:extLst>
                  <a:ext uri="{FF2B5EF4-FFF2-40B4-BE49-F238E27FC236}">
                    <a16:creationId xmlns:a16="http://schemas.microsoft.com/office/drawing/2014/main" id="{F0312E11-A5B4-488A-8455-774DB84A9F17}"/>
                  </a:ext>
                </a:extLst>
              </p:cNvPr>
              <p:cNvSpPr/>
              <p:nvPr/>
            </p:nvSpPr>
            <p:spPr>
              <a:xfrm>
                <a:off x="4445616" y="1984252"/>
                <a:ext cx="668707" cy="228600"/>
              </a:xfrm>
              <a:prstGeom prst="ellipse">
                <a:avLst/>
              </a:prstGeom>
              <a:solidFill>
                <a:sysClr val="window" lastClr="FFFFFF">
                  <a:lumMod val="7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</p:grpSp>
      </p:grpSp>
      <p:grpSp>
        <p:nvGrpSpPr>
          <p:cNvPr id="36" name="Group 3">
            <a:extLst>
              <a:ext uri="{FF2B5EF4-FFF2-40B4-BE49-F238E27FC236}">
                <a16:creationId xmlns:a16="http://schemas.microsoft.com/office/drawing/2014/main" id="{29764BBB-D5C7-4065-B7DC-A27018D8A425}"/>
              </a:ext>
            </a:extLst>
          </p:cNvPr>
          <p:cNvGrpSpPr/>
          <p:nvPr/>
        </p:nvGrpSpPr>
        <p:grpSpPr>
          <a:xfrm>
            <a:off x="1467460" y="1183181"/>
            <a:ext cx="971004" cy="2557380"/>
            <a:chOff x="798294" y="1135284"/>
            <a:chExt cx="1366873" cy="3600000"/>
          </a:xfrm>
          <a:solidFill>
            <a:srgbClr val="027696"/>
          </a:solidFill>
        </p:grpSpPr>
        <p:sp>
          <p:nvSpPr>
            <p:cNvPr id="37" name="Round Same Side Corner Rectangle 8">
              <a:extLst>
                <a:ext uri="{FF2B5EF4-FFF2-40B4-BE49-F238E27FC236}">
                  <a16:creationId xmlns:a16="http://schemas.microsoft.com/office/drawing/2014/main" id="{053B930E-72CA-4008-B17F-1B2177A89F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2247" y="1135284"/>
              <a:ext cx="618968" cy="360000"/>
            </a:xfrm>
            <a:custGeom>
              <a:avLst/>
              <a:gdLst/>
              <a:ahLst/>
              <a:cxnLst/>
              <a:rect l="l" t="t" r="r" b="b"/>
              <a:pathLst>
                <a:path w="618968" h="360000">
                  <a:moveTo>
                    <a:pt x="309484" y="0"/>
                  </a:moveTo>
                  <a:cubicBezTo>
                    <a:pt x="480408" y="0"/>
                    <a:pt x="618968" y="138560"/>
                    <a:pt x="618968" y="309483"/>
                  </a:cubicBezTo>
                  <a:lnTo>
                    <a:pt x="613875" y="360000"/>
                  </a:lnTo>
                  <a:lnTo>
                    <a:pt x="5093" y="360000"/>
                  </a:lnTo>
                  <a:cubicBezTo>
                    <a:pt x="1413" y="343670"/>
                    <a:pt x="0" y="326742"/>
                    <a:pt x="0" y="309483"/>
                  </a:cubicBezTo>
                  <a:cubicBezTo>
                    <a:pt x="0" y="138560"/>
                    <a:pt x="138561" y="0"/>
                    <a:pt x="309484" y="0"/>
                  </a:cubicBezTo>
                  <a:close/>
                </a:path>
              </a:pathLst>
            </a:custGeom>
            <a:solidFill>
              <a:srgbClr val="027696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27696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38" name="Round Same Side Corner Rectangle 8">
              <a:extLst>
                <a:ext uri="{FF2B5EF4-FFF2-40B4-BE49-F238E27FC236}">
                  <a16:creationId xmlns:a16="http://schemas.microsoft.com/office/drawing/2014/main" id="{A0F1FAF7-C924-473B-9876-4BEB3A7C9F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5085" y="1495284"/>
              <a:ext cx="1093290" cy="360000"/>
            </a:xfrm>
            <a:custGeom>
              <a:avLst/>
              <a:gdLst/>
              <a:ahLst/>
              <a:cxnLst/>
              <a:rect l="l" t="t" r="r" b="b"/>
              <a:pathLst>
                <a:path w="1093290" h="360000">
                  <a:moveTo>
                    <a:pt x="120297" y="328818"/>
                  </a:moveTo>
                  <a:lnTo>
                    <a:pt x="972993" y="328818"/>
                  </a:lnTo>
                  <a:cubicBezTo>
                    <a:pt x="1016682" y="328818"/>
                    <a:pt x="1057826" y="339716"/>
                    <a:pt x="1093290" y="360000"/>
                  </a:cubicBezTo>
                  <a:lnTo>
                    <a:pt x="0" y="360000"/>
                  </a:lnTo>
                  <a:cubicBezTo>
                    <a:pt x="35464" y="339716"/>
                    <a:pt x="76608" y="328818"/>
                    <a:pt x="120297" y="328818"/>
                  </a:cubicBezTo>
                  <a:close/>
                  <a:moveTo>
                    <a:pt x="242255" y="0"/>
                  </a:moveTo>
                  <a:lnTo>
                    <a:pt x="851037" y="0"/>
                  </a:lnTo>
                  <a:cubicBezTo>
                    <a:pt x="827819" y="146975"/>
                    <a:pt x="700311" y="258967"/>
                    <a:pt x="546646" y="258967"/>
                  </a:cubicBezTo>
                  <a:cubicBezTo>
                    <a:pt x="392981" y="258967"/>
                    <a:pt x="265473" y="146975"/>
                    <a:pt x="242255" y="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27696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39" name="Round Same Side Corner Rectangle 8">
              <a:extLst>
                <a:ext uri="{FF2B5EF4-FFF2-40B4-BE49-F238E27FC236}">
                  <a16:creationId xmlns:a16="http://schemas.microsoft.com/office/drawing/2014/main" id="{48FF0E62-5C38-4C67-B750-7C093CF7B7C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8294" y="1855284"/>
              <a:ext cx="1366872" cy="360000"/>
            </a:xfrm>
            <a:custGeom>
              <a:avLst/>
              <a:gdLst/>
              <a:ahLst/>
              <a:cxnLst/>
              <a:rect l="l" t="t" r="r" b="b"/>
              <a:pathLst>
                <a:path w="1366872" h="360000">
                  <a:moveTo>
                    <a:pt x="136791" y="0"/>
                  </a:moveTo>
                  <a:lnTo>
                    <a:pt x="1230081" y="0"/>
                  </a:lnTo>
                  <a:cubicBezTo>
                    <a:pt x="1311706" y="42198"/>
                    <a:pt x="1366872" y="127610"/>
                    <a:pt x="1366872" y="225906"/>
                  </a:cubicBezTo>
                  <a:lnTo>
                    <a:pt x="1366872" y="360000"/>
                  </a:lnTo>
                  <a:lnTo>
                    <a:pt x="0" y="360000"/>
                  </a:lnTo>
                  <a:lnTo>
                    <a:pt x="0" y="225906"/>
                  </a:lnTo>
                  <a:cubicBezTo>
                    <a:pt x="0" y="127610"/>
                    <a:pt x="55166" y="42198"/>
                    <a:pt x="136791" y="0"/>
                  </a:cubicBezTo>
                  <a:close/>
                </a:path>
              </a:pathLst>
            </a:custGeom>
            <a:solidFill>
              <a:srgbClr val="027696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27696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40" name="Round Same Side Corner Rectangle 8">
              <a:extLst>
                <a:ext uri="{FF2B5EF4-FFF2-40B4-BE49-F238E27FC236}">
                  <a16:creationId xmlns:a16="http://schemas.microsoft.com/office/drawing/2014/main" id="{CEF1482F-9BC8-4946-AD19-FF8ADEDDF5A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8294" y="2215284"/>
              <a:ext cx="1366873" cy="360000"/>
            </a:xfrm>
            <a:custGeom>
              <a:avLst/>
              <a:gdLst/>
              <a:ahLst/>
              <a:cxnLst/>
              <a:rect l="l" t="t" r="r" b="b"/>
              <a:pathLst>
                <a:path w="1366873" h="360000">
                  <a:moveTo>
                    <a:pt x="0" y="0"/>
                  </a:moveTo>
                  <a:lnTo>
                    <a:pt x="1366872" y="0"/>
                  </a:lnTo>
                  <a:lnTo>
                    <a:pt x="1366872" y="106805"/>
                  </a:lnTo>
                  <a:lnTo>
                    <a:pt x="1366873" y="106805"/>
                  </a:lnTo>
                  <a:lnTo>
                    <a:pt x="1366873" y="360000"/>
                  </a:lnTo>
                  <a:lnTo>
                    <a:pt x="1102603" y="360000"/>
                  </a:lnTo>
                  <a:lnTo>
                    <a:pt x="1102603" y="195949"/>
                  </a:lnTo>
                  <a:lnTo>
                    <a:pt x="1063282" y="195949"/>
                  </a:lnTo>
                  <a:lnTo>
                    <a:pt x="1062792" y="360000"/>
                  </a:lnTo>
                  <a:lnTo>
                    <a:pt x="303100" y="360000"/>
                  </a:lnTo>
                  <a:cubicBezTo>
                    <a:pt x="303263" y="305317"/>
                    <a:pt x="303426" y="250633"/>
                    <a:pt x="303590" y="195949"/>
                  </a:cubicBezTo>
                  <a:lnTo>
                    <a:pt x="264271" y="195949"/>
                  </a:lnTo>
                  <a:lnTo>
                    <a:pt x="264271" y="360000"/>
                  </a:lnTo>
                  <a:lnTo>
                    <a:pt x="1" y="360000"/>
                  </a:lnTo>
                  <a:lnTo>
                    <a:pt x="1" y="195949"/>
                  </a:lnTo>
                  <a:lnTo>
                    <a:pt x="0" y="195949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27696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41" name="Round Same Side Corner Rectangle 8">
              <a:extLst>
                <a:ext uri="{FF2B5EF4-FFF2-40B4-BE49-F238E27FC236}">
                  <a16:creationId xmlns:a16="http://schemas.microsoft.com/office/drawing/2014/main" id="{3BBFCB1F-95DB-48EC-8D44-DA2B427BF75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8295" y="2575284"/>
              <a:ext cx="1366872" cy="360000"/>
            </a:xfrm>
            <a:custGeom>
              <a:avLst/>
              <a:gdLst/>
              <a:ahLst/>
              <a:cxnLst/>
              <a:rect l="l" t="t" r="r" b="b"/>
              <a:pathLst>
                <a:path w="1366872" h="360000">
                  <a:moveTo>
                    <a:pt x="1102602" y="0"/>
                  </a:moveTo>
                  <a:lnTo>
                    <a:pt x="1366872" y="0"/>
                  </a:lnTo>
                  <a:lnTo>
                    <a:pt x="1366872" y="360000"/>
                  </a:lnTo>
                  <a:lnTo>
                    <a:pt x="1102602" y="360000"/>
                  </a:lnTo>
                  <a:close/>
                  <a:moveTo>
                    <a:pt x="303099" y="0"/>
                  </a:moveTo>
                  <a:lnTo>
                    <a:pt x="1062791" y="0"/>
                  </a:lnTo>
                  <a:lnTo>
                    <a:pt x="1061715" y="360000"/>
                  </a:lnTo>
                  <a:lnTo>
                    <a:pt x="302023" y="360000"/>
                  </a:lnTo>
                  <a:close/>
                  <a:moveTo>
                    <a:pt x="0" y="0"/>
                  </a:moveTo>
                  <a:lnTo>
                    <a:pt x="264270" y="0"/>
                  </a:lnTo>
                  <a:lnTo>
                    <a:pt x="264270" y="360000"/>
                  </a:lnTo>
                  <a:lnTo>
                    <a:pt x="0" y="360000"/>
                  </a:lnTo>
                  <a:close/>
                </a:path>
              </a:pathLst>
            </a:custGeom>
            <a:solidFill>
              <a:srgbClr val="027696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27696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42" name="Round Same Side Corner Rectangle 8">
              <a:extLst>
                <a:ext uri="{FF2B5EF4-FFF2-40B4-BE49-F238E27FC236}">
                  <a16:creationId xmlns:a16="http://schemas.microsoft.com/office/drawing/2014/main" id="{DBCD590A-AE6F-4ED9-84AB-A16C2ADA6DA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8295" y="2935284"/>
              <a:ext cx="1366872" cy="360000"/>
            </a:xfrm>
            <a:custGeom>
              <a:avLst/>
              <a:gdLst/>
              <a:ahLst/>
              <a:cxnLst/>
              <a:rect l="l" t="t" r="r" b="b"/>
              <a:pathLst>
                <a:path w="1366872" h="360000">
                  <a:moveTo>
                    <a:pt x="1102602" y="0"/>
                  </a:moveTo>
                  <a:lnTo>
                    <a:pt x="1366872" y="0"/>
                  </a:lnTo>
                  <a:lnTo>
                    <a:pt x="1366872" y="93634"/>
                  </a:lnTo>
                  <a:cubicBezTo>
                    <a:pt x="1366872" y="166610"/>
                    <a:pt x="1307713" y="225768"/>
                    <a:pt x="1234737" y="225768"/>
                  </a:cubicBezTo>
                  <a:cubicBezTo>
                    <a:pt x="1161761" y="225768"/>
                    <a:pt x="1102602" y="166610"/>
                    <a:pt x="1102602" y="93634"/>
                  </a:cubicBezTo>
                  <a:close/>
                  <a:moveTo>
                    <a:pt x="302023" y="0"/>
                  </a:moveTo>
                  <a:lnTo>
                    <a:pt x="1061715" y="0"/>
                  </a:lnTo>
                  <a:lnTo>
                    <a:pt x="1060639" y="360000"/>
                  </a:lnTo>
                  <a:lnTo>
                    <a:pt x="726527" y="360000"/>
                  </a:lnTo>
                  <a:lnTo>
                    <a:pt x="726527" y="314913"/>
                  </a:lnTo>
                  <a:lnTo>
                    <a:pt x="627437" y="314913"/>
                  </a:lnTo>
                  <a:lnTo>
                    <a:pt x="627437" y="360000"/>
                  </a:lnTo>
                  <a:lnTo>
                    <a:pt x="300947" y="360000"/>
                  </a:lnTo>
                  <a:close/>
                  <a:moveTo>
                    <a:pt x="0" y="0"/>
                  </a:moveTo>
                  <a:lnTo>
                    <a:pt x="264270" y="0"/>
                  </a:lnTo>
                  <a:lnTo>
                    <a:pt x="264270" y="93634"/>
                  </a:lnTo>
                  <a:cubicBezTo>
                    <a:pt x="264270" y="166610"/>
                    <a:pt x="205112" y="225768"/>
                    <a:pt x="132135" y="225768"/>
                  </a:cubicBezTo>
                  <a:cubicBezTo>
                    <a:pt x="59159" y="225768"/>
                    <a:pt x="0" y="166610"/>
                    <a:pt x="0" y="93634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27696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43" name="Round Same Side Corner Rectangle 8">
              <a:extLst>
                <a:ext uri="{FF2B5EF4-FFF2-40B4-BE49-F238E27FC236}">
                  <a16:creationId xmlns:a16="http://schemas.microsoft.com/office/drawing/2014/main" id="{D13711CE-E125-4D17-A700-2185F2A3D77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98166" y="3295284"/>
              <a:ext cx="760768" cy="360000"/>
            </a:xfrm>
            <a:custGeom>
              <a:avLst/>
              <a:gdLst/>
              <a:ahLst/>
              <a:cxnLst/>
              <a:rect l="l" t="t" r="r" b="b"/>
              <a:pathLst>
                <a:path w="760768" h="360000">
                  <a:moveTo>
                    <a:pt x="426656" y="0"/>
                  </a:moveTo>
                  <a:lnTo>
                    <a:pt x="760768" y="0"/>
                  </a:lnTo>
                  <a:lnTo>
                    <a:pt x="759691" y="360000"/>
                  </a:lnTo>
                  <a:lnTo>
                    <a:pt x="426656" y="360000"/>
                  </a:lnTo>
                  <a:close/>
                  <a:moveTo>
                    <a:pt x="1076" y="0"/>
                  </a:moveTo>
                  <a:lnTo>
                    <a:pt x="327566" y="0"/>
                  </a:lnTo>
                  <a:lnTo>
                    <a:pt x="327566" y="360000"/>
                  </a:lnTo>
                  <a:lnTo>
                    <a:pt x="0" y="360000"/>
                  </a:lnTo>
                  <a:close/>
                </a:path>
              </a:pathLst>
            </a:custGeom>
            <a:solidFill>
              <a:srgbClr val="027696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27696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44" name="Round Same Side Corner Rectangle 8">
              <a:extLst>
                <a:ext uri="{FF2B5EF4-FFF2-40B4-BE49-F238E27FC236}">
                  <a16:creationId xmlns:a16="http://schemas.microsoft.com/office/drawing/2014/main" id="{E07B1716-2294-4ABF-AF85-DAE0697FFE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97090" y="3655284"/>
              <a:ext cx="760767" cy="360000"/>
            </a:xfrm>
            <a:custGeom>
              <a:avLst/>
              <a:gdLst/>
              <a:ahLst/>
              <a:cxnLst/>
              <a:rect l="l" t="t" r="r" b="b"/>
              <a:pathLst>
                <a:path w="760767" h="360000">
                  <a:moveTo>
                    <a:pt x="427732" y="0"/>
                  </a:moveTo>
                  <a:lnTo>
                    <a:pt x="760767" y="0"/>
                  </a:lnTo>
                  <a:lnTo>
                    <a:pt x="759691" y="360000"/>
                  </a:lnTo>
                  <a:lnTo>
                    <a:pt x="427732" y="360000"/>
                  </a:lnTo>
                  <a:close/>
                  <a:moveTo>
                    <a:pt x="1076" y="0"/>
                  </a:moveTo>
                  <a:lnTo>
                    <a:pt x="328642" y="0"/>
                  </a:lnTo>
                  <a:lnTo>
                    <a:pt x="328642" y="360000"/>
                  </a:lnTo>
                  <a:lnTo>
                    <a:pt x="0" y="360000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27696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45" name="Round Same Side Corner Rectangle 8">
              <a:extLst>
                <a:ext uri="{FF2B5EF4-FFF2-40B4-BE49-F238E27FC236}">
                  <a16:creationId xmlns:a16="http://schemas.microsoft.com/office/drawing/2014/main" id="{93C6BCBE-0A83-492E-8ECA-0D8209909E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96013" y="4015284"/>
              <a:ext cx="760768" cy="360000"/>
            </a:xfrm>
            <a:custGeom>
              <a:avLst/>
              <a:gdLst/>
              <a:ahLst/>
              <a:cxnLst/>
              <a:rect l="l" t="t" r="r" b="b"/>
              <a:pathLst>
                <a:path w="760768" h="360000">
                  <a:moveTo>
                    <a:pt x="428809" y="0"/>
                  </a:moveTo>
                  <a:lnTo>
                    <a:pt x="760768" y="0"/>
                  </a:lnTo>
                  <a:lnTo>
                    <a:pt x="759692" y="360000"/>
                  </a:lnTo>
                  <a:lnTo>
                    <a:pt x="428809" y="360000"/>
                  </a:lnTo>
                  <a:close/>
                  <a:moveTo>
                    <a:pt x="1077" y="0"/>
                  </a:moveTo>
                  <a:lnTo>
                    <a:pt x="329719" y="0"/>
                  </a:lnTo>
                  <a:lnTo>
                    <a:pt x="329719" y="360000"/>
                  </a:lnTo>
                  <a:lnTo>
                    <a:pt x="0" y="360000"/>
                  </a:lnTo>
                  <a:close/>
                </a:path>
              </a:pathLst>
            </a:custGeom>
            <a:solidFill>
              <a:srgbClr val="027696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27696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46" name="Round Same Side Corner Rectangle 8">
              <a:extLst>
                <a:ext uri="{FF2B5EF4-FFF2-40B4-BE49-F238E27FC236}">
                  <a16:creationId xmlns:a16="http://schemas.microsoft.com/office/drawing/2014/main" id="{AA289209-EBF1-41F2-A820-9D1E0DE7AB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95431" y="4375284"/>
              <a:ext cx="760274" cy="360000"/>
            </a:xfrm>
            <a:custGeom>
              <a:avLst/>
              <a:gdLst/>
              <a:ahLst/>
              <a:cxnLst/>
              <a:rect l="l" t="t" r="r" b="b"/>
              <a:pathLst>
                <a:path w="760274" h="360000">
                  <a:moveTo>
                    <a:pt x="429391" y="0"/>
                  </a:moveTo>
                  <a:lnTo>
                    <a:pt x="760274" y="0"/>
                  </a:lnTo>
                  <a:cubicBezTo>
                    <a:pt x="760080" y="64950"/>
                    <a:pt x="759886" y="129900"/>
                    <a:pt x="759692" y="194850"/>
                  </a:cubicBezTo>
                  <a:cubicBezTo>
                    <a:pt x="759692" y="286060"/>
                    <a:pt x="685751" y="360000"/>
                    <a:pt x="594541" y="360000"/>
                  </a:cubicBezTo>
                  <a:cubicBezTo>
                    <a:pt x="503331" y="360000"/>
                    <a:pt x="429391" y="286060"/>
                    <a:pt x="429391" y="194850"/>
                  </a:cubicBezTo>
                  <a:close/>
                  <a:moveTo>
                    <a:pt x="583" y="0"/>
                  </a:moveTo>
                  <a:lnTo>
                    <a:pt x="330301" y="0"/>
                  </a:lnTo>
                  <a:lnTo>
                    <a:pt x="330301" y="194849"/>
                  </a:lnTo>
                  <a:cubicBezTo>
                    <a:pt x="330301" y="286059"/>
                    <a:pt x="256361" y="359999"/>
                    <a:pt x="165151" y="359999"/>
                  </a:cubicBezTo>
                  <a:cubicBezTo>
                    <a:pt x="73941" y="359999"/>
                    <a:pt x="0" y="286059"/>
                    <a:pt x="0" y="194849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27696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47913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ángulo redondeado 57"/>
          <p:cNvSpPr/>
          <p:nvPr/>
        </p:nvSpPr>
        <p:spPr>
          <a:xfrm>
            <a:off x="468437" y="1116161"/>
            <a:ext cx="2592288" cy="38884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Text Placeholder 1"/>
          <p:cNvSpPr txBox="1">
            <a:spLocks/>
          </p:cNvSpPr>
          <p:nvPr/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rPr>
              <a:t>Fully Editable Icon Sets : A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3" name="TextBox 61">
            <a:extLst>
              <a:ext uri="{FF2B5EF4-FFF2-40B4-BE49-F238E27FC236}">
                <a16:creationId xmlns:a16="http://schemas.microsoft.com/office/drawing/2014/main" id="{5E70EC07-AFEE-462E-A02B-EF146A633B3D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400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200" b="1" dirty="0">
                <a:solidFill>
                  <a:prstClr val="white"/>
                </a:solidFill>
                <a:ea typeface="Arial Unicode MS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prstClr val="white"/>
              </a:solidFill>
              <a:ea typeface="Arial Unicode MS"/>
              <a:cs typeface="Arial" pitchFamily="34" charset="0"/>
            </a:endParaRPr>
          </a:p>
        </p:txBody>
      </p:sp>
      <p:sp>
        <p:nvSpPr>
          <p:cNvPr id="4" name="TextBox 62">
            <a:extLst>
              <a:ext uri="{FF2B5EF4-FFF2-40B4-BE49-F238E27FC236}">
                <a16:creationId xmlns:a16="http://schemas.microsoft.com/office/drawing/2014/main" id="{F0D1868F-59F5-4F9A-878B-2780B94F9C32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400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200" b="1" dirty="0">
                <a:solidFill>
                  <a:prstClr val="white"/>
                </a:solidFill>
                <a:ea typeface="Arial Unicode MS"/>
                <a:cs typeface="Arial" pitchFamily="34" charset="0"/>
              </a:rPr>
              <a:t>You can Change Fill Color &amp;</a:t>
            </a:r>
          </a:p>
          <a:p>
            <a:pPr defTabSz="914400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200" b="1" dirty="0">
                <a:solidFill>
                  <a:prstClr val="white"/>
                </a:solidFill>
                <a:ea typeface="Arial Unicode MS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prstClr val="white"/>
              </a:solidFill>
              <a:ea typeface="Arial Unicode MS"/>
              <a:cs typeface="Arial" pitchFamily="34" charset="0"/>
            </a:endParaRPr>
          </a:p>
        </p:txBody>
      </p:sp>
      <p:sp>
        <p:nvSpPr>
          <p:cNvPr id="6" name="TextBox 64">
            <a:extLst>
              <a:ext uri="{FF2B5EF4-FFF2-40B4-BE49-F238E27FC236}">
                <a16:creationId xmlns:a16="http://schemas.microsoft.com/office/drawing/2014/main" id="{34FA9AA8-2E8F-41A7-ACE8-CC7A3D42E2D6}"/>
              </a:ext>
            </a:extLst>
          </p:cNvPr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400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2400" b="1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rPr>
              <a:t>FREE </a:t>
            </a:r>
          </a:p>
          <a:p>
            <a:pPr defTabSz="914400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2400" b="1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rPr>
              <a:t>PPT TEMPLATES</a:t>
            </a:r>
          </a:p>
        </p:txBody>
      </p:sp>
      <p:sp>
        <p:nvSpPr>
          <p:cNvPr id="7" name="Freeform 47">
            <a:extLst>
              <a:ext uri="{FF2B5EF4-FFF2-40B4-BE49-F238E27FC236}">
                <a16:creationId xmlns:a16="http://schemas.microsoft.com/office/drawing/2014/main" id="{3E295ABE-62F1-4860-920E-B0726A7B583B}"/>
              </a:ext>
            </a:extLst>
          </p:cNvPr>
          <p:cNvSpPr>
            <a:spLocks noChangeAspect="1"/>
          </p:cNvSpPr>
          <p:nvPr/>
        </p:nvSpPr>
        <p:spPr>
          <a:xfrm>
            <a:off x="3706960" y="1353413"/>
            <a:ext cx="360219" cy="360000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8" name="Freeform 48">
            <a:extLst>
              <a:ext uri="{FF2B5EF4-FFF2-40B4-BE49-F238E27FC236}">
                <a16:creationId xmlns:a16="http://schemas.microsoft.com/office/drawing/2014/main" id="{94997225-E470-4538-9D4F-5D2A63C5C491}"/>
              </a:ext>
            </a:extLst>
          </p:cNvPr>
          <p:cNvSpPr>
            <a:spLocks noChangeAspect="1"/>
          </p:cNvSpPr>
          <p:nvPr/>
        </p:nvSpPr>
        <p:spPr>
          <a:xfrm>
            <a:off x="4282582" y="1383506"/>
            <a:ext cx="360000" cy="299814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9" name="Freeform 49">
            <a:extLst>
              <a:ext uri="{FF2B5EF4-FFF2-40B4-BE49-F238E27FC236}">
                <a16:creationId xmlns:a16="http://schemas.microsoft.com/office/drawing/2014/main" id="{1FF396BD-EE9F-4B8E-B677-D43FD2CBC156}"/>
              </a:ext>
            </a:extLst>
          </p:cNvPr>
          <p:cNvSpPr>
            <a:spLocks noChangeAspect="1"/>
          </p:cNvSpPr>
          <p:nvPr/>
        </p:nvSpPr>
        <p:spPr>
          <a:xfrm>
            <a:off x="5449552" y="1373426"/>
            <a:ext cx="319975" cy="319975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0" name="Freeform 50">
            <a:extLst>
              <a:ext uri="{FF2B5EF4-FFF2-40B4-BE49-F238E27FC236}">
                <a16:creationId xmlns:a16="http://schemas.microsoft.com/office/drawing/2014/main" id="{5AEC9591-BB25-4165-BBCA-C21CF897B7DB}"/>
              </a:ext>
            </a:extLst>
          </p:cNvPr>
          <p:cNvSpPr>
            <a:spLocks noChangeAspect="1"/>
          </p:cNvSpPr>
          <p:nvPr/>
        </p:nvSpPr>
        <p:spPr>
          <a:xfrm>
            <a:off x="4851982" y="1381413"/>
            <a:ext cx="360000" cy="304000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1" name="Teardrop 9">
            <a:extLst>
              <a:ext uri="{FF2B5EF4-FFF2-40B4-BE49-F238E27FC236}">
                <a16:creationId xmlns:a16="http://schemas.microsoft.com/office/drawing/2014/main" id="{0A39723D-067B-4926-BBD9-E04440165783}"/>
              </a:ext>
            </a:extLst>
          </p:cNvPr>
          <p:cNvSpPr>
            <a:spLocks noChangeAspect="1"/>
          </p:cNvSpPr>
          <p:nvPr/>
        </p:nvSpPr>
        <p:spPr>
          <a:xfrm rot="18900000">
            <a:off x="6023939" y="2076781"/>
            <a:ext cx="348493" cy="297430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2" name="Freeform 97">
            <a:extLst>
              <a:ext uri="{FF2B5EF4-FFF2-40B4-BE49-F238E27FC236}">
                <a16:creationId xmlns:a16="http://schemas.microsoft.com/office/drawing/2014/main" id="{A738B5F4-7106-4CF4-AF48-1D70D06B77D6}"/>
              </a:ext>
            </a:extLst>
          </p:cNvPr>
          <p:cNvSpPr>
            <a:spLocks noChangeAspect="1"/>
          </p:cNvSpPr>
          <p:nvPr/>
        </p:nvSpPr>
        <p:spPr>
          <a:xfrm>
            <a:off x="6513205" y="1376236"/>
            <a:ext cx="420675" cy="314355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3" name="Donut 22">
            <a:extLst>
              <a:ext uri="{FF2B5EF4-FFF2-40B4-BE49-F238E27FC236}">
                <a16:creationId xmlns:a16="http://schemas.microsoft.com/office/drawing/2014/main" id="{D7887DE2-B42F-4A22-B8C0-BC9E29429FFF}"/>
              </a:ext>
            </a:extLst>
          </p:cNvPr>
          <p:cNvSpPr>
            <a:spLocks noChangeAspect="1"/>
          </p:cNvSpPr>
          <p:nvPr/>
        </p:nvSpPr>
        <p:spPr>
          <a:xfrm>
            <a:off x="7679627" y="1441217"/>
            <a:ext cx="360000" cy="184392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4" name="Freeform 99">
            <a:extLst>
              <a:ext uri="{FF2B5EF4-FFF2-40B4-BE49-F238E27FC236}">
                <a16:creationId xmlns:a16="http://schemas.microsoft.com/office/drawing/2014/main" id="{03310A10-A303-42D5-8266-4423C45B2EB8}"/>
              </a:ext>
            </a:extLst>
          </p:cNvPr>
          <p:cNvSpPr>
            <a:spLocks noChangeAspect="1"/>
          </p:cNvSpPr>
          <p:nvPr/>
        </p:nvSpPr>
        <p:spPr>
          <a:xfrm>
            <a:off x="6066104" y="1368148"/>
            <a:ext cx="264162" cy="330530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5" name="Oval 10">
            <a:extLst>
              <a:ext uri="{FF2B5EF4-FFF2-40B4-BE49-F238E27FC236}">
                <a16:creationId xmlns:a16="http://schemas.microsoft.com/office/drawing/2014/main" id="{FDBC464D-DDAF-4410-999E-5077498B74BD}"/>
              </a:ext>
            </a:extLst>
          </p:cNvPr>
          <p:cNvSpPr/>
          <p:nvPr/>
        </p:nvSpPr>
        <p:spPr>
          <a:xfrm>
            <a:off x="7124399" y="1368839"/>
            <a:ext cx="330674" cy="329148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6" name="Freeform 101">
            <a:extLst>
              <a:ext uri="{FF2B5EF4-FFF2-40B4-BE49-F238E27FC236}">
                <a16:creationId xmlns:a16="http://schemas.microsoft.com/office/drawing/2014/main" id="{1E2241B2-4049-4851-9655-49C8256FC784}"/>
              </a:ext>
            </a:extLst>
          </p:cNvPr>
          <p:cNvSpPr/>
          <p:nvPr/>
        </p:nvSpPr>
        <p:spPr>
          <a:xfrm>
            <a:off x="8293275" y="1404641"/>
            <a:ext cx="193444" cy="257545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grpSp>
        <p:nvGrpSpPr>
          <p:cNvPr id="17" name="Group 102">
            <a:extLst>
              <a:ext uri="{FF2B5EF4-FFF2-40B4-BE49-F238E27FC236}">
                <a16:creationId xmlns:a16="http://schemas.microsoft.com/office/drawing/2014/main" id="{74793554-D386-4661-A7BE-50F81F7FBC07}"/>
              </a:ext>
            </a:extLst>
          </p:cNvPr>
          <p:cNvGrpSpPr>
            <a:grpSpLocks noChangeAspect="1"/>
          </p:cNvGrpSpPr>
          <p:nvPr/>
        </p:nvGrpSpPr>
        <p:grpSpPr>
          <a:xfrm>
            <a:off x="6612876" y="2045497"/>
            <a:ext cx="221332" cy="360000"/>
            <a:chOff x="2071598" y="2060848"/>
            <a:chExt cx="1917605" cy="3137144"/>
          </a:xfrm>
          <a:solidFill>
            <a:srgbClr val="4BACC6"/>
          </a:solidFill>
        </p:grpSpPr>
        <p:sp>
          <p:nvSpPr>
            <p:cNvPr id="18" name="Freeform 103">
              <a:extLst>
                <a:ext uri="{FF2B5EF4-FFF2-40B4-BE49-F238E27FC236}">
                  <a16:creationId xmlns:a16="http://schemas.microsoft.com/office/drawing/2014/main" id="{2EB18116-B943-491E-B3E8-8D3FF035565A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19" name="Freeform 104">
              <a:extLst>
                <a:ext uri="{FF2B5EF4-FFF2-40B4-BE49-F238E27FC236}">
                  <a16:creationId xmlns:a16="http://schemas.microsoft.com/office/drawing/2014/main" id="{202493B4-EFE7-4075-B773-44BDF1BBE3A8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20" name="Freeform 105">
              <a:extLst>
                <a:ext uri="{FF2B5EF4-FFF2-40B4-BE49-F238E27FC236}">
                  <a16:creationId xmlns:a16="http://schemas.microsoft.com/office/drawing/2014/main" id="{B34B6770-4D68-4364-B341-42A01F36A313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21" name="Freeform 106">
              <a:extLst>
                <a:ext uri="{FF2B5EF4-FFF2-40B4-BE49-F238E27FC236}">
                  <a16:creationId xmlns:a16="http://schemas.microsoft.com/office/drawing/2014/main" id="{505BBC26-DA91-42CC-AD97-56A07F1BE6D4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</p:grpSp>
      <p:sp>
        <p:nvSpPr>
          <p:cNvPr id="22" name="Freeform 107">
            <a:extLst>
              <a:ext uri="{FF2B5EF4-FFF2-40B4-BE49-F238E27FC236}">
                <a16:creationId xmlns:a16="http://schemas.microsoft.com/office/drawing/2014/main" id="{7BC1603B-D25E-4815-9E64-72D3F50B6AA9}"/>
              </a:ext>
            </a:extLst>
          </p:cNvPr>
          <p:cNvSpPr>
            <a:spLocks noChangeAspect="1"/>
          </p:cNvSpPr>
          <p:nvPr/>
        </p:nvSpPr>
        <p:spPr>
          <a:xfrm>
            <a:off x="7232016" y="2045497"/>
            <a:ext cx="115441" cy="360000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23" name="Freeform 108">
            <a:extLst>
              <a:ext uri="{FF2B5EF4-FFF2-40B4-BE49-F238E27FC236}">
                <a16:creationId xmlns:a16="http://schemas.microsoft.com/office/drawing/2014/main" id="{5EBE6C33-32F2-4B55-9020-C6BF5249D877}"/>
              </a:ext>
            </a:extLst>
          </p:cNvPr>
          <p:cNvSpPr/>
          <p:nvPr/>
        </p:nvSpPr>
        <p:spPr>
          <a:xfrm>
            <a:off x="4861480" y="2037091"/>
            <a:ext cx="341005" cy="376812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24" name="Oval 8">
            <a:extLst>
              <a:ext uri="{FF2B5EF4-FFF2-40B4-BE49-F238E27FC236}">
                <a16:creationId xmlns:a16="http://schemas.microsoft.com/office/drawing/2014/main" id="{81F9F455-E22A-42E6-ABFD-D95D7DB78485}"/>
              </a:ext>
            </a:extLst>
          </p:cNvPr>
          <p:cNvSpPr/>
          <p:nvPr/>
        </p:nvSpPr>
        <p:spPr>
          <a:xfrm>
            <a:off x="5430443" y="2045477"/>
            <a:ext cx="358193" cy="36004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grpSp>
        <p:nvGrpSpPr>
          <p:cNvPr id="25" name="Group 110">
            <a:extLst>
              <a:ext uri="{FF2B5EF4-FFF2-40B4-BE49-F238E27FC236}">
                <a16:creationId xmlns:a16="http://schemas.microsoft.com/office/drawing/2014/main" id="{173DDEEA-983C-40B8-BC6B-39049133A5FC}"/>
              </a:ext>
            </a:extLst>
          </p:cNvPr>
          <p:cNvGrpSpPr/>
          <p:nvPr/>
        </p:nvGrpSpPr>
        <p:grpSpPr>
          <a:xfrm>
            <a:off x="4292080" y="2037091"/>
            <a:ext cx="341005" cy="376812"/>
            <a:chOff x="4835382" y="73243"/>
            <a:chExt cx="2920830" cy="3227535"/>
          </a:xfrm>
          <a:solidFill>
            <a:srgbClr val="4BACC6"/>
          </a:solidFill>
        </p:grpSpPr>
        <p:sp>
          <p:nvSpPr>
            <p:cNvPr id="26" name="Freeform 111">
              <a:extLst>
                <a:ext uri="{FF2B5EF4-FFF2-40B4-BE49-F238E27FC236}">
                  <a16:creationId xmlns:a16="http://schemas.microsoft.com/office/drawing/2014/main" id="{79B511AC-243A-4E3D-BC8C-9FE7C759EB6D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27" name="Oval 37">
              <a:extLst>
                <a:ext uri="{FF2B5EF4-FFF2-40B4-BE49-F238E27FC236}">
                  <a16:creationId xmlns:a16="http://schemas.microsoft.com/office/drawing/2014/main" id="{A5A8669D-74DE-48D9-8D64-DF410FD92883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</p:grpSp>
      <p:sp>
        <p:nvSpPr>
          <p:cNvPr id="28" name="Rectangle 19">
            <a:extLst>
              <a:ext uri="{FF2B5EF4-FFF2-40B4-BE49-F238E27FC236}">
                <a16:creationId xmlns:a16="http://schemas.microsoft.com/office/drawing/2014/main" id="{DDA6DA89-A502-4C5E-9EBC-96B8DE604F51}"/>
              </a:ext>
            </a:extLst>
          </p:cNvPr>
          <p:cNvSpPr/>
          <p:nvPr/>
        </p:nvSpPr>
        <p:spPr>
          <a:xfrm>
            <a:off x="3734269" y="2057538"/>
            <a:ext cx="305600" cy="335918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29" name="Freeform 114">
            <a:extLst>
              <a:ext uri="{FF2B5EF4-FFF2-40B4-BE49-F238E27FC236}">
                <a16:creationId xmlns:a16="http://schemas.microsoft.com/office/drawing/2014/main" id="{A0C65D2D-D79C-4A64-A8DD-5CC348C3ECEB}"/>
              </a:ext>
            </a:extLst>
          </p:cNvPr>
          <p:cNvSpPr>
            <a:spLocks noChangeAspect="1"/>
          </p:cNvSpPr>
          <p:nvPr/>
        </p:nvSpPr>
        <p:spPr>
          <a:xfrm>
            <a:off x="7672979" y="2045497"/>
            <a:ext cx="373296" cy="360000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0" name="Rounded Rectangle 31">
            <a:extLst>
              <a:ext uri="{FF2B5EF4-FFF2-40B4-BE49-F238E27FC236}">
                <a16:creationId xmlns:a16="http://schemas.microsoft.com/office/drawing/2014/main" id="{25F30C60-21E1-4EB7-9F71-788F9679A455}"/>
              </a:ext>
            </a:extLst>
          </p:cNvPr>
          <p:cNvSpPr>
            <a:spLocks noChangeAspect="1"/>
          </p:cNvSpPr>
          <p:nvPr/>
        </p:nvSpPr>
        <p:spPr>
          <a:xfrm>
            <a:off x="3760469" y="2821406"/>
            <a:ext cx="253200" cy="360000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1" name="Oval 47">
            <a:extLst>
              <a:ext uri="{FF2B5EF4-FFF2-40B4-BE49-F238E27FC236}">
                <a16:creationId xmlns:a16="http://schemas.microsoft.com/office/drawing/2014/main" id="{42EE1D79-8F4A-4EA3-94B7-D98569901374}"/>
              </a:ext>
            </a:extLst>
          </p:cNvPr>
          <p:cNvSpPr>
            <a:spLocks noChangeAspect="1"/>
          </p:cNvSpPr>
          <p:nvPr/>
        </p:nvSpPr>
        <p:spPr>
          <a:xfrm>
            <a:off x="8209997" y="2045497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2" name="Oval 50">
            <a:extLst>
              <a:ext uri="{FF2B5EF4-FFF2-40B4-BE49-F238E27FC236}">
                <a16:creationId xmlns:a16="http://schemas.microsoft.com/office/drawing/2014/main" id="{2C59F082-4803-48F5-99D2-E6A158DEEC2D}"/>
              </a:ext>
            </a:extLst>
          </p:cNvPr>
          <p:cNvSpPr>
            <a:spLocks noChangeAspect="1"/>
          </p:cNvSpPr>
          <p:nvPr/>
        </p:nvSpPr>
        <p:spPr>
          <a:xfrm>
            <a:off x="4303211" y="2821406"/>
            <a:ext cx="318743" cy="360000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3" name="Heart 17">
            <a:extLst>
              <a:ext uri="{FF2B5EF4-FFF2-40B4-BE49-F238E27FC236}">
                <a16:creationId xmlns:a16="http://schemas.microsoft.com/office/drawing/2014/main" id="{F4609635-D2C5-4D82-8067-11C95DF940A4}"/>
              </a:ext>
            </a:extLst>
          </p:cNvPr>
          <p:cNvSpPr/>
          <p:nvPr/>
        </p:nvSpPr>
        <p:spPr>
          <a:xfrm>
            <a:off x="6027872" y="2833290"/>
            <a:ext cx="340626" cy="333972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4" name="Rounded Rectangle 25">
            <a:extLst>
              <a:ext uri="{FF2B5EF4-FFF2-40B4-BE49-F238E27FC236}">
                <a16:creationId xmlns:a16="http://schemas.microsoft.com/office/drawing/2014/main" id="{8016C920-1F92-4613-9666-C84B502F8BA3}"/>
              </a:ext>
            </a:extLst>
          </p:cNvPr>
          <p:cNvSpPr/>
          <p:nvPr/>
        </p:nvSpPr>
        <p:spPr>
          <a:xfrm>
            <a:off x="5440459" y="2858907"/>
            <a:ext cx="338160" cy="284999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5" name="Chord 32">
            <a:extLst>
              <a:ext uri="{FF2B5EF4-FFF2-40B4-BE49-F238E27FC236}">
                <a16:creationId xmlns:a16="http://schemas.microsoft.com/office/drawing/2014/main" id="{87F0F068-B65C-4DF6-AA3E-7549D0CFC21F}"/>
              </a:ext>
            </a:extLst>
          </p:cNvPr>
          <p:cNvSpPr/>
          <p:nvPr/>
        </p:nvSpPr>
        <p:spPr>
          <a:xfrm>
            <a:off x="4862902" y="2833809"/>
            <a:ext cx="338160" cy="335194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6" name="Rounded Rectangle 40">
            <a:extLst>
              <a:ext uri="{FF2B5EF4-FFF2-40B4-BE49-F238E27FC236}">
                <a16:creationId xmlns:a16="http://schemas.microsoft.com/office/drawing/2014/main" id="{A92593E0-5CE4-43DB-AB09-24EE2A01262D}"/>
              </a:ext>
            </a:extLst>
          </p:cNvPr>
          <p:cNvSpPr/>
          <p:nvPr/>
        </p:nvSpPr>
        <p:spPr>
          <a:xfrm rot="2942052">
            <a:off x="6566376" y="2834205"/>
            <a:ext cx="314333" cy="334403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7" name="Rounded Rectangle 7">
            <a:extLst>
              <a:ext uri="{FF2B5EF4-FFF2-40B4-BE49-F238E27FC236}">
                <a16:creationId xmlns:a16="http://schemas.microsoft.com/office/drawing/2014/main" id="{F7805239-E0E4-45AD-8D39-5CC4B6E281EF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4976755" y="3535534"/>
            <a:ext cx="110455" cy="432000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8" name="Rounded Rectangle 17">
            <a:extLst>
              <a:ext uri="{FF2B5EF4-FFF2-40B4-BE49-F238E27FC236}">
                <a16:creationId xmlns:a16="http://schemas.microsoft.com/office/drawing/2014/main" id="{DE18D749-0809-45F6-B75B-FB3965963866}"/>
              </a:ext>
            </a:extLst>
          </p:cNvPr>
          <p:cNvSpPr>
            <a:spLocks noChangeAspect="1"/>
          </p:cNvSpPr>
          <p:nvPr/>
        </p:nvSpPr>
        <p:spPr>
          <a:xfrm>
            <a:off x="8276866" y="2821406"/>
            <a:ext cx="226262" cy="360000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9" name="Oval 21">
            <a:extLst>
              <a:ext uri="{FF2B5EF4-FFF2-40B4-BE49-F238E27FC236}">
                <a16:creationId xmlns:a16="http://schemas.microsoft.com/office/drawing/2014/main" id="{C19B37D2-2EA6-4899-BDB2-BE99FC83D7A3}"/>
              </a:ext>
            </a:extLst>
          </p:cNvPr>
          <p:cNvSpPr>
            <a:spLocks noChangeAspect="1"/>
          </p:cNvSpPr>
          <p:nvPr/>
        </p:nvSpPr>
        <p:spPr>
          <a:xfrm>
            <a:off x="7109736" y="2821406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0" name="Oval 25">
            <a:extLst>
              <a:ext uri="{FF2B5EF4-FFF2-40B4-BE49-F238E27FC236}">
                <a16:creationId xmlns:a16="http://schemas.microsoft.com/office/drawing/2014/main" id="{AC05FB39-B6BE-456E-AA83-BC6891F20D5C}"/>
              </a:ext>
            </a:extLst>
          </p:cNvPr>
          <p:cNvSpPr>
            <a:spLocks noChangeAspect="1"/>
          </p:cNvSpPr>
          <p:nvPr/>
        </p:nvSpPr>
        <p:spPr>
          <a:xfrm>
            <a:off x="7679872" y="2821406"/>
            <a:ext cx="359510" cy="360000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1" name="Block Arc 20">
            <a:extLst>
              <a:ext uri="{FF2B5EF4-FFF2-40B4-BE49-F238E27FC236}">
                <a16:creationId xmlns:a16="http://schemas.microsoft.com/office/drawing/2014/main" id="{6DC553CA-E346-4428-BA29-A271771E60B2}"/>
              </a:ext>
            </a:extLst>
          </p:cNvPr>
          <p:cNvSpPr>
            <a:spLocks noChangeAspect="1"/>
          </p:cNvSpPr>
          <p:nvPr/>
        </p:nvSpPr>
        <p:spPr>
          <a:xfrm rot="10800000">
            <a:off x="4296578" y="3571534"/>
            <a:ext cx="332010" cy="360000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2" name="Block Arc 11">
            <a:extLst>
              <a:ext uri="{FF2B5EF4-FFF2-40B4-BE49-F238E27FC236}">
                <a16:creationId xmlns:a16="http://schemas.microsoft.com/office/drawing/2014/main" id="{420C1528-04B2-494A-8EF2-5E79B54A947F}"/>
              </a:ext>
            </a:extLst>
          </p:cNvPr>
          <p:cNvSpPr/>
          <p:nvPr/>
        </p:nvSpPr>
        <p:spPr>
          <a:xfrm rot="10800000">
            <a:off x="6614789" y="3560896"/>
            <a:ext cx="217507" cy="353911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3" name="Rectangle 21">
            <a:extLst>
              <a:ext uri="{FF2B5EF4-FFF2-40B4-BE49-F238E27FC236}">
                <a16:creationId xmlns:a16="http://schemas.microsoft.com/office/drawing/2014/main" id="{DF6FDE46-8478-4A0F-91C9-5213F9F75F49}"/>
              </a:ext>
            </a:extLst>
          </p:cNvPr>
          <p:cNvSpPr/>
          <p:nvPr/>
        </p:nvSpPr>
        <p:spPr>
          <a:xfrm>
            <a:off x="5437664" y="3655251"/>
            <a:ext cx="343751" cy="192566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4" name="Round Same Side Corner Rectangle 8">
            <a:extLst>
              <a:ext uri="{FF2B5EF4-FFF2-40B4-BE49-F238E27FC236}">
                <a16:creationId xmlns:a16="http://schemas.microsoft.com/office/drawing/2014/main" id="{EA1DD679-C3CE-4493-9982-02B1FCF676C4}"/>
              </a:ext>
            </a:extLst>
          </p:cNvPr>
          <p:cNvSpPr/>
          <p:nvPr/>
        </p:nvSpPr>
        <p:spPr>
          <a:xfrm>
            <a:off x="8212501" y="3588603"/>
            <a:ext cx="354992" cy="355536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5" name="Rounded Rectangle 51">
            <a:extLst>
              <a:ext uri="{FF2B5EF4-FFF2-40B4-BE49-F238E27FC236}">
                <a16:creationId xmlns:a16="http://schemas.microsoft.com/office/drawing/2014/main" id="{E44820AB-FB8C-4563-990D-5766B85DF72B}"/>
              </a:ext>
            </a:extLst>
          </p:cNvPr>
          <p:cNvSpPr/>
          <p:nvPr/>
        </p:nvSpPr>
        <p:spPr>
          <a:xfrm rot="16200000" flipH="1">
            <a:off x="7112464" y="4219259"/>
            <a:ext cx="367987" cy="34655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6" name="Isosceles Triangle 5">
            <a:extLst>
              <a:ext uri="{FF2B5EF4-FFF2-40B4-BE49-F238E27FC236}">
                <a16:creationId xmlns:a16="http://schemas.microsoft.com/office/drawing/2014/main" id="{7EC80D8E-A2D9-4AC1-B6B6-216929B1573A}"/>
              </a:ext>
            </a:extLst>
          </p:cNvPr>
          <p:cNvSpPr>
            <a:spLocks noChangeAspect="1"/>
          </p:cNvSpPr>
          <p:nvPr/>
        </p:nvSpPr>
        <p:spPr>
          <a:xfrm>
            <a:off x="6060854" y="3614352"/>
            <a:ext cx="274662" cy="274365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7" name="Trapezoid 22">
            <a:extLst>
              <a:ext uri="{FF2B5EF4-FFF2-40B4-BE49-F238E27FC236}">
                <a16:creationId xmlns:a16="http://schemas.microsoft.com/office/drawing/2014/main" id="{19A328D6-7650-459E-9970-0B3641C7D939}"/>
              </a:ext>
            </a:extLst>
          </p:cNvPr>
          <p:cNvSpPr>
            <a:spLocks noChangeAspect="1"/>
          </p:cNvSpPr>
          <p:nvPr/>
        </p:nvSpPr>
        <p:spPr>
          <a:xfrm>
            <a:off x="7109736" y="3659965"/>
            <a:ext cx="360000" cy="183139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8" name="Rounded Rectangle 20">
            <a:extLst>
              <a:ext uri="{FF2B5EF4-FFF2-40B4-BE49-F238E27FC236}">
                <a16:creationId xmlns:a16="http://schemas.microsoft.com/office/drawing/2014/main" id="{AECAECD8-DE65-4F8D-B150-8F1D28D3BA56}"/>
              </a:ext>
            </a:extLst>
          </p:cNvPr>
          <p:cNvSpPr>
            <a:spLocks noChangeAspect="1"/>
          </p:cNvSpPr>
          <p:nvPr/>
        </p:nvSpPr>
        <p:spPr>
          <a:xfrm rot="2160000">
            <a:off x="7692804" y="3571534"/>
            <a:ext cx="333647" cy="360000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9" name="Trapezoid 28">
            <a:extLst>
              <a:ext uri="{FF2B5EF4-FFF2-40B4-BE49-F238E27FC236}">
                <a16:creationId xmlns:a16="http://schemas.microsoft.com/office/drawing/2014/main" id="{8D426330-738C-42BA-9F39-2C84144B4C09}"/>
              </a:ext>
            </a:extLst>
          </p:cNvPr>
          <p:cNvSpPr>
            <a:spLocks noChangeAspect="1"/>
          </p:cNvSpPr>
          <p:nvPr/>
        </p:nvSpPr>
        <p:spPr>
          <a:xfrm>
            <a:off x="3738542" y="3571534"/>
            <a:ext cx="297055" cy="360000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50" name="Rounded Rectangle 2">
            <a:extLst>
              <a:ext uri="{FF2B5EF4-FFF2-40B4-BE49-F238E27FC236}">
                <a16:creationId xmlns:a16="http://schemas.microsoft.com/office/drawing/2014/main" id="{948D7D70-BB5B-42F7-A93D-CEAB43EB4F63}"/>
              </a:ext>
            </a:extLst>
          </p:cNvPr>
          <p:cNvSpPr/>
          <p:nvPr/>
        </p:nvSpPr>
        <p:spPr>
          <a:xfrm>
            <a:off x="4286165" y="4223696"/>
            <a:ext cx="352834" cy="352834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51" name="Rounded Rectangle 8">
            <a:extLst>
              <a:ext uri="{FF2B5EF4-FFF2-40B4-BE49-F238E27FC236}">
                <a16:creationId xmlns:a16="http://schemas.microsoft.com/office/drawing/2014/main" id="{5E05A76F-9DFC-4A7A-A172-C4A49220403F}"/>
              </a:ext>
            </a:extLst>
          </p:cNvPr>
          <p:cNvSpPr/>
          <p:nvPr/>
        </p:nvSpPr>
        <p:spPr>
          <a:xfrm>
            <a:off x="3710633" y="4223696"/>
            <a:ext cx="352873" cy="352834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52" name="Rounded Rectangle 2">
            <a:extLst>
              <a:ext uri="{FF2B5EF4-FFF2-40B4-BE49-F238E27FC236}">
                <a16:creationId xmlns:a16="http://schemas.microsoft.com/office/drawing/2014/main" id="{F46CF231-6B3F-4801-9E6E-52F221E8A77A}"/>
              </a:ext>
            </a:extLst>
          </p:cNvPr>
          <p:cNvSpPr/>
          <p:nvPr/>
        </p:nvSpPr>
        <p:spPr>
          <a:xfrm>
            <a:off x="5433122" y="4223696"/>
            <a:ext cx="352834" cy="352834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53" name="Rounded Rectangle 3">
            <a:extLst>
              <a:ext uri="{FF2B5EF4-FFF2-40B4-BE49-F238E27FC236}">
                <a16:creationId xmlns:a16="http://schemas.microsoft.com/office/drawing/2014/main" id="{BDBE4B35-BBB0-4D1D-A568-33B65BEFE77E}"/>
              </a:ext>
            </a:extLst>
          </p:cNvPr>
          <p:cNvSpPr>
            <a:spLocks noChangeAspect="1"/>
          </p:cNvSpPr>
          <p:nvPr/>
        </p:nvSpPr>
        <p:spPr>
          <a:xfrm>
            <a:off x="4855565" y="4223696"/>
            <a:ext cx="352834" cy="352834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54" name="Rounded Rectangle 10">
            <a:extLst>
              <a:ext uri="{FF2B5EF4-FFF2-40B4-BE49-F238E27FC236}">
                <a16:creationId xmlns:a16="http://schemas.microsoft.com/office/drawing/2014/main" id="{A18CDEBA-D88E-4830-8B5A-DE0002DCE97A}"/>
              </a:ext>
            </a:extLst>
          </p:cNvPr>
          <p:cNvSpPr>
            <a:spLocks noChangeAspect="1"/>
          </p:cNvSpPr>
          <p:nvPr/>
        </p:nvSpPr>
        <p:spPr>
          <a:xfrm>
            <a:off x="6021140" y="4216530"/>
            <a:ext cx="354091" cy="360000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55" name="Block Arc 6">
            <a:extLst>
              <a:ext uri="{FF2B5EF4-FFF2-40B4-BE49-F238E27FC236}">
                <a16:creationId xmlns:a16="http://schemas.microsoft.com/office/drawing/2014/main" id="{3F92A6C8-2C7E-4850-B789-1B773101EA80}"/>
              </a:ext>
            </a:extLst>
          </p:cNvPr>
          <p:cNvSpPr/>
          <p:nvPr/>
        </p:nvSpPr>
        <p:spPr>
          <a:xfrm>
            <a:off x="6557572" y="4241324"/>
            <a:ext cx="331940" cy="335206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56" name="Left Arrow 1">
            <a:extLst>
              <a:ext uri="{FF2B5EF4-FFF2-40B4-BE49-F238E27FC236}">
                <a16:creationId xmlns:a16="http://schemas.microsoft.com/office/drawing/2014/main" id="{CCE1F8FB-84CF-449C-98D2-99FC4361617F}"/>
              </a:ext>
            </a:extLst>
          </p:cNvPr>
          <p:cNvSpPr>
            <a:spLocks noChangeAspect="1"/>
          </p:cNvSpPr>
          <p:nvPr/>
        </p:nvSpPr>
        <p:spPr>
          <a:xfrm>
            <a:off x="8231065" y="4216530"/>
            <a:ext cx="369872" cy="360000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57" name="Oval 35">
            <a:extLst>
              <a:ext uri="{FF2B5EF4-FFF2-40B4-BE49-F238E27FC236}">
                <a16:creationId xmlns:a16="http://schemas.microsoft.com/office/drawing/2014/main" id="{E7CD1511-7517-4272-9C27-077AA8859843}"/>
              </a:ext>
            </a:extLst>
          </p:cNvPr>
          <p:cNvSpPr/>
          <p:nvPr/>
        </p:nvSpPr>
        <p:spPr>
          <a:xfrm>
            <a:off x="7735185" y="4217255"/>
            <a:ext cx="289606" cy="365156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99780386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ángulo redondeado 51"/>
          <p:cNvSpPr/>
          <p:nvPr/>
        </p:nvSpPr>
        <p:spPr>
          <a:xfrm>
            <a:off x="468437" y="1116161"/>
            <a:ext cx="2592288" cy="38884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Text Placeholder 1"/>
          <p:cNvSpPr txBox="1">
            <a:spLocks/>
          </p:cNvSpPr>
          <p:nvPr/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algn="l" defTabSz="966788" rtl="0" fontAlgn="base">
              <a:spcBef>
                <a:spcPct val="0"/>
              </a:spcBef>
              <a:spcAft>
                <a:spcPct val="0"/>
              </a:spcAft>
              <a:defRPr sz="945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82600" indent="-25400" algn="l" defTabSz="966788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66788" indent="-52388" algn="l" defTabSz="966788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450975" indent="-79375" algn="l" defTabSz="966788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935163" indent="-106363" algn="l" defTabSz="966788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r>
              <a:rPr lang="en-US" altLang="ko-KR" smtClean="0"/>
              <a:t>Fully Editable Icon Sets : B</a:t>
            </a:r>
            <a:endParaRPr lang="ko-KR" altLang="en-US" dirty="0"/>
          </a:p>
        </p:txBody>
      </p:sp>
      <p:sp>
        <p:nvSpPr>
          <p:cNvPr id="3" name="TextBox 52">
            <a:extLst>
              <a:ext uri="{FF2B5EF4-FFF2-40B4-BE49-F238E27FC236}">
                <a16:creationId xmlns:a16="http://schemas.microsoft.com/office/drawing/2014/main" id="{C6CE2D09-7AD7-4597-9F35-961B2D4216FC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53">
            <a:extLst>
              <a:ext uri="{FF2B5EF4-FFF2-40B4-BE49-F238E27FC236}">
                <a16:creationId xmlns:a16="http://schemas.microsoft.com/office/drawing/2014/main" id="{397FD7CF-7375-4B64-BECC-30498BC10373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5">
            <a:extLst>
              <a:ext uri="{FF2B5EF4-FFF2-40B4-BE49-F238E27FC236}">
                <a16:creationId xmlns:a16="http://schemas.microsoft.com/office/drawing/2014/main" id="{413EE5B1-BBDB-4295-A97B-230FD49A3EFF}"/>
              </a:ext>
            </a:extLst>
          </p:cNvPr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  <p:sp>
        <p:nvSpPr>
          <p:cNvPr id="7" name="Isosceles Triangle 68">
            <a:extLst>
              <a:ext uri="{FF2B5EF4-FFF2-40B4-BE49-F238E27FC236}">
                <a16:creationId xmlns:a16="http://schemas.microsoft.com/office/drawing/2014/main" id="{C8FF5D9D-EBF1-432E-820A-E665B4ADE6D2}"/>
              </a:ext>
            </a:extLst>
          </p:cNvPr>
          <p:cNvSpPr/>
          <p:nvPr/>
        </p:nvSpPr>
        <p:spPr>
          <a:xfrm rot="10800000">
            <a:off x="6076603" y="3430121"/>
            <a:ext cx="154974" cy="482618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2D18D003-42EF-491E-936E-06CA77476AB5}"/>
              </a:ext>
            </a:extLst>
          </p:cNvPr>
          <p:cNvSpPr/>
          <p:nvPr/>
        </p:nvSpPr>
        <p:spPr>
          <a:xfrm>
            <a:off x="6472358" y="3485841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0BEDE8D8-4DE0-4995-B00D-04D1223B8004}"/>
              </a:ext>
            </a:extLst>
          </p:cNvPr>
          <p:cNvSpPr/>
          <p:nvPr/>
        </p:nvSpPr>
        <p:spPr>
          <a:xfrm rot="16200000">
            <a:off x="3610095" y="2744881"/>
            <a:ext cx="311874" cy="371836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Donut 8">
            <a:extLst>
              <a:ext uri="{FF2B5EF4-FFF2-40B4-BE49-F238E27FC236}">
                <a16:creationId xmlns:a16="http://schemas.microsoft.com/office/drawing/2014/main" id="{E85AD06A-9914-4ED2-B01E-350C3288F978}"/>
              </a:ext>
            </a:extLst>
          </p:cNvPr>
          <p:cNvSpPr/>
          <p:nvPr/>
        </p:nvSpPr>
        <p:spPr>
          <a:xfrm>
            <a:off x="7202344" y="2726749"/>
            <a:ext cx="341413" cy="40809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Freeform 18">
            <a:extLst>
              <a:ext uri="{FF2B5EF4-FFF2-40B4-BE49-F238E27FC236}">
                <a16:creationId xmlns:a16="http://schemas.microsoft.com/office/drawing/2014/main" id="{A2D02F8D-1F03-40BA-A2F0-E8C0A0BEA65D}"/>
              </a:ext>
            </a:extLst>
          </p:cNvPr>
          <p:cNvSpPr/>
          <p:nvPr/>
        </p:nvSpPr>
        <p:spPr>
          <a:xfrm>
            <a:off x="7644583" y="3526543"/>
            <a:ext cx="359044" cy="289775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Oval 7">
            <a:extLst>
              <a:ext uri="{FF2B5EF4-FFF2-40B4-BE49-F238E27FC236}">
                <a16:creationId xmlns:a16="http://schemas.microsoft.com/office/drawing/2014/main" id="{4D722707-282C-48EF-A19A-DBB068D0A5E1}"/>
              </a:ext>
            </a:extLst>
          </p:cNvPr>
          <p:cNvSpPr/>
          <p:nvPr/>
        </p:nvSpPr>
        <p:spPr>
          <a:xfrm>
            <a:off x="7748036" y="2750160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Freeform 20">
            <a:extLst>
              <a:ext uri="{FF2B5EF4-FFF2-40B4-BE49-F238E27FC236}">
                <a16:creationId xmlns:a16="http://schemas.microsoft.com/office/drawing/2014/main" id="{C5EA4689-522B-4DE2-A3C4-5589070ACDD4}"/>
              </a:ext>
            </a:extLst>
          </p:cNvPr>
          <p:cNvSpPr/>
          <p:nvPr/>
        </p:nvSpPr>
        <p:spPr>
          <a:xfrm>
            <a:off x="8271827" y="4162169"/>
            <a:ext cx="376670" cy="402560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Rounded Rectangle 25">
            <a:extLst>
              <a:ext uri="{FF2B5EF4-FFF2-40B4-BE49-F238E27FC236}">
                <a16:creationId xmlns:a16="http://schemas.microsoft.com/office/drawing/2014/main" id="{EFB1369F-6BB8-434E-8F84-6C59512EEE17}"/>
              </a:ext>
            </a:extLst>
          </p:cNvPr>
          <p:cNvSpPr/>
          <p:nvPr/>
        </p:nvSpPr>
        <p:spPr>
          <a:xfrm>
            <a:off x="8254078" y="2047226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" name="Block Arc 41">
            <a:extLst>
              <a:ext uri="{FF2B5EF4-FFF2-40B4-BE49-F238E27FC236}">
                <a16:creationId xmlns:a16="http://schemas.microsoft.com/office/drawing/2014/main" id="{3FCF1772-6C9C-4F15-9AFE-B92467A6D73A}"/>
              </a:ext>
            </a:extLst>
          </p:cNvPr>
          <p:cNvSpPr/>
          <p:nvPr/>
        </p:nvSpPr>
        <p:spPr>
          <a:xfrm>
            <a:off x="7187564" y="4163165"/>
            <a:ext cx="395557" cy="400568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" name="Round Same Side Corner Rectangle 11">
            <a:extLst>
              <a:ext uri="{FF2B5EF4-FFF2-40B4-BE49-F238E27FC236}">
                <a16:creationId xmlns:a16="http://schemas.microsoft.com/office/drawing/2014/main" id="{286A32B8-6C9E-4A6A-87F3-FBDC6CD5AAA4}"/>
              </a:ext>
            </a:extLst>
          </p:cNvPr>
          <p:cNvSpPr/>
          <p:nvPr/>
        </p:nvSpPr>
        <p:spPr>
          <a:xfrm rot="9900000">
            <a:off x="7717589" y="1270728"/>
            <a:ext cx="407173" cy="34581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7" name="Donut 39">
            <a:extLst>
              <a:ext uri="{FF2B5EF4-FFF2-40B4-BE49-F238E27FC236}">
                <a16:creationId xmlns:a16="http://schemas.microsoft.com/office/drawing/2014/main" id="{853894B8-C586-4341-8289-75CC2116F906}"/>
              </a:ext>
            </a:extLst>
          </p:cNvPr>
          <p:cNvSpPr/>
          <p:nvPr/>
        </p:nvSpPr>
        <p:spPr>
          <a:xfrm>
            <a:off x="3530744" y="3469364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8" name="Freeform 25">
            <a:extLst>
              <a:ext uri="{FF2B5EF4-FFF2-40B4-BE49-F238E27FC236}">
                <a16:creationId xmlns:a16="http://schemas.microsoft.com/office/drawing/2014/main" id="{1145EE91-27D2-4433-BA70-5E3A470521DF}"/>
              </a:ext>
            </a:extLst>
          </p:cNvPr>
          <p:cNvSpPr/>
          <p:nvPr/>
        </p:nvSpPr>
        <p:spPr>
          <a:xfrm>
            <a:off x="6704653" y="2749259"/>
            <a:ext cx="293412" cy="363079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9" name="Rectangle 36">
            <a:extLst>
              <a:ext uri="{FF2B5EF4-FFF2-40B4-BE49-F238E27FC236}">
                <a16:creationId xmlns:a16="http://schemas.microsoft.com/office/drawing/2014/main" id="{9FA0576C-0C8E-439B-BA6A-7417121CD754}"/>
              </a:ext>
            </a:extLst>
          </p:cNvPr>
          <p:cNvSpPr/>
          <p:nvPr/>
        </p:nvSpPr>
        <p:spPr>
          <a:xfrm>
            <a:off x="4175657" y="3499408"/>
            <a:ext cx="411575" cy="34404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0" name="Rounded Rectangle 27">
            <a:extLst>
              <a:ext uri="{FF2B5EF4-FFF2-40B4-BE49-F238E27FC236}">
                <a16:creationId xmlns:a16="http://schemas.microsoft.com/office/drawing/2014/main" id="{B830D8E2-FAA4-47C6-B3BA-B276FA6E2F2D}"/>
              </a:ext>
            </a:extLst>
          </p:cNvPr>
          <p:cNvSpPr/>
          <p:nvPr/>
        </p:nvSpPr>
        <p:spPr>
          <a:xfrm>
            <a:off x="6388738" y="1280390"/>
            <a:ext cx="425042" cy="3264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1" name="Rounded Rectangle 7">
            <a:extLst>
              <a:ext uri="{FF2B5EF4-FFF2-40B4-BE49-F238E27FC236}">
                <a16:creationId xmlns:a16="http://schemas.microsoft.com/office/drawing/2014/main" id="{2E99A6AD-2D0C-4D93-95B9-1F0C62ABEF06}"/>
              </a:ext>
            </a:extLst>
          </p:cNvPr>
          <p:cNvSpPr/>
          <p:nvPr/>
        </p:nvSpPr>
        <p:spPr>
          <a:xfrm>
            <a:off x="7049617" y="1257171"/>
            <a:ext cx="432135" cy="37292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2" name="Chord 15">
            <a:extLst>
              <a:ext uri="{FF2B5EF4-FFF2-40B4-BE49-F238E27FC236}">
                <a16:creationId xmlns:a16="http://schemas.microsoft.com/office/drawing/2014/main" id="{537E3A19-F2E0-4DDE-A79D-29C7E53C901F}"/>
              </a:ext>
            </a:extLst>
          </p:cNvPr>
          <p:cNvSpPr/>
          <p:nvPr/>
        </p:nvSpPr>
        <p:spPr>
          <a:xfrm>
            <a:off x="8360600" y="1226562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7FCB4F17-A8A7-4071-AA47-F35DCF9A8347}"/>
              </a:ext>
            </a:extLst>
          </p:cNvPr>
          <p:cNvSpPr/>
          <p:nvPr/>
        </p:nvSpPr>
        <p:spPr>
          <a:xfrm>
            <a:off x="4828013" y="3529428"/>
            <a:ext cx="432135" cy="28400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4" name="Rounded Rectangle 6">
            <a:extLst>
              <a:ext uri="{FF2B5EF4-FFF2-40B4-BE49-F238E27FC236}">
                <a16:creationId xmlns:a16="http://schemas.microsoft.com/office/drawing/2014/main" id="{265FA5C3-F0D1-402F-B545-66D274D72F89}"/>
              </a:ext>
            </a:extLst>
          </p:cNvPr>
          <p:cNvSpPr/>
          <p:nvPr/>
        </p:nvSpPr>
        <p:spPr>
          <a:xfrm>
            <a:off x="4156229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5" name="Rounded Rectangle 6">
            <a:extLst>
              <a:ext uri="{FF2B5EF4-FFF2-40B4-BE49-F238E27FC236}">
                <a16:creationId xmlns:a16="http://schemas.microsoft.com/office/drawing/2014/main" id="{E964A8A9-B005-449A-B2A2-679B674429FD}"/>
              </a:ext>
            </a:extLst>
          </p:cNvPr>
          <p:cNvSpPr/>
          <p:nvPr/>
        </p:nvSpPr>
        <p:spPr>
          <a:xfrm>
            <a:off x="4793335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6" name="Rounded Rectangle 6">
            <a:extLst>
              <a:ext uri="{FF2B5EF4-FFF2-40B4-BE49-F238E27FC236}">
                <a16:creationId xmlns:a16="http://schemas.microsoft.com/office/drawing/2014/main" id="{10E01BA9-A2CE-4099-958D-11F83CF6F002}"/>
              </a:ext>
            </a:extLst>
          </p:cNvPr>
          <p:cNvSpPr/>
          <p:nvPr/>
        </p:nvSpPr>
        <p:spPr>
          <a:xfrm>
            <a:off x="5430441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7" name="Rounded Rectangle 6">
            <a:extLst>
              <a:ext uri="{FF2B5EF4-FFF2-40B4-BE49-F238E27FC236}">
                <a16:creationId xmlns:a16="http://schemas.microsoft.com/office/drawing/2014/main" id="{78938AB6-F4CE-48CF-888B-CDEF36D2B547}"/>
              </a:ext>
            </a:extLst>
          </p:cNvPr>
          <p:cNvSpPr/>
          <p:nvPr/>
        </p:nvSpPr>
        <p:spPr>
          <a:xfrm>
            <a:off x="6067547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8" name="Teardrop 6">
            <a:extLst>
              <a:ext uri="{FF2B5EF4-FFF2-40B4-BE49-F238E27FC236}">
                <a16:creationId xmlns:a16="http://schemas.microsoft.com/office/drawing/2014/main" id="{1D89A5F2-8F67-45FD-9457-7D671809B5A4}"/>
              </a:ext>
            </a:extLst>
          </p:cNvPr>
          <p:cNvSpPr/>
          <p:nvPr/>
        </p:nvSpPr>
        <p:spPr>
          <a:xfrm rot="8100000">
            <a:off x="8313590" y="2784226"/>
            <a:ext cx="293144" cy="293145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9" name="Donut 24">
            <a:extLst>
              <a:ext uri="{FF2B5EF4-FFF2-40B4-BE49-F238E27FC236}">
                <a16:creationId xmlns:a16="http://schemas.microsoft.com/office/drawing/2014/main" id="{67C980CB-BE89-40C6-99C8-27338FC30A3F}"/>
              </a:ext>
            </a:extLst>
          </p:cNvPr>
          <p:cNvSpPr/>
          <p:nvPr/>
        </p:nvSpPr>
        <p:spPr>
          <a:xfrm>
            <a:off x="4603191" y="1979686"/>
            <a:ext cx="433604" cy="4371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0" name="Chord 38">
            <a:extLst>
              <a:ext uri="{FF2B5EF4-FFF2-40B4-BE49-F238E27FC236}">
                <a16:creationId xmlns:a16="http://schemas.microsoft.com/office/drawing/2014/main" id="{55DCE4AC-01D5-467A-AE89-77A7AFA4A44F}"/>
              </a:ext>
            </a:extLst>
          </p:cNvPr>
          <p:cNvSpPr/>
          <p:nvPr/>
        </p:nvSpPr>
        <p:spPr>
          <a:xfrm>
            <a:off x="5277177" y="1979317"/>
            <a:ext cx="340508" cy="437873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Heart 38">
            <a:extLst>
              <a:ext uri="{FF2B5EF4-FFF2-40B4-BE49-F238E27FC236}">
                <a16:creationId xmlns:a16="http://schemas.microsoft.com/office/drawing/2014/main" id="{D37ABFD4-D6DF-495F-B2A8-107E73E63735}"/>
              </a:ext>
            </a:extLst>
          </p:cNvPr>
          <p:cNvSpPr/>
          <p:nvPr/>
        </p:nvSpPr>
        <p:spPr>
          <a:xfrm>
            <a:off x="5770720" y="1252545"/>
            <a:ext cx="382181" cy="382181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Round Same Side Corner Rectangle 19">
            <a:extLst>
              <a:ext uri="{FF2B5EF4-FFF2-40B4-BE49-F238E27FC236}">
                <a16:creationId xmlns:a16="http://schemas.microsoft.com/office/drawing/2014/main" id="{899E8DBA-3AAC-4FAA-9AD0-A13AFE94C218}"/>
              </a:ext>
            </a:extLst>
          </p:cNvPr>
          <p:cNvSpPr/>
          <p:nvPr/>
        </p:nvSpPr>
        <p:spPr>
          <a:xfrm>
            <a:off x="7782928" y="4184858"/>
            <a:ext cx="289093" cy="357183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Rectangle 23">
            <a:extLst>
              <a:ext uri="{FF2B5EF4-FFF2-40B4-BE49-F238E27FC236}">
                <a16:creationId xmlns:a16="http://schemas.microsoft.com/office/drawing/2014/main" id="{76DE7BCB-AE5E-4E2A-8C98-48F352557379}"/>
              </a:ext>
            </a:extLst>
          </p:cNvPr>
          <p:cNvSpPr/>
          <p:nvPr/>
        </p:nvSpPr>
        <p:spPr>
          <a:xfrm>
            <a:off x="3527955" y="4223407"/>
            <a:ext cx="476152" cy="280084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Oval 31">
            <a:extLst>
              <a:ext uri="{FF2B5EF4-FFF2-40B4-BE49-F238E27FC236}">
                <a16:creationId xmlns:a16="http://schemas.microsoft.com/office/drawing/2014/main" id="{A08AA879-54F1-42D0-A454-BE856F10446D}"/>
              </a:ext>
            </a:extLst>
          </p:cNvPr>
          <p:cNvSpPr/>
          <p:nvPr/>
        </p:nvSpPr>
        <p:spPr>
          <a:xfrm>
            <a:off x="6633502" y="4184654"/>
            <a:ext cx="354255" cy="357590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Rectangle 23">
            <a:extLst>
              <a:ext uri="{FF2B5EF4-FFF2-40B4-BE49-F238E27FC236}">
                <a16:creationId xmlns:a16="http://schemas.microsoft.com/office/drawing/2014/main" id="{DA717D50-7FEB-4DF4-996F-3062C9259D11}"/>
              </a:ext>
            </a:extLst>
          </p:cNvPr>
          <p:cNvSpPr/>
          <p:nvPr/>
        </p:nvSpPr>
        <p:spPr>
          <a:xfrm>
            <a:off x="4736303" y="4206900"/>
            <a:ext cx="485828" cy="313098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Oval 31">
            <a:extLst>
              <a:ext uri="{FF2B5EF4-FFF2-40B4-BE49-F238E27FC236}">
                <a16:creationId xmlns:a16="http://schemas.microsoft.com/office/drawing/2014/main" id="{CDDDF3C5-791F-4BCA-8C80-D02BB5DD6C22}"/>
              </a:ext>
            </a:extLst>
          </p:cNvPr>
          <p:cNvSpPr/>
          <p:nvPr/>
        </p:nvSpPr>
        <p:spPr>
          <a:xfrm>
            <a:off x="5421938" y="4162596"/>
            <a:ext cx="407177" cy="401707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Teardrop 17">
            <a:extLst>
              <a:ext uri="{FF2B5EF4-FFF2-40B4-BE49-F238E27FC236}">
                <a16:creationId xmlns:a16="http://schemas.microsoft.com/office/drawing/2014/main" id="{2B96F2D6-9E95-4957-AD88-97C89A62DEBD}"/>
              </a:ext>
            </a:extLst>
          </p:cNvPr>
          <p:cNvSpPr/>
          <p:nvPr/>
        </p:nvSpPr>
        <p:spPr>
          <a:xfrm rot="18900000">
            <a:off x="4203914" y="4194545"/>
            <a:ext cx="332582" cy="337808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Rectangle 23">
            <a:extLst>
              <a:ext uri="{FF2B5EF4-FFF2-40B4-BE49-F238E27FC236}">
                <a16:creationId xmlns:a16="http://schemas.microsoft.com/office/drawing/2014/main" id="{10C97F9B-E826-4095-A586-419FC2262D24}"/>
              </a:ext>
            </a:extLst>
          </p:cNvPr>
          <p:cNvSpPr/>
          <p:nvPr/>
        </p:nvSpPr>
        <p:spPr>
          <a:xfrm>
            <a:off x="6028922" y="4159866"/>
            <a:ext cx="404773" cy="407167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Round Same Side Corner Rectangle 8">
            <a:extLst>
              <a:ext uri="{FF2B5EF4-FFF2-40B4-BE49-F238E27FC236}">
                <a16:creationId xmlns:a16="http://schemas.microsoft.com/office/drawing/2014/main" id="{640C1919-DF40-4FA6-B9CE-A09B8800B00A}"/>
              </a:ext>
            </a:extLst>
          </p:cNvPr>
          <p:cNvSpPr/>
          <p:nvPr/>
        </p:nvSpPr>
        <p:spPr>
          <a:xfrm>
            <a:off x="3677801" y="1211259"/>
            <a:ext cx="176460" cy="464752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Round Same Side Corner Rectangle 20">
            <a:extLst>
              <a:ext uri="{FF2B5EF4-FFF2-40B4-BE49-F238E27FC236}">
                <a16:creationId xmlns:a16="http://schemas.microsoft.com/office/drawing/2014/main" id="{F057E9D7-2B0D-4E3D-A6F9-FE6D331CA369}"/>
              </a:ext>
            </a:extLst>
          </p:cNvPr>
          <p:cNvSpPr/>
          <p:nvPr/>
        </p:nvSpPr>
        <p:spPr>
          <a:xfrm rot="10800000">
            <a:off x="4090098" y="1209113"/>
            <a:ext cx="219879" cy="469045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Donut 87">
            <a:extLst>
              <a:ext uri="{FF2B5EF4-FFF2-40B4-BE49-F238E27FC236}">
                <a16:creationId xmlns:a16="http://schemas.microsoft.com/office/drawing/2014/main" id="{64595361-E604-4FF1-AA51-8FC35FA00B63}"/>
              </a:ext>
            </a:extLst>
          </p:cNvPr>
          <p:cNvSpPr/>
          <p:nvPr/>
        </p:nvSpPr>
        <p:spPr>
          <a:xfrm>
            <a:off x="4545814" y="1274208"/>
            <a:ext cx="356471" cy="366339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2" name="Donut 90">
            <a:extLst>
              <a:ext uri="{FF2B5EF4-FFF2-40B4-BE49-F238E27FC236}">
                <a16:creationId xmlns:a16="http://schemas.microsoft.com/office/drawing/2014/main" id="{F580D60C-4FAA-4A22-A152-9FC2C8ED96D1}"/>
              </a:ext>
            </a:extLst>
          </p:cNvPr>
          <p:cNvSpPr/>
          <p:nvPr/>
        </p:nvSpPr>
        <p:spPr>
          <a:xfrm>
            <a:off x="5161285" y="1247479"/>
            <a:ext cx="373598" cy="38181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3" name="Oval 6">
            <a:extLst>
              <a:ext uri="{FF2B5EF4-FFF2-40B4-BE49-F238E27FC236}">
                <a16:creationId xmlns:a16="http://schemas.microsoft.com/office/drawing/2014/main" id="{E33031F7-72CD-428A-B57A-679A7FF2C942}"/>
              </a:ext>
            </a:extLst>
          </p:cNvPr>
          <p:cNvSpPr/>
          <p:nvPr/>
        </p:nvSpPr>
        <p:spPr>
          <a:xfrm>
            <a:off x="5858067" y="2021781"/>
            <a:ext cx="356681" cy="352945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Block Arc 25">
            <a:extLst>
              <a:ext uri="{FF2B5EF4-FFF2-40B4-BE49-F238E27FC236}">
                <a16:creationId xmlns:a16="http://schemas.microsoft.com/office/drawing/2014/main" id="{049C38CF-5DB3-46B8-B8D0-56C881077D39}"/>
              </a:ext>
            </a:extLst>
          </p:cNvPr>
          <p:cNvSpPr/>
          <p:nvPr/>
        </p:nvSpPr>
        <p:spPr>
          <a:xfrm>
            <a:off x="4117415" y="2020993"/>
            <a:ext cx="245394" cy="354521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5" name="Block Arc 31">
            <a:extLst>
              <a:ext uri="{FF2B5EF4-FFF2-40B4-BE49-F238E27FC236}">
                <a16:creationId xmlns:a16="http://schemas.microsoft.com/office/drawing/2014/main" id="{05BA5EE2-80DD-46EB-968E-F8BEC67F3ECD}"/>
              </a:ext>
            </a:extLst>
          </p:cNvPr>
          <p:cNvSpPr/>
          <p:nvPr/>
        </p:nvSpPr>
        <p:spPr>
          <a:xfrm>
            <a:off x="6455130" y="2020993"/>
            <a:ext cx="320167" cy="354521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6" name="Freeform 53">
            <a:extLst>
              <a:ext uri="{FF2B5EF4-FFF2-40B4-BE49-F238E27FC236}">
                <a16:creationId xmlns:a16="http://schemas.microsoft.com/office/drawing/2014/main" id="{194FBE0C-8CFC-4D8A-9DD8-C07DDF98A8C3}"/>
              </a:ext>
            </a:extLst>
          </p:cNvPr>
          <p:cNvSpPr/>
          <p:nvPr/>
        </p:nvSpPr>
        <p:spPr>
          <a:xfrm>
            <a:off x="7662840" y="2018386"/>
            <a:ext cx="350856" cy="359735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Block Arc 10">
            <a:extLst>
              <a:ext uri="{FF2B5EF4-FFF2-40B4-BE49-F238E27FC236}">
                <a16:creationId xmlns:a16="http://schemas.microsoft.com/office/drawing/2014/main" id="{ACE4222E-A108-422A-9E8D-8B2B41138B3F}"/>
              </a:ext>
            </a:extLst>
          </p:cNvPr>
          <p:cNvSpPr/>
          <p:nvPr/>
        </p:nvSpPr>
        <p:spPr>
          <a:xfrm>
            <a:off x="8244408" y="3525290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8" name="Freeform 55">
            <a:extLst>
              <a:ext uri="{FF2B5EF4-FFF2-40B4-BE49-F238E27FC236}">
                <a16:creationId xmlns:a16="http://schemas.microsoft.com/office/drawing/2014/main" id="{550364F3-CE38-4B6A-A762-AE9267E2B9AF}"/>
              </a:ext>
            </a:extLst>
          </p:cNvPr>
          <p:cNvSpPr/>
          <p:nvPr/>
        </p:nvSpPr>
        <p:spPr>
          <a:xfrm>
            <a:off x="3655029" y="1926261"/>
            <a:ext cx="222004" cy="54398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Round Same Side Corner Rectangle 36">
            <a:extLst>
              <a:ext uri="{FF2B5EF4-FFF2-40B4-BE49-F238E27FC236}">
                <a16:creationId xmlns:a16="http://schemas.microsoft.com/office/drawing/2014/main" id="{F92C0538-115A-45AE-A178-BDF8A0180D10}"/>
              </a:ext>
            </a:extLst>
          </p:cNvPr>
          <p:cNvSpPr/>
          <p:nvPr/>
        </p:nvSpPr>
        <p:spPr>
          <a:xfrm>
            <a:off x="7015679" y="2037450"/>
            <a:ext cx="406779" cy="321606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Oval 21">
            <a:extLst>
              <a:ext uri="{FF2B5EF4-FFF2-40B4-BE49-F238E27FC236}">
                <a16:creationId xmlns:a16="http://schemas.microsoft.com/office/drawing/2014/main" id="{67899F24-20D0-41E6-A1D3-993B556E0AF4}"/>
              </a:ext>
            </a:extLst>
          </p:cNvPr>
          <p:cNvSpPr>
            <a:spLocks noChangeAspect="1"/>
          </p:cNvSpPr>
          <p:nvPr/>
        </p:nvSpPr>
        <p:spPr>
          <a:xfrm>
            <a:off x="5500929" y="3502585"/>
            <a:ext cx="334893" cy="33769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1" name="Oval 32">
            <a:extLst>
              <a:ext uri="{FF2B5EF4-FFF2-40B4-BE49-F238E27FC236}">
                <a16:creationId xmlns:a16="http://schemas.microsoft.com/office/drawing/2014/main" id="{E945FFC7-0900-455C-A2D4-6E7AB59E972B}"/>
              </a:ext>
            </a:extLst>
          </p:cNvPr>
          <p:cNvSpPr/>
          <p:nvPr/>
        </p:nvSpPr>
        <p:spPr>
          <a:xfrm>
            <a:off x="7084921" y="3479620"/>
            <a:ext cx="318881" cy="383620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898898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ángulo redondeado 57"/>
          <p:cNvSpPr/>
          <p:nvPr/>
        </p:nvSpPr>
        <p:spPr>
          <a:xfrm>
            <a:off x="468437" y="1116161"/>
            <a:ext cx="2592288" cy="38884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Text Placeholder 1"/>
          <p:cNvSpPr txBox="1">
            <a:spLocks/>
          </p:cNvSpPr>
          <p:nvPr/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rPr>
              <a:t>Fully Editable Icon Sets : C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3" name="TextBox 74">
            <a:extLst>
              <a:ext uri="{FF2B5EF4-FFF2-40B4-BE49-F238E27FC236}">
                <a16:creationId xmlns:a16="http://schemas.microsoft.com/office/drawing/2014/main" id="{519904CF-E7F4-44D5-951E-3EA119A97290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400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200" b="1" dirty="0">
                <a:solidFill>
                  <a:prstClr val="white"/>
                </a:solidFill>
                <a:ea typeface="Arial Unicode MS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prstClr val="white"/>
              </a:solidFill>
              <a:ea typeface="Arial Unicode MS"/>
              <a:cs typeface="Arial" pitchFamily="34" charset="0"/>
            </a:endParaRPr>
          </a:p>
        </p:txBody>
      </p:sp>
      <p:sp>
        <p:nvSpPr>
          <p:cNvPr id="4" name="TextBox 75">
            <a:extLst>
              <a:ext uri="{FF2B5EF4-FFF2-40B4-BE49-F238E27FC236}">
                <a16:creationId xmlns:a16="http://schemas.microsoft.com/office/drawing/2014/main" id="{91C1D06F-EB3B-44E3-8178-00AEE7813BEC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400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200" b="1" dirty="0">
                <a:solidFill>
                  <a:prstClr val="white"/>
                </a:solidFill>
                <a:ea typeface="Arial Unicode MS"/>
                <a:cs typeface="Arial" pitchFamily="34" charset="0"/>
              </a:rPr>
              <a:t>You can Change Fill Color &amp;</a:t>
            </a:r>
          </a:p>
          <a:p>
            <a:pPr defTabSz="914400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200" b="1" dirty="0">
                <a:solidFill>
                  <a:prstClr val="white"/>
                </a:solidFill>
                <a:ea typeface="Arial Unicode MS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prstClr val="white"/>
              </a:solidFill>
              <a:ea typeface="Arial Unicode MS"/>
              <a:cs typeface="Arial" pitchFamily="34" charset="0"/>
            </a:endParaRPr>
          </a:p>
        </p:txBody>
      </p:sp>
      <p:sp>
        <p:nvSpPr>
          <p:cNvPr id="6" name="TextBox 77">
            <a:extLst>
              <a:ext uri="{FF2B5EF4-FFF2-40B4-BE49-F238E27FC236}">
                <a16:creationId xmlns:a16="http://schemas.microsoft.com/office/drawing/2014/main" id="{0EBFBCF5-A751-4D3E-8B71-73D8EB62EE08}"/>
              </a:ext>
            </a:extLst>
          </p:cNvPr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400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2400" b="1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rPr>
              <a:t>FREE </a:t>
            </a:r>
          </a:p>
          <a:p>
            <a:pPr defTabSz="914400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2400" b="1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rPr>
              <a:t>PPT TEMPLATES</a:t>
            </a:r>
          </a:p>
        </p:txBody>
      </p:sp>
      <p:sp>
        <p:nvSpPr>
          <p:cNvPr id="7" name="Freeform 47">
            <a:extLst>
              <a:ext uri="{FF2B5EF4-FFF2-40B4-BE49-F238E27FC236}">
                <a16:creationId xmlns:a16="http://schemas.microsoft.com/office/drawing/2014/main" id="{FC5EFD87-B2C1-49D0-973B-E76682367B84}"/>
              </a:ext>
            </a:extLst>
          </p:cNvPr>
          <p:cNvSpPr>
            <a:spLocks noChangeAspect="1"/>
          </p:cNvSpPr>
          <p:nvPr/>
        </p:nvSpPr>
        <p:spPr>
          <a:xfrm>
            <a:off x="3706960" y="1353413"/>
            <a:ext cx="360219" cy="360000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8" name="Freeform 48">
            <a:extLst>
              <a:ext uri="{FF2B5EF4-FFF2-40B4-BE49-F238E27FC236}">
                <a16:creationId xmlns:a16="http://schemas.microsoft.com/office/drawing/2014/main" id="{F8CAFF71-7FF2-4C1C-B18D-55BF9C431AF3}"/>
              </a:ext>
            </a:extLst>
          </p:cNvPr>
          <p:cNvSpPr>
            <a:spLocks noChangeAspect="1"/>
          </p:cNvSpPr>
          <p:nvPr/>
        </p:nvSpPr>
        <p:spPr>
          <a:xfrm>
            <a:off x="4282582" y="1383506"/>
            <a:ext cx="360000" cy="299814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9" name="Freeform 49">
            <a:extLst>
              <a:ext uri="{FF2B5EF4-FFF2-40B4-BE49-F238E27FC236}">
                <a16:creationId xmlns:a16="http://schemas.microsoft.com/office/drawing/2014/main" id="{2FBE8831-8193-43B3-A9B3-46181FCFF6C7}"/>
              </a:ext>
            </a:extLst>
          </p:cNvPr>
          <p:cNvSpPr>
            <a:spLocks noChangeAspect="1"/>
          </p:cNvSpPr>
          <p:nvPr/>
        </p:nvSpPr>
        <p:spPr>
          <a:xfrm>
            <a:off x="5449552" y="1373426"/>
            <a:ext cx="319975" cy="319975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0" name="Freeform 50">
            <a:extLst>
              <a:ext uri="{FF2B5EF4-FFF2-40B4-BE49-F238E27FC236}">
                <a16:creationId xmlns:a16="http://schemas.microsoft.com/office/drawing/2014/main" id="{9598CB4F-9330-4607-8A3E-228B5388DCBE}"/>
              </a:ext>
            </a:extLst>
          </p:cNvPr>
          <p:cNvSpPr>
            <a:spLocks noChangeAspect="1"/>
          </p:cNvSpPr>
          <p:nvPr/>
        </p:nvSpPr>
        <p:spPr>
          <a:xfrm>
            <a:off x="4851982" y="1381413"/>
            <a:ext cx="360000" cy="304000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1" name="Teardrop 9">
            <a:extLst>
              <a:ext uri="{FF2B5EF4-FFF2-40B4-BE49-F238E27FC236}">
                <a16:creationId xmlns:a16="http://schemas.microsoft.com/office/drawing/2014/main" id="{20CCF9F9-C595-4918-99B7-52112CADBA6F}"/>
              </a:ext>
            </a:extLst>
          </p:cNvPr>
          <p:cNvSpPr>
            <a:spLocks noChangeAspect="1"/>
          </p:cNvSpPr>
          <p:nvPr/>
        </p:nvSpPr>
        <p:spPr>
          <a:xfrm rot="18900000">
            <a:off x="6023939" y="2076781"/>
            <a:ext cx="348493" cy="297430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2" name="Freeform 97">
            <a:extLst>
              <a:ext uri="{FF2B5EF4-FFF2-40B4-BE49-F238E27FC236}">
                <a16:creationId xmlns:a16="http://schemas.microsoft.com/office/drawing/2014/main" id="{992172CD-2159-4C9B-B633-BEA067282EC2}"/>
              </a:ext>
            </a:extLst>
          </p:cNvPr>
          <p:cNvSpPr>
            <a:spLocks noChangeAspect="1"/>
          </p:cNvSpPr>
          <p:nvPr/>
        </p:nvSpPr>
        <p:spPr>
          <a:xfrm>
            <a:off x="6513205" y="1376236"/>
            <a:ext cx="420675" cy="314355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3" name="Donut 22">
            <a:extLst>
              <a:ext uri="{FF2B5EF4-FFF2-40B4-BE49-F238E27FC236}">
                <a16:creationId xmlns:a16="http://schemas.microsoft.com/office/drawing/2014/main" id="{32120ADA-6C7D-4325-81FD-8DEA0D0309AA}"/>
              </a:ext>
            </a:extLst>
          </p:cNvPr>
          <p:cNvSpPr>
            <a:spLocks noChangeAspect="1"/>
          </p:cNvSpPr>
          <p:nvPr/>
        </p:nvSpPr>
        <p:spPr>
          <a:xfrm>
            <a:off x="7679627" y="1441217"/>
            <a:ext cx="360000" cy="184392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4" name="Freeform 99">
            <a:extLst>
              <a:ext uri="{FF2B5EF4-FFF2-40B4-BE49-F238E27FC236}">
                <a16:creationId xmlns:a16="http://schemas.microsoft.com/office/drawing/2014/main" id="{82854D05-2081-4C76-8300-E5B71AB9015F}"/>
              </a:ext>
            </a:extLst>
          </p:cNvPr>
          <p:cNvSpPr>
            <a:spLocks noChangeAspect="1"/>
          </p:cNvSpPr>
          <p:nvPr/>
        </p:nvSpPr>
        <p:spPr>
          <a:xfrm>
            <a:off x="6066104" y="1368148"/>
            <a:ext cx="264162" cy="330530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5" name="Oval 10">
            <a:extLst>
              <a:ext uri="{FF2B5EF4-FFF2-40B4-BE49-F238E27FC236}">
                <a16:creationId xmlns:a16="http://schemas.microsoft.com/office/drawing/2014/main" id="{8577938D-FE8F-405D-A6D5-596CD282C7B8}"/>
              </a:ext>
            </a:extLst>
          </p:cNvPr>
          <p:cNvSpPr/>
          <p:nvPr/>
        </p:nvSpPr>
        <p:spPr>
          <a:xfrm>
            <a:off x="7124399" y="1368839"/>
            <a:ext cx="330674" cy="329148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6" name="Freeform 101">
            <a:extLst>
              <a:ext uri="{FF2B5EF4-FFF2-40B4-BE49-F238E27FC236}">
                <a16:creationId xmlns:a16="http://schemas.microsoft.com/office/drawing/2014/main" id="{C7575222-6908-49B7-B858-0E82141E3B07}"/>
              </a:ext>
            </a:extLst>
          </p:cNvPr>
          <p:cNvSpPr/>
          <p:nvPr/>
        </p:nvSpPr>
        <p:spPr>
          <a:xfrm>
            <a:off x="8293275" y="1404641"/>
            <a:ext cx="193444" cy="257545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grpSp>
        <p:nvGrpSpPr>
          <p:cNvPr id="17" name="Group 102">
            <a:extLst>
              <a:ext uri="{FF2B5EF4-FFF2-40B4-BE49-F238E27FC236}">
                <a16:creationId xmlns:a16="http://schemas.microsoft.com/office/drawing/2014/main" id="{55AB7D68-29C2-4FE6-AD63-7AA51F185058}"/>
              </a:ext>
            </a:extLst>
          </p:cNvPr>
          <p:cNvGrpSpPr>
            <a:grpSpLocks noChangeAspect="1"/>
          </p:cNvGrpSpPr>
          <p:nvPr/>
        </p:nvGrpSpPr>
        <p:grpSpPr>
          <a:xfrm>
            <a:off x="6612876" y="2045497"/>
            <a:ext cx="221332" cy="360000"/>
            <a:chOff x="2071598" y="2060848"/>
            <a:chExt cx="1917605" cy="3137144"/>
          </a:xfrm>
          <a:solidFill>
            <a:srgbClr val="4BACC6"/>
          </a:solidFill>
        </p:grpSpPr>
        <p:sp>
          <p:nvSpPr>
            <p:cNvPr id="18" name="Freeform 103">
              <a:extLst>
                <a:ext uri="{FF2B5EF4-FFF2-40B4-BE49-F238E27FC236}">
                  <a16:creationId xmlns:a16="http://schemas.microsoft.com/office/drawing/2014/main" id="{5F4A29D3-1058-4038-9E21-D9493379D029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19" name="Freeform 104">
              <a:extLst>
                <a:ext uri="{FF2B5EF4-FFF2-40B4-BE49-F238E27FC236}">
                  <a16:creationId xmlns:a16="http://schemas.microsoft.com/office/drawing/2014/main" id="{A000100B-3539-4C19-9382-6B8850490A9C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20" name="Freeform 105">
              <a:extLst>
                <a:ext uri="{FF2B5EF4-FFF2-40B4-BE49-F238E27FC236}">
                  <a16:creationId xmlns:a16="http://schemas.microsoft.com/office/drawing/2014/main" id="{454FDFEA-1E99-4154-8B01-E7BEF6CE4A72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21" name="Freeform 106">
              <a:extLst>
                <a:ext uri="{FF2B5EF4-FFF2-40B4-BE49-F238E27FC236}">
                  <a16:creationId xmlns:a16="http://schemas.microsoft.com/office/drawing/2014/main" id="{D88B5ADB-E785-4DDC-B4F0-E232FA28BFED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</p:grpSp>
      <p:sp>
        <p:nvSpPr>
          <p:cNvPr id="22" name="Freeform 107">
            <a:extLst>
              <a:ext uri="{FF2B5EF4-FFF2-40B4-BE49-F238E27FC236}">
                <a16:creationId xmlns:a16="http://schemas.microsoft.com/office/drawing/2014/main" id="{87BFF4CB-A687-4CC8-B34F-62CDE65C204C}"/>
              </a:ext>
            </a:extLst>
          </p:cNvPr>
          <p:cNvSpPr>
            <a:spLocks noChangeAspect="1"/>
          </p:cNvSpPr>
          <p:nvPr/>
        </p:nvSpPr>
        <p:spPr>
          <a:xfrm>
            <a:off x="7232016" y="2045497"/>
            <a:ext cx="115441" cy="360000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23" name="Freeform 108">
            <a:extLst>
              <a:ext uri="{FF2B5EF4-FFF2-40B4-BE49-F238E27FC236}">
                <a16:creationId xmlns:a16="http://schemas.microsoft.com/office/drawing/2014/main" id="{F8C98AA0-2692-47BA-97A6-0EB701336482}"/>
              </a:ext>
            </a:extLst>
          </p:cNvPr>
          <p:cNvSpPr/>
          <p:nvPr/>
        </p:nvSpPr>
        <p:spPr>
          <a:xfrm>
            <a:off x="4861480" y="2037091"/>
            <a:ext cx="341005" cy="376812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24" name="Oval 8">
            <a:extLst>
              <a:ext uri="{FF2B5EF4-FFF2-40B4-BE49-F238E27FC236}">
                <a16:creationId xmlns:a16="http://schemas.microsoft.com/office/drawing/2014/main" id="{74EBB748-CC70-4404-802B-A8E879379D9E}"/>
              </a:ext>
            </a:extLst>
          </p:cNvPr>
          <p:cNvSpPr/>
          <p:nvPr/>
        </p:nvSpPr>
        <p:spPr>
          <a:xfrm>
            <a:off x="5430443" y="2045477"/>
            <a:ext cx="358193" cy="36004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grpSp>
        <p:nvGrpSpPr>
          <p:cNvPr id="25" name="Group 110">
            <a:extLst>
              <a:ext uri="{FF2B5EF4-FFF2-40B4-BE49-F238E27FC236}">
                <a16:creationId xmlns:a16="http://schemas.microsoft.com/office/drawing/2014/main" id="{F64F4C24-4718-4E73-A8D0-DBE9065C980A}"/>
              </a:ext>
            </a:extLst>
          </p:cNvPr>
          <p:cNvGrpSpPr/>
          <p:nvPr/>
        </p:nvGrpSpPr>
        <p:grpSpPr>
          <a:xfrm>
            <a:off x="4292080" y="2037091"/>
            <a:ext cx="341005" cy="376812"/>
            <a:chOff x="4835382" y="73243"/>
            <a:chExt cx="2920830" cy="3227535"/>
          </a:xfrm>
          <a:solidFill>
            <a:srgbClr val="4BACC6"/>
          </a:solidFill>
        </p:grpSpPr>
        <p:sp>
          <p:nvSpPr>
            <p:cNvPr id="26" name="Freeform 111">
              <a:extLst>
                <a:ext uri="{FF2B5EF4-FFF2-40B4-BE49-F238E27FC236}">
                  <a16:creationId xmlns:a16="http://schemas.microsoft.com/office/drawing/2014/main" id="{90F3A520-367F-4268-AE0E-3DB39BFE67BF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27" name="Oval 37">
              <a:extLst>
                <a:ext uri="{FF2B5EF4-FFF2-40B4-BE49-F238E27FC236}">
                  <a16:creationId xmlns:a16="http://schemas.microsoft.com/office/drawing/2014/main" id="{DAAE86C1-6AB7-4A1B-9BF2-E73A33966198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</p:grpSp>
      <p:sp>
        <p:nvSpPr>
          <p:cNvPr id="28" name="Rectangle 19">
            <a:extLst>
              <a:ext uri="{FF2B5EF4-FFF2-40B4-BE49-F238E27FC236}">
                <a16:creationId xmlns:a16="http://schemas.microsoft.com/office/drawing/2014/main" id="{CBFA87E7-5745-497C-B2DD-02E257857CD9}"/>
              </a:ext>
            </a:extLst>
          </p:cNvPr>
          <p:cNvSpPr/>
          <p:nvPr/>
        </p:nvSpPr>
        <p:spPr>
          <a:xfrm>
            <a:off x="3734269" y="2057538"/>
            <a:ext cx="305600" cy="335918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29" name="Freeform 114">
            <a:extLst>
              <a:ext uri="{FF2B5EF4-FFF2-40B4-BE49-F238E27FC236}">
                <a16:creationId xmlns:a16="http://schemas.microsoft.com/office/drawing/2014/main" id="{3654664B-6C00-48E7-88BB-FE5C4693A425}"/>
              </a:ext>
            </a:extLst>
          </p:cNvPr>
          <p:cNvSpPr>
            <a:spLocks noChangeAspect="1"/>
          </p:cNvSpPr>
          <p:nvPr/>
        </p:nvSpPr>
        <p:spPr>
          <a:xfrm>
            <a:off x="7672979" y="2045497"/>
            <a:ext cx="373296" cy="360000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0" name="Rounded Rectangle 31">
            <a:extLst>
              <a:ext uri="{FF2B5EF4-FFF2-40B4-BE49-F238E27FC236}">
                <a16:creationId xmlns:a16="http://schemas.microsoft.com/office/drawing/2014/main" id="{B0CC22C9-410E-42F1-9D42-104EA4A9269C}"/>
              </a:ext>
            </a:extLst>
          </p:cNvPr>
          <p:cNvSpPr>
            <a:spLocks noChangeAspect="1"/>
          </p:cNvSpPr>
          <p:nvPr/>
        </p:nvSpPr>
        <p:spPr>
          <a:xfrm>
            <a:off x="3760469" y="2821406"/>
            <a:ext cx="253200" cy="360000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1" name="Oval 47">
            <a:extLst>
              <a:ext uri="{FF2B5EF4-FFF2-40B4-BE49-F238E27FC236}">
                <a16:creationId xmlns:a16="http://schemas.microsoft.com/office/drawing/2014/main" id="{DB9E4B99-4BEC-43A4-8E78-A2A18D40285B}"/>
              </a:ext>
            </a:extLst>
          </p:cNvPr>
          <p:cNvSpPr>
            <a:spLocks noChangeAspect="1"/>
          </p:cNvSpPr>
          <p:nvPr/>
        </p:nvSpPr>
        <p:spPr>
          <a:xfrm>
            <a:off x="8209997" y="2045497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2" name="Oval 50">
            <a:extLst>
              <a:ext uri="{FF2B5EF4-FFF2-40B4-BE49-F238E27FC236}">
                <a16:creationId xmlns:a16="http://schemas.microsoft.com/office/drawing/2014/main" id="{BF121E0F-47EA-479B-9898-803065EE95DA}"/>
              </a:ext>
            </a:extLst>
          </p:cNvPr>
          <p:cNvSpPr>
            <a:spLocks noChangeAspect="1"/>
          </p:cNvSpPr>
          <p:nvPr/>
        </p:nvSpPr>
        <p:spPr>
          <a:xfrm>
            <a:off x="4303211" y="2821406"/>
            <a:ext cx="318743" cy="360000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3" name="Heart 17">
            <a:extLst>
              <a:ext uri="{FF2B5EF4-FFF2-40B4-BE49-F238E27FC236}">
                <a16:creationId xmlns:a16="http://schemas.microsoft.com/office/drawing/2014/main" id="{7EBFDAC3-D22A-45EE-84EC-0B2455E5718A}"/>
              </a:ext>
            </a:extLst>
          </p:cNvPr>
          <p:cNvSpPr/>
          <p:nvPr/>
        </p:nvSpPr>
        <p:spPr>
          <a:xfrm>
            <a:off x="6027872" y="2833290"/>
            <a:ext cx="340626" cy="333972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4" name="Rounded Rectangle 25">
            <a:extLst>
              <a:ext uri="{FF2B5EF4-FFF2-40B4-BE49-F238E27FC236}">
                <a16:creationId xmlns:a16="http://schemas.microsoft.com/office/drawing/2014/main" id="{FF960CCB-6BCC-4034-B038-FB2E3856B61E}"/>
              </a:ext>
            </a:extLst>
          </p:cNvPr>
          <p:cNvSpPr/>
          <p:nvPr/>
        </p:nvSpPr>
        <p:spPr>
          <a:xfrm>
            <a:off x="5440459" y="2858907"/>
            <a:ext cx="338160" cy="284999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5" name="Chord 32">
            <a:extLst>
              <a:ext uri="{FF2B5EF4-FFF2-40B4-BE49-F238E27FC236}">
                <a16:creationId xmlns:a16="http://schemas.microsoft.com/office/drawing/2014/main" id="{A4ED526B-DCB5-4F94-82E7-1213146D262A}"/>
              </a:ext>
            </a:extLst>
          </p:cNvPr>
          <p:cNvSpPr/>
          <p:nvPr/>
        </p:nvSpPr>
        <p:spPr>
          <a:xfrm>
            <a:off x="4862902" y="2833809"/>
            <a:ext cx="338160" cy="335194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6" name="Rounded Rectangle 40">
            <a:extLst>
              <a:ext uri="{FF2B5EF4-FFF2-40B4-BE49-F238E27FC236}">
                <a16:creationId xmlns:a16="http://schemas.microsoft.com/office/drawing/2014/main" id="{95771B9C-E8EF-4880-81F6-3629A88607EE}"/>
              </a:ext>
            </a:extLst>
          </p:cNvPr>
          <p:cNvSpPr/>
          <p:nvPr/>
        </p:nvSpPr>
        <p:spPr>
          <a:xfrm rot="2942052">
            <a:off x="6566376" y="2834205"/>
            <a:ext cx="314333" cy="334403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7" name="Rounded Rectangle 7">
            <a:extLst>
              <a:ext uri="{FF2B5EF4-FFF2-40B4-BE49-F238E27FC236}">
                <a16:creationId xmlns:a16="http://schemas.microsoft.com/office/drawing/2014/main" id="{5121F64D-E594-49FA-8B00-67DCE2C160E3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4976755" y="3535534"/>
            <a:ext cx="110455" cy="432000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8" name="Rounded Rectangle 17">
            <a:extLst>
              <a:ext uri="{FF2B5EF4-FFF2-40B4-BE49-F238E27FC236}">
                <a16:creationId xmlns:a16="http://schemas.microsoft.com/office/drawing/2014/main" id="{EB380847-BE9C-4222-A9AD-B02E844EDCF6}"/>
              </a:ext>
            </a:extLst>
          </p:cNvPr>
          <p:cNvSpPr>
            <a:spLocks noChangeAspect="1"/>
          </p:cNvSpPr>
          <p:nvPr/>
        </p:nvSpPr>
        <p:spPr>
          <a:xfrm>
            <a:off x="8276866" y="2821406"/>
            <a:ext cx="226262" cy="360000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9" name="Oval 21">
            <a:extLst>
              <a:ext uri="{FF2B5EF4-FFF2-40B4-BE49-F238E27FC236}">
                <a16:creationId xmlns:a16="http://schemas.microsoft.com/office/drawing/2014/main" id="{0961D5CF-CC93-4FB4-8071-DDEEC9F3D421}"/>
              </a:ext>
            </a:extLst>
          </p:cNvPr>
          <p:cNvSpPr>
            <a:spLocks noChangeAspect="1"/>
          </p:cNvSpPr>
          <p:nvPr/>
        </p:nvSpPr>
        <p:spPr>
          <a:xfrm>
            <a:off x="7109736" y="2821406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0" name="Oval 25">
            <a:extLst>
              <a:ext uri="{FF2B5EF4-FFF2-40B4-BE49-F238E27FC236}">
                <a16:creationId xmlns:a16="http://schemas.microsoft.com/office/drawing/2014/main" id="{ABACEBDD-E8EC-4675-ABD1-C07284EDFEC2}"/>
              </a:ext>
            </a:extLst>
          </p:cNvPr>
          <p:cNvSpPr>
            <a:spLocks noChangeAspect="1"/>
          </p:cNvSpPr>
          <p:nvPr/>
        </p:nvSpPr>
        <p:spPr>
          <a:xfrm>
            <a:off x="7679872" y="2821406"/>
            <a:ext cx="359510" cy="360000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1" name="Block Arc 20">
            <a:extLst>
              <a:ext uri="{FF2B5EF4-FFF2-40B4-BE49-F238E27FC236}">
                <a16:creationId xmlns:a16="http://schemas.microsoft.com/office/drawing/2014/main" id="{15DBE0E6-F0BD-4C8C-9A49-B10BFE73C59E}"/>
              </a:ext>
            </a:extLst>
          </p:cNvPr>
          <p:cNvSpPr>
            <a:spLocks noChangeAspect="1"/>
          </p:cNvSpPr>
          <p:nvPr/>
        </p:nvSpPr>
        <p:spPr>
          <a:xfrm rot="10800000">
            <a:off x="4296578" y="3571534"/>
            <a:ext cx="332010" cy="360000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2" name="Block Arc 11">
            <a:extLst>
              <a:ext uri="{FF2B5EF4-FFF2-40B4-BE49-F238E27FC236}">
                <a16:creationId xmlns:a16="http://schemas.microsoft.com/office/drawing/2014/main" id="{8BC552B0-0289-4513-A483-D0B15EB28756}"/>
              </a:ext>
            </a:extLst>
          </p:cNvPr>
          <p:cNvSpPr/>
          <p:nvPr/>
        </p:nvSpPr>
        <p:spPr>
          <a:xfrm rot="10800000">
            <a:off x="6614789" y="3560896"/>
            <a:ext cx="217507" cy="353911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3" name="Rectangle 21">
            <a:extLst>
              <a:ext uri="{FF2B5EF4-FFF2-40B4-BE49-F238E27FC236}">
                <a16:creationId xmlns:a16="http://schemas.microsoft.com/office/drawing/2014/main" id="{8931B221-D6B2-434A-AFC6-72A59389B0B6}"/>
              </a:ext>
            </a:extLst>
          </p:cNvPr>
          <p:cNvSpPr/>
          <p:nvPr/>
        </p:nvSpPr>
        <p:spPr>
          <a:xfrm>
            <a:off x="5437664" y="3655251"/>
            <a:ext cx="343751" cy="192566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4" name="Round Same Side Corner Rectangle 8">
            <a:extLst>
              <a:ext uri="{FF2B5EF4-FFF2-40B4-BE49-F238E27FC236}">
                <a16:creationId xmlns:a16="http://schemas.microsoft.com/office/drawing/2014/main" id="{BDF08C37-C130-449E-8DD1-0F44EF43B989}"/>
              </a:ext>
            </a:extLst>
          </p:cNvPr>
          <p:cNvSpPr/>
          <p:nvPr/>
        </p:nvSpPr>
        <p:spPr>
          <a:xfrm>
            <a:off x="8212501" y="3588603"/>
            <a:ext cx="354992" cy="355536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5" name="Rounded Rectangle 51">
            <a:extLst>
              <a:ext uri="{FF2B5EF4-FFF2-40B4-BE49-F238E27FC236}">
                <a16:creationId xmlns:a16="http://schemas.microsoft.com/office/drawing/2014/main" id="{19E497EB-4989-4A20-A58D-BC22DC6253F8}"/>
              </a:ext>
            </a:extLst>
          </p:cNvPr>
          <p:cNvSpPr/>
          <p:nvPr/>
        </p:nvSpPr>
        <p:spPr>
          <a:xfrm rot="16200000" flipH="1">
            <a:off x="7112464" y="4219259"/>
            <a:ext cx="367987" cy="34655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6" name="Isosceles Triangle 5">
            <a:extLst>
              <a:ext uri="{FF2B5EF4-FFF2-40B4-BE49-F238E27FC236}">
                <a16:creationId xmlns:a16="http://schemas.microsoft.com/office/drawing/2014/main" id="{8264B8A9-75FA-48AB-BAF9-CAF9C248B051}"/>
              </a:ext>
            </a:extLst>
          </p:cNvPr>
          <p:cNvSpPr>
            <a:spLocks noChangeAspect="1"/>
          </p:cNvSpPr>
          <p:nvPr/>
        </p:nvSpPr>
        <p:spPr>
          <a:xfrm>
            <a:off x="6060854" y="3614352"/>
            <a:ext cx="274662" cy="274365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7" name="Trapezoid 22">
            <a:extLst>
              <a:ext uri="{FF2B5EF4-FFF2-40B4-BE49-F238E27FC236}">
                <a16:creationId xmlns:a16="http://schemas.microsoft.com/office/drawing/2014/main" id="{149DA9E9-1A98-41EC-A921-26DD9A3EDC88}"/>
              </a:ext>
            </a:extLst>
          </p:cNvPr>
          <p:cNvSpPr>
            <a:spLocks noChangeAspect="1"/>
          </p:cNvSpPr>
          <p:nvPr/>
        </p:nvSpPr>
        <p:spPr>
          <a:xfrm>
            <a:off x="7109736" y="3659965"/>
            <a:ext cx="360000" cy="183139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8" name="Rounded Rectangle 20">
            <a:extLst>
              <a:ext uri="{FF2B5EF4-FFF2-40B4-BE49-F238E27FC236}">
                <a16:creationId xmlns:a16="http://schemas.microsoft.com/office/drawing/2014/main" id="{169C9C80-FFF3-47BC-916C-6AB2A6168740}"/>
              </a:ext>
            </a:extLst>
          </p:cNvPr>
          <p:cNvSpPr>
            <a:spLocks noChangeAspect="1"/>
          </p:cNvSpPr>
          <p:nvPr/>
        </p:nvSpPr>
        <p:spPr>
          <a:xfrm rot="2160000">
            <a:off x="7692804" y="3571534"/>
            <a:ext cx="333647" cy="360000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9" name="Trapezoid 28">
            <a:extLst>
              <a:ext uri="{FF2B5EF4-FFF2-40B4-BE49-F238E27FC236}">
                <a16:creationId xmlns:a16="http://schemas.microsoft.com/office/drawing/2014/main" id="{C5E76FF3-C75C-41C5-BD4A-02BF6B81A07C}"/>
              </a:ext>
            </a:extLst>
          </p:cNvPr>
          <p:cNvSpPr>
            <a:spLocks noChangeAspect="1"/>
          </p:cNvSpPr>
          <p:nvPr/>
        </p:nvSpPr>
        <p:spPr>
          <a:xfrm>
            <a:off x="3738542" y="3571534"/>
            <a:ext cx="297055" cy="360000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50" name="Rounded Rectangle 2">
            <a:extLst>
              <a:ext uri="{FF2B5EF4-FFF2-40B4-BE49-F238E27FC236}">
                <a16:creationId xmlns:a16="http://schemas.microsoft.com/office/drawing/2014/main" id="{8F3F1A28-75DB-4C55-8363-A99A9C01E0CC}"/>
              </a:ext>
            </a:extLst>
          </p:cNvPr>
          <p:cNvSpPr/>
          <p:nvPr/>
        </p:nvSpPr>
        <p:spPr>
          <a:xfrm>
            <a:off x="4286165" y="4223696"/>
            <a:ext cx="352834" cy="352834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51" name="Rounded Rectangle 8">
            <a:extLst>
              <a:ext uri="{FF2B5EF4-FFF2-40B4-BE49-F238E27FC236}">
                <a16:creationId xmlns:a16="http://schemas.microsoft.com/office/drawing/2014/main" id="{6E6FD3DE-7693-45E2-B370-2E828C0F8389}"/>
              </a:ext>
            </a:extLst>
          </p:cNvPr>
          <p:cNvSpPr/>
          <p:nvPr/>
        </p:nvSpPr>
        <p:spPr>
          <a:xfrm>
            <a:off x="3710633" y="4223696"/>
            <a:ext cx="352873" cy="352834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52" name="Rounded Rectangle 2">
            <a:extLst>
              <a:ext uri="{FF2B5EF4-FFF2-40B4-BE49-F238E27FC236}">
                <a16:creationId xmlns:a16="http://schemas.microsoft.com/office/drawing/2014/main" id="{3E4BAF43-3022-4DBF-A8FC-12F141971F9C}"/>
              </a:ext>
            </a:extLst>
          </p:cNvPr>
          <p:cNvSpPr/>
          <p:nvPr/>
        </p:nvSpPr>
        <p:spPr>
          <a:xfrm>
            <a:off x="5433122" y="4223696"/>
            <a:ext cx="352834" cy="352834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53" name="Rounded Rectangle 3">
            <a:extLst>
              <a:ext uri="{FF2B5EF4-FFF2-40B4-BE49-F238E27FC236}">
                <a16:creationId xmlns:a16="http://schemas.microsoft.com/office/drawing/2014/main" id="{58F3A91F-EB89-4623-B28A-163C73DF1F72}"/>
              </a:ext>
            </a:extLst>
          </p:cNvPr>
          <p:cNvSpPr>
            <a:spLocks noChangeAspect="1"/>
          </p:cNvSpPr>
          <p:nvPr/>
        </p:nvSpPr>
        <p:spPr>
          <a:xfrm>
            <a:off x="4855565" y="4223696"/>
            <a:ext cx="352834" cy="352834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54" name="Rounded Rectangle 10">
            <a:extLst>
              <a:ext uri="{FF2B5EF4-FFF2-40B4-BE49-F238E27FC236}">
                <a16:creationId xmlns:a16="http://schemas.microsoft.com/office/drawing/2014/main" id="{BDC85348-E9D8-4747-9E3D-CE74661DED7D}"/>
              </a:ext>
            </a:extLst>
          </p:cNvPr>
          <p:cNvSpPr>
            <a:spLocks noChangeAspect="1"/>
          </p:cNvSpPr>
          <p:nvPr/>
        </p:nvSpPr>
        <p:spPr>
          <a:xfrm>
            <a:off x="6021140" y="4216530"/>
            <a:ext cx="354091" cy="360000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55" name="Block Arc 6">
            <a:extLst>
              <a:ext uri="{FF2B5EF4-FFF2-40B4-BE49-F238E27FC236}">
                <a16:creationId xmlns:a16="http://schemas.microsoft.com/office/drawing/2014/main" id="{7D880025-FAF5-4DDF-AB18-101AC3F197E0}"/>
              </a:ext>
            </a:extLst>
          </p:cNvPr>
          <p:cNvSpPr/>
          <p:nvPr/>
        </p:nvSpPr>
        <p:spPr>
          <a:xfrm>
            <a:off x="6557572" y="4241324"/>
            <a:ext cx="331940" cy="335206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56" name="Left Arrow 1">
            <a:extLst>
              <a:ext uri="{FF2B5EF4-FFF2-40B4-BE49-F238E27FC236}">
                <a16:creationId xmlns:a16="http://schemas.microsoft.com/office/drawing/2014/main" id="{7EA03F9C-7622-4272-A0D4-B9E26A5DE8B0}"/>
              </a:ext>
            </a:extLst>
          </p:cNvPr>
          <p:cNvSpPr>
            <a:spLocks noChangeAspect="1"/>
          </p:cNvSpPr>
          <p:nvPr/>
        </p:nvSpPr>
        <p:spPr>
          <a:xfrm>
            <a:off x="8231065" y="4216530"/>
            <a:ext cx="369872" cy="360000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57" name="Oval 35">
            <a:extLst>
              <a:ext uri="{FF2B5EF4-FFF2-40B4-BE49-F238E27FC236}">
                <a16:creationId xmlns:a16="http://schemas.microsoft.com/office/drawing/2014/main" id="{0FE33C40-D8E8-4A29-91ED-95DEE33EBA77}"/>
              </a:ext>
            </a:extLst>
          </p:cNvPr>
          <p:cNvSpPr/>
          <p:nvPr/>
        </p:nvSpPr>
        <p:spPr>
          <a:xfrm>
            <a:off x="7735185" y="4217255"/>
            <a:ext cx="289606" cy="365156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424984250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ángulo redondeado 51"/>
          <p:cNvSpPr/>
          <p:nvPr/>
        </p:nvSpPr>
        <p:spPr>
          <a:xfrm>
            <a:off x="468437" y="1116161"/>
            <a:ext cx="2592288" cy="38884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Text Placeholder 1"/>
          <p:cNvSpPr txBox="1">
            <a:spLocks/>
          </p:cNvSpPr>
          <p:nvPr/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algn="l" defTabSz="966788" rtl="0" fontAlgn="base">
              <a:spcBef>
                <a:spcPct val="0"/>
              </a:spcBef>
              <a:spcAft>
                <a:spcPct val="0"/>
              </a:spcAft>
              <a:defRPr sz="945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82600" indent="-25400" algn="l" defTabSz="966788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66788" indent="-52388" algn="l" defTabSz="966788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450975" indent="-79375" algn="l" defTabSz="966788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935163" indent="-106363" algn="l" defTabSz="966788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r>
              <a:rPr lang="en-US" altLang="ko-KR" dirty="0" smtClean="0"/>
              <a:t>Fully Editable Icon Sets : </a:t>
            </a:r>
            <a:r>
              <a:rPr lang="en-US" altLang="ko-KR" dirty="0"/>
              <a:t>D</a:t>
            </a:r>
            <a:endParaRPr lang="ko-KR" altLang="en-US" dirty="0"/>
          </a:p>
        </p:txBody>
      </p:sp>
      <p:sp>
        <p:nvSpPr>
          <p:cNvPr id="3" name="TextBox 52">
            <a:extLst>
              <a:ext uri="{FF2B5EF4-FFF2-40B4-BE49-F238E27FC236}">
                <a16:creationId xmlns:a16="http://schemas.microsoft.com/office/drawing/2014/main" id="{C6CE2D09-7AD7-4597-9F35-961B2D4216FC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53">
            <a:extLst>
              <a:ext uri="{FF2B5EF4-FFF2-40B4-BE49-F238E27FC236}">
                <a16:creationId xmlns:a16="http://schemas.microsoft.com/office/drawing/2014/main" id="{397FD7CF-7375-4B64-BECC-30498BC10373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5">
            <a:extLst>
              <a:ext uri="{FF2B5EF4-FFF2-40B4-BE49-F238E27FC236}">
                <a16:creationId xmlns:a16="http://schemas.microsoft.com/office/drawing/2014/main" id="{413EE5B1-BBDB-4295-A97B-230FD49A3EFF}"/>
              </a:ext>
            </a:extLst>
          </p:cNvPr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  <p:grpSp>
        <p:nvGrpSpPr>
          <p:cNvPr id="53" name="Grupo 52"/>
          <p:cNvGrpSpPr/>
          <p:nvPr/>
        </p:nvGrpSpPr>
        <p:grpSpPr>
          <a:xfrm>
            <a:off x="3989703" y="3420417"/>
            <a:ext cx="5011217" cy="1261133"/>
            <a:chOff x="3655029" y="1209113"/>
            <a:chExt cx="5011217" cy="1261133"/>
          </a:xfrm>
          <a:solidFill>
            <a:srgbClr val="ED6945"/>
          </a:solidFill>
        </p:grpSpPr>
        <p:sp>
          <p:nvSpPr>
            <p:cNvPr id="14" name="Rounded Rectangle 25">
              <a:extLst>
                <a:ext uri="{FF2B5EF4-FFF2-40B4-BE49-F238E27FC236}">
                  <a16:creationId xmlns:a16="http://schemas.microsoft.com/office/drawing/2014/main" id="{EFB1369F-6BB8-434E-8F84-6C59512EEE17}"/>
                </a:ext>
              </a:extLst>
            </p:cNvPr>
            <p:cNvSpPr/>
            <p:nvPr/>
          </p:nvSpPr>
          <p:spPr>
            <a:xfrm>
              <a:off x="8254078" y="2047226"/>
              <a:ext cx="412168" cy="302054"/>
            </a:xfrm>
            <a:custGeom>
              <a:avLst/>
              <a:gdLst/>
              <a:ahLst/>
              <a:cxnLst/>
              <a:rect l="l" t="t" r="r" b="b"/>
              <a:pathLst>
                <a:path w="3248842" h="2380886">
                  <a:moveTo>
                    <a:pt x="1194785" y="1472263"/>
                  </a:moveTo>
                  <a:cubicBezTo>
                    <a:pt x="1150014" y="1472263"/>
                    <a:pt x="1113720" y="1508557"/>
                    <a:pt x="1113720" y="1553328"/>
                  </a:cubicBezTo>
                  <a:lnTo>
                    <a:pt x="1113720" y="1600880"/>
                  </a:lnTo>
                  <a:cubicBezTo>
                    <a:pt x="1113720" y="1645651"/>
                    <a:pt x="1150014" y="1681945"/>
                    <a:pt x="1194785" y="1681945"/>
                  </a:cubicBezTo>
                  <a:lnTo>
                    <a:pt x="2067186" y="1681945"/>
                  </a:lnTo>
                  <a:cubicBezTo>
                    <a:pt x="2111957" y="1681945"/>
                    <a:pt x="2148251" y="1645651"/>
                    <a:pt x="2148251" y="1600880"/>
                  </a:cubicBezTo>
                  <a:lnTo>
                    <a:pt x="2148251" y="1553328"/>
                  </a:lnTo>
                  <a:cubicBezTo>
                    <a:pt x="2148251" y="1508557"/>
                    <a:pt x="2111957" y="1472263"/>
                    <a:pt x="2067186" y="1472263"/>
                  </a:cubicBezTo>
                  <a:close/>
                  <a:moveTo>
                    <a:pt x="2582402" y="986449"/>
                  </a:moveTo>
                  <a:cubicBezTo>
                    <a:pt x="2477247" y="986449"/>
                    <a:pt x="2392002" y="1071694"/>
                    <a:pt x="2392002" y="1176848"/>
                  </a:cubicBezTo>
                  <a:cubicBezTo>
                    <a:pt x="2392002" y="1282003"/>
                    <a:pt x="2477247" y="1367248"/>
                    <a:pt x="2582402" y="1367248"/>
                  </a:cubicBezTo>
                  <a:cubicBezTo>
                    <a:pt x="2687557" y="1367248"/>
                    <a:pt x="2772801" y="1282003"/>
                    <a:pt x="2772801" y="1176848"/>
                  </a:cubicBezTo>
                  <a:cubicBezTo>
                    <a:pt x="2772801" y="1071694"/>
                    <a:pt x="2687557" y="986449"/>
                    <a:pt x="2582402" y="986449"/>
                  </a:cubicBezTo>
                  <a:close/>
                  <a:moveTo>
                    <a:pt x="679570" y="986449"/>
                  </a:moveTo>
                  <a:cubicBezTo>
                    <a:pt x="574415" y="986449"/>
                    <a:pt x="489171" y="1071694"/>
                    <a:pt x="489171" y="1176848"/>
                  </a:cubicBezTo>
                  <a:cubicBezTo>
                    <a:pt x="489171" y="1282003"/>
                    <a:pt x="574415" y="1367248"/>
                    <a:pt x="679570" y="1367248"/>
                  </a:cubicBezTo>
                  <a:cubicBezTo>
                    <a:pt x="784725" y="1367248"/>
                    <a:pt x="869970" y="1282003"/>
                    <a:pt x="869970" y="1176848"/>
                  </a:cubicBezTo>
                  <a:cubicBezTo>
                    <a:pt x="869970" y="1071694"/>
                    <a:pt x="784725" y="986449"/>
                    <a:pt x="679570" y="986449"/>
                  </a:cubicBezTo>
                  <a:close/>
                  <a:moveTo>
                    <a:pt x="867954" y="155801"/>
                  </a:moveTo>
                  <a:lnTo>
                    <a:pt x="726849" y="858549"/>
                  </a:lnTo>
                  <a:lnTo>
                    <a:pt x="2535122" y="858549"/>
                  </a:lnTo>
                  <a:lnTo>
                    <a:pt x="2394017" y="155801"/>
                  </a:lnTo>
                  <a:close/>
                  <a:moveTo>
                    <a:pt x="677268" y="0"/>
                  </a:moveTo>
                  <a:lnTo>
                    <a:pt x="2584703" y="0"/>
                  </a:lnTo>
                  <a:lnTo>
                    <a:pt x="2736658" y="607820"/>
                  </a:lnTo>
                  <a:cubicBezTo>
                    <a:pt x="2766265" y="579906"/>
                    <a:pt x="2806392" y="564164"/>
                    <a:pt x="2850195" y="564164"/>
                  </a:cubicBezTo>
                  <a:lnTo>
                    <a:pt x="3069929" y="564164"/>
                  </a:lnTo>
                  <a:cubicBezTo>
                    <a:pt x="3168740" y="564164"/>
                    <a:pt x="3248842" y="644266"/>
                    <a:pt x="3248842" y="743077"/>
                  </a:cubicBezTo>
                  <a:lnTo>
                    <a:pt x="3248842" y="792706"/>
                  </a:lnTo>
                  <a:cubicBezTo>
                    <a:pt x="3248842" y="891517"/>
                    <a:pt x="3168740" y="971619"/>
                    <a:pt x="3069929" y="971619"/>
                  </a:cubicBezTo>
                  <a:lnTo>
                    <a:pt x="3054536" y="971619"/>
                  </a:lnTo>
                  <a:cubicBezTo>
                    <a:pt x="3060628" y="989042"/>
                    <a:pt x="3063411" y="1007758"/>
                    <a:pt x="3063411" y="1027125"/>
                  </a:cubicBezTo>
                  <a:lnTo>
                    <a:pt x="3063411" y="2015961"/>
                  </a:lnTo>
                  <a:lnTo>
                    <a:pt x="2889080" y="2015961"/>
                  </a:lnTo>
                  <a:lnTo>
                    <a:pt x="2889080" y="2260325"/>
                  </a:lnTo>
                  <a:cubicBezTo>
                    <a:pt x="2889080" y="2326909"/>
                    <a:pt x="2835102" y="2380886"/>
                    <a:pt x="2768518" y="2380886"/>
                  </a:cubicBezTo>
                  <a:lnTo>
                    <a:pt x="2286284" y="2380886"/>
                  </a:lnTo>
                  <a:cubicBezTo>
                    <a:pt x="2219700" y="2380886"/>
                    <a:pt x="2165723" y="2326909"/>
                    <a:pt x="2165723" y="2260325"/>
                  </a:cubicBezTo>
                  <a:lnTo>
                    <a:pt x="2165723" y="2015961"/>
                  </a:lnTo>
                  <a:lnTo>
                    <a:pt x="1096248" y="2015961"/>
                  </a:lnTo>
                  <a:lnTo>
                    <a:pt x="1096248" y="2260325"/>
                  </a:lnTo>
                  <a:cubicBezTo>
                    <a:pt x="1096248" y="2326909"/>
                    <a:pt x="1042270" y="2380886"/>
                    <a:pt x="975686" y="2380886"/>
                  </a:cubicBezTo>
                  <a:lnTo>
                    <a:pt x="493453" y="2380886"/>
                  </a:lnTo>
                  <a:cubicBezTo>
                    <a:pt x="426869" y="2380886"/>
                    <a:pt x="372891" y="2326909"/>
                    <a:pt x="372891" y="2260325"/>
                  </a:cubicBezTo>
                  <a:lnTo>
                    <a:pt x="372891" y="2015961"/>
                  </a:lnTo>
                  <a:lnTo>
                    <a:pt x="198560" y="2015961"/>
                  </a:lnTo>
                  <a:lnTo>
                    <a:pt x="198560" y="1027125"/>
                  </a:lnTo>
                  <a:cubicBezTo>
                    <a:pt x="198560" y="1007758"/>
                    <a:pt x="201343" y="989042"/>
                    <a:pt x="207435" y="971619"/>
                  </a:cubicBezTo>
                  <a:lnTo>
                    <a:pt x="178913" y="971619"/>
                  </a:lnTo>
                  <a:cubicBezTo>
                    <a:pt x="80102" y="971619"/>
                    <a:pt x="0" y="891517"/>
                    <a:pt x="0" y="792706"/>
                  </a:cubicBezTo>
                  <a:lnTo>
                    <a:pt x="0" y="743077"/>
                  </a:lnTo>
                  <a:cubicBezTo>
                    <a:pt x="0" y="644266"/>
                    <a:pt x="80102" y="564164"/>
                    <a:pt x="178913" y="564164"/>
                  </a:cubicBezTo>
                  <a:lnTo>
                    <a:pt x="398647" y="564164"/>
                  </a:lnTo>
                  <a:cubicBezTo>
                    <a:pt x="447310" y="564164"/>
                    <a:pt x="491436" y="583593"/>
                    <a:pt x="523419" y="6153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6" name="Round Same Side Corner Rectangle 11">
              <a:extLst>
                <a:ext uri="{FF2B5EF4-FFF2-40B4-BE49-F238E27FC236}">
                  <a16:creationId xmlns:a16="http://schemas.microsoft.com/office/drawing/2014/main" id="{286A32B8-6C9E-4A6A-87F3-FBDC6CD5AAA4}"/>
                </a:ext>
              </a:extLst>
            </p:cNvPr>
            <p:cNvSpPr/>
            <p:nvPr/>
          </p:nvSpPr>
          <p:spPr>
            <a:xfrm rot="9900000">
              <a:off x="7717589" y="1270728"/>
              <a:ext cx="407173" cy="345815"/>
            </a:xfrm>
            <a:custGeom>
              <a:avLst/>
              <a:gdLst/>
              <a:ahLst/>
              <a:cxnLst/>
              <a:rect l="l" t="t" r="r" b="b"/>
              <a:pathLst>
                <a:path w="2911009" h="2472345">
                  <a:moveTo>
                    <a:pt x="2219598" y="1335309"/>
                  </a:moveTo>
                  <a:lnTo>
                    <a:pt x="2219598" y="1222573"/>
                  </a:lnTo>
                  <a:cubicBezTo>
                    <a:pt x="2219598" y="1176944"/>
                    <a:pt x="2241926" y="1136530"/>
                    <a:pt x="2277694" y="1113650"/>
                  </a:cubicBezTo>
                  <a:lnTo>
                    <a:pt x="2277694" y="137786"/>
                  </a:lnTo>
                  <a:cubicBezTo>
                    <a:pt x="2277694" y="61689"/>
                    <a:pt x="2339383" y="0"/>
                    <a:pt x="2415480" y="0"/>
                  </a:cubicBezTo>
                  <a:lnTo>
                    <a:pt x="2545196" y="0"/>
                  </a:lnTo>
                  <a:cubicBezTo>
                    <a:pt x="2621293" y="0"/>
                    <a:pt x="2682982" y="61689"/>
                    <a:pt x="2682982" y="137786"/>
                  </a:cubicBezTo>
                  <a:lnTo>
                    <a:pt x="2682982" y="1099067"/>
                  </a:lnTo>
                  <a:cubicBezTo>
                    <a:pt x="2730197" y="1120049"/>
                    <a:pt x="2762708" y="1167515"/>
                    <a:pt x="2762708" y="1222573"/>
                  </a:cubicBezTo>
                  <a:lnTo>
                    <a:pt x="2762708" y="1480834"/>
                  </a:lnTo>
                  <a:close/>
                  <a:moveTo>
                    <a:pt x="241900" y="1676361"/>
                  </a:moveTo>
                  <a:cubicBezTo>
                    <a:pt x="69371" y="1631107"/>
                    <a:pt x="-34146" y="1454930"/>
                    <a:pt x="10296" y="1282189"/>
                  </a:cubicBezTo>
                  <a:cubicBezTo>
                    <a:pt x="54739" y="1109449"/>
                    <a:pt x="230428" y="1005105"/>
                    <a:pt x="403375" y="1048736"/>
                  </a:cubicBezTo>
                  <a:cubicBezTo>
                    <a:pt x="349550" y="1257945"/>
                    <a:pt x="295726" y="1467153"/>
                    <a:pt x="241900" y="1676361"/>
                  </a:cubicBezTo>
                  <a:close/>
                  <a:moveTo>
                    <a:pt x="2578947" y="2467929"/>
                  </a:moveTo>
                  <a:lnTo>
                    <a:pt x="1957545" y="2301425"/>
                  </a:lnTo>
                  <a:lnTo>
                    <a:pt x="2194209" y="1418183"/>
                  </a:lnTo>
                  <a:lnTo>
                    <a:pt x="2815611" y="1584687"/>
                  </a:lnTo>
                  <a:cubicBezTo>
                    <a:pt x="2884250" y="1603079"/>
                    <a:pt x="2924985" y="1673632"/>
                    <a:pt x="2906593" y="1742272"/>
                  </a:cubicBezTo>
                  <a:lnTo>
                    <a:pt x="2736532" y="2376947"/>
                  </a:lnTo>
                  <a:cubicBezTo>
                    <a:pt x="2718140" y="2445587"/>
                    <a:pt x="2647586" y="2486321"/>
                    <a:pt x="2578947" y="2467929"/>
                  </a:cubicBezTo>
                  <a:close/>
                  <a:moveTo>
                    <a:pt x="610249" y="2287120"/>
                  </a:moveTo>
                  <a:lnTo>
                    <a:pt x="1020264" y="756923"/>
                  </a:lnTo>
                  <a:lnTo>
                    <a:pt x="2107356" y="1398691"/>
                  </a:lnTo>
                  <a:lnTo>
                    <a:pt x="1872582" y="2274879"/>
                  </a:lnTo>
                  <a:close/>
                  <a:moveTo>
                    <a:pt x="426016" y="2349577"/>
                  </a:moveTo>
                  <a:lnTo>
                    <a:pt x="243978" y="2300800"/>
                  </a:lnTo>
                  <a:cubicBezTo>
                    <a:pt x="205115" y="2290387"/>
                    <a:pt x="182051" y="2250439"/>
                    <a:pt x="192464" y="2211576"/>
                  </a:cubicBezTo>
                  <a:lnTo>
                    <a:pt x="620679" y="613455"/>
                  </a:lnTo>
                  <a:cubicBezTo>
                    <a:pt x="631093" y="574592"/>
                    <a:pt x="671040" y="551528"/>
                    <a:pt x="709903" y="561941"/>
                  </a:cubicBezTo>
                  <a:lnTo>
                    <a:pt x="891942" y="610718"/>
                  </a:lnTo>
                  <a:cubicBezTo>
                    <a:pt x="930805" y="621132"/>
                    <a:pt x="953869" y="661079"/>
                    <a:pt x="943455" y="699942"/>
                  </a:cubicBezTo>
                  <a:lnTo>
                    <a:pt x="515240" y="2298064"/>
                  </a:lnTo>
                  <a:cubicBezTo>
                    <a:pt x="504827" y="2336927"/>
                    <a:pt x="464879" y="2359990"/>
                    <a:pt x="426016" y="234957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0" name="Rounded Rectangle 27">
              <a:extLst>
                <a:ext uri="{FF2B5EF4-FFF2-40B4-BE49-F238E27FC236}">
                  <a16:creationId xmlns:a16="http://schemas.microsoft.com/office/drawing/2014/main" id="{B830D8E2-FAA4-47C6-B3BA-B276FA6E2F2D}"/>
                </a:ext>
              </a:extLst>
            </p:cNvPr>
            <p:cNvSpPr/>
            <p:nvPr/>
          </p:nvSpPr>
          <p:spPr>
            <a:xfrm>
              <a:off x="6388738" y="1280390"/>
              <a:ext cx="425042" cy="326490"/>
            </a:xfrm>
            <a:custGeom>
              <a:avLst/>
              <a:gdLst/>
              <a:ahLst/>
              <a:cxnLst/>
              <a:rect l="l" t="t" r="r" b="b"/>
              <a:pathLst>
                <a:path w="3186824" h="2447912">
                  <a:moveTo>
                    <a:pt x="1917737" y="1021643"/>
                  </a:moveTo>
                  <a:cubicBezTo>
                    <a:pt x="2188548" y="1021643"/>
                    <a:pt x="2408083" y="1241178"/>
                    <a:pt x="2408083" y="1511989"/>
                  </a:cubicBezTo>
                  <a:cubicBezTo>
                    <a:pt x="2408083" y="1782800"/>
                    <a:pt x="2188548" y="2002335"/>
                    <a:pt x="1917737" y="2002335"/>
                  </a:cubicBezTo>
                  <a:cubicBezTo>
                    <a:pt x="1646926" y="2002335"/>
                    <a:pt x="1427391" y="1782800"/>
                    <a:pt x="1427391" y="1511989"/>
                  </a:cubicBezTo>
                  <a:cubicBezTo>
                    <a:pt x="1427391" y="1241178"/>
                    <a:pt x="1646926" y="1021643"/>
                    <a:pt x="1917737" y="1021643"/>
                  </a:cubicBezTo>
                  <a:close/>
                  <a:moveTo>
                    <a:pt x="1917737" y="827913"/>
                  </a:moveTo>
                  <a:cubicBezTo>
                    <a:pt x="1539932" y="827913"/>
                    <a:pt x="1233661" y="1134184"/>
                    <a:pt x="1233661" y="1511989"/>
                  </a:cubicBezTo>
                  <a:cubicBezTo>
                    <a:pt x="1233661" y="1889794"/>
                    <a:pt x="1539932" y="2196065"/>
                    <a:pt x="1917737" y="2196065"/>
                  </a:cubicBezTo>
                  <a:cubicBezTo>
                    <a:pt x="2295542" y="2196065"/>
                    <a:pt x="2601813" y="1889794"/>
                    <a:pt x="2601813" y="1511989"/>
                  </a:cubicBezTo>
                  <a:cubicBezTo>
                    <a:pt x="2601813" y="1134184"/>
                    <a:pt x="2295542" y="827913"/>
                    <a:pt x="1917737" y="827913"/>
                  </a:cubicBezTo>
                  <a:close/>
                  <a:moveTo>
                    <a:pt x="1112286" y="675885"/>
                  </a:moveTo>
                  <a:lnTo>
                    <a:pt x="1112286" y="830188"/>
                  </a:lnTo>
                  <a:lnTo>
                    <a:pt x="1328310" y="830188"/>
                  </a:lnTo>
                  <a:lnTo>
                    <a:pt x="1328310" y="675885"/>
                  </a:lnTo>
                  <a:close/>
                  <a:moveTo>
                    <a:pt x="2586084" y="626422"/>
                  </a:moveTo>
                  <a:lnTo>
                    <a:pt x="2586084" y="830188"/>
                  </a:lnTo>
                  <a:lnTo>
                    <a:pt x="3001340" y="830188"/>
                  </a:lnTo>
                  <a:lnTo>
                    <a:pt x="3001340" y="626422"/>
                  </a:lnTo>
                  <a:close/>
                  <a:moveTo>
                    <a:pt x="1593701" y="108218"/>
                  </a:moveTo>
                  <a:lnTo>
                    <a:pt x="1593701" y="432905"/>
                  </a:lnTo>
                  <a:lnTo>
                    <a:pt x="2241773" y="432905"/>
                  </a:lnTo>
                  <a:lnTo>
                    <a:pt x="2241773" y="108218"/>
                  </a:lnTo>
                  <a:close/>
                  <a:moveTo>
                    <a:pt x="1452512" y="0"/>
                  </a:moveTo>
                  <a:lnTo>
                    <a:pt x="2382963" y="0"/>
                  </a:lnTo>
                  <a:cubicBezTo>
                    <a:pt x="2433311" y="0"/>
                    <a:pt x="2474127" y="40816"/>
                    <a:pt x="2474127" y="91164"/>
                  </a:cubicBezTo>
                  <a:lnTo>
                    <a:pt x="2474127" y="432905"/>
                  </a:lnTo>
                  <a:lnTo>
                    <a:pt x="2933014" y="432905"/>
                  </a:lnTo>
                  <a:cubicBezTo>
                    <a:pt x="3073189" y="432905"/>
                    <a:pt x="3186824" y="546540"/>
                    <a:pt x="3186824" y="686715"/>
                  </a:cubicBezTo>
                  <a:lnTo>
                    <a:pt x="3186824" y="2194102"/>
                  </a:lnTo>
                  <a:cubicBezTo>
                    <a:pt x="3186824" y="2334277"/>
                    <a:pt x="3073189" y="2447912"/>
                    <a:pt x="2933014" y="2447912"/>
                  </a:cubicBezTo>
                  <a:lnTo>
                    <a:pt x="253810" y="2447912"/>
                  </a:lnTo>
                  <a:cubicBezTo>
                    <a:pt x="113635" y="2447912"/>
                    <a:pt x="0" y="2334277"/>
                    <a:pt x="0" y="2194102"/>
                  </a:cubicBezTo>
                  <a:lnTo>
                    <a:pt x="0" y="686715"/>
                  </a:lnTo>
                  <a:cubicBezTo>
                    <a:pt x="0" y="546540"/>
                    <a:pt x="113635" y="432905"/>
                    <a:pt x="253810" y="432905"/>
                  </a:cubicBezTo>
                  <a:lnTo>
                    <a:pt x="307082" y="432905"/>
                  </a:lnTo>
                  <a:lnTo>
                    <a:pt x="307082" y="313169"/>
                  </a:lnTo>
                  <a:cubicBezTo>
                    <a:pt x="307082" y="287995"/>
                    <a:pt x="327490" y="267587"/>
                    <a:pt x="352664" y="267587"/>
                  </a:cubicBezTo>
                  <a:lnTo>
                    <a:pt x="817888" y="267587"/>
                  </a:lnTo>
                  <a:cubicBezTo>
                    <a:pt x="843062" y="267587"/>
                    <a:pt x="863470" y="287995"/>
                    <a:pt x="863470" y="313169"/>
                  </a:cubicBezTo>
                  <a:lnTo>
                    <a:pt x="863470" y="432905"/>
                  </a:lnTo>
                  <a:lnTo>
                    <a:pt x="1361348" y="432905"/>
                  </a:lnTo>
                  <a:lnTo>
                    <a:pt x="1361348" y="91164"/>
                  </a:lnTo>
                  <a:cubicBezTo>
                    <a:pt x="1361348" y="40816"/>
                    <a:pt x="1402164" y="0"/>
                    <a:pt x="145251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1" name="Rounded Rectangle 7">
              <a:extLst>
                <a:ext uri="{FF2B5EF4-FFF2-40B4-BE49-F238E27FC236}">
                  <a16:creationId xmlns:a16="http://schemas.microsoft.com/office/drawing/2014/main" id="{2E99A6AD-2D0C-4D93-95B9-1F0C62ABEF06}"/>
                </a:ext>
              </a:extLst>
            </p:cNvPr>
            <p:cNvSpPr/>
            <p:nvPr/>
          </p:nvSpPr>
          <p:spPr>
            <a:xfrm>
              <a:off x="7049617" y="1257171"/>
              <a:ext cx="432135" cy="372928"/>
            </a:xfrm>
            <a:custGeom>
              <a:avLst/>
              <a:gdLst/>
              <a:ahLst/>
              <a:cxnLst/>
              <a:rect l="l" t="t" r="r" b="b"/>
              <a:pathLst>
                <a:path w="3240006" h="2796091">
                  <a:moveTo>
                    <a:pt x="686867" y="612319"/>
                  </a:moveTo>
                  <a:cubicBezTo>
                    <a:pt x="611281" y="612319"/>
                    <a:pt x="550007" y="673593"/>
                    <a:pt x="550007" y="749179"/>
                  </a:cubicBezTo>
                  <a:cubicBezTo>
                    <a:pt x="550007" y="824765"/>
                    <a:pt x="611281" y="886039"/>
                    <a:pt x="686867" y="886039"/>
                  </a:cubicBezTo>
                  <a:cubicBezTo>
                    <a:pt x="762453" y="886039"/>
                    <a:pt x="823727" y="824765"/>
                    <a:pt x="823727" y="749179"/>
                  </a:cubicBezTo>
                  <a:cubicBezTo>
                    <a:pt x="823727" y="673593"/>
                    <a:pt x="762453" y="612319"/>
                    <a:pt x="686867" y="612319"/>
                  </a:cubicBezTo>
                  <a:close/>
                  <a:moveTo>
                    <a:pt x="1587500" y="281447"/>
                  </a:moveTo>
                  <a:cubicBezTo>
                    <a:pt x="1432061" y="281447"/>
                    <a:pt x="1306053" y="407455"/>
                    <a:pt x="1306053" y="562894"/>
                  </a:cubicBezTo>
                  <a:cubicBezTo>
                    <a:pt x="1306053" y="718333"/>
                    <a:pt x="1432061" y="844341"/>
                    <a:pt x="1587500" y="844341"/>
                  </a:cubicBezTo>
                  <a:cubicBezTo>
                    <a:pt x="1742939" y="844341"/>
                    <a:pt x="1868947" y="718333"/>
                    <a:pt x="1868947" y="562894"/>
                  </a:cubicBezTo>
                  <a:cubicBezTo>
                    <a:pt x="1868947" y="407455"/>
                    <a:pt x="1742939" y="281447"/>
                    <a:pt x="1587500" y="281447"/>
                  </a:cubicBezTo>
                  <a:close/>
                  <a:moveTo>
                    <a:pt x="1587500" y="0"/>
                  </a:moveTo>
                  <a:cubicBezTo>
                    <a:pt x="1898378" y="0"/>
                    <a:pt x="2150394" y="252016"/>
                    <a:pt x="2150394" y="562894"/>
                  </a:cubicBezTo>
                  <a:cubicBezTo>
                    <a:pt x="2150394" y="786167"/>
                    <a:pt x="2020401" y="979078"/>
                    <a:pt x="1831095" y="1068260"/>
                  </a:cubicBezTo>
                  <a:lnTo>
                    <a:pt x="2215710" y="1068260"/>
                  </a:lnTo>
                  <a:cubicBezTo>
                    <a:pt x="2374756" y="1068260"/>
                    <a:pt x="2503688" y="1197192"/>
                    <a:pt x="2503688" y="1356238"/>
                  </a:cubicBezTo>
                  <a:lnTo>
                    <a:pt x="2503688" y="1474975"/>
                  </a:lnTo>
                  <a:lnTo>
                    <a:pt x="2656086" y="1474975"/>
                  </a:lnTo>
                  <a:cubicBezTo>
                    <a:pt x="2692420" y="1474975"/>
                    <a:pt x="2722815" y="1500405"/>
                    <a:pt x="2728975" y="1534767"/>
                  </a:cubicBezTo>
                  <a:lnTo>
                    <a:pt x="3240006" y="1109804"/>
                  </a:lnTo>
                  <a:lnTo>
                    <a:pt x="3240006" y="2754548"/>
                  </a:lnTo>
                  <a:lnTo>
                    <a:pt x="2728975" y="2329585"/>
                  </a:lnTo>
                  <a:cubicBezTo>
                    <a:pt x="2722815" y="2363946"/>
                    <a:pt x="2692420" y="2389375"/>
                    <a:pt x="2656086" y="2389375"/>
                  </a:cubicBezTo>
                  <a:lnTo>
                    <a:pt x="2503688" y="2389375"/>
                  </a:lnTo>
                  <a:lnTo>
                    <a:pt x="2503688" y="2508113"/>
                  </a:lnTo>
                  <a:cubicBezTo>
                    <a:pt x="2503688" y="2667159"/>
                    <a:pt x="2374756" y="2796091"/>
                    <a:pt x="2215710" y="2796091"/>
                  </a:cubicBezTo>
                  <a:lnTo>
                    <a:pt x="287978" y="2796091"/>
                  </a:lnTo>
                  <a:cubicBezTo>
                    <a:pt x="128932" y="2796091"/>
                    <a:pt x="0" y="2667159"/>
                    <a:pt x="0" y="2508113"/>
                  </a:cubicBezTo>
                  <a:lnTo>
                    <a:pt x="0" y="1356238"/>
                  </a:lnTo>
                  <a:cubicBezTo>
                    <a:pt x="0" y="1197192"/>
                    <a:pt x="128932" y="1068260"/>
                    <a:pt x="287978" y="1068260"/>
                  </a:cubicBezTo>
                  <a:lnTo>
                    <a:pt x="544513" y="1068260"/>
                  </a:lnTo>
                  <a:cubicBezTo>
                    <a:pt x="422089" y="1014226"/>
                    <a:pt x="336949" y="891645"/>
                    <a:pt x="336949" y="749179"/>
                  </a:cubicBezTo>
                  <a:cubicBezTo>
                    <a:pt x="336949" y="555925"/>
                    <a:pt x="493613" y="399261"/>
                    <a:pt x="686867" y="399261"/>
                  </a:cubicBezTo>
                  <a:cubicBezTo>
                    <a:pt x="880121" y="399261"/>
                    <a:pt x="1036785" y="555925"/>
                    <a:pt x="1036785" y="749179"/>
                  </a:cubicBezTo>
                  <a:cubicBezTo>
                    <a:pt x="1036785" y="891645"/>
                    <a:pt x="951645" y="1014226"/>
                    <a:pt x="829222" y="1068260"/>
                  </a:cubicBezTo>
                  <a:lnTo>
                    <a:pt x="1343906" y="1068260"/>
                  </a:lnTo>
                  <a:cubicBezTo>
                    <a:pt x="1154600" y="979078"/>
                    <a:pt x="1024606" y="786167"/>
                    <a:pt x="1024606" y="562894"/>
                  </a:cubicBezTo>
                  <a:cubicBezTo>
                    <a:pt x="1024606" y="252016"/>
                    <a:pt x="1276622" y="0"/>
                    <a:pt x="158750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2" name="Chord 15">
              <a:extLst>
                <a:ext uri="{FF2B5EF4-FFF2-40B4-BE49-F238E27FC236}">
                  <a16:creationId xmlns:a16="http://schemas.microsoft.com/office/drawing/2014/main" id="{537E3A19-F2E0-4DDE-A79D-29C7E53C901F}"/>
                </a:ext>
              </a:extLst>
            </p:cNvPr>
            <p:cNvSpPr/>
            <p:nvPr/>
          </p:nvSpPr>
          <p:spPr>
            <a:xfrm>
              <a:off x="8360600" y="1226562"/>
              <a:ext cx="199125" cy="434146"/>
            </a:xfrm>
            <a:custGeom>
              <a:avLst/>
              <a:gdLst/>
              <a:ahLst/>
              <a:cxnLst/>
              <a:rect l="l" t="t" r="r" b="b"/>
              <a:pathLst>
                <a:path w="1492970" h="3255081">
                  <a:moveTo>
                    <a:pt x="1492970" y="1569688"/>
                  </a:moveTo>
                  <a:cubicBezTo>
                    <a:pt x="1492970" y="1957118"/>
                    <a:pt x="1197680" y="2277765"/>
                    <a:pt x="816277" y="2310957"/>
                  </a:cubicBezTo>
                  <a:lnTo>
                    <a:pt x="816277" y="2787043"/>
                  </a:lnTo>
                  <a:cubicBezTo>
                    <a:pt x="873982" y="2789209"/>
                    <a:pt x="931009" y="2798017"/>
                    <a:pt x="986081" y="2811674"/>
                  </a:cubicBezTo>
                  <a:cubicBezTo>
                    <a:pt x="1252919" y="2877847"/>
                    <a:pt x="1430830" y="3046369"/>
                    <a:pt x="1433593" y="3235566"/>
                  </a:cubicBezTo>
                  <a:lnTo>
                    <a:pt x="57488" y="3255081"/>
                  </a:lnTo>
                  <a:cubicBezTo>
                    <a:pt x="47920" y="3062506"/>
                    <a:pt x="221127" y="2886615"/>
                    <a:pt x="490574" y="2815284"/>
                  </a:cubicBezTo>
                  <a:cubicBezTo>
                    <a:pt x="549928" y="2799571"/>
                    <a:pt x="611777" y="2789553"/>
                    <a:pt x="674460" y="2787163"/>
                  </a:cubicBezTo>
                  <a:lnTo>
                    <a:pt x="674460" y="2310809"/>
                  </a:lnTo>
                  <a:cubicBezTo>
                    <a:pt x="317470" y="2280245"/>
                    <a:pt x="28405" y="1994114"/>
                    <a:pt x="0" y="1627428"/>
                  </a:cubicBezTo>
                  <a:lnTo>
                    <a:pt x="142201" y="1616413"/>
                  </a:lnTo>
                  <a:cubicBezTo>
                    <a:pt x="167304" y="1940464"/>
                    <a:pt x="443969" y="2186771"/>
                    <a:pt x="768748" y="2174211"/>
                  </a:cubicBezTo>
                  <a:cubicBezTo>
                    <a:pt x="1093527" y="2161650"/>
                    <a:pt x="1350342" y="1894710"/>
                    <a:pt x="1350342" y="1569689"/>
                  </a:cubicBezTo>
                  <a:close/>
                  <a:moveTo>
                    <a:pt x="745368" y="0"/>
                  </a:moveTo>
                  <a:cubicBezTo>
                    <a:pt x="989132" y="0"/>
                    <a:pt x="1186742" y="197610"/>
                    <a:pt x="1186742" y="441374"/>
                  </a:cubicBezTo>
                  <a:lnTo>
                    <a:pt x="1186742" y="1575353"/>
                  </a:lnTo>
                  <a:cubicBezTo>
                    <a:pt x="1186742" y="1819117"/>
                    <a:pt x="989132" y="2016727"/>
                    <a:pt x="745368" y="2016727"/>
                  </a:cubicBezTo>
                  <a:cubicBezTo>
                    <a:pt x="501604" y="2016727"/>
                    <a:pt x="303994" y="1819117"/>
                    <a:pt x="303994" y="1575353"/>
                  </a:cubicBezTo>
                  <a:lnTo>
                    <a:pt x="303994" y="441374"/>
                  </a:lnTo>
                  <a:cubicBezTo>
                    <a:pt x="303994" y="197610"/>
                    <a:pt x="501604" y="0"/>
                    <a:pt x="74536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9" name="Donut 24">
              <a:extLst>
                <a:ext uri="{FF2B5EF4-FFF2-40B4-BE49-F238E27FC236}">
                  <a16:creationId xmlns:a16="http://schemas.microsoft.com/office/drawing/2014/main" id="{67C980CB-BE89-40C6-99C8-27338FC30A3F}"/>
                </a:ext>
              </a:extLst>
            </p:cNvPr>
            <p:cNvSpPr/>
            <p:nvPr/>
          </p:nvSpPr>
          <p:spPr>
            <a:xfrm>
              <a:off x="4603191" y="1979686"/>
              <a:ext cx="433604" cy="437134"/>
            </a:xfrm>
            <a:custGeom>
              <a:avLst/>
              <a:gdLst/>
              <a:ahLst/>
              <a:cxnLst/>
              <a:rect l="l" t="t" r="r" b="b"/>
              <a:pathLst>
                <a:path w="3208412" h="3234532">
                  <a:moveTo>
                    <a:pt x="1561445" y="1065858"/>
                  </a:moveTo>
                  <a:cubicBezTo>
                    <a:pt x="1654998" y="1065858"/>
                    <a:pt x="1743610" y="1087015"/>
                    <a:pt x="1821879" y="1126644"/>
                  </a:cubicBezTo>
                  <a:lnTo>
                    <a:pt x="1611352" y="1337172"/>
                  </a:lnTo>
                  <a:cubicBezTo>
                    <a:pt x="1595200" y="1333388"/>
                    <a:pt x="1578468" y="1332141"/>
                    <a:pt x="1561445" y="1332141"/>
                  </a:cubicBezTo>
                  <a:cubicBezTo>
                    <a:pt x="1373145" y="1332141"/>
                    <a:pt x="1220499" y="1484787"/>
                    <a:pt x="1220499" y="1673087"/>
                  </a:cubicBezTo>
                  <a:cubicBezTo>
                    <a:pt x="1220499" y="1861387"/>
                    <a:pt x="1373145" y="2014033"/>
                    <a:pt x="1561445" y="2014033"/>
                  </a:cubicBezTo>
                  <a:cubicBezTo>
                    <a:pt x="1749745" y="2014033"/>
                    <a:pt x="1902391" y="1861387"/>
                    <a:pt x="1902391" y="1673087"/>
                  </a:cubicBezTo>
                  <a:cubicBezTo>
                    <a:pt x="1902391" y="1643675"/>
                    <a:pt x="1898667" y="1615133"/>
                    <a:pt x="1890450" y="1588219"/>
                  </a:cubicBezTo>
                  <a:lnTo>
                    <a:pt x="2093156" y="1385512"/>
                  </a:lnTo>
                  <a:cubicBezTo>
                    <a:pt x="2142229" y="1470075"/>
                    <a:pt x="2168674" y="1568493"/>
                    <a:pt x="2168674" y="1673087"/>
                  </a:cubicBezTo>
                  <a:cubicBezTo>
                    <a:pt x="2168674" y="2008450"/>
                    <a:pt x="1896808" y="2280316"/>
                    <a:pt x="1561445" y="2280316"/>
                  </a:cubicBezTo>
                  <a:cubicBezTo>
                    <a:pt x="1226082" y="2280316"/>
                    <a:pt x="954217" y="2008450"/>
                    <a:pt x="954217" y="1673087"/>
                  </a:cubicBezTo>
                  <a:cubicBezTo>
                    <a:pt x="954217" y="1337724"/>
                    <a:pt x="1226082" y="1065858"/>
                    <a:pt x="1561445" y="1065858"/>
                  </a:cubicBezTo>
                  <a:close/>
                  <a:moveTo>
                    <a:pt x="1561445" y="580076"/>
                  </a:moveTo>
                  <a:cubicBezTo>
                    <a:pt x="1790175" y="580076"/>
                    <a:pt x="2002494" y="650333"/>
                    <a:pt x="2177834" y="770690"/>
                  </a:cubicBezTo>
                  <a:lnTo>
                    <a:pt x="1968030" y="980494"/>
                  </a:lnTo>
                  <a:cubicBezTo>
                    <a:pt x="1849962" y="907198"/>
                    <a:pt x="1710422" y="866794"/>
                    <a:pt x="1561445" y="866794"/>
                  </a:cubicBezTo>
                  <a:cubicBezTo>
                    <a:pt x="1116142" y="866794"/>
                    <a:pt x="755153" y="1227784"/>
                    <a:pt x="755153" y="1673087"/>
                  </a:cubicBezTo>
                  <a:cubicBezTo>
                    <a:pt x="755153" y="2118390"/>
                    <a:pt x="1116142" y="2479380"/>
                    <a:pt x="1561445" y="2479380"/>
                  </a:cubicBezTo>
                  <a:cubicBezTo>
                    <a:pt x="2006748" y="2479380"/>
                    <a:pt x="2367738" y="2118390"/>
                    <a:pt x="2367738" y="1673087"/>
                  </a:cubicBezTo>
                  <a:cubicBezTo>
                    <a:pt x="2367738" y="1513043"/>
                    <a:pt x="2321108" y="1363890"/>
                    <a:pt x="2239307" y="1239362"/>
                  </a:cubicBezTo>
                  <a:lnTo>
                    <a:pt x="2445928" y="1032741"/>
                  </a:lnTo>
                  <a:cubicBezTo>
                    <a:pt x="2577451" y="1212149"/>
                    <a:pt x="2654457" y="1433625"/>
                    <a:pt x="2654457" y="1673087"/>
                  </a:cubicBezTo>
                  <a:cubicBezTo>
                    <a:pt x="2654457" y="2276741"/>
                    <a:pt x="2165099" y="2766099"/>
                    <a:pt x="1561445" y="2766099"/>
                  </a:cubicBezTo>
                  <a:cubicBezTo>
                    <a:pt x="957792" y="2766099"/>
                    <a:pt x="468434" y="2276741"/>
                    <a:pt x="468434" y="1673087"/>
                  </a:cubicBezTo>
                  <a:cubicBezTo>
                    <a:pt x="468434" y="1069433"/>
                    <a:pt x="957792" y="580076"/>
                    <a:pt x="1561445" y="580076"/>
                  </a:cubicBezTo>
                  <a:close/>
                  <a:moveTo>
                    <a:pt x="1561445" y="111642"/>
                  </a:moveTo>
                  <a:cubicBezTo>
                    <a:pt x="1890473" y="111642"/>
                    <a:pt x="2195731" y="213411"/>
                    <a:pt x="2447076" y="387744"/>
                  </a:cubicBezTo>
                  <a:lnTo>
                    <a:pt x="2453780" y="494744"/>
                  </a:lnTo>
                  <a:lnTo>
                    <a:pt x="2309436" y="639088"/>
                  </a:lnTo>
                  <a:cubicBezTo>
                    <a:pt x="2099826" y="485554"/>
                    <a:pt x="1841132" y="395669"/>
                    <a:pt x="1561445" y="395669"/>
                  </a:cubicBezTo>
                  <a:cubicBezTo>
                    <a:pt x="855947" y="395669"/>
                    <a:pt x="284027" y="967589"/>
                    <a:pt x="284027" y="1673087"/>
                  </a:cubicBezTo>
                  <a:cubicBezTo>
                    <a:pt x="284027" y="2378585"/>
                    <a:pt x="855947" y="2950505"/>
                    <a:pt x="1561445" y="2950505"/>
                  </a:cubicBezTo>
                  <a:cubicBezTo>
                    <a:pt x="2266943" y="2950505"/>
                    <a:pt x="2838863" y="2378585"/>
                    <a:pt x="2838863" y="1673087"/>
                  </a:cubicBezTo>
                  <a:cubicBezTo>
                    <a:pt x="2838863" y="1382650"/>
                    <a:pt x="2741936" y="1114852"/>
                    <a:pt x="2577529" y="901139"/>
                  </a:cubicBezTo>
                  <a:lnTo>
                    <a:pt x="2706681" y="771988"/>
                  </a:lnTo>
                  <a:lnTo>
                    <a:pt x="2841540" y="780437"/>
                  </a:lnTo>
                  <a:cubicBezTo>
                    <a:pt x="3019168" y="1032973"/>
                    <a:pt x="3122890" y="1340917"/>
                    <a:pt x="3122890" y="1673087"/>
                  </a:cubicBezTo>
                  <a:cubicBezTo>
                    <a:pt x="3122890" y="2535449"/>
                    <a:pt x="2423807" y="3234532"/>
                    <a:pt x="1561445" y="3234532"/>
                  </a:cubicBezTo>
                  <a:cubicBezTo>
                    <a:pt x="699083" y="3234532"/>
                    <a:pt x="0" y="2535449"/>
                    <a:pt x="0" y="1673087"/>
                  </a:cubicBezTo>
                  <a:cubicBezTo>
                    <a:pt x="0" y="810725"/>
                    <a:pt x="699083" y="111642"/>
                    <a:pt x="1561445" y="111642"/>
                  </a:cubicBezTo>
                  <a:close/>
                  <a:moveTo>
                    <a:pt x="2909110" y="0"/>
                  </a:moveTo>
                  <a:lnTo>
                    <a:pt x="2926757" y="281655"/>
                  </a:lnTo>
                  <a:lnTo>
                    <a:pt x="3208412" y="299301"/>
                  </a:lnTo>
                  <a:lnTo>
                    <a:pt x="2863230" y="644483"/>
                  </a:lnTo>
                  <a:lnTo>
                    <a:pt x="2685547" y="633351"/>
                  </a:lnTo>
                  <a:lnTo>
                    <a:pt x="1718098" y="1600799"/>
                  </a:lnTo>
                  <a:cubicBezTo>
                    <a:pt x="1729236" y="1622491"/>
                    <a:pt x="1734939" y="1647123"/>
                    <a:pt x="1734939" y="1673087"/>
                  </a:cubicBezTo>
                  <a:cubicBezTo>
                    <a:pt x="1734939" y="1768905"/>
                    <a:pt x="1657263" y="1846581"/>
                    <a:pt x="1561445" y="1846581"/>
                  </a:cubicBezTo>
                  <a:cubicBezTo>
                    <a:pt x="1465627" y="1846581"/>
                    <a:pt x="1387951" y="1768905"/>
                    <a:pt x="1387951" y="1673087"/>
                  </a:cubicBezTo>
                  <a:cubicBezTo>
                    <a:pt x="1387951" y="1577269"/>
                    <a:pt x="1465627" y="1499593"/>
                    <a:pt x="1561445" y="1499593"/>
                  </a:cubicBezTo>
                  <a:lnTo>
                    <a:pt x="1591006" y="1505561"/>
                  </a:lnTo>
                  <a:lnTo>
                    <a:pt x="2574981" y="521587"/>
                  </a:lnTo>
                  <a:lnTo>
                    <a:pt x="2563928" y="34518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0" name="Chord 38">
              <a:extLst>
                <a:ext uri="{FF2B5EF4-FFF2-40B4-BE49-F238E27FC236}">
                  <a16:creationId xmlns:a16="http://schemas.microsoft.com/office/drawing/2014/main" id="{55DCE4AC-01D5-467A-AE89-77A7AFA4A44F}"/>
                </a:ext>
              </a:extLst>
            </p:cNvPr>
            <p:cNvSpPr/>
            <p:nvPr/>
          </p:nvSpPr>
          <p:spPr>
            <a:xfrm>
              <a:off x="5277177" y="1979317"/>
              <a:ext cx="340508" cy="437873"/>
            </a:xfrm>
            <a:custGeom>
              <a:avLst/>
              <a:gdLst/>
              <a:ahLst/>
              <a:cxnLst/>
              <a:rect l="l" t="t" r="r" b="b"/>
              <a:pathLst>
                <a:path w="2519554" h="3240000">
                  <a:moveTo>
                    <a:pt x="1259778" y="0"/>
                  </a:moveTo>
                  <a:cubicBezTo>
                    <a:pt x="1299543" y="0"/>
                    <a:pt x="1331778" y="32235"/>
                    <a:pt x="1331778" y="72000"/>
                  </a:cubicBezTo>
                  <a:lnTo>
                    <a:pt x="1331778" y="292696"/>
                  </a:lnTo>
                  <a:cubicBezTo>
                    <a:pt x="1526887" y="301316"/>
                    <a:pt x="1719796" y="357828"/>
                    <a:pt x="1894309" y="459601"/>
                  </a:cubicBezTo>
                  <a:cubicBezTo>
                    <a:pt x="2284331" y="687055"/>
                    <a:pt x="2522839" y="1105809"/>
                    <a:pt x="2519520" y="1557297"/>
                  </a:cubicBezTo>
                  <a:lnTo>
                    <a:pt x="2509882" y="1557270"/>
                  </a:lnTo>
                  <a:cubicBezTo>
                    <a:pt x="2413806" y="1435449"/>
                    <a:pt x="2264527" y="1358626"/>
                    <a:pt x="2097304" y="1358626"/>
                  </a:cubicBezTo>
                  <a:cubicBezTo>
                    <a:pt x="1931567" y="1358626"/>
                    <a:pt x="1783455" y="1434091"/>
                    <a:pt x="1688484" y="1554913"/>
                  </a:cubicBezTo>
                  <a:lnTo>
                    <a:pt x="1657888" y="1554825"/>
                  </a:lnTo>
                  <a:cubicBezTo>
                    <a:pt x="1579123" y="1454657"/>
                    <a:pt x="1463823" y="1385682"/>
                    <a:pt x="1331778" y="1368008"/>
                  </a:cubicBezTo>
                  <a:lnTo>
                    <a:pt x="1331778" y="2507895"/>
                  </a:lnTo>
                  <a:lnTo>
                    <a:pt x="1356113" y="2507895"/>
                  </a:lnTo>
                  <a:lnTo>
                    <a:pt x="1356113" y="2868215"/>
                  </a:lnTo>
                  <a:lnTo>
                    <a:pt x="1353558" y="2868215"/>
                  </a:lnTo>
                  <a:cubicBezTo>
                    <a:pt x="1347515" y="3074779"/>
                    <a:pt x="1177830" y="3240000"/>
                    <a:pt x="969556" y="3240000"/>
                  </a:cubicBezTo>
                  <a:cubicBezTo>
                    <a:pt x="759529" y="3240000"/>
                    <a:pt x="588743" y="3071985"/>
                    <a:pt x="585029" y="2863014"/>
                  </a:cubicBezTo>
                  <a:cubicBezTo>
                    <a:pt x="584214" y="2861474"/>
                    <a:pt x="584183" y="2859896"/>
                    <a:pt x="584183" y="2858310"/>
                  </a:cubicBezTo>
                  <a:lnTo>
                    <a:pt x="584422" y="2856985"/>
                  </a:lnTo>
                  <a:cubicBezTo>
                    <a:pt x="584186" y="2856201"/>
                    <a:pt x="584184" y="2855415"/>
                    <a:pt x="584184" y="2854628"/>
                  </a:cubicBezTo>
                  <a:lnTo>
                    <a:pt x="584846" y="2854628"/>
                  </a:lnTo>
                  <a:cubicBezTo>
                    <a:pt x="585977" y="2797047"/>
                    <a:pt x="628115" y="2750982"/>
                    <a:pt x="679843" y="2750982"/>
                  </a:cubicBezTo>
                  <a:cubicBezTo>
                    <a:pt x="731571" y="2750982"/>
                    <a:pt x="773709" y="2797047"/>
                    <a:pt x="774841" y="2854628"/>
                  </a:cubicBezTo>
                  <a:lnTo>
                    <a:pt x="776870" y="2854628"/>
                  </a:lnTo>
                  <a:cubicBezTo>
                    <a:pt x="776870" y="2961046"/>
                    <a:pt x="863138" y="3047314"/>
                    <a:pt x="969556" y="3047314"/>
                  </a:cubicBezTo>
                  <a:cubicBezTo>
                    <a:pt x="1075974" y="3047314"/>
                    <a:pt x="1162242" y="2961046"/>
                    <a:pt x="1162242" y="2854628"/>
                  </a:cubicBezTo>
                  <a:lnTo>
                    <a:pt x="1163439" y="2854628"/>
                  </a:lnTo>
                  <a:lnTo>
                    <a:pt x="1163439" y="2507895"/>
                  </a:lnTo>
                  <a:lnTo>
                    <a:pt x="1187778" y="2507895"/>
                  </a:lnTo>
                  <a:lnTo>
                    <a:pt x="1187778" y="1365548"/>
                  </a:lnTo>
                  <a:cubicBezTo>
                    <a:pt x="1048083" y="1378241"/>
                    <a:pt x="925400" y="1448176"/>
                    <a:pt x="842602" y="1552487"/>
                  </a:cubicBezTo>
                  <a:lnTo>
                    <a:pt x="807450" y="1552386"/>
                  </a:lnTo>
                  <a:cubicBezTo>
                    <a:pt x="712615" y="1432960"/>
                    <a:pt x="565486" y="1358626"/>
                    <a:pt x="400996" y="1358626"/>
                  </a:cubicBezTo>
                  <a:cubicBezTo>
                    <a:pt x="240343" y="1358626"/>
                    <a:pt x="96251" y="1429532"/>
                    <a:pt x="0" y="1543232"/>
                  </a:cubicBezTo>
                  <a:cubicBezTo>
                    <a:pt x="1264" y="1094357"/>
                    <a:pt x="241710" y="680052"/>
                    <a:pt x="631054" y="455977"/>
                  </a:cubicBezTo>
                  <a:cubicBezTo>
                    <a:pt x="804121" y="356374"/>
                    <a:pt x="994908" y="301092"/>
                    <a:pt x="1187778" y="292721"/>
                  </a:cubicBezTo>
                  <a:lnTo>
                    <a:pt x="1187778" y="72000"/>
                  </a:lnTo>
                  <a:cubicBezTo>
                    <a:pt x="1187778" y="32235"/>
                    <a:pt x="1220013" y="0"/>
                    <a:pt x="125977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Heart 38">
              <a:extLst>
                <a:ext uri="{FF2B5EF4-FFF2-40B4-BE49-F238E27FC236}">
                  <a16:creationId xmlns:a16="http://schemas.microsoft.com/office/drawing/2014/main" id="{D37ABFD4-D6DF-495F-B2A8-107E73E63735}"/>
                </a:ext>
              </a:extLst>
            </p:cNvPr>
            <p:cNvSpPr/>
            <p:nvPr/>
          </p:nvSpPr>
          <p:spPr>
            <a:xfrm>
              <a:off x="5770720" y="1252545"/>
              <a:ext cx="382181" cy="382181"/>
            </a:xfrm>
            <a:prstGeom prst="hear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Round Same Side Corner Rectangle 8">
              <a:extLst>
                <a:ext uri="{FF2B5EF4-FFF2-40B4-BE49-F238E27FC236}">
                  <a16:creationId xmlns:a16="http://schemas.microsoft.com/office/drawing/2014/main" id="{640C1919-DF40-4FA6-B9CE-A09B8800B00A}"/>
                </a:ext>
              </a:extLst>
            </p:cNvPr>
            <p:cNvSpPr/>
            <p:nvPr/>
          </p:nvSpPr>
          <p:spPr>
            <a:xfrm>
              <a:off x="3677801" y="1211259"/>
              <a:ext cx="176460" cy="464752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Round Same Side Corner Rectangle 20">
              <a:extLst>
                <a:ext uri="{FF2B5EF4-FFF2-40B4-BE49-F238E27FC236}">
                  <a16:creationId xmlns:a16="http://schemas.microsoft.com/office/drawing/2014/main" id="{F057E9D7-2B0D-4E3D-A6F9-FE6D331CA369}"/>
                </a:ext>
              </a:extLst>
            </p:cNvPr>
            <p:cNvSpPr/>
            <p:nvPr/>
          </p:nvSpPr>
          <p:spPr>
            <a:xfrm rot="10800000">
              <a:off x="4090098" y="1209113"/>
              <a:ext cx="219879" cy="469045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Donut 87">
              <a:extLst>
                <a:ext uri="{FF2B5EF4-FFF2-40B4-BE49-F238E27FC236}">
                  <a16:creationId xmlns:a16="http://schemas.microsoft.com/office/drawing/2014/main" id="{64595361-E604-4FF1-AA51-8FC35FA00B63}"/>
                </a:ext>
              </a:extLst>
            </p:cNvPr>
            <p:cNvSpPr/>
            <p:nvPr/>
          </p:nvSpPr>
          <p:spPr>
            <a:xfrm>
              <a:off x="4545814" y="1274208"/>
              <a:ext cx="356471" cy="366339"/>
            </a:xfrm>
            <a:custGeom>
              <a:avLst/>
              <a:gdLst/>
              <a:ahLst/>
              <a:cxnLst/>
              <a:rect l="l" t="t" r="r" b="b"/>
              <a:pathLst>
                <a:path w="356471" h="366339">
                  <a:moveTo>
                    <a:pt x="144025" y="123680"/>
                  </a:moveTo>
                  <a:cubicBezTo>
                    <a:pt x="89551" y="123680"/>
                    <a:pt x="45391" y="167840"/>
                    <a:pt x="45391" y="222314"/>
                  </a:cubicBezTo>
                  <a:cubicBezTo>
                    <a:pt x="45391" y="276788"/>
                    <a:pt x="89551" y="320948"/>
                    <a:pt x="144025" y="320948"/>
                  </a:cubicBezTo>
                  <a:cubicBezTo>
                    <a:pt x="198499" y="320948"/>
                    <a:pt x="242659" y="276788"/>
                    <a:pt x="242659" y="222314"/>
                  </a:cubicBezTo>
                  <a:cubicBezTo>
                    <a:pt x="242659" y="167840"/>
                    <a:pt x="198499" y="123680"/>
                    <a:pt x="144025" y="123680"/>
                  </a:cubicBezTo>
                  <a:close/>
                  <a:moveTo>
                    <a:pt x="354808" y="0"/>
                  </a:moveTo>
                  <a:lnTo>
                    <a:pt x="356471" y="85288"/>
                  </a:lnTo>
                  <a:lnTo>
                    <a:pt x="334733" y="64382"/>
                  </a:lnTo>
                  <a:lnTo>
                    <a:pt x="260258" y="141819"/>
                  </a:lnTo>
                  <a:cubicBezTo>
                    <a:pt x="278587" y="163579"/>
                    <a:pt x="288050" y="191841"/>
                    <a:pt x="288050" y="222314"/>
                  </a:cubicBezTo>
                  <a:cubicBezTo>
                    <a:pt x="288050" y="301857"/>
                    <a:pt x="223568" y="366339"/>
                    <a:pt x="144025" y="366339"/>
                  </a:cubicBezTo>
                  <a:cubicBezTo>
                    <a:pt x="64482" y="366339"/>
                    <a:pt x="0" y="301857"/>
                    <a:pt x="0" y="222314"/>
                  </a:cubicBezTo>
                  <a:cubicBezTo>
                    <a:pt x="0" y="142771"/>
                    <a:pt x="64482" y="78289"/>
                    <a:pt x="144025" y="78289"/>
                  </a:cubicBezTo>
                  <a:cubicBezTo>
                    <a:pt x="170876" y="78289"/>
                    <a:pt x="196011" y="85637"/>
                    <a:pt x="216282" y="100527"/>
                  </a:cubicBezTo>
                  <a:lnTo>
                    <a:pt x="291257" y="22569"/>
                  </a:lnTo>
                  <a:lnTo>
                    <a:pt x="269519" y="166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Donut 90">
              <a:extLst>
                <a:ext uri="{FF2B5EF4-FFF2-40B4-BE49-F238E27FC236}">
                  <a16:creationId xmlns:a16="http://schemas.microsoft.com/office/drawing/2014/main" id="{F580D60C-4FAA-4A22-A152-9FC2C8ED96D1}"/>
                </a:ext>
              </a:extLst>
            </p:cNvPr>
            <p:cNvSpPr/>
            <p:nvPr/>
          </p:nvSpPr>
          <p:spPr>
            <a:xfrm>
              <a:off x="5161285" y="1247479"/>
              <a:ext cx="373598" cy="381817"/>
            </a:xfrm>
            <a:custGeom>
              <a:avLst/>
              <a:gdLst/>
              <a:ahLst/>
              <a:cxnLst/>
              <a:rect l="l" t="t" r="r" b="b"/>
              <a:pathLst>
                <a:path w="373598" h="381817">
                  <a:moveTo>
                    <a:pt x="229573" y="45391"/>
                  </a:moveTo>
                  <a:cubicBezTo>
                    <a:pt x="175099" y="45391"/>
                    <a:pt x="130939" y="89551"/>
                    <a:pt x="130939" y="144025"/>
                  </a:cubicBezTo>
                  <a:cubicBezTo>
                    <a:pt x="130939" y="198499"/>
                    <a:pt x="175099" y="242659"/>
                    <a:pt x="229573" y="242659"/>
                  </a:cubicBezTo>
                  <a:cubicBezTo>
                    <a:pt x="284047" y="242659"/>
                    <a:pt x="328207" y="198499"/>
                    <a:pt x="328207" y="144025"/>
                  </a:cubicBezTo>
                  <a:cubicBezTo>
                    <a:pt x="328207" y="89551"/>
                    <a:pt x="284047" y="45391"/>
                    <a:pt x="229573" y="45391"/>
                  </a:cubicBezTo>
                  <a:close/>
                  <a:moveTo>
                    <a:pt x="229573" y="0"/>
                  </a:moveTo>
                  <a:cubicBezTo>
                    <a:pt x="309116" y="0"/>
                    <a:pt x="373598" y="64482"/>
                    <a:pt x="373598" y="144025"/>
                  </a:cubicBezTo>
                  <a:cubicBezTo>
                    <a:pt x="373598" y="223568"/>
                    <a:pt x="309116" y="288050"/>
                    <a:pt x="229573" y="288050"/>
                  </a:cubicBezTo>
                  <a:cubicBezTo>
                    <a:pt x="202172" y="288050"/>
                    <a:pt x="176558" y="280398"/>
                    <a:pt x="156060" y="264966"/>
                  </a:cubicBezTo>
                  <a:lnTo>
                    <a:pt x="128993" y="292033"/>
                  </a:lnTo>
                  <a:lnTo>
                    <a:pt x="160228" y="323268"/>
                  </a:lnTo>
                  <a:cubicBezTo>
                    <a:pt x="171055" y="334095"/>
                    <a:pt x="171055" y="351650"/>
                    <a:pt x="160228" y="362477"/>
                  </a:cubicBezTo>
                  <a:cubicBezTo>
                    <a:pt x="149401" y="373304"/>
                    <a:pt x="131846" y="373304"/>
                    <a:pt x="121019" y="362477"/>
                  </a:cubicBezTo>
                  <a:lnTo>
                    <a:pt x="89784" y="331242"/>
                  </a:lnTo>
                  <a:lnTo>
                    <a:pt x="39209" y="381817"/>
                  </a:lnTo>
                  <a:cubicBezTo>
                    <a:pt x="28381" y="392644"/>
                    <a:pt x="10827" y="392644"/>
                    <a:pt x="0" y="381817"/>
                  </a:cubicBezTo>
                  <a:cubicBezTo>
                    <a:pt x="-10828" y="370989"/>
                    <a:pt x="-10828" y="353435"/>
                    <a:pt x="0" y="342608"/>
                  </a:cubicBezTo>
                  <a:lnTo>
                    <a:pt x="50575" y="292033"/>
                  </a:lnTo>
                  <a:lnTo>
                    <a:pt x="16166" y="257624"/>
                  </a:lnTo>
                  <a:cubicBezTo>
                    <a:pt x="5339" y="246797"/>
                    <a:pt x="5339" y="229242"/>
                    <a:pt x="16166" y="218415"/>
                  </a:cubicBezTo>
                  <a:cubicBezTo>
                    <a:pt x="26993" y="207588"/>
                    <a:pt x="44548" y="207588"/>
                    <a:pt x="55375" y="218415"/>
                  </a:cubicBezTo>
                  <a:lnTo>
                    <a:pt x="89784" y="252824"/>
                  </a:lnTo>
                  <a:lnTo>
                    <a:pt x="115252" y="227356"/>
                  </a:lnTo>
                  <a:cubicBezTo>
                    <a:pt x="95803" y="205073"/>
                    <a:pt x="85548" y="175747"/>
                    <a:pt x="85548" y="144025"/>
                  </a:cubicBezTo>
                  <a:cubicBezTo>
                    <a:pt x="85548" y="64482"/>
                    <a:pt x="150030" y="0"/>
                    <a:pt x="2295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Oval 6">
              <a:extLst>
                <a:ext uri="{FF2B5EF4-FFF2-40B4-BE49-F238E27FC236}">
                  <a16:creationId xmlns:a16="http://schemas.microsoft.com/office/drawing/2014/main" id="{E33031F7-72CD-428A-B57A-679A7FF2C942}"/>
                </a:ext>
              </a:extLst>
            </p:cNvPr>
            <p:cNvSpPr/>
            <p:nvPr/>
          </p:nvSpPr>
          <p:spPr>
            <a:xfrm>
              <a:off x="5858067" y="2021781"/>
              <a:ext cx="356681" cy="352945"/>
            </a:xfrm>
            <a:custGeom>
              <a:avLst/>
              <a:gdLst/>
              <a:ahLst/>
              <a:cxnLst/>
              <a:rect l="l" t="t" r="r" b="b"/>
              <a:pathLst>
                <a:path w="3220460" h="3186731">
                  <a:moveTo>
                    <a:pt x="1762834" y="1282034"/>
                  </a:moveTo>
                  <a:lnTo>
                    <a:pt x="273698" y="2771171"/>
                  </a:lnTo>
                  <a:cubicBezTo>
                    <a:pt x="253145" y="2791724"/>
                    <a:pt x="253145" y="2825048"/>
                    <a:pt x="273698" y="2845601"/>
                  </a:cubicBezTo>
                  <a:cubicBezTo>
                    <a:pt x="294251" y="2866154"/>
                    <a:pt x="327575" y="2866154"/>
                    <a:pt x="348128" y="2845601"/>
                  </a:cubicBezTo>
                  <a:lnTo>
                    <a:pt x="1830131" y="1363598"/>
                  </a:lnTo>
                  <a:close/>
                  <a:moveTo>
                    <a:pt x="2703218" y="237332"/>
                  </a:moveTo>
                  <a:cubicBezTo>
                    <a:pt x="2623680" y="237332"/>
                    <a:pt x="2559202" y="301810"/>
                    <a:pt x="2559202" y="381348"/>
                  </a:cubicBezTo>
                  <a:cubicBezTo>
                    <a:pt x="2559202" y="460886"/>
                    <a:pt x="2623680" y="525364"/>
                    <a:pt x="2703218" y="525364"/>
                  </a:cubicBezTo>
                  <a:cubicBezTo>
                    <a:pt x="2782756" y="525364"/>
                    <a:pt x="2847234" y="460886"/>
                    <a:pt x="2847234" y="381348"/>
                  </a:cubicBezTo>
                  <a:cubicBezTo>
                    <a:pt x="2847234" y="301810"/>
                    <a:pt x="2782756" y="237332"/>
                    <a:pt x="2703218" y="237332"/>
                  </a:cubicBezTo>
                  <a:close/>
                  <a:moveTo>
                    <a:pt x="2413103" y="0"/>
                  </a:moveTo>
                  <a:cubicBezTo>
                    <a:pt x="2858994" y="0"/>
                    <a:pt x="3220460" y="361466"/>
                    <a:pt x="3220460" y="807357"/>
                  </a:cubicBezTo>
                  <a:cubicBezTo>
                    <a:pt x="3220460" y="1253248"/>
                    <a:pt x="2858994" y="1614714"/>
                    <a:pt x="2413103" y="1614714"/>
                  </a:cubicBezTo>
                  <a:cubicBezTo>
                    <a:pt x="2305542" y="1614714"/>
                    <a:pt x="2202893" y="1593680"/>
                    <a:pt x="2109223" y="1555067"/>
                  </a:cubicBezTo>
                  <a:lnTo>
                    <a:pt x="2191945" y="1637789"/>
                  </a:lnTo>
                  <a:cubicBezTo>
                    <a:pt x="2226856" y="1672699"/>
                    <a:pt x="2226855" y="1729300"/>
                    <a:pt x="2191945" y="1764210"/>
                  </a:cubicBezTo>
                  <a:lnTo>
                    <a:pt x="2045068" y="1911087"/>
                  </a:lnTo>
                  <a:cubicBezTo>
                    <a:pt x="2010158" y="1945998"/>
                    <a:pt x="1953557" y="1945998"/>
                    <a:pt x="1918647" y="1911087"/>
                  </a:cubicBezTo>
                  <a:lnTo>
                    <a:pt x="1799123" y="1791564"/>
                  </a:lnTo>
                  <a:lnTo>
                    <a:pt x="1749496" y="1841190"/>
                  </a:lnTo>
                  <a:lnTo>
                    <a:pt x="1832980" y="1924673"/>
                  </a:lnTo>
                  <a:lnTo>
                    <a:pt x="1761893" y="1995760"/>
                  </a:lnTo>
                  <a:lnTo>
                    <a:pt x="1678410" y="1912277"/>
                  </a:lnTo>
                  <a:lnTo>
                    <a:pt x="1650246" y="1940441"/>
                  </a:lnTo>
                  <a:lnTo>
                    <a:pt x="1735612" y="2025807"/>
                  </a:lnTo>
                  <a:lnTo>
                    <a:pt x="1573330" y="2188089"/>
                  </a:lnTo>
                  <a:lnTo>
                    <a:pt x="1487964" y="2102723"/>
                  </a:lnTo>
                  <a:lnTo>
                    <a:pt x="1451742" y="2138944"/>
                  </a:lnTo>
                  <a:lnTo>
                    <a:pt x="1537109" y="2224311"/>
                  </a:lnTo>
                  <a:lnTo>
                    <a:pt x="1374830" y="2386590"/>
                  </a:lnTo>
                  <a:lnTo>
                    <a:pt x="1289463" y="2301223"/>
                  </a:lnTo>
                  <a:lnTo>
                    <a:pt x="1225079" y="2365608"/>
                  </a:lnTo>
                  <a:lnTo>
                    <a:pt x="1310445" y="2450974"/>
                  </a:lnTo>
                  <a:lnTo>
                    <a:pt x="1239358" y="2522061"/>
                  </a:lnTo>
                  <a:lnTo>
                    <a:pt x="1153992" y="2436695"/>
                  </a:lnTo>
                  <a:lnTo>
                    <a:pt x="1104364" y="2486322"/>
                  </a:lnTo>
                  <a:lnTo>
                    <a:pt x="1189730" y="2571689"/>
                  </a:lnTo>
                  <a:lnTo>
                    <a:pt x="1034153" y="2727266"/>
                  </a:lnTo>
                  <a:lnTo>
                    <a:pt x="948787" y="2641900"/>
                  </a:lnTo>
                  <a:lnTo>
                    <a:pt x="905863" y="2684824"/>
                  </a:lnTo>
                  <a:lnTo>
                    <a:pt x="991230" y="2770191"/>
                  </a:lnTo>
                  <a:lnTo>
                    <a:pt x="842353" y="2919067"/>
                  </a:lnTo>
                  <a:lnTo>
                    <a:pt x="756986" y="2833700"/>
                  </a:lnTo>
                  <a:lnTo>
                    <a:pt x="692119" y="2898567"/>
                  </a:lnTo>
                  <a:lnTo>
                    <a:pt x="777486" y="2983934"/>
                  </a:lnTo>
                  <a:lnTo>
                    <a:pt x="628610" y="3132811"/>
                  </a:lnTo>
                  <a:lnTo>
                    <a:pt x="618557" y="3122757"/>
                  </a:lnTo>
                  <a:lnTo>
                    <a:pt x="622830" y="3134825"/>
                  </a:lnTo>
                  <a:lnTo>
                    <a:pt x="346551" y="3150831"/>
                  </a:lnTo>
                  <a:lnTo>
                    <a:pt x="0" y="3186731"/>
                  </a:lnTo>
                  <a:lnTo>
                    <a:pt x="51749" y="2750557"/>
                  </a:lnTo>
                  <a:lnTo>
                    <a:pt x="48979" y="2747788"/>
                  </a:lnTo>
                  <a:lnTo>
                    <a:pt x="52495" y="2744272"/>
                  </a:lnTo>
                  <a:lnTo>
                    <a:pt x="52938" y="2740533"/>
                  </a:lnTo>
                  <a:lnTo>
                    <a:pt x="54575" y="2742192"/>
                  </a:lnTo>
                  <a:lnTo>
                    <a:pt x="1671288" y="1125479"/>
                  </a:lnTo>
                  <a:cubicBezTo>
                    <a:pt x="1628971" y="1027979"/>
                    <a:pt x="1605746" y="920380"/>
                    <a:pt x="1605746" y="807357"/>
                  </a:cubicBezTo>
                  <a:cubicBezTo>
                    <a:pt x="1605746" y="361466"/>
                    <a:pt x="1967212" y="0"/>
                    <a:pt x="241310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Block Arc 25">
              <a:extLst>
                <a:ext uri="{FF2B5EF4-FFF2-40B4-BE49-F238E27FC236}">
                  <a16:creationId xmlns:a16="http://schemas.microsoft.com/office/drawing/2014/main" id="{049C38CF-5DB3-46B8-B8D0-56C881077D39}"/>
                </a:ext>
              </a:extLst>
            </p:cNvPr>
            <p:cNvSpPr/>
            <p:nvPr/>
          </p:nvSpPr>
          <p:spPr>
            <a:xfrm>
              <a:off x="4117415" y="2020993"/>
              <a:ext cx="245394" cy="354521"/>
            </a:xfrm>
            <a:custGeom>
              <a:avLst/>
              <a:gdLst/>
              <a:ahLst/>
              <a:cxnLst/>
              <a:rect l="l" t="t" r="r" b="b"/>
              <a:pathLst>
                <a:path w="2215656" h="3200962">
                  <a:moveTo>
                    <a:pt x="1107829" y="2097026"/>
                  </a:moveTo>
                  <a:cubicBezTo>
                    <a:pt x="1025315" y="2097026"/>
                    <a:pt x="958423" y="2163918"/>
                    <a:pt x="958423" y="2246432"/>
                  </a:cubicBezTo>
                  <a:cubicBezTo>
                    <a:pt x="958423" y="2302715"/>
                    <a:pt x="989546" y="2351730"/>
                    <a:pt x="1036590" y="2375275"/>
                  </a:cubicBezTo>
                  <a:lnTo>
                    <a:pt x="985422" y="2684898"/>
                  </a:lnTo>
                  <a:lnTo>
                    <a:pt x="1230236" y="2684898"/>
                  </a:lnTo>
                  <a:lnTo>
                    <a:pt x="1179068" y="2375275"/>
                  </a:lnTo>
                  <a:cubicBezTo>
                    <a:pt x="1226112" y="2351730"/>
                    <a:pt x="1257234" y="2302715"/>
                    <a:pt x="1257234" y="2246432"/>
                  </a:cubicBezTo>
                  <a:cubicBezTo>
                    <a:pt x="1257234" y="2163918"/>
                    <a:pt x="1190343" y="2097026"/>
                    <a:pt x="1107829" y="2097026"/>
                  </a:cubicBezTo>
                  <a:close/>
                  <a:moveTo>
                    <a:pt x="1102513" y="266871"/>
                  </a:moveTo>
                  <a:cubicBezTo>
                    <a:pt x="874876" y="269781"/>
                    <a:pt x="691868" y="455143"/>
                    <a:pt x="691868" y="682798"/>
                  </a:cubicBezTo>
                  <a:lnTo>
                    <a:pt x="690469" y="682798"/>
                  </a:lnTo>
                  <a:lnTo>
                    <a:pt x="690469" y="1580962"/>
                  </a:lnTo>
                  <a:lnTo>
                    <a:pt x="1525188" y="1580962"/>
                  </a:lnTo>
                  <a:lnTo>
                    <a:pt x="1525188" y="672127"/>
                  </a:lnTo>
                  <a:lnTo>
                    <a:pt x="1523654" y="672166"/>
                  </a:lnTo>
                  <a:cubicBezTo>
                    <a:pt x="1517835" y="444585"/>
                    <a:pt x="1330149" y="263961"/>
                    <a:pt x="1102513" y="266871"/>
                  </a:cubicBezTo>
                  <a:close/>
                  <a:moveTo>
                    <a:pt x="1099102" y="56"/>
                  </a:moveTo>
                  <a:cubicBezTo>
                    <a:pt x="1472767" y="-4720"/>
                    <a:pt x="1780852" y="291773"/>
                    <a:pt x="1790404" y="665346"/>
                  </a:cubicBezTo>
                  <a:lnTo>
                    <a:pt x="1742843" y="666562"/>
                  </a:lnTo>
                  <a:lnTo>
                    <a:pt x="1790627" y="666562"/>
                  </a:lnTo>
                  <a:lnTo>
                    <a:pt x="1790627" y="1580962"/>
                  </a:lnTo>
                  <a:lnTo>
                    <a:pt x="2041344" y="1580962"/>
                  </a:lnTo>
                  <a:cubicBezTo>
                    <a:pt x="2137614" y="1580962"/>
                    <a:pt x="2215656" y="1659004"/>
                    <a:pt x="2215656" y="1755274"/>
                  </a:cubicBezTo>
                  <a:lnTo>
                    <a:pt x="2215656" y="3026650"/>
                  </a:lnTo>
                  <a:cubicBezTo>
                    <a:pt x="2215656" y="3122920"/>
                    <a:pt x="2137614" y="3200962"/>
                    <a:pt x="2041344" y="3200962"/>
                  </a:cubicBezTo>
                  <a:lnTo>
                    <a:pt x="174312" y="3200962"/>
                  </a:lnTo>
                  <a:cubicBezTo>
                    <a:pt x="78042" y="3200962"/>
                    <a:pt x="0" y="3122920"/>
                    <a:pt x="0" y="3026650"/>
                  </a:cubicBezTo>
                  <a:lnTo>
                    <a:pt x="0" y="1755274"/>
                  </a:lnTo>
                  <a:cubicBezTo>
                    <a:pt x="0" y="1659004"/>
                    <a:pt x="78042" y="1580962"/>
                    <a:pt x="174312" y="1580962"/>
                  </a:cubicBezTo>
                  <a:lnTo>
                    <a:pt x="425030" y="1580962"/>
                  </a:lnTo>
                  <a:lnTo>
                    <a:pt x="425030" y="676764"/>
                  </a:lnTo>
                  <a:lnTo>
                    <a:pt x="425634" y="676764"/>
                  </a:lnTo>
                  <a:cubicBezTo>
                    <a:pt x="428273" y="305830"/>
                    <a:pt x="727452" y="4806"/>
                    <a:pt x="1099102" y="5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5" name="Block Arc 31">
              <a:extLst>
                <a:ext uri="{FF2B5EF4-FFF2-40B4-BE49-F238E27FC236}">
                  <a16:creationId xmlns:a16="http://schemas.microsoft.com/office/drawing/2014/main" id="{05BA5EE2-80DD-46EB-968E-F8BEC67F3ECD}"/>
                </a:ext>
              </a:extLst>
            </p:cNvPr>
            <p:cNvSpPr/>
            <p:nvPr/>
          </p:nvSpPr>
          <p:spPr>
            <a:xfrm>
              <a:off x="6455130" y="2020993"/>
              <a:ext cx="320167" cy="354521"/>
            </a:xfrm>
            <a:custGeom>
              <a:avLst/>
              <a:gdLst/>
              <a:ahLst/>
              <a:cxnLst/>
              <a:rect l="l" t="t" r="r" b="b"/>
              <a:pathLst>
                <a:path w="2890784" h="3200962">
                  <a:moveTo>
                    <a:pt x="1107828" y="2097026"/>
                  </a:moveTo>
                  <a:cubicBezTo>
                    <a:pt x="1025313" y="2097026"/>
                    <a:pt x="958422" y="2163918"/>
                    <a:pt x="958422" y="2246432"/>
                  </a:cubicBezTo>
                  <a:cubicBezTo>
                    <a:pt x="958422" y="2302715"/>
                    <a:pt x="989545" y="2351730"/>
                    <a:pt x="1036589" y="2375275"/>
                  </a:cubicBezTo>
                  <a:lnTo>
                    <a:pt x="985421" y="2684898"/>
                  </a:lnTo>
                  <a:lnTo>
                    <a:pt x="1230235" y="2684898"/>
                  </a:lnTo>
                  <a:lnTo>
                    <a:pt x="1179067" y="2375275"/>
                  </a:lnTo>
                  <a:cubicBezTo>
                    <a:pt x="1226111" y="2351730"/>
                    <a:pt x="1257233" y="2302715"/>
                    <a:pt x="1257233" y="2246432"/>
                  </a:cubicBezTo>
                  <a:cubicBezTo>
                    <a:pt x="1257233" y="2163918"/>
                    <a:pt x="1190342" y="2097026"/>
                    <a:pt x="1107828" y="2097026"/>
                  </a:cubicBezTo>
                  <a:close/>
                  <a:moveTo>
                    <a:pt x="2199259" y="56"/>
                  </a:moveTo>
                  <a:cubicBezTo>
                    <a:pt x="2572924" y="-4720"/>
                    <a:pt x="2881009" y="291773"/>
                    <a:pt x="2890561" y="665346"/>
                  </a:cubicBezTo>
                  <a:lnTo>
                    <a:pt x="2843000" y="666562"/>
                  </a:lnTo>
                  <a:lnTo>
                    <a:pt x="2890784" y="666562"/>
                  </a:lnTo>
                  <a:lnTo>
                    <a:pt x="2890784" y="1580962"/>
                  </a:lnTo>
                  <a:lnTo>
                    <a:pt x="2625345" y="1580962"/>
                  </a:lnTo>
                  <a:lnTo>
                    <a:pt x="2625345" y="672127"/>
                  </a:lnTo>
                  <a:lnTo>
                    <a:pt x="2623811" y="672166"/>
                  </a:lnTo>
                  <a:cubicBezTo>
                    <a:pt x="2617992" y="444585"/>
                    <a:pt x="2430306" y="263961"/>
                    <a:pt x="2202670" y="266871"/>
                  </a:cubicBezTo>
                  <a:cubicBezTo>
                    <a:pt x="1975033" y="269781"/>
                    <a:pt x="1792025" y="455143"/>
                    <a:pt x="1792025" y="682798"/>
                  </a:cubicBezTo>
                  <a:lnTo>
                    <a:pt x="1790626" y="682798"/>
                  </a:lnTo>
                  <a:lnTo>
                    <a:pt x="1790626" y="1580962"/>
                  </a:lnTo>
                  <a:lnTo>
                    <a:pt x="2041344" y="1580962"/>
                  </a:lnTo>
                  <a:cubicBezTo>
                    <a:pt x="2137614" y="1580962"/>
                    <a:pt x="2215656" y="1659004"/>
                    <a:pt x="2215656" y="1755274"/>
                  </a:cubicBezTo>
                  <a:lnTo>
                    <a:pt x="2215656" y="3026650"/>
                  </a:lnTo>
                  <a:cubicBezTo>
                    <a:pt x="2215656" y="3122920"/>
                    <a:pt x="2137614" y="3200962"/>
                    <a:pt x="2041344" y="3200962"/>
                  </a:cubicBezTo>
                  <a:lnTo>
                    <a:pt x="174312" y="3200962"/>
                  </a:lnTo>
                  <a:cubicBezTo>
                    <a:pt x="78042" y="3200962"/>
                    <a:pt x="0" y="3122920"/>
                    <a:pt x="0" y="3026650"/>
                  </a:cubicBezTo>
                  <a:lnTo>
                    <a:pt x="0" y="1755274"/>
                  </a:lnTo>
                  <a:cubicBezTo>
                    <a:pt x="0" y="1659004"/>
                    <a:pt x="78042" y="1580962"/>
                    <a:pt x="174312" y="1580962"/>
                  </a:cubicBezTo>
                  <a:lnTo>
                    <a:pt x="1525187" y="1580962"/>
                  </a:lnTo>
                  <a:lnTo>
                    <a:pt x="1525187" y="676764"/>
                  </a:lnTo>
                  <a:lnTo>
                    <a:pt x="1525791" y="676764"/>
                  </a:lnTo>
                  <a:cubicBezTo>
                    <a:pt x="1528430" y="305830"/>
                    <a:pt x="1827609" y="4806"/>
                    <a:pt x="2199259" y="5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6" name="Freeform 53">
              <a:extLst>
                <a:ext uri="{FF2B5EF4-FFF2-40B4-BE49-F238E27FC236}">
                  <a16:creationId xmlns:a16="http://schemas.microsoft.com/office/drawing/2014/main" id="{194FBE0C-8CFC-4D8A-9DD8-C07DDF98A8C3}"/>
                </a:ext>
              </a:extLst>
            </p:cNvPr>
            <p:cNvSpPr/>
            <p:nvPr/>
          </p:nvSpPr>
          <p:spPr>
            <a:xfrm>
              <a:off x="7662840" y="2018386"/>
              <a:ext cx="350856" cy="359735"/>
            </a:xfrm>
            <a:custGeom>
              <a:avLst/>
              <a:gdLst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66950 w 2305050"/>
                <a:gd name="connsiteY3" fmla="*/ 657225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47675 w 2305050"/>
                <a:gd name="connsiteY15" fmla="*/ 2276475 h 2352675"/>
                <a:gd name="connsiteX16" fmla="*/ 238125 w 2305050"/>
                <a:gd name="connsiteY16" fmla="*/ 2171700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66950 w 2305050"/>
                <a:gd name="connsiteY3" fmla="*/ 657225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47675 w 2305050"/>
                <a:gd name="connsiteY15" fmla="*/ 2276475 h 2352675"/>
                <a:gd name="connsiteX16" fmla="*/ 260071 w 2305050"/>
                <a:gd name="connsiteY16" fmla="*/ 2087575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66950 w 2305050"/>
                <a:gd name="connsiteY3" fmla="*/ 657225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47675 w 2305050"/>
                <a:gd name="connsiteY15" fmla="*/ 2276475 h 2352675"/>
                <a:gd name="connsiteX16" fmla="*/ 296647 w 2305050"/>
                <a:gd name="connsiteY16" fmla="*/ 2094890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66950 w 2305050"/>
                <a:gd name="connsiteY3" fmla="*/ 657225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47675 w 2305050"/>
                <a:gd name="connsiteY15" fmla="*/ 227647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66950 w 2305050"/>
                <a:gd name="connsiteY3" fmla="*/ 657225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92554 w 2305050"/>
                <a:gd name="connsiteY3" fmla="*/ 627964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81480 w 2305050"/>
                <a:gd name="connsiteY2" fmla="*/ 476174 h 2352675"/>
                <a:gd name="connsiteX3" fmla="*/ 2292554 w 2305050"/>
                <a:gd name="connsiteY3" fmla="*/ 627964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04671 w 2305050"/>
                <a:gd name="connsiteY2" fmla="*/ 468859 h 2352675"/>
                <a:gd name="connsiteX3" fmla="*/ 2292554 w 2305050"/>
                <a:gd name="connsiteY3" fmla="*/ 627964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1960779 w 2305050"/>
                <a:gd name="connsiteY2" fmla="*/ 472517 h 2352675"/>
                <a:gd name="connsiteX3" fmla="*/ 2292554 w 2305050"/>
                <a:gd name="connsiteY3" fmla="*/ 627964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1960779 w 2305050"/>
                <a:gd name="connsiteY2" fmla="*/ 472517 h 2352675"/>
                <a:gd name="connsiteX3" fmla="*/ 2270609 w 2305050"/>
                <a:gd name="connsiteY3" fmla="*/ 649910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1960779 w 2305050"/>
                <a:gd name="connsiteY2" fmla="*/ 472517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1982725 w 2305050"/>
                <a:gd name="connsiteY2" fmla="*/ 494463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41246 w 2305050"/>
                <a:gd name="connsiteY2" fmla="*/ 498120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41246 w 2305050"/>
                <a:gd name="connsiteY2" fmla="*/ 498120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0217 w 2305050"/>
                <a:gd name="connsiteY17" fmla="*/ 750951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41246 w 2305050"/>
                <a:gd name="connsiteY2" fmla="*/ 498120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0217 w 2305050"/>
                <a:gd name="connsiteY17" fmla="*/ 750951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41246 w 2305050"/>
                <a:gd name="connsiteY2" fmla="*/ 498120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0217 w 2305050"/>
                <a:gd name="connsiteY17" fmla="*/ 750951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41246 w 2305050"/>
                <a:gd name="connsiteY2" fmla="*/ 498120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0217 w 2305050"/>
                <a:gd name="connsiteY17" fmla="*/ 750951 h 2352675"/>
                <a:gd name="connsiteX18" fmla="*/ 0 w 2305050"/>
                <a:gd name="connsiteY18" fmla="*/ 0 h 2352675"/>
                <a:gd name="connsiteX0" fmla="*/ 0 w 2294077"/>
                <a:gd name="connsiteY0" fmla="*/ 0 h 2363647"/>
                <a:gd name="connsiteX1" fmla="*/ 760552 w 2294077"/>
                <a:gd name="connsiteY1" fmla="*/ 572947 h 2363647"/>
                <a:gd name="connsiteX2" fmla="*/ 2030273 w 2294077"/>
                <a:gd name="connsiteY2" fmla="*/ 509092 h 2363647"/>
                <a:gd name="connsiteX3" fmla="*/ 2285239 w 2294077"/>
                <a:gd name="connsiteY3" fmla="*/ 657224 h 2363647"/>
                <a:gd name="connsiteX4" fmla="*/ 1132027 w 2294077"/>
                <a:gd name="connsiteY4" fmla="*/ 1020622 h 2363647"/>
                <a:gd name="connsiteX5" fmla="*/ 1617802 w 2294077"/>
                <a:gd name="connsiteY5" fmla="*/ 1544497 h 2363647"/>
                <a:gd name="connsiteX6" fmla="*/ 2065477 w 2294077"/>
                <a:gd name="connsiteY6" fmla="*/ 1544497 h 2363647"/>
                <a:gd name="connsiteX7" fmla="*/ 2294077 w 2294077"/>
                <a:gd name="connsiteY7" fmla="*/ 1734997 h 2363647"/>
                <a:gd name="connsiteX8" fmla="*/ 1827352 w 2294077"/>
                <a:gd name="connsiteY8" fmla="*/ 1868347 h 2363647"/>
                <a:gd name="connsiteX9" fmla="*/ 1998802 w 2294077"/>
                <a:gd name="connsiteY9" fmla="*/ 2115997 h 2363647"/>
                <a:gd name="connsiteX10" fmla="*/ 1722577 w 2294077"/>
                <a:gd name="connsiteY10" fmla="*/ 1982647 h 2363647"/>
                <a:gd name="connsiteX11" fmla="*/ 1532077 w 2294077"/>
                <a:gd name="connsiteY11" fmla="*/ 2363647 h 2363647"/>
                <a:gd name="connsiteX12" fmla="*/ 1303477 w 2294077"/>
                <a:gd name="connsiteY12" fmla="*/ 2144572 h 2363647"/>
                <a:gd name="connsiteX13" fmla="*/ 1436827 w 2294077"/>
                <a:gd name="connsiteY13" fmla="*/ 1782622 h 2363647"/>
                <a:gd name="connsiteX14" fmla="*/ 912952 w 2294077"/>
                <a:gd name="connsiteY14" fmla="*/ 1201597 h 2363647"/>
                <a:gd name="connsiteX15" fmla="*/ 403784 w 2294077"/>
                <a:gd name="connsiteY15" fmla="*/ 2316707 h 2363647"/>
                <a:gd name="connsiteX16" fmla="*/ 282017 w 2294077"/>
                <a:gd name="connsiteY16" fmla="*/ 2047340 h 2363647"/>
                <a:gd name="connsiteX17" fmla="*/ 509244 w 2294077"/>
                <a:gd name="connsiteY17" fmla="*/ 761923 h 2363647"/>
                <a:gd name="connsiteX18" fmla="*/ 0 w 2294077"/>
                <a:gd name="connsiteY18" fmla="*/ 0 h 2363647"/>
                <a:gd name="connsiteX0" fmla="*/ 6569 w 2300646"/>
                <a:gd name="connsiteY0" fmla="*/ 0 h 2363647"/>
                <a:gd name="connsiteX1" fmla="*/ 767121 w 2300646"/>
                <a:gd name="connsiteY1" fmla="*/ 572947 h 2363647"/>
                <a:gd name="connsiteX2" fmla="*/ 2036842 w 2300646"/>
                <a:gd name="connsiteY2" fmla="*/ 509092 h 2363647"/>
                <a:gd name="connsiteX3" fmla="*/ 2291808 w 2300646"/>
                <a:gd name="connsiteY3" fmla="*/ 657224 h 2363647"/>
                <a:gd name="connsiteX4" fmla="*/ 1138596 w 2300646"/>
                <a:gd name="connsiteY4" fmla="*/ 1020622 h 2363647"/>
                <a:gd name="connsiteX5" fmla="*/ 1624371 w 2300646"/>
                <a:gd name="connsiteY5" fmla="*/ 1544497 h 2363647"/>
                <a:gd name="connsiteX6" fmla="*/ 2072046 w 2300646"/>
                <a:gd name="connsiteY6" fmla="*/ 1544497 h 2363647"/>
                <a:gd name="connsiteX7" fmla="*/ 2300646 w 2300646"/>
                <a:gd name="connsiteY7" fmla="*/ 1734997 h 2363647"/>
                <a:gd name="connsiteX8" fmla="*/ 1833921 w 2300646"/>
                <a:gd name="connsiteY8" fmla="*/ 1868347 h 2363647"/>
                <a:gd name="connsiteX9" fmla="*/ 2005371 w 2300646"/>
                <a:gd name="connsiteY9" fmla="*/ 2115997 h 2363647"/>
                <a:gd name="connsiteX10" fmla="*/ 1729146 w 2300646"/>
                <a:gd name="connsiteY10" fmla="*/ 1982647 h 2363647"/>
                <a:gd name="connsiteX11" fmla="*/ 1538646 w 2300646"/>
                <a:gd name="connsiteY11" fmla="*/ 2363647 h 2363647"/>
                <a:gd name="connsiteX12" fmla="*/ 1310046 w 2300646"/>
                <a:gd name="connsiteY12" fmla="*/ 2144572 h 2363647"/>
                <a:gd name="connsiteX13" fmla="*/ 1443396 w 2300646"/>
                <a:gd name="connsiteY13" fmla="*/ 1782622 h 2363647"/>
                <a:gd name="connsiteX14" fmla="*/ 919521 w 2300646"/>
                <a:gd name="connsiteY14" fmla="*/ 1201597 h 2363647"/>
                <a:gd name="connsiteX15" fmla="*/ 410353 w 2300646"/>
                <a:gd name="connsiteY15" fmla="*/ 2316707 h 2363647"/>
                <a:gd name="connsiteX16" fmla="*/ 288586 w 2300646"/>
                <a:gd name="connsiteY16" fmla="*/ 2047340 h 2363647"/>
                <a:gd name="connsiteX17" fmla="*/ 515813 w 2300646"/>
                <a:gd name="connsiteY17" fmla="*/ 761923 h 2363647"/>
                <a:gd name="connsiteX18" fmla="*/ 6569 w 2300646"/>
                <a:gd name="connsiteY18" fmla="*/ 0 h 2363647"/>
                <a:gd name="connsiteX0" fmla="*/ 6569 w 2300646"/>
                <a:gd name="connsiteY0" fmla="*/ 5505 h 2369152"/>
                <a:gd name="connsiteX1" fmla="*/ 767121 w 2300646"/>
                <a:gd name="connsiteY1" fmla="*/ 578452 h 2369152"/>
                <a:gd name="connsiteX2" fmla="*/ 2036842 w 2300646"/>
                <a:gd name="connsiteY2" fmla="*/ 514597 h 2369152"/>
                <a:gd name="connsiteX3" fmla="*/ 2291808 w 2300646"/>
                <a:gd name="connsiteY3" fmla="*/ 662729 h 2369152"/>
                <a:gd name="connsiteX4" fmla="*/ 1138596 w 2300646"/>
                <a:gd name="connsiteY4" fmla="*/ 1026127 h 2369152"/>
                <a:gd name="connsiteX5" fmla="*/ 1624371 w 2300646"/>
                <a:gd name="connsiteY5" fmla="*/ 1550002 h 2369152"/>
                <a:gd name="connsiteX6" fmla="*/ 2072046 w 2300646"/>
                <a:gd name="connsiteY6" fmla="*/ 1550002 h 2369152"/>
                <a:gd name="connsiteX7" fmla="*/ 2300646 w 2300646"/>
                <a:gd name="connsiteY7" fmla="*/ 1740502 h 2369152"/>
                <a:gd name="connsiteX8" fmla="*/ 1833921 w 2300646"/>
                <a:gd name="connsiteY8" fmla="*/ 1873852 h 2369152"/>
                <a:gd name="connsiteX9" fmla="*/ 2005371 w 2300646"/>
                <a:gd name="connsiteY9" fmla="*/ 2121502 h 2369152"/>
                <a:gd name="connsiteX10" fmla="*/ 1729146 w 2300646"/>
                <a:gd name="connsiteY10" fmla="*/ 1988152 h 2369152"/>
                <a:gd name="connsiteX11" fmla="*/ 1538646 w 2300646"/>
                <a:gd name="connsiteY11" fmla="*/ 2369152 h 2369152"/>
                <a:gd name="connsiteX12" fmla="*/ 1310046 w 2300646"/>
                <a:gd name="connsiteY12" fmla="*/ 2150077 h 2369152"/>
                <a:gd name="connsiteX13" fmla="*/ 1443396 w 2300646"/>
                <a:gd name="connsiteY13" fmla="*/ 1788127 h 2369152"/>
                <a:gd name="connsiteX14" fmla="*/ 919521 w 2300646"/>
                <a:gd name="connsiteY14" fmla="*/ 1207102 h 2369152"/>
                <a:gd name="connsiteX15" fmla="*/ 410353 w 2300646"/>
                <a:gd name="connsiteY15" fmla="*/ 2322212 h 2369152"/>
                <a:gd name="connsiteX16" fmla="*/ 288586 w 2300646"/>
                <a:gd name="connsiteY16" fmla="*/ 2052845 h 2369152"/>
                <a:gd name="connsiteX17" fmla="*/ 515813 w 2300646"/>
                <a:gd name="connsiteY17" fmla="*/ 767428 h 2369152"/>
                <a:gd name="connsiteX18" fmla="*/ 6569 w 2300646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43194 w 2305244"/>
                <a:gd name="connsiteY4" fmla="*/ 1026127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924119 w 2305244"/>
                <a:gd name="connsiteY14" fmla="*/ 1207102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43194 w 2305244"/>
                <a:gd name="connsiteY4" fmla="*/ 1026127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909489 w 2305244"/>
                <a:gd name="connsiteY14" fmla="*/ 1185156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06618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909489 w 2305244"/>
                <a:gd name="connsiteY14" fmla="*/ 1185156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06618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898516 w 2305244"/>
                <a:gd name="connsiteY14" fmla="*/ 1196129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898516 w 2305244"/>
                <a:gd name="connsiteY14" fmla="*/ 1196129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73597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513830 w 2305244"/>
                <a:gd name="connsiteY13" fmla="*/ 1784469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95542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50914 w 2305244"/>
                <a:gd name="connsiteY5" fmla="*/ 1597551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95542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76517 w 2305244"/>
                <a:gd name="connsiteY5" fmla="*/ 1608523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95542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76517 w 2305244"/>
                <a:gd name="connsiteY5" fmla="*/ 1608523 h 2369152"/>
                <a:gd name="connsiteX6" fmla="*/ 2032752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95542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2305244 w 2305244"/>
                <a:gd name="connsiteY0" fmla="*/ 1740502 h 2369152"/>
                <a:gd name="connsiteX1" fmla="*/ 1838519 w 2305244"/>
                <a:gd name="connsiteY1" fmla="*/ 1873852 h 2369152"/>
                <a:gd name="connsiteX2" fmla="*/ 2009969 w 2305244"/>
                <a:gd name="connsiteY2" fmla="*/ 2121502 h 2369152"/>
                <a:gd name="connsiteX3" fmla="*/ 1733744 w 2305244"/>
                <a:gd name="connsiteY3" fmla="*/ 1988152 h 2369152"/>
                <a:gd name="connsiteX4" fmla="*/ 1543244 w 2305244"/>
                <a:gd name="connsiteY4" fmla="*/ 2369152 h 2369152"/>
                <a:gd name="connsiteX5" fmla="*/ 1314644 w 2305244"/>
                <a:gd name="connsiteY5" fmla="*/ 2150077 h 2369152"/>
                <a:gd name="connsiteX6" fmla="*/ 1495542 w 2305244"/>
                <a:gd name="connsiteY6" fmla="*/ 1788127 h 2369152"/>
                <a:gd name="connsiteX7" fmla="*/ 909489 w 2305244"/>
                <a:gd name="connsiteY7" fmla="*/ 1225390 h 2369152"/>
                <a:gd name="connsiteX8" fmla="*/ 414951 w 2305244"/>
                <a:gd name="connsiteY8" fmla="*/ 2322212 h 2369152"/>
                <a:gd name="connsiteX9" fmla="*/ 293184 w 2305244"/>
                <a:gd name="connsiteY9" fmla="*/ 2052845 h 2369152"/>
                <a:gd name="connsiteX10" fmla="*/ 520411 w 2305244"/>
                <a:gd name="connsiteY10" fmla="*/ 767428 h 2369152"/>
                <a:gd name="connsiteX11" fmla="*/ 11167 w 2305244"/>
                <a:gd name="connsiteY11" fmla="*/ 5505 h 2369152"/>
                <a:gd name="connsiteX12" fmla="*/ 771719 w 2305244"/>
                <a:gd name="connsiteY12" fmla="*/ 578452 h 2369152"/>
                <a:gd name="connsiteX13" fmla="*/ 2041440 w 2305244"/>
                <a:gd name="connsiteY13" fmla="*/ 514597 h 2369152"/>
                <a:gd name="connsiteX14" fmla="*/ 2296406 w 2305244"/>
                <a:gd name="connsiteY14" fmla="*/ 662729 h 2369152"/>
                <a:gd name="connsiteX15" fmla="*/ 1124906 w 2305244"/>
                <a:gd name="connsiteY15" fmla="*/ 1004182 h 2369152"/>
                <a:gd name="connsiteX16" fmla="*/ 1676517 w 2305244"/>
                <a:gd name="connsiteY16" fmla="*/ 1608523 h 2369152"/>
                <a:gd name="connsiteX17" fmla="*/ 2124192 w 2305244"/>
                <a:gd name="connsiteY17" fmla="*/ 1641442 h 2369152"/>
                <a:gd name="connsiteX0" fmla="*/ 2305244 w 2305244"/>
                <a:gd name="connsiteY0" fmla="*/ 1740502 h 2369152"/>
                <a:gd name="connsiteX1" fmla="*/ 1838519 w 2305244"/>
                <a:gd name="connsiteY1" fmla="*/ 1873852 h 2369152"/>
                <a:gd name="connsiteX2" fmla="*/ 2009969 w 2305244"/>
                <a:gd name="connsiteY2" fmla="*/ 2121502 h 2369152"/>
                <a:gd name="connsiteX3" fmla="*/ 1733744 w 2305244"/>
                <a:gd name="connsiteY3" fmla="*/ 1988152 h 2369152"/>
                <a:gd name="connsiteX4" fmla="*/ 1543244 w 2305244"/>
                <a:gd name="connsiteY4" fmla="*/ 2369152 h 2369152"/>
                <a:gd name="connsiteX5" fmla="*/ 1314644 w 2305244"/>
                <a:gd name="connsiteY5" fmla="*/ 2150077 h 2369152"/>
                <a:gd name="connsiteX6" fmla="*/ 1495542 w 2305244"/>
                <a:gd name="connsiteY6" fmla="*/ 1788127 h 2369152"/>
                <a:gd name="connsiteX7" fmla="*/ 909489 w 2305244"/>
                <a:gd name="connsiteY7" fmla="*/ 1225390 h 2369152"/>
                <a:gd name="connsiteX8" fmla="*/ 414951 w 2305244"/>
                <a:gd name="connsiteY8" fmla="*/ 2322212 h 2369152"/>
                <a:gd name="connsiteX9" fmla="*/ 293184 w 2305244"/>
                <a:gd name="connsiteY9" fmla="*/ 2052845 h 2369152"/>
                <a:gd name="connsiteX10" fmla="*/ 520411 w 2305244"/>
                <a:gd name="connsiteY10" fmla="*/ 767428 h 2369152"/>
                <a:gd name="connsiteX11" fmla="*/ 11167 w 2305244"/>
                <a:gd name="connsiteY11" fmla="*/ 5505 h 2369152"/>
                <a:gd name="connsiteX12" fmla="*/ 771719 w 2305244"/>
                <a:gd name="connsiteY12" fmla="*/ 578452 h 2369152"/>
                <a:gd name="connsiteX13" fmla="*/ 2041440 w 2305244"/>
                <a:gd name="connsiteY13" fmla="*/ 514597 h 2369152"/>
                <a:gd name="connsiteX14" fmla="*/ 2296406 w 2305244"/>
                <a:gd name="connsiteY14" fmla="*/ 662729 h 2369152"/>
                <a:gd name="connsiteX15" fmla="*/ 1124906 w 2305244"/>
                <a:gd name="connsiteY15" fmla="*/ 1004182 h 2369152"/>
                <a:gd name="connsiteX16" fmla="*/ 1676517 w 2305244"/>
                <a:gd name="connsiteY16" fmla="*/ 1608523 h 2369152"/>
                <a:gd name="connsiteX17" fmla="*/ 2102246 w 2305244"/>
                <a:gd name="connsiteY17" fmla="*/ 1579262 h 2369152"/>
                <a:gd name="connsiteX0" fmla="*/ 2275983 w 2296406"/>
                <a:gd name="connsiteY0" fmla="*/ 1747817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102246 w 2296406"/>
                <a:gd name="connsiteY17" fmla="*/ 1579262 h 2369152"/>
                <a:gd name="connsiteX0" fmla="*/ 2290614 w 2296406"/>
                <a:gd name="connsiteY0" fmla="*/ 1777078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102246 w 2296406"/>
                <a:gd name="connsiteY17" fmla="*/ 1579262 h 2369152"/>
                <a:gd name="connsiteX0" fmla="*/ 2290614 w 2296406"/>
                <a:gd name="connsiteY0" fmla="*/ 1740502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102246 w 2296406"/>
                <a:gd name="connsiteY17" fmla="*/ 1579262 h 2369152"/>
                <a:gd name="connsiteX0" fmla="*/ 2290614 w 2296406"/>
                <a:gd name="connsiteY0" fmla="*/ 1740502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62012 w 2296406"/>
                <a:gd name="connsiteY17" fmla="*/ 1560974 h 2369152"/>
                <a:gd name="connsiteX0" fmla="*/ 2257695 w 2296406"/>
                <a:gd name="connsiteY0" fmla="*/ 1755133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62012 w 2296406"/>
                <a:gd name="connsiteY17" fmla="*/ 1560974 h 2369152"/>
                <a:gd name="connsiteX0" fmla="*/ 2279640 w 2296406"/>
                <a:gd name="connsiteY0" fmla="*/ 1747818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62012 w 2296406"/>
                <a:gd name="connsiteY17" fmla="*/ 1560974 h 2369152"/>
                <a:gd name="connsiteX0" fmla="*/ 2279640 w 2296406"/>
                <a:gd name="connsiteY0" fmla="*/ 1747818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94931 w 2296406"/>
                <a:gd name="connsiteY17" fmla="*/ 1557316 h 2369152"/>
                <a:gd name="connsiteX0" fmla="*/ 2279640 w 2296406"/>
                <a:gd name="connsiteY0" fmla="*/ 1747818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9145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94931 w 2296406"/>
                <a:gd name="connsiteY17" fmla="*/ 1557316 h 2369152"/>
                <a:gd name="connsiteX0" fmla="*/ 2279640 w 2296406"/>
                <a:gd name="connsiteY0" fmla="*/ 1747818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80482 w 2296406"/>
                <a:gd name="connsiteY5" fmla="*/ 2120816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94931 w 2296406"/>
                <a:gd name="connsiteY17" fmla="*/ 1557316 h 2369152"/>
                <a:gd name="connsiteX0" fmla="*/ 2279640 w 2296406"/>
                <a:gd name="connsiteY0" fmla="*/ 1747818 h 2354521"/>
                <a:gd name="connsiteX1" fmla="*/ 1838519 w 2296406"/>
                <a:gd name="connsiteY1" fmla="*/ 1873852 h 2354521"/>
                <a:gd name="connsiteX2" fmla="*/ 2009969 w 2296406"/>
                <a:gd name="connsiteY2" fmla="*/ 2121502 h 2354521"/>
                <a:gd name="connsiteX3" fmla="*/ 1733744 w 2296406"/>
                <a:gd name="connsiteY3" fmla="*/ 1988152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38519 w 2296406"/>
                <a:gd name="connsiteY1" fmla="*/ 1873852 h 2354521"/>
                <a:gd name="connsiteX2" fmla="*/ 2009969 w 2296406"/>
                <a:gd name="connsiteY2" fmla="*/ 2121502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2009969 w 2296406"/>
                <a:gd name="connsiteY2" fmla="*/ 2121502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1991681 w 2296406"/>
                <a:gd name="connsiteY2" fmla="*/ 2136133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2042887 w 2296406"/>
                <a:gd name="connsiteY2" fmla="*/ 2194655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1955104 w 2296406"/>
                <a:gd name="connsiteY2" fmla="*/ 2095900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1955104 w 2296406"/>
                <a:gd name="connsiteY2" fmla="*/ 2095900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1955104 w 2296406"/>
                <a:gd name="connsiteY2" fmla="*/ 2095900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23889 w 2296406"/>
                <a:gd name="connsiteY1" fmla="*/ 1837277 h 2354521"/>
                <a:gd name="connsiteX2" fmla="*/ 1955104 w 2296406"/>
                <a:gd name="connsiteY2" fmla="*/ 2095900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27546 w 2296406"/>
                <a:gd name="connsiteY1" fmla="*/ 1826304 h 2354521"/>
                <a:gd name="connsiteX2" fmla="*/ 1955104 w 2296406"/>
                <a:gd name="connsiteY2" fmla="*/ 2095900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96406" h="2354521">
                  <a:moveTo>
                    <a:pt x="2279640" y="1747818"/>
                  </a:moveTo>
                  <a:lnTo>
                    <a:pt x="1827546" y="1826304"/>
                  </a:lnTo>
                  <a:cubicBezTo>
                    <a:pt x="1873723" y="1907635"/>
                    <a:pt x="1985737" y="2047488"/>
                    <a:pt x="1955104" y="2095900"/>
                  </a:cubicBezTo>
                  <a:cubicBezTo>
                    <a:pt x="1897166" y="2139232"/>
                    <a:pt x="1773393" y="2006999"/>
                    <a:pt x="1682537" y="1962549"/>
                  </a:cubicBezTo>
                  <a:lnTo>
                    <a:pt x="1528613" y="2354521"/>
                  </a:lnTo>
                  <a:lnTo>
                    <a:pt x="1380482" y="2120816"/>
                  </a:lnTo>
                  <a:lnTo>
                    <a:pt x="1495542" y="1788127"/>
                  </a:lnTo>
                  <a:lnTo>
                    <a:pt x="909489" y="1225390"/>
                  </a:lnTo>
                  <a:lnTo>
                    <a:pt x="414951" y="2322212"/>
                  </a:lnTo>
                  <a:lnTo>
                    <a:pt x="293184" y="2052845"/>
                  </a:lnTo>
                  <a:lnTo>
                    <a:pt x="520411" y="767428"/>
                  </a:lnTo>
                  <a:cubicBezTo>
                    <a:pt x="325060" y="542715"/>
                    <a:pt x="-71458" y="102202"/>
                    <a:pt x="11167" y="5505"/>
                  </a:cubicBezTo>
                  <a:cubicBezTo>
                    <a:pt x="111065" y="-52229"/>
                    <a:pt x="554777" y="358209"/>
                    <a:pt x="771719" y="578452"/>
                  </a:cubicBezTo>
                  <a:lnTo>
                    <a:pt x="2041440" y="514597"/>
                  </a:lnTo>
                  <a:lnTo>
                    <a:pt x="2296406" y="662729"/>
                  </a:lnTo>
                  <a:lnTo>
                    <a:pt x="1124906" y="1004182"/>
                  </a:lnTo>
                  <a:lnTo>
                    <a:pt x="1676517" y="1608523"/>
                  </a:lnTo>
                  <a:cubicBezTo>
                    <a:pt x="1795262" y="1589016"/>
                    <a:pt x="2094931" y="1557316"/>
                    <a:pt x="2094931" y="1557316"/>
                  </a:cubicBez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Freeform 55">
              <a:extLst>
                <a:ext uri="{FF2B5EF4-FFF2-40B4-BE49-F238E27FC236}">
                  <a16:creationId xmlns:a16="http://schemas.microsoft.com/office/drawing/2014/main" id="{550364F3-CE38-4B6A-A762-AE9267E2B9AF}"/>
                </a:ext>
              </a:extLst>
            </p:cNvPr>
            <p:cNvSpPr/>
            <p:nvPr/>
          </p:nvSpPr>
          <p:spPr>
            <a:xfrm>
              <a:off x="3655029" y="1926261"/>
              <a:ext cx="222004" cy="543985"/>
            </a:xfrm>
            <a:custGeom>
              <a:avLst/>
              <a:gdLst/>
              <a:ahLst/>
              <a:cxnLst/>
              <a:rect l="l" t="t" r="r" b="b"/>
              <a:pathLst>
                <a:path w="1060423" h="2598393">
                  <a:moveTo>
                    <a:pt x="511607" y="1989888"/>
                  </a:moveTo>
                  <a:cubicBezTo>
                    <a:pt x="421916" y="2038892"/>
                    <a:pt x="392123" y="2248491"/>
                    <a:pt x="577615" y="2379095"/>
                  </a:cubicBezTo>
                  <a:cubicBezTo>
                    <a:pt x="531205" y="2257454"/>
                    <a:pt x="562054" y="2197447"/>
                    <a:pt x="592034" y="2136572"/>
                  </a:cubicBezTo>
                  <a:cubicBezTo>
                    <a:pt x="592534" y="2167519"/>
                    <a:pt x="560915" y="2234057"/>
                    <a:pt x="638675" y="2272816"/>
                  </a:cubicBezTo>
                  <a:cubicBezTo>
                    <a:pt x="602283" y="2156226"/>
                    <a:pt x="756001" y="2119500"/>
                    <a:pt x="594605" y="1990756"/>
                  </a:cubicBezTo>
                  <a:cubicBezTo>
                    <a:pt x="828052" y="2024484"/>
                    <a:pt x="759407" y="2143283"/>
                    <a:pt x="814896" y="2262952"/>
                  </a:cubicBezTo>
                  <a:cubicBezTo>
                    <a:pt x="774295" y="2270013"/>
                    <a:pt x="715464" y="2161619"/>
                    <a:pt x="728685" y="2212952"/>
                  </a:cubicBezTo>
                  <a:cubicBezTo>
                    <a:pt x="798068" y="2415798"/>
                    <a:pt x="590532" y="2421590"/>
                    <a:pt x="656442" y="2598393"/>
                  </a:cubicBezTo>
                  <a:cubicBezTo>
                    <a:pt x="451592" y="2586815"/>
                    <a:pt x="511509" y="2396411"/>
                    <a:pt x="415171" y="2350110"/>
                  </a:cubicBezTo>
                  <a:cubicBezTo>
                    <a:pt x="389023" y="2345435"/>
                    <a:pt x="357666" y="2366802"/>
                    <a:pt x="415723" y="2461957"/>
                  </a:cubicBezTo>
                  <a:cubicBezTo>
                    <a:pt x="77590" y="2209980"/>
                    <a:pt x="314998" y="2004011"/>
                    <a:pt x="511607" y="1989888"/>
                  </a:cubicBezTo>
                  <a:close/>
                  <a:moveTo>
                    <a:pt x="344786" y="1884983"/>
                  </a:moveTo>
                  <a:lnTo>
                    <a:pt x="722598" y="1884983"/>
                  </a:lnTo>
                  <a:cubicBezTo>
                    <a:pt x="716460" y="1906965"/>
                    <a:pt x="711917" y="1928321"/>
                    <a:pt x="707988" y="1948728"/>
                  </a:cubicBezTo>
                  <a:lnTo>
                    <a:pt x="357819" y="1948059"/>
                  </a:lnTo>
                  <a:close/>
                  <a:moveTo>
                    <a:pt x="530212" y="651224"/>
                  </a:moveTo>
                  <a:cubicBezTo>
                    <a:pt x="585486" y="651224"/>
                    <a:pt x="630294" y="696033"/>
                    <a:pt x="630294" y="751307"/>
                  </a:cubicBezTo>
                  <a:cubicBezTo>
                    <a:pt x="630294" y="806581"/>
                    <a:pt x="585486" y="851389"/>
                    <a:pt x="530212" y="851389"/>
                  </a:cubicBezTo>
                  <a:cubicBezTo>
                    <a:pt x="474938" y="851389"/>
                    <a:pt x="430129" y="806581"/>
                    <a:pt x="430129" y="751307"/>
                  </a:cubicBezTo>
                  <a:cubicBezTo>
                    <a:pt x="430129" y="696033"/>
                    <a:pt x="474938" y="651224"/>
                    <a:pt x="530212" y="651224"/>
                  </a:cubicBezTo>
                  <a:close/>
                  <a:moveTo>
                    <a:pt x="530212" y="551141"/>
                  </a:moveTo>
                  <a:cubicBezTo>
                    <a:pt x="419664" y="551141"/>
                    <a:pt x="330046" y="640759"/>
                    <a:pt x="330046" y="751307"/>
                  </a:cubicBezTo>
                  <a:cubicBezTo>
                    <a:pt x="330046" y="861855"/>
                    <a:pt x="419664" y="951472"/>
                    <a:pt x="530212" y="951472"/>
                  </a:cubicBezTo>
                  <a:cubicBezTo>
                    <a:pt x="640760" y="951472"/>
                    <a:pt x="730377" y="861855"/>
                    <a:pt x="730377" y="751307"/>
                  </a:cubicBezTo>
                  <a:cubicBezTo>
                    <a:pt x="730377" y="640759"/>
                    <a:pt x="640760" y="551141"/>
                    <a:pt x="530212" y="551141"/>
                  </a:cubicBezTo>
                  <a:close/>
                  <a:moveTo>
                    <a:pt x="286245" y="353827"/>
                  </a:moveTo>
                  <a:cubicBezTo>
                    <a:pt x="438132" y="439406"/>
                    <a:pt x="623290" y="440561"/>
                    <a:pt x="776100" y="356932"/>
                  </a:cubicBezTo>
                  <a:cubicBezTo>
                    <a:pt x="941305" y="720175"/>
                    <a:pt x="898096" y="1115325"/>
                    <a:pt x="825241" y="1447764"/>
                  </a:cubicBezTo>
                  <a:lnTo>
                    <a:pt x="1060423" y="1673413"/>
                  </a:lnTo>
                  <a:lnTo>
                    <a:pt x="1021935" y="1978110"/>
                  </a:lnTo>
                  <a:lnTo>
                    <a:pt x="745125" y="1786699"/>
                  </a:lnTo>
                  <a:lnTo>
                    <a:pt x="734250" y="1834148"/>
                  </a:lnTo>
                  <a:lnTo>
                    <a:pt x="332991" y="1834148"/>
                  </a:lnTo>
                  <a:cubicBezTo>
                    <a:pt x="330005" y="1820736"/>
                    <a:pt x="326662" y="1807037"/>
                    <a:pt x="323192" y="1793020"/>
                  </a:cubicBezTo>
                  <a:lnTo>
                    <a:pt x="38489" y="1989888"/>
                  </a:lnTo>
                  <a:lnTo>
                    <a:pt x="0" y="1685191"/>
                  </a:lnTo>
                  <a:lnTo>
                    <a:pt x="237343" y="1457469"/>
                  </a:lnTo>
                  <a:lnTo>
                    <a:pt x="238009" y="1459571"/>
                  </a:lnTo>
                  <a:lnTo>
                    <a:pt x="242012" y="1446515"/>
                  </a:lnTo>
                  <a:cubicBezTo>
                    <a:pt x="171205" y="1115067"/>
                    <a:pt x="127758" y="714059"/>
                    <a:pt x="286245" y="353827"/>
                  </a:cubicBezTo>
                  <a:close/>
                  <a:moveTo>
                    <a:pt x="527942" y="0"/>
                  </a:moveTo>
                  <a:cubicBezTo>
                    <a:pt x="622760" y="95693"/>
                    <a:pt x="695048" y="196745"/>
                    <a:pt x="748164" y="301374"/>
                  </a:cubicBezTo>
                  <a:cubicBezTo>
                    <a:pt x="612692" y="376844"/>
                    <a:pt x="447588" y="375495"/>
                    <a:pt x="312997" y="298024"/>
                  </a:cubicBezTo>
                  <a:cubicBezTo>
                    <a:pt x="364591" y="193505"/>
                    <a:pt x="435080" y="93397"/>
                    <a:pt x="52794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Round Same Side Corner Rectangle 36">
              <a:extLst>
                <a:ext uri="{FF2B5EF4-FFF2-40B4-BE49-F238E27FC236}">
                  <a16:creationId xmlns:a16="http://schemas.microsoft.com/office/drawing/2014/main" id="{F92C0538-115A-45AE-A178-BDF8A0180D10}"/>
                </a:ext>
              </a:extLst>
            </p:cNvPr>
            <p:cNvSpPr/>
            <p:nvPr/>
          </p:nvSpPr>
          <p:spPr>
            <a:xfrm>
              <a:off x="7015679" y="2037450"/>
              <a:ext cx="406779" cy="321606"/>
            </a:xfrm>
            <a:custGeom>
              <a:avLst/>
              <a:gdLst/>
              <a:ahLst/>
              <a:cxnLst/>
              <a:rect l="l" t="t" r="r" b="b"/>
              <a:pathLst>
                <a:path w="3219104" h="2545072">
                  <a:moveTo>
                    <a:pt x="2779672" y="457200"/>
                  </a:moveTo>
                  <a:lnTo>
                    <a:pt x="2975888" y="457200"/>
                  </a:lnTo>
                  <a:cubicBezTo>
                    <a:pt x="3110212" y="457200"/>
                    <a:pt x="3219104" y="566092"/>
                    <a:pt x="3219104" y="700416"/>
                  </a:cubicBezTo>
                  <a:lnTo>
                    <a:pt x="3219104" y="2301856"/>
                  </a:lnTo>
                  <a:cubicBezTo>
                    <a:pt x="3219104" y="2436180"/>
                    <a:pt x="3110212" y="2545072"/>
                    <a:pt x="2975888" y="2545072"/>
                  </a:cubicBezTo>
                  <a:lnTo>
                    <a:pt x="2779672" y="2545072"/>
                  </a:lnTo>
                  <a:close/>
                  <a:moveTo>
                    <a:pt x="243216" y="457200"/>
                  </a:moveTo>
                  <a:lnTo>
                    <a:pt x="439432" y="457200"/>
                  </a:lnTo>
                  <a:lnTo>
                    <a:pt x="439432" y="2545072"/>
                  </a:lnTo>
                  <a:lnTo>
                    <a:pt x="243216" y="2545072"/>
                  </a:lnTo>
                  <a:cubicBezTo>
                    <a:pt x="108892" y="2545072"/>
                    <a:pt x="0" y="2436180"/>
                    <a:pt x="0" y="2301856"/>
                  </a:cubicBezTo>
                  <a:lnTo>
                    <a:pt x="0" y="700416"/>
                  </a:lnTo>
                  <a:cubicBezTo>
                    <a:pt x="0" y="566092"/>
                    <a:pt x="108892" y="457200"/>
                    <a:pt x="243216" y="457200"/>
                  </a:cubicBezTo>
                  <a:close/>
                  <a:moveTo>
                    <a:pt x="1428476" y="174246"/>
                  </a:moveTo>
                  <a:cubicBezTo>
                    <a:pt x="1372210" y="174246"/>
                    <a:pt x="1326598" y="219858"/>
                    <a:pt x="1326598" y="276124"/>
                  </a:cubicBezTo>
                  <a:lnTo>
                    <a:pt x="1326598" y="457200"/>
                  </a:lnTo>
                  <a:lnTo>
                    <a:pt x="1892506" y="457200"/>
                  </a:lnTo>
                  <a:lnTo>
                    <a:pt x="1892506" y="276124"/>
                  </a:lnTo>
                  <a:cubicBezTo>
                    <a:pt x="1892506" y="219858"/>
                    <a:pt x="1846894" y="174246"/>
                    <a:pt x="1790628" y="174246"/>
                  </a:cubicBezTo>
                  <a:close/>
                  <a:moveTo>
                    <a:pt x="1285704" y="0"/>
                  </a:moveTo>
                  <a:lnTo>
                    <a:pt x="1933400" y="0"/>
                  </a:lnTo>
                  <a:cubicBezTo>
                    <a:pt x="2007048" y="0"/>
                    <a:pt x="2066752" y="59704"/>
                    <a:pt x="2066752" y="133352"/>
                  </a:cubicBezTo>
                  <a:lnTo>
                    <a:pt x="2066752" y="457200"/>
                  </a:lnTo>
                  <a:lnTo>
                    <a:pt x="2599672" y="457200"/>
                  </a:lnTo>
                  <a:lnTo>
                    <a:pt x="2599672" y="2545072"/>
                  </a:lnTo>
                  <a:lnTo>
                    <a:pt x="619432" y="2545072"/>
                  </a:lnTo>
                  <a:lnTo>
                    <a:pt x="619432" y="457200"/>
                  </a:lnTo>
                  <a:lnTo>
                    <a:pt x="1152352" y="457200"/>
                  </a:lnTo>
                  <a:lnTo>
                    <a:pt x="1152352" y="133352"/>
                  </a:lnTo>
                  <a:cubicBezTo>
                    <a:pt x="1152352" y="59704"/>
                    <a:pt x="1212056" y="0"/>
                    <a:pt x="128570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5" name="Grupo 54"/>
          <p:cNvGrpSpPr/>
          <p:nvPr/>
        </p:nvGrpSpPr>
        <p:grpSpPr>
          <a:xfrm>
            <a:off x="3913594" y="1373077"/>
            <a:ext cx="5147962" cy="1840284"/>
            <a:chOff x="3527955" y="2726749"/>
            <a:chExt cx="5147962" cy="1840284"/>
          </a:xfrm>
        </p:grpSpPr>
        <p:sp>
          <p:nvSpPr>
            <p:cNvPr id="10" name="Donut 8">
              <a:extLst>
                <a:ext uri="{FF2B5EF4-FFF2-40B4-BE49-F238E27FC236}">
                  <a16:creationId xmlns:a16="http://schemas.microsoft.com/office/drawing/2014/main" id="{E85AD06A-9914-4ED2-B01E-350C3288F978}"/>
                </a:ext>
              </a:extLst>
            </p:cNvPr>
            <p:cNvSpPr/>
            <p:nvPr/>
          </p:nvSpPr>
          <p:spPr>
            <a:xfrm>
              <a:off x="7202344" y="2726749"/>
              <a:ext cx="341413" cy="408098"/>
            </a:xfrm>
            <a:custGeom>
              <a:avLst/>
              <a:gdLst/>
              <a:ahLst/>
              <a:cxnLst/>
              <a:rect l="l" t="t" r="r" b="b"/>
              <a:pathLst>
                <a:path w="2688046" h="3213079">
                  <a:moveTo>
                    <a:pt x="1056023" y="556744"/>
                  </a:moveTo>
                  <a:lnTo>
                    <a:pt x="1056023" y="906412"/>
                  </a:lnTo>
                  <a:cubicBezTo>
                    <a:pt x="641240" y="1029807"/>
                    <a:pt x="338989" y="1414134"/>
                    <a:pt x="338989" y="1869056"/>
                  </a:cubicBezTo>
                  <a:cubicBezTo>
                    <a:pt x="338989" y="2424121"/>
                    <a:pt x="788958" y="2874090"/>
                    <a:pt x="1344023" y="2874090"/>
                  </a:cubicBezTo>
                  <a:cubicBezTo>
                    <a:pt x="1899088" y="2874090"/>
                    <a:pt x="2349057" y="2424121"/>
                    <a:pt x="2349057" y="1869056"/>
                  </a:cubicBezTo>
                  <a:cubicBezTo>
                    <a:pt x="2349057" y="1414134"/>
                    <a:pt x="2046806" y="1029807"/>
                    <a:pt x="1632023" y="906412"/>
                  </a:cubicBezTo>
                  <a:lnTo>
                    <a:pt x="1632023" y="556744"/>
                  </a:lnTo>
                  <a:cubicBezTo>
                    <a:pt x="2235992" y="687900"/>
                    <a:pt x="2688046" y="1225687"/>
                    <a:pt x="2688046" y="1869056"/>
                  </a:cubicBezTo>
                  <a:cubicBezTo>
                    <a:pt x="2688046" y="2611339"/>
                    <a:pt x="2086306" y="3213079"/>
                    <a:pt x="1344023" y="3213079"/>
                  </a:cubicBezTo>
                  <a:cubicBezTo>
                    <a:pt x="601740" y="3213079"/>
                    <a:pt x="0" y="2611339"/>
                    <a:pt x="0" y="1869056"/>
                  </a:cubicBezTo>
                  <a:cubicBezTo>
                    <a:pt x="0" y="1225687"/>
                    <a:pt x="452054" y="687900"/>
                    <a:pt x="1056023" y="556744"/>
                  </a:cubicBezTo>
                  <a:close/>
                  <a:moveTo>
                    <a:pt x="1344023" y="0"/>
                  </a:moveTo>
                  <a:cubicBezTo>
                    <a:pt x="1443445" y="0"/>
                    <a:pt x="1524043" y="80598"/>
                    <a:pt x="1524043" y="180020"/>
                  </a:cubicBezTo>
                  <a:lnTo>
                    <a:pt x="1524043" y="1413058"/>
                  </a:lnTo>
                  <a:cubicBezTo>
                    <a:pt x="1524043" y="1512480"/>
                    <a:pt x="1443445" y="1593078"/>
                    <a:pt x="1344023" y="1593078"/>
                  </a:cubicBezTo>
                  <a:cubicBezTo>
                    <a:pt x="1244601" y="1593078"/>
                    <a:pt x="1164003" y="1512480"/>
                    <a:pt x="1164003" y="1413058"/>
                  </a:cubicBezTo>
                  <a:lnTo>
                    <a:pt x="1164003" y="180020"/>
                  </a:lnTo>
                  <a:cubicBezTo>
                    <a:pt x="1164003" y="80598"/>
                    <a:pt x="1244601" y="0"/>
                    <a:pt x="1344023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8" name="Teardrop 6">
              <a:extLst>
                <a:ext uri="{FF2B5EF4-FFF2-40B4-BE49-F238E27FC236}">
                  <a16:creationId xmlns:a16="http://schemas.microsoft.com/office/drawing/2014/main" id="{1D89A5F2-8F67-45FD-9457-7D671809B5A4}"/>
                </a:ext>
              </a:extLst>
            </p:cNvPr>
            <p:cNvSpPr/>
            <p:nvPr/>
          </p:nvSpPr>
          <p:spPr>
            <a:xfrm rot="8100000">
              <a:off x="8313590" y="2784226"/>
              <a:ext cx="293144" cy="293145"/>
            </a:xfrm>
            <a:custGeom>
              <a:avLst/>
              <a:gdLst/>
              <a:ahLst/>
              <a:cxnLst/>
              <a:rect l="l" t="t" r="r" b="b"/>
              <a:pathLst>
                <a:path w="2483832" h="2483835">
                  <a:moveTo>
                    <a:pt x="657616" y="1826218"/>
                  </a:moveTo>
                  <a:cubicBezTo>
                    <a:pt x="806520" y="1975122"/>
                    <a:pt x="1047940" y="1975122"/>
                    <a:pt x="1196844" y="1826218"/>
                  </a:cubicBezTo>
                  <a:cubicBezTo>
                    <a:pt x="1345748" y="1677314"/>
                    <a:pt x="1345748" y="1435894"/>
                    <a:pt x="1196844" y="1286990"/>
                  </a:cubicBezTo>
                  <a:cubicBezTo>
                    <a:pt x="1047940" y="1138086"/>
                    <a:pt x="806520" y="1138086"/>
                    <a:pt x="657616" y="1286990"/>
                  </a:cubicBezTo>
                  <a:cubicBezTo>
                    <a:pt x="508712" y="1435894"/>
                    <a:pt x="508712" y="1677314"/>
                    <a:pt x="657616" y="1826218"/>
                  </a:cubicBezTo>
                  <a:close/>
                  <a:moveTo>
                    <a:pt x="293335" y="2190500"/>
                  </a:moveTo>
                  <a:cubicBezTo>
                    <a:pt x="112098" y="2009262"/>
                    <a:pt x="0" y="1758885"/>
                    <a:pt x="0" y="1482325"/>
                  </a:cubicBezTo>
                  <a:cubicBezTo>
                    <a:pt x="0" y="929206"/>
                    <a:pt x="459290" y="590078"/>
                    <a:pt x="1001509" y="480815"/>
                  </a:cubicBezTo>
                  <a:cubicBezTo>
                    <a:pt x="1569704" y="366317"/>
                    <a:pt x="1861757" y="259925"/>
                    <a:pt x="2483832" y="0"/>
                  </a:cubicBezTo>
                  <a:cubicBezTo>
                    <a:pt x="2230640" y="682694"/>
                    <a:pt x="2130986" y="873716"/>
                    <a:pt x="2003018" y="1482325"/>
                  </a:cubicBezTo>
                  <a:cubicBezTo>
                    <a:pt x="1901990" y="2042180"/>
                    <a:pt x="1554627" y="2483835"/>
                    <a:pt x="1001509" y="2483835"/>
                  </a:cubicBezTo>
                  <a:cubicBezTo>
                    <a:pt x="724950" y="2483835"/>
                    <a:pt x="474573" y="2371737"/>
                    <a:pt x="293335" y="219050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54" name="Grupo 53"/>
            <p:cNvGrpSpPr/>
            <p:nvPr/>
          </p:nvGrpSpPr>
          <p:grpSpPr>
            <a:xfrm>
              <a:off x="3527955" y="2749259"/>
              <a:ext cx="5147962" cy="1817774"/>
              <a:chOff x="3527955" y="2749259"/>
              <a:chExt cx="5147962" cy="1817774"/>
            </a:xfrm>
            <a:solidFill>
              <a:srgbClr val="FF0000"/>
            </a:solidFill>
          </p:grpSpPr>
          <p:sp>
            <p:nvSpPr>
              <p:cNvPr id="7" name="Isosceles Triangle 68">
                <a:extLst>
                  <a:ext uri="{FF2B5EF4-FFF2-40B4-BE49-F238E27FC236}">
                    <a16:creationId xmlns:a16="http://schemas.microsoft.com/office/drawing/2014/main" id="{C8FF5D9D-EBF1-432E-820A-E665B4ADE6D2}"/>
                  </a:ext>
                </a:extLst>
              </p:cNvPr>
              <p:cNvSpPr/>
              <p:nvPr/>
            </p:nvSpPr>
            <p:spPr>
              <a:xfrm rot="10800000">
                <a:off x="6076603" y="3430121"/>
                <a:ext cx="154974" cy="482618"/>
              </a:xfrm>
              <a:custGeom>
                <a:avLst/>
                <a:gdLst/>
                <a:ahLst/>
                <a:cxnLst/>
                <a:rect l="l" t="t" r="r" b="b"/>
                <a:pathLst>
                  <a:path w="1040400" h="3240000">
                    <a:moveTo>
                      <a:pt x="41345" y="940666"/>
                    </a:moveTo>
                    <a:lnTo>
                      <a:pt x="1242" y="653403"/>
                    </a:lnTo>
                    <a:lnTo>
                      <a:pt x="0" y="653403"/>
                    </a:lnTo>
                    <a:lnTo>
                      <a:pt x="1057" y="652077"/>
                    </a:lnTo>
                    <a:lnTo>
                      <a:pt x="447" y="647712"/>
                    </a:lnTo>
                    <a:lnTo>
                      <a:pt x="4531" y="647712"/>
                    </a:lnTo>
                    <a:lnTo>
                      <a:pt x="520200" y="0"/>
                    </a:lnTo>
                    <a:lnTo>
                      <a:pt x="659109" y="174478"/>
                    </a:lnTo>
                    <a:close/>
                    <a:moveTo>
                      <a:pt x="101622" y="1372451"/>
                    </a:moveTo>
                    <a:lnTo>
                      <a:pt x="61820" y="1087335"/>
                    </a:lnTo>
                    <a:lnTo>
                      <a:pt x="728036" y="261055"/>
                    </a:lnTo>
                    <a:lnTo>
                      <a:pt x="870500" y="439998"/>
                    </a:lnTo>
                    <a:lnTo>
                      <a:pt x="860164" y="431664"/>
                    </a:lnTo>
                    <a:close/>
                    <a:moveTo>
                      <a:pt x="161365" y="1800403"/>
                    </a:moveTo>
                    <a:lnTo>
                      <a:pt x="122098" y="1519120"/>
                    </a:lnTo>
                    <a:lnTo>
                      <a:pt x="930953" y="515931"/>
                    </a:lnTo>
                    <a:lnTo>
                      <a:pt x="1035869" y="647712"/>
                    </a:lnTo>
                    <a:lnTo>
                      <a:pt x="1039954" y="647712"/>
                    </a:lnTo>
                    <a:lnTo>
                      <a:pt x="1039345" y="652078"/>
                    </a:lnTo>
                    <a:lnTo>
                      <a:pt x="1040400" y="653403"/>
                    </a:lnTo>
                    <a:lnTo>
                      <a:pt x="1039160" y="653403"/>
                    </a:lnTo>
                    <a:lnTo>
                      <a:pt x="1029316" y="723920"/>
                    </a:lnTo>
                    <a:close/>
                    <a:moveTo>
                      <a:pt x="217894" y="2205330"/>
                    </a:moveTo>
                    <a:lnTo>
                      <a:pt x="181840" y="1947070"/>
                    </a:lnTo>
                    <a:lnTo>
                      <a:pt x="1000266" y="932012"/>
                    </a:lnTo>
                    <a:lnTo>
                      <a:pt x="949113" y="1298429"/>
                    </a:lnTo>
                    <a:close/>
                    <a:moveTo>
                      <a:pt x="330192" y="2564220"/>
                    </a:moveTo>
                    <a:lnTo>
                      <a:pt x="267995" y="2564220"/>
                    </a:lnTo>
                    <a:lnTo>
                      <a:pt x="237100" y="2342912"/>
                    </a:lnTo>
                    <a:lnTo>
                      <a:pt x="242309" y="2347112"/>
                    </a:lnTo>
                    <a:lnTo>
                      <a:pt x="920063" y="1506522"/>
                    </a:lnTo>
                    <a:lnTo>
                      <a:pt x="865005" y="1900914"/>
                    </a:lnTo>
                    <a:close/>
                    <a:moveTo>
                      <a:pt x="772406" y="2564220"/>
                    </a:moveTo>
                    <a:lnTo>
                      <a:pt x="468924" y="2564220"/>
                    </a:lnTo>
                    <a:lnTo>
                      <a:pt x="835955" y="2109008"/>
                    </a:lnTo>
                    <a:close/>
                    <a:moveTo>
                      <a:pt x="892044" y="3240000"/>
                    </a:moveTo>
                    <a:lnTo>
                      <a:pt x="148356" y="3240000"/>
                    </a:lnTo>
                    <a:lnTo>
                      <a:pt x="276144" y="2663936"/>
                    </a:lnTo>
                    <a:lnTo>
                      <a:pt x="764256" y="26639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Rectangle 9">
                <a:extLst>
                  <a:ext uri="{FF2B5EF4-FFF2-40B4-BE49-F238E27FC236}">
                    <a16:creationId xmlns:a16="http://schemas.microsoft.com/office/drawing/2014/main" id="{2D18D003-42EF-491E-936E-06CA77476AB5}"/>
                  </a:ext>
                </a:extLst>
              </p:cNvPr>
              <p:cNvSpPr/>
              <p:nvPr/>
            </p:nvSpPr>
            <p:spPr>
              <a:xfrm>
                <a:off x="6472358" y="3485841"/>
                <a:ext cx="371782" cy="371178"/>
              </a:xfrm>
              <a:custGeom>
                <a:avLst/>
                <a:gdLst/>
                <a:ahLst/>
                <a:cxnLst/>
                <a:rect l="l" t="t" r="r" b="b"/>
                <a:pathLst>
                  <a:path w="3228210" h="3222968">
                    <a:moveTo>
                      <a:pt x="1619999" y="642446"/>
                    </a:moveTo>
                    <a:lnTo>
                      <a:pt x="2664115" y="1686562"/>
                    </a:lnTo>
                    <a:lnTo>
                      <a:pt x="2664116" y="1686562"/>
                    </a:lnTo>
                    <a:lnTo>
                      <a:pt x="2664116" y="3222968"/>
                    </a:lnTo>
                    <a:lnTo>
                      <a:pt x="2015013" y="3222968"/>
                    </a:lnTo>
                    <a:lnTo>
                      <a:pt x="2015013" y="2511495"/>
                    </a:lnTo>
                    <a:cubicBezTo>
                      <a:pt x="2015013" y="2399422"/>
                      <a:pt x="1924159" y="2308568"/>
                      <a:pt x="1812086" y="2308568"/>
                    </a:cubicBezTo>
                    <a:lnTo>
                      <a:pt x="1427912" y="2308568"/>
                    </a:lnTo>
                    <a:cubicBezTo>
                      <a:pt x="1315839" y="2308568"/>
                      <a:pt x="1224985" y="2399422"/>
                      <a:pt x="1224985" y="2511495"/>
                    </a:cubicBezTo>
                    <a:lnTo>
                      <a:pt x="1224985" y="3222968"/>
                    </a:lnTo>
                    <a:lnTo>
                      <a:pt x="575882" y="3222968"/>
                    </a:lnTo>
                    <a:lnTo>
                      <a:pt x="575882" y="1686562"/>
                    </a:lnTo>
                    <a:lnTo>
                      <a:pt x="575884" y="1686562"/>
                    </a:lnTo>
                    <a:close/>
                    <a:moveTo>
                      <a:pt x="509997" y="122689"/>
                    </a:moveTo>
                    <a:lnTo>
                      <a:pt x="942045" y="122689"/>
                    </a:lnTo>
                    <a:lnTo>
                      <a:pt x="942045" y="542556"/>
                    </a:lnTo>
                    <a:lnTo>
                      <a:pt x="509997" y="974604"/>
                    </a:lnTo>
                    <a:close/>
                    <a:moveTo>
                      <a:pt x="1620001" y="7099"/>
                    </a:moveTo>
                    <a:lnTo>
                      <a:pt x="3228210" y="1686560"/>
                    </a:lnTo>
                    <a:lnTo>
                      <a:pt x="2900441" y="1686560"/>
                    </a:lnTo>
                    <a:lnTo>
                      <a:pt x="1620001" y="349390"/>
                    </a:lnTo>
                    <a:close/>
                    <a:moveTo>
                      <a:pt x="1619999" y="0"/>
                    </a:moveTo>
                    <a:lnTo>
                      <a:pt x="1619999" y="342291"/>
                    </a:lnTo>
                    <a:lnTo>
                      <a:pt x="330172" y="1679462"/>
                    </a:lnTo>
                    <a:lnTo>
                      <a:pt x="0" y="167946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9" name="Isosceles Triangle 8">
                <a:extLst>
                  <a:ext uri="{FF2B5EF4-FFF2-40B4-BE49-F238E27FC236}">
                    <a16:creationId xmlns:a16="http://schemas.microsoft.com/office/drawing/2014/main" id="{0BEDE8D8-4DE0-4995-B00D-04D1223B8004}"/>
                  </a:ext>
                </a:extLst>
              </p:cNvPr>
              <p:cNvSpPr/>
              <p:nvPr/>
            </p:nvSpPr>
            <p:spPr>
              <a:xfrm rot="16200000">
                <a:off x="3610095" y="2744881"/>
                <a:ext cx="311874" cy="371836"/>
              </a:xfrm>
              <a:custGeom>
                <a:avLst/>
                <a:gdLst/>
                <a:ahLst/>
                <a:cxnLst/>
                <a:rect l="l" t="t" r="r" b="b"/>
                <a:pathLst>
                  <a:path w="2708011" h="3228660">
                    <a:moveTo>
                      <a:pt x="1895121" y="2005092"/>
                    </a:moveTo>
                    <a:cubicBezTo>
                      <a:pt x="1769067" y="2196199"/>
                      <a:pt x="1559641" y="2315968"/>
                      <a:pt x="1331007" y="2327705"/>
                    </a:cubicBezTo>
                    <a:cubicBezTo>
                      <a:pt x="1102373" y="2339443"/>
                      <a:pt x="881783" y="2241749"/>
                      <a:pt x="736821" y="2064556"/>
                    </a:cubicBezTo>
                    <a:lnTo>
                      <a:pt x="885891" y="1942602"/>
                    </a:lnTo>
                    <a:cubicBezTo>
                      <a:pt x="992076" y="2072396"/>
                      <a:pt x="1153658" y="2143956"/>
                      <a:pt x="1321132" y="2135359"/>
                    </a:cubicBezTo>
                    <a:cubicBezTo>
                      <a:pt x="1488607" y="2126761"/>
                      <a:pt x="1642011" y="2039030"/>
                      <a:pt x="1734346" y="1899045"/>
                    </a:cubicBezTo>
                    <a:close/>
                    <a:moveTo>
                      <a:pt x="2315256" y="2179725"/>
                    </a:moveTo>
                    <a:cubicBezTo>
                      <a:pt x="2124977" y="2519973"/>
                      <a:pt x="1777729" y="2743099"/>
                      <a:pt x="1389179" y="2774782"/>
                    </a:cubicBezTo>
                    <a:cubicBezTo>
                      <a:pt x="1000629" y="2806465"/>
                      <a:pt x="621821" y="2642541"/>
                      <a:pt x="378934" y="2337614"/>
                    </a:cubicBezTo>
                    <a:lnTo>
                      <a:pt x="519502" y="2225645"/>
                    </a:lnTo>
                    <a:cubicBezTo>
                      <a:pt x="725082" y="2483736"/>
                      <a:pt x="1045705" y="2622480"/>
                      <a:pt x="1374574" y="2595664"/>
                    </a:cubicBezTo>
                    <a:cubicBezTo>
                      <a:pt x="1703443" y="2568848"/>
                      <a:pt x="1997353" y="2379994"/>
                      <a:pt x="2158406" y="2092008"/>
                    </a:cubicBezTo>
                    <a:close/>
                    <a:moveTo>
                      <a:pt x="2315941" y="1615003"/>
                    </a:moveTo>
                    <a:lnTo>
                      <a:pt x="272242" y="1615003"/>
                    </a:lnTo>
                    <a:lnTo>
                      <a:pt x="872561" y="666216"/>
                    </a:lnTo>
                    <a:lnTo>
                      <a:pt x="872561" y="219906"/>
                    </a:lnTo>
                    <a:cubicBezTo>
                      <a:pt x="872561" y="98674"/>
                      <a:pt x="970839" y="396"/>
                      <a:pt x="1092071" y="396"/>
                    </a:cubicBezTo>
                    <a:lnTo>
                      <a:pt x="1293841" y="396"/>
                    </a:lnTo>
                    <a:lnTo>
                      <a:pt x="1294092" y="0"/>
                    </a:lnTo>
                    <a:lnTo>
                      <a:pt x="1294343" y="396"/>
                    </a:lnTo>
                    <a:lnTo>
                      <a:pt x="1470231" y="396"/>
                    </a:lnTo>
                    <a:cubicBezTo>
                      <a:pt x="1591463" y="396"/>
                      <a:pt x="1689741" y="98674"/>
                      <a:pt x="1689741" y="219906"/>
                    </a:cubicBezTo>
                    <a:lnTo>
                      <a:pt x="1689741" y="625313"/>
                    </a:lnTo>
                    <a:close/>
                    <a:moveTo>
                      <a:pt x="2708011" y="2399368"/>
                    </a:moveTo>
                    <a:cubicBezTo>
                      <a:pt x="2440740" y="2877288"/>
                      <a:pt x="1950128" y="3187847"/>
                      <a:pt x="1403807" y="3224932"/>
                    </a:cubicBezTo>
                    <a:cubicBezTo>
                      <a:pt x="857486" y="3262017"/>
                      <a:pt x="329406" y="3020609"/>
                      <a:pt x="0" y="2583191"/>
                    </a:cubicBezTo>
                    <a:lnTo>
                      <a:pt x="143153" y="2475389"/>
                    </a:lnTo>
                    <a:cubicBezTo>
                      <a:pt x="436120" y="2864419"/>
                      <a:pt x="905784" y="3079123"/>
                      <a:pt x="1391671" y="3046140"/>
                    </a:cubicBezTo>
                    <a:cubicBezTo>
                      <a:pt x="1877558" y="3013157"/>
                      <a:pt x="2313899" y="2736952"/>
                      <a:pt x="2551604" y="231189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Freeform 18">
                <a:extLst>
                  <a:ext uri="{FF2B5EF4-FFF2-40B4-BE49-F238E27FC236}">
                    <a16:creationId xmlns:a16="http://schemas.microsoft.com/office/drawing/2014/main" id="{A2D02F8D-1F03-40BA-A2F0-E8C0A0BEA65D}"/>
                  </a:ext>
                </a:extLst>
              </p:cNvPr>
              <p:cNvSpPr/>
              <p:nvPr/>
            </p:nvSpPr>
            <p:spPr>
              <a:xfrm>
                <a:off x="7644583" y="3526543"/>
                <a:ext cx="359044" cy="289775"/>
              </a:xfrm>
              <a:custGeom>
                <a:avLst/>
                <a:gdLst/>
                <a:ahLst/>
                <a:cxnLst/>
                <a:rect l="l" t="t" r="r" b="b"/>
                <a:pathLst>
                  <a:path w="3307788" h="2669631">
                    <a:moveTo>
                      <a:pt x="2793832" y="1478391"/>
                    </a:moveTo>
                    <a:cubicBezTo>
                      <a:pt x="2772990" y="1635402"/>
                      <a:pt x="2717678" y="1784517"/>
                      <a:pt x="2633007" y="1915952"/>
                    </a:cubicBezTo>
                    <a:cubicBezTo>
                      <a:pt x="2695386" y="1951862"/>
                      <a:pt x="2772768" y="1955673"/>
                      <a:pt x="2841607" y="1924185"/>
                    </a:cubicBezTo>
                    <a:cubicBezTo>
                      <a:pt x="2943442" y="1877605"/>
                      <a:pt x="2999062" y="1766364"/>
                      <a:pt x="2975226" y="1656948"/>
                    </a:cubicBezTo>
                    <a:cubicBezTo>
                      <a:pt x="2955176" y="1564911"/>
                      <a:pt x="2883463" y="1495086"/>
                      <a:pt x="2793832" y="1478391"/>
                    </a:cubicBezTo>
                    <a:close/>
                    <a:moveTo>
                      <a:pt x="2807611" y="1247700"/>
                    </a:moveTo>
                    <a:lnTo>
                      <a:pt x="2807472" y="1256060"/>
                    </a:lnTo>
                    <a:cubicBezTo>
                      <a:pt x="2994195" y="1281771"/>
                      <a:pt x="3148201" y="1421768"/>
                      <a:pt x="3189276" y="1610317"/>
                    </a:cubicBezTo>
                    <a:cubicBezTo>
                      <a:pt x="3235041" y="1820393"/>
                      <a:pt x="3128252" y="2033972"/>
                      <a:pt x="2932732" y="2123406"/>
                    </a:cubicBezTo>
                    <a:cubicBezTo>
                      <a:pt x="2789297" y="2189015"/>
                      <a:pt x="2626543" y="2174805"/>
                      <a:pt x="2499470" y="2094044"/>
                    </a:cubicBezTo>
                    <a:cubicBezTo>
                      <a:pt x="2427194" y="2172627"/>
                      <a:pt x="2343030" y="2241391"/>
                      <a:pt x="2248861" y="2297980"/>
                    </a:cubicBezTo>
                    <a:cubicBezTo>
                      <a:pt x="2178351" y="2340352"/>
                      <a:pt x="2104446" y="2374567"/>
                      <a:pt x="2027600" y="2398134"/>
                    </a:cubicBezTo>
                    <a:lnTo>
                      <a:pt x="3307788" y="2397615"/>
                    </a:lnTo>
                    <a:cubicBezTo>
                      <a:pt x="3265361" y="2549905"/>
                      <a:pt x="2537441" y="2669620"/>
                      <a:pt x="1653814" y="2669631"/>
                    </a:cubicBezTo>
                    <a:cubicBezTo>
                      <a:pt x="773102" y="2669642"/>
                      <a:pt x="46417" y="2550707"/>
                      <a:pt x="0" y="2398955"/>
                    </a:cubicBezTo>
                    <a:lnTo>
                      <a:pt x="1280678" y="2398436"/>
                    </a:lnTo>
                    <a:cubicBezTo>
                      <a:pt x="1203764" y="2374915"/>
                      <a:pt x="1129786" y="2340732"/>
                      <a:pt x="1059201" y="2298380"/>
                    </a:cubicBezTo>
                    <a:cubicBezTo>
                      <a:pt x="693039" y="2078675"/>
                      <a:pt x="477900" y="1674935"/>
                      <a:pt x="499745" y="1248476"/>
                    </a:cubicBezTo>
                    <a:close/>
                    <a:moveTo>
                      <a:pt x="1331611" y="201752"/>
                    </a:moveTo>
                    <a:cubicBezTo>
                      <a:pt x="1206335" y="290902"/>
                      <a:pt x="1124761" y="308382"/>
                      <a:pt x="1132336" y="435988"/>
                    </a:cubicBezTo>
                    <a:cubicBezTo>
                      <a:pt x="1160888" y="640507"/>
                      <a:pt x="1527973" y="617783"/>
                      <a:pt x="1498839" y="840365"/>
                    </a:cubicBezTo>
                    <a:cubicBezTo>
                      <a:pt x="1455138" y="960979"/>
                      <a:pt x="1395705" y="987199"/>
                      <a:pt x="1213910" y="1052459"/>
                    </a:cubicBezTo>
                    <a:cubicBezTo>
                      <a:pt x="1331028" y="972050"/>
                      <a:pt x="1364241" y="921357"/>
                      <a:pt x="1360745" y="809484"/>
                    </a:cubicBezTo>
                    <a:cubicBezTo>
                      <a:pt x="1360746" y="646916"/>
                      <a:pt x="1111360" y="626523"/>
                      <a:pt x="1020462" y="495421"/>
                    </a:cubicBezTo>
                    <a:cubicBezTo>
                      <a:pt x="941218" y="374224"/>
                      <a:pt x="1061250" y="280996"/>
                      <a:pt x="1331611" y="201752"/>
                    </a:cubicBezTo>
                    <a:close/>
                    <a:moveTo>
                      <a:pt x="2164365" y="80223"/>
                    </a:moveTo>
                    <a:cubicBezTo>
                      <a:pt x="2021192" y="182108"/>
                      <a:pt x="1927964" y="202086"/>
                      <a:pt x="1936621" y="347922"/>
                    </a:cubicBezTo>
                    <a:cubicBezTo>
                      <a:pt x="1969252" y="581657"/>
                      <a:pt x="2388778" y="555687"/>
                      <a:pt x="2355482" y="810066"/>
                    </a:cubicBezTo>
                    <a:cubicBezTo>
                      <a:pt x="2305538" y="947910"/>
                      <a:pt x="2237615" y="977876"/>
                      <a:pt x="2029849" y="1052459"/>
                    </a:cubicBezTo>
                    <a:cubicBezTo>
                      <a:pt x="2163698" y="960563"/>
                      <a:pt x="2201656" y="902628"/>
                      <a:pt x="2197660" y="774773"/>
                    </a:cubicBezTo>
                    <a:cubicBezTo>
                      <a:pt x="2197661" y="588982"/>
                      <a:pt x="1912649" y="565676"/>
                      <a:pt x="1808765" y="415844"/>
                    </a:cubicBezTo>
                    <a:cubicBezTo>
                      <a:pt x="1718201" y="277334"/>
                      <a:pt x="1855380" y="170787"/>
                      <a:pt x="2164365" y="80223"/>
                    </a:cubicBezTo>
                    <a:close/>
                    <a:moveTo>
                      <a:pt x="1754169" y="0"/>
                    </a:moveTo>
                    <a:cubicBezTo>
                      <a:pt x="1583512" y="121444"/>
                      <a:pt x="1472387" y="145257"/>
                      <a:pt x="1482706" y="319088"/>
                    </a:cubicBezTo>
                    <a:cubicBezTo>
                      <a:pt x="1521601" y="597693"/>
                      <a:pt x="2021663" y="566738"/>
                      <a:pt x="1981975" y="869950"/>
                    </a:cubicBezTo>
                    <a:cubicBezTo>
                      <a:pt x="1922443" y="1034256"/>
                      <a:pt x="1841481" y="1069974"/>
                      <a:pt x="1593831" y="1158875"/>
                    </a:cubicBezTo>
                    <a:cubicBezTo>
                      <a:pt x="1753374" y="1049338"/>
                      <a:pt x="1798619" y="980281"/>
                      <a:pt x="1793856" y="827882"/>
                    </a:cubicBezTo>
                    <a:cubicBezTo>
                      <a:pt x="1793857" y="606424"/>
                      <a:pt x="1454132" y="578644"/>
                      <a:pt x="1330306" y="400050"/>
                    </a:cubicBezTo>
                    <a:cubicBezTo>
                      <a:pt x="1222356" y="234950"/>
                      <a:pt x="1385869" y="107950"/>
                      <a:pt x="175416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Oval 7">
                <a:extLst>
                  <a:ext uri="{FF2B5EF4-FFF2-40B4-BE49-F238E27FC236}">
                    <a16:creationId xmlns:a16="http://schemas.microsoft.com/office/drawing/2014/main" id="{4D722707-282C-48EF-A19A-DBB068D0A5E1}"/>
                  </a:ext>
                </a:extLst>
              </p:cNvPr>
              <p:cNvSpPr/>
              <p:nvPr/>
            </p:nvSpPr>
            <p:spPr>
              <a:xfrm>
                <a:off x="7748036" y="2750160"/>
                <a:ext cx="361277" cy="361277"/>
              </a:xfrm>
              <a:custGeom>
                <a:avLst/>
                <a:gdLst/>
                <a:ahLst/>
                <a:cxnLst/>
                <a:rect l="l" t="t" r="r" b="b"/>
                <a:pathLst>
                  <a:path w="3240000" h="3240000">
                    <a:moveTo>
                      <a:pt x="1415334" y="1947658"/>
                    </a:moveTo>
                    <a:lnTo>
                      <a:pt x="838053" y="2871852"/>
                    </a:lnTo>
                    <a:cubicBezTo>
                      <a:pt x="1312591" y="3168264"/>
                      <a:pt x="1913932" y="3170879"/>
                      <a:pt x="2391030" y="2878606"/>
                    </a:cubicBezTo>
                    <a:lnTo>
                      <a:pt x="1821709" y="1949263"/>
                    </a:lnTo>
                    <a:cubicBezTo>
                      <a:pt x="1763478" y="1986502"/>
                      <a:pt x="1694174" y="2007350"/>
                      <a:pt x="1620000" y="2007350"/>
                    </a:cubicBezTo>
                    <a:cubicBezTo>
                      <a:pt x="1544621" y="2007350"/>
                      <a:pt x="1474270" y="1985818"/>
                      <a:pt x="1415334" y="1947658"/>
                    </a:cubicBezTo>
                    <a:close/>
                    <a:moveTo>
                      <a:pt x="1620001" y="1350973"/>
                    </a:moveTo>
                    <a:cubicBezTo>
                      <a:pt x="1471421" y="1350973"/>
                      <a:pt x="1350973" y="1471421"/>
                      <a:pt x="1350973" y="1620001"/>
                    </a:cubicBezTo>
                    <a:cubicBezTo>
                      <a:pt x="1350973" y="1768581"/>
                      <a:pt x="1471421" y="1889029"/>
                      <a:pt x="1620001" y="1889029"/>
                    </a:cubicBezTo>
                    <a:cubicBezTo>
                      <a:pt x="1768581" y="1889029"/>
                      <a:pt x="1889029" y="1768581"/>
                      <a:pt x="1889029" y="1620001"/>
                    </a:cubicBezTo>
                    <a:cubicBezTo>
                      <a:pt x="1889029" y="1471421"/>
                      <a:pt x="1768581" y="1350973"/>
                      <a:pt x="1620001" y="1350973"/>
                    </a:cubicBezTo>
                    <a:close/>
                    <a:moveTo>
                      <a:pt x="2324470" y="322965"/>
                    </a:moveTo>
                    <a:lnTo>
                      <a:pt x="1804044" y="1281148"/>
                    </a:lnTo>
                    <a:cubicBezTo>
                      <a:pt x="1925507" y="1345192"/>
                      <a:pt x="2007350" y="1473038"/>
                      <a:pt x="2007350" y="1620000"/>
                    </a:cubicBezTo>
                    <a:lnTo>
                      <a:pt x="2005998" y="1633413"/>
                    </a:lnTo>
                    <a:lnTo>
                      <a:pt x="3095109" y="1671260"/>
                    </a:lnTo>
                    <a:cubicBezTo>
                      <a:pt x="3114541" y="1112092"/>
                      <a:pt x="2816135" y="590008"/>
                      <a:pt x="2324470" y="322965"/>
                    </a:cubicBezTo>
                    <a:close/>
                    <a:moveTo>
                      <a:pt x="926838" y="316888"/>
                    </a:moveTo>
                    <a:cubicBezTo>
                      <a:pt x="432869" y="579644"/>
                      <a:pt x="129933" y="1099113"/>
                      <a:pt x="144500" y="1658429"/>
                    </a:cubicBezTo>
                    <a:lnTo>
                      <a:pt x="1233664" y="1630062"/>
                    </a:lnTo>
                    <a:cubicBezTo>
                      <a:pt x="1232693" y="1626734"/>
                      <a:pt x="1232650" y="1623372"/>
                      <a:pt x="1232650" y="1620000"/>
                    </a:cubicBezTo>
                    <a:cubicBezTo>
                      <a:pt x="1232650" y="1471836"/>
                      <a:pt x="1315838" y="1343102"/>
                      <a:pt x="1438904" y="1279548"/>
                    </a:cubicBezTo>
                    <a:close/>
                    <a:moveTo>
                      <a:pt x="1620000" y="0"/>
                    </a:moveTo>
                    <a:cubicBezTo>
                      <a:pt x="2514701" y="0"/>
                      <a:pt x="3240000" y="725299"/>
                      <a:pt x="3240000" y="1620000"/>
                    </a:cubicBezTo>
                    <a:cubicBezTo>
                      <a:pt x="3240000" y="2514701"/>
                      <a:pt x="2514701" y="3240000"/>
                      <a:pt x="1620000" y="3240000"/>
                    </a:cubicBezTo>
                    <a:cubicBezTo>
                      <a:pt x="725299" y="3240000"/>
                      <a:pt x="0" y="2514701"/>
                      <a:pt x="0" y="1620000"/>
                    </a:cubicBezTo>
                    <a:cubicBezTo>
                      <a:pt x="0" y="725299"/>
                      <a:pt x="725299" y="0"/>
                      <a:pt x="162000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Freeform 20">
                <a:extLst>
                  <a:ext uri="{FF2B5EF4-FFF2-40B4-BE49-F238E27FC236}">
                    <a16:creationId xmlns:a16="http://schemas.microsoft.com/office/drawing/2014/main" id="{C5EA4689-522B-4DE2-A3C4-5589070ACDD4}"/>
                  </a:ext>
                </a:extLst>
              </p:cNvPr>
              <p:cNvSpPr/>
              <p:nvPr/>
            </p:nvSpPr>
            <p:spPr>
              <a:xfrm>
                <a:off x="8271827" y="4162169"/>
                <a:ext cx="376670" cy="402560"/>
              </a:xfrm>
              <a:custGeom>
                <a:avLst/>
                <a:gdLst>
                  <a:gd name="connsiteX0" fmla="*/ 795647 w 2149434"/>
                  <a:gd name="connsiteY0" fmla="*/ 2933205 h 2933205"/>
                  <a:gd name="connsiteX1" fmla="*/ 0 w 2149434"/>
                  <a:gd name="connsiteY1" fmla="*/ 1531917 h 2933205"/>
                  <a:gd name="connsiteX2" fmla="*/ 463138 w 2149434"/>
                  <a:gd name="connsiteY2" fmla="*/ 1733797 h 2933205"/>
                  <a:gd name="connsiteX3" fmla="*/ 700645 w 2149434"/>
                  <a:gd name="connsiteY3" fmla="*/ 166255 h 2933205"/>
                  <a:gd name="connsiteX4" fmla="*/ 676894 w 2149434"/>
                  <a:gd name="connsiteY4" fmla="*/ 0 h 2933205"/>
                  <a:gd name="connsiteX5" fmla="*/ 2066307 w 2149434"/>
                  <a:gd name="connsiteY5" fmla="*/ 819397 h 2933205"/>
                  <a:gd name="connsiteX6" fmla="*/ 2149434 w 2149434"/>
                  <a:gd name="connsiteY6" fmla="*/ 593766 h 2933205"/>
                  <a:gd name="connsiteX7" fmla="*/ 1816925 w 2149434"/>
                  <a:gd name="connsiteY7" fmla="*/ 2933205 h 2933205"/>
                  <a:gd name="connsiteX8" fmla="*/ 1187533 w 2149434"/>
                  <a:gd name="connsiteY8" fmla="*/ 926275 h 2933205"/>
                  <a:gd name="connsiteX9" fmla="*/ 1080655 w 2149434"/>
                  <a:gd name="connsiteY9" fmla="*/ 1828800 h 2933205"/>
                  <a:gd name="connsiteX10" fmla="*/ 914400 w 2149434"/>
                  <a:gd name="connsiteY10" fmla="*/ 1448790 h 2933205"/>
                  <a:gd name="connsiteX11" fmla="*/ 795647 w 2149434"/>
                  <a:gd name="connsiteY11" fmla="*/ 2933205 h 2933205"/>
                  <a:gd name="connsiteX0" fmla="*/ 795647 w 2149434"/>
                  <a:gd name="connsiteY0" fmla="*/ 2933205 h 2933205"/>
                  <a:gd name="connsiteX1" fmla="*/ 0 w 2149434"/>
                  <a:gd name="connsiteY1" fmla="*/ 1531917 h 2933205"/>
                  <a:gd name="connsiteX2" fmla="*/ 463138 w 2149434"/>
                  <a:gd name="connsiteY2" fmla="*/ 1733797 h 2933205"/>
                  <a:gd name="connsiteX3" fmla="*/ 676894 w 2149434"/>
                  <a:gd name="connsiteY3" fmla="*/ 0 h 2933205"/>
                  <a:gd name="connsiteX4" fmla="*/ 2066307 w 2149434"/>
                  <a:gd name="connsiteY4" fmla="*/ 819397 h 2933205"/>
                  <a:gd name="connsiteX5" fmla="*/ 2149434 w 2149434"/>
                  <a:gd name="connsiteY5" fmla="*/ 593766 h 2933205"/>
                  <a:gd name="connsiteX6" fmla="*/ 1816925 w 2149434"/>
                  <a:gd name="connsiteY6" fmla="*/ 2933205 h 2933205"/>
                  <a:gd name="connsiteX7" fmla="*/ 1187533 w 2149434"/>
                  <a:gd name="connsiteY7" fmla="*/ 926275 h 2933205"/>
                  <a:gd name="connsiteX8" fmla="*/ 1080655 w 2149434"/>
                  <a:gd name="connsiteY8" fmla="*/ 1828800 h 2933205"/>
                  <a:gd name="connsiteX9" fmla="*/ 914400 w 2149434"/>
                  <a:gd name="connsiteY9" fmla="*/ 1448790 h 2933205"/>
                  <a:gd name="connsiteX10" fmla="*/ 795647 w 2149434"/>
                  <a:gd name="connsiteY10" fmla="*/ 2933205 h 2933205"/>
                  <a:gd name="connsiteX0" fmla="*/ 795647 w 2149434"/>
                  <a:gd name="connsiteY0" fmla="*/ 3150488 h 3150488"/>
                  <a:gd name="connsiteX1" fmla="*/ 0 w 2149434"/>
                  <a:gd name="connsiteY1" fmla="*/ 1749200 h 3150488"/>
                  <a:gd name="connsiteX2" fmla="*/ 463138 w 2149434"/>
                  <a:gd name="connsiteY2" fmla="*/ 1951080 h 3150488"/>
                  <a:gd name="connsiteX3" fmla="*/ 776482 w 2149434"/>
                  <a:gd name="connsiteY3" fmla="*/ 0 h 3150488"/>
                  <a:gd name="connsiteX4" fmla="*/ 2066307 w 2149434"/>
                  <a:gd name="connsiteY4" fmla="*/ 1036680 h 3150488"/>
                  <a:gd name="connsiteX5" fmla="*/ 2149434 w 2149434"/>
                  <a:gd name="connsiteY5" fmla="*/ 811049 h 3150488"/>
                  <a:gd name="connsiteX6" fmla="*/ 1816925 w 2149434"/>
                  <a:gd name="connsiteY6" fmla="*/ 3150488 h 3150488"/>
                  <a:gd name="connsiteX7" fmla="*/ 1187533 w 2149434"/>
                  <a:gd name="connsiteY7" fmla="*/ 1143558 h 3150488"/>
                  <a:gd name="connsiteX8" fmla="*/ 1080655 w 2149434"/>
                  <a:gd name="connsiteY8" fmla="*/ 2046083 h 3150488"/>
                  <a:gd name="connsiteX9" fmla="*/ 914400 w 2149434"/>
                  <a:gd name="connsiteY9" fmla="*/ 1666073 h 3150488"/>
                  <a:gd name="connsiteX10" fmla="*/ 795647 w 2149434"/>
                  <a:gd name="connsiteY10" fmla="*/ 3150488 h 3150488"/>
                  <a:gd name="connsiteX0" fmla="*/ 795647 w 2149434"/>
                  <a:gd name="connsiteY0" fmla="*/ 3150488 h 3150488"/>
                  <a:gd name="connsiteX1" fmla="*/ 0 w 2149434"/>
                  <a:gd name="connsiteY1" fmla="*/ 1749200 h 3150488"/>
                  <a:gd name="connsiteX2" fmla="*/ 463138 w 2149434"/>
                  <a:gd name="connsiteY2" fmla="*/ 1951080 h 3150488"/>
                  <a:gd name="connsiteX3" fmla="*/ 776482 w 2149434"/>
                  <a:gd name="connsiteY3" fmla="*/ 0 h 3150488"/>
                  <a:gd name="connsiteX4" fmla="*/ 2066307 w 2149434"/>
                  <a:gd name="connsiteY4" fmla="*/ 1036680 h 3150488"/>
                  <a:gd name="connsiteX5" fmla="*/ 2149434 w 2149434"/>
                  <a:gd name="connsiteY5" fmla="*/ 811049 h 3150488"/>
                  <a:gd name="connsiteX6" fmla="*/ 1816925 w 2149434"/>
                  <a:gd name="connsiteY6" fmla="*/ 3150488 h 3150488"/>
                  <a:gd name="connsiteX7" fmla="*/ 1187533 w 2149434"/>
                  <a:gd name="connsiteY7" fmla="*/ 1143558 h 3150488"/>
                  <a:gd name="connsiteX8" fmla="*/ 1080655 w 2149434"/>
                  <a:gd name="connsiteY8" fmla="*/ 2046083 h 3150488"/>
                  <a:gd name="connsiteX9" fmla="*/ 914400 w 2149434"/>
                  <a:gd name="connsiteY9" fmla="*/ 1666073 h 3150488"/>
                  <a:gd name="connsiteX10" fmla="*/ 795647 w 2149434"/>
                  <a:gd name="connsiteY10" fmla="*/ 3150488 h 3150488"/>
                  <a:gd name="connsiteX0" fmla="*/ 795647 w 2149434"/>
                  <a:gd name="connsiteY0" fmla="*/ 3150488 h 3150488"/>
                  <a:gd name="connsiteX1" fmla="*/ 0 w 2149434"/>
                  <a:gd name="connsiteY1" fmla="*/ 1749200 h 3150488"/>
                  <a:gd name="connsiteX2" fmla="*/ 463138 w 2149434"/>
                  <a:gd name="connsiteY2" fmla="*/ 1951080 h 3150488"/>
                  <a:gd name="connsiteX3" fmla="*/ 776482 w 2149434"/>
                  <a:gd name="connsiteY3" fmla="*/ 0 h 3150488"/>
                  <a:gd name="connsiteX4" fmla="*/ 1975772 w 2149434"/>
                  <a:gd name="connsiteY4" fmla="*/ 991413 h 3150488"/>
                  <a:gd name="connsiteX5" fmla="*/ 2149434 w 2149434"/>
                  <a:gd name="connsiteY5" fmla="*/ 811049 h 3150488"/>
                  <a:gd name="connsiteX6" fmla="*/ 1816925 w 2149434"/>
                  <a:gd name="connsiteY6" fmla="*/ 3150488 h 3150488"/>
                  <a:gd name="connsiteX7" fmla="*/ 1187533 w 2149434"/>
                  <a:gd name="connsiteY7" fmla="*/ 1143558 h 3150488"/>
                  <a:gd name="connsiteX8" fmla="*/ 1080655 w 2149434"/>
                  <a:gd name="connsiteY8" fmla="*/ 2046083 h 3150488"/>
                  <a:gd name="connsiteX9" fmla="*/ 914400 w 2149434"/>
                  <a:gd name="connsiteY9" fmla="*/ 1666073 h 3150488"/>
                  <a:gd name="connsiteX10" fmla="*/ 795647 w 2149434"/>
                  <a:gd name="connsiteY10" fmla="*/ 3150488 h 3150488"/>
                  <a:gd name="connsiteX0" fmla="*/ 795647 w 2149434"/>
                  <a:gd name="connsiteY0" fmla="*/ 3150488 h 3150488"/>
                  <a:gd name="connsiteX1" fmla="*/ 0 w 2149434"/>
                  <a:gd name="connsiteY1" fmla="*/ 1749200 h 3150488"/>
                  <a:gd name="connsiteX2" fmla="*/ 463138 w 2149434"/>
                  <a:gd name="connsiteY2" fmla="*/ 1951080 h 3150488"/>
                  <a:gd name="connsiteX3" fmla="*/ 776482 w 2149434"/>
                  <a:gd name="connsiteY3" fmla="*/ 0 h 3150488"/>
                  <a:gd name="connsiteX4" fmla="*/ 1975772 w 2149434"/>
                  <a:gd name="connsiteY4" fmla="*/ 991413 h 3150488"/>
                  <a:gd name="connsiteX5" fmla="*/ 2149434 w 2149434"/>
                  <a:gd name="connsiteY5" fmla="*/ 811049 h 3150488"/>
                  <a:gd name="connsiteX6" fmla="*/ 1816925 w 2149434"/>
                  <a:gd name="connsiteY6" fmla="*/ 3150488 h 3150488"/>
                  <a:gd name="connsiteX7" fmla="*/ 1187533 w 2149434"/>
                  <a:gd name="connsiteY7" fmla="*/ 1143558 h 3150488"/>
                  <a:gd name="connsiteX8" fmla="*/ 1080655 w 2149434"/>
                  <a:gd name="connsiteY8" fmla="*/ 2046083 h 3150488"/>
                  <a:gd name="connsiteX9" fmla="*/ 914400 w 2149434"/>
                  <a:gd name="connsiteY9" fmla="*/ 1666073 h 3150488"/>
                  <a:gd name="connsiteX10" fmla="*/ 795647 w 2149434"/>
                  <a:gd name="connsiteY10" fmla="*/ 3150488 h 3150488"/>
                  <a:gd name="connsiteX0" fmla="*/ 795647 w 2149434"/>
                  <a:gd name="connsiteY0" fmla="*/ 3150488 h 3150488"/>
                  <a:gd name="connsiteX1" fmla="*/ 0 w 2149434"/>
                  <a:gd name="connsiteY1" fmla="*/ 1749200 h 3150488"/>
                  <a:gd name="connsiteX2" fmla="*/ 463138 w 2149434"/>
                  <a:gd name="connsiteY2" fmla="*/ 1951080 h 3150488"/>
                  <a:gd name="connsiteX3" fmla="*/ 776482 w 2149434"/>
                  <a:gd name="connsiteY3" fmla="*/ 0 h 3150488"/>
                  <a:gd name="connsiteX4" fmla="*/ 1975772 w 2149434"/>
                  <a:gd name="connsiteY4" fmla="*/ 991413 h 3150488"/>
                  <a:gd name="connsiteX5" fmla="*/ 2149434 w 2149434"/>
                  <a:gd name="connsiteY5" fmla="*/ 811049 h 3150488"/>
                  <a:gd name="connsiteX6" fmla="*/ 1816925 w 2149434"/>
                  <a:gd name="connsiteY6" fmla="*/ 3150488 h 3150488"/>
                  <a:gd name="connsiteX7" fmla="*/ 1187533 w 2149434"/>
                  <a:gd name="connsiteY7" fmla="*/ 1143558 h 3150488"/>
                  <a:gd name="connsiteX8" fmla="*/ 1080655 w 2149434"/>
                  <a:gd name="connsiteY8" fmla="*/ 2046083 h 3150488"/>
                  <a:gd name="connsiteX9" fmla="*/ 914400 w 2149434"/>
                  <a:gd name="connsiteY9" fmla="*/ 1666073 h 3150488"/>
                  <a:gd name="connsiteX10" fmla="*/ 795647 w 2149434"/>
                  <a:gd name="connsiteY10" fmla="*/ 3150488 h 3150488"/>
                  <a:gd name="connsiteX0" fmla="*/ 795647 w 2095113"/>
                  <a:gd name="connsiteY0" fmla="*/ 3150488 h 3150488"/>
                  <a:gd name="connsiteX1" fmla="*/ 0 w 2095113"/>
                  <a:gd name="connsiteY1" fmla="*/ 1749200 h 3150488"/>
                  <a:gd name="connsiteX2" fmla="*/ 463138 w 2095113"/>
                  <a:gd name="connsiteY2" fmla="*/ 1951080 h 3150488"/>
                  <a:gd name="connsiteX3" fmla="*/ 776482 w 2095113"/>
                  <a:gd name="connsiteY3" fmla="*/ 0 h 3150488"/>
                  <a:gd name="connsiteX4" fmla="*/ 1975772 w 2095113"/>
                  <a:gd name="connsiteY4" fmla="*/ 991413 h 3150488"/>
                  <a:gd name="connsiteX5" fmla="*/ 2095113 w 2095113"/>
                  <a:gd name="connsiteY5" fmla="*/ 702407 h 3150488"/>
                  <a:gd name="connsiteX6" fmla="*/ 1816925 w 2095113"/>
                  <a:gd name="connsiteY6" fmla="*/ 3150488 h 3150488"/>
                  <a:gd name="connsiteX7" fmla="*/ 1187533 w 2095113"/>
                  <a:gd name="connsiteY7" fmla="*/ 1143558 h 3150488"/>
                  <a:gd name="connsiteX8" fmla="*/ 1080655 w 2095113"/>
                  <a:gd name="connsiteY8" fmla="*/ 2046083 h 3150488"/>
                  <a:gd name="connsiteX9" fmla="*/ 914400 w 2095113"/>
                  <a:gd name="connsiteY9" fmla="*/ 1666073 h 3150488"/>
                  <a:gd name="connsiteX10" fmla="*/ 795647 w 2095113"/>
                  <a:gd name="connsiteY10" fmla="*/ 3150488 h 3150488"/>
                  <a:gd name="connsiteX0" fmla="*/ 795647 w 2760540"/>
                  <a:gd name="connsiteY0" fmla="*/ 3150488 h 3150488"/>
                  <a:gd name="connsiteX1" fmla="*/ 0 w 2760540"/>
                  <a:gd name="connsiteY1" fmla="*/ 1749200 h 3150488"/>
                  <a:gd name="connsiteX2" fmla="*/ 463138 w 2760540"/>
                  <a:gd name="connsiteY2" fmla="*/ 1951080 h 3150488"/>
                  <a:gd name="connsiteX3" fmla="*/ 776482 w 2760540"/>
                  <a:gd name="connsiteY3" fmla="*/ 0 h 3150488"/>
                  <a:gd name="connsiteX4" fmla="*/ 1975772 w 2760540"/>
                  <a:gd name="connsiteY4" fmla="*/ 991413 h 3150488"/>
                  <a:gd name="connsiteX5" fmla="*/ 2095113 w 2760540"/>
                  <a:gd name="connsiteY5" fmla="*/ 702407 h 3150488"/>
                  <a:gd name="connsiteX6" fmla="*/ 1816925 w 2760540"/>
                  <a:gd name="connsiteY6" fmla="*/ 3150488 h 3150488"/>
                  <a:gd name="connsiteX7" fmla="*/ 1187533 w 2760540"/>
                  <a:gd name="connsiteY7" fmla="*/ 1143558 h 3150488"/>
                  <a:gd name="connsiteX8" fmla="*/ 1080655 w 2760540"/>
                  <a:gd name="connsiteY8" fmla="*/ 2046083 h 3150488"/>
                  <a:gd name="connsiteX9" fmla="*/ 914400 w 2760540"/>
                  <a:gd name="connsiteY9" fmla="*/ 1666073 h 3150488"/>
                  <a:gd name="connsiteX10" fmla="*/ 795647 w 2760540"/>
                  <a:gd name="connsiteY10" fmla="*/ 3150488 h 3150488"/>
                  <a:gd name="connsiteX0" fmla="*/ 795647 w 2904019"/>
                  <a:gd name="connsiteY0" fmla="*/ 3150488 h 3150488"/>
                  <a:gd name="connsiteX1" fmla="*/ 0 w 2904019"/>
                  <a:gd name="connsiteY1" fmla="*/ 1749200 h 3150488"/>
                  <a:gd name="connsiteX2" fmla="*/ 463138 w 2904019"/>
                  <a:gd name="connsiteY2" fmla="*/ 1951080 h 3150488"/>
                  <a:gd name="connsiteX3" fmla="*/ 776482 w 2904019"/>
                  <a:gd name="connsiteY3" fmla="*/ 0 h 3150488"/>
                  <a:gd name="connsiteX4" fmla="*/ 1975772 w 2904019"/>
                  <a:gd name="connsiteY4" fmla="*/ 991413 h 3150488"/>
                  <a:gd name="connsiteX5" fmla="*/ 2095113 w 2904019"/>
                  <a:gd name="connsiteY5" fmla="*/ 702407 h 3150488"/>
                  <a:gd name="connsiteX6" fmla="*/ 1816925 w 2904019"/>
                  <a:gd name="connsiteY6" fmla="*/ 3150488 h 3150488"/>
                  <a:gd name="connsiteX7" fmla="*/ 1187533 w 2904019"/>
                  <a:gd name="connsiteY7" fmla="*/ 1143558 h 3150488"/>
                  <a:gd name="connsiteX8" fmla="*/ 1080655 w 2904019"/>
                  <a:gd name="connsiteY8" fmla="*/ 2046083 h 3150488"/>
                  <a:gd name="connsiteX9" fmla="*/ 914400 w 2904019"/>
                  <a:gd name="connsiteY9" fmla="*/ 1666073 h 3150488"/>
                  <a:gd name="connsiteX10" fmla="*/ 795647 w 2904019"/>
                  <a:gd name="connsiteY10" fmla="*/ 3150488 h 3150488"/>
                  <a:gd name="connsiteX0" fmla="*/ 795647 w 2905418"/>
                  <a:gd name="connsiteY0" fmla="*/ 3150488 h 3186701"/>
                  <a:gd name="connsiteX1" fmla="*/ 0 w 2905418"/>
                  <a:gd name="connsiteY1" fmla="*/ 1749200 h 3186701"/>
                  <a:gd name="connsiteX2" fmla="*/ 463138 w 2905418"/>
                  <a:gd name="connsiteY2" fmla="*/ 1951080 h 3186701"/>
                  <a:gd name="connsiteX3" fmla="*/ 776482 w 2905418"/>
                  <a:gd name="connsiteY3" fmla="*/ 0 h 3186701"/>
                  <a:gd name="connsiteX4" fmla="*/ 1975772 w 2905418"/>
                  <a:gd name="connsiteY4" fmla="*/ 991413 h 3186701"/>
                  <a:gd name="connsiteX5" fmla="*/ 2095113 w 2905418"/>
                  <a:gd name="connsiteY5" fmla="*/ 702407 h 3186701"/>
                  <a:gd name="connsiteX6" fmla="*/ 1821452 w 2905418"/>
                  <a:gd name="connsiteY6" fmla="*/ 3186701 h 3186701"/>
                  <a:gd name="connsiteX7" fmla="*/ 1187533 w 2905418"/>
                  <a:gd name="connsiteY7" fmla="*/ 1143558 h 3186701"/>
                  <a:gd name="connsiteX8" fmla="*/ 1080655 w 2905418"/>
                  <a:gd name="connsiteY8" fmla="*/ 2046083 h 3186701"/>
                  <a:gd name="connsiteX9" fmla="*/ 914400 w 2905418"/>
                  <a:gd name="connsiteY9" fmla="*/ 1666073 h 3186701"/>
                  <a:gd name="connsiteX10" fmla="*/ 795647 w 2905418"/>
                  <a:gd name="connsiteY10" fmla="*/ 3150488 h 3186701"/>
                  <a:gd name="connsiteX0" fmla="*/ 795647 w 2937337"/>
                  <a:gd name="connsiteY0" fmla="*/ 3150488 h 3186701"/>
                  <a:gd name="connsiteX1" fmla="*/ 0 w 2937337"/>
                  <a:gd name="connsiteY1" fmla="*/ 1749200 h 3186701"/>
                  <a:gd name="connsiteX2" fmla="*/ 463138 w 2937337"/>
                  <a:gd name="connsiteY2" fmla="*/ 1951080 h 3186701"/>
                  <a:gd name="connsiteX3" fmla="*/ 776482 w 2937337"/>
                  <a:gd name="connsiteY3" fmla="*/ 0 h 3186701"/>
                  <a:gd name="connsiteX4" fmla="*/ 1975772 w 2937337"/>
                  <a:gd name="connsiteY4" fmla="*/ 991413 h 3186701"/>
                  <a:gd name="connsiteX5" fmla="*/ 2095113 w 2937337"/>
                  <a:gd name="connsiteY5" fmla="*/ 702407 h 3186701"/>
                  <a:gd name="connsiteX6" fmla="*/ 1821452 w 2937337"/>
                  <a:gd name="connsiteY6" fmla="*/ 3186701 h 3186701"/>
                  <a:gd name="connsiteX7" fmla="*/ 1187533 w 2937337"/>
                  <a:gd name="connsiteY7" fmla="*/ 1143558 h 3186701"/>
                  <a:gd name="connsiteX8" fmla="*/ 1080655 w 2937337"/>
                  <a:gd name="connsiteY8" fmla="*/ 2046083 h 3186701"/>
                  <a:gd name="connsiteX9" fmla="*/ 914400 w 2937337"/>
                  <a:gd name="connsiteY9" fmla="*/ 1666073 h 3186701"/>
                  <a:gd name="connsiteX10" fmla="*/ 795647 w 2937337"/>
                  <a:gd name="connsiteY10" fmla="*/ 3150488 h 3186701"/>
                  <a:gd name="connsiteX0" fmla="*/ 795647 w 2937337"/>
                  <a:gd name="connsiteY0" fmla="*/ 3150488 h 3186701"/>
                  <a:gd name="connsiteX1" fmla="*/ 0 w 2937337"/>
                  <a:gd name="connsiteY1" fmla="*/ 1749200 h 3186701"/>
                  <a:gd name="connsiteX2" fmla="*/ 463138 w 2937337"/>
                  <a:gd name="connsiteY2" fmla="*/ 1951080 h 3186701"/>
                  <a:gd name="connsiteX3" fmla="*/ 776482 w 2937337"/>
                  <a:gd name="connsiteY3" fmla="*/ 0 h 3186701"/>
                  <a:gd name="connsiteX4" fmla="*/ 2120628 w 2937337"/>
                  <a:gd name="connsiteY4" fmla="*/ 1308284 h 3186701"/>
                  <a:gd name="connsiteX5" fmla="*/ 2095113 w 2937337"/>
                  <a:gd name="connsiteY5" fmla="*/ 702407 h 3186701"/>
                  <a:gd name="connsiteX6" fmla="*/ 1821452 w 2937337"/>
                  <a:gd name="connsiteY6" fmla="*/ 3186701 h 3186701"/>
                  <a:gd name="connsiteX7" fmla="*/ 1187533 w 2937337"/>
                  <a:gd name="connsiteY7" fmla="*/ 1143558 h 3186701"/>
                  <a:gd name="connsiteX8" fmla="*/ 1080655 w 2937337"/>
                  <a:gd name="connsiteY8" fmla="*/ 2046083 h 3186701"/>
                  <a:gd name="connsiteX9" fmla="*/ 914400 w 2937337"/>
                  <a:gd name="connsiteY9" fmla="*/ 1666073 h 3186701"/>
                  <a:gd name="connsiteX10" fmla="*/ 795647 w 2937337"/>
                  <a:gd name="connsiteY10" fmla="*/ 3150488 h 3186701"/>
                  <a:gd name="connsiteX0" fmla="*/ 795647 w 2937337"/>
                  <a:gd name="connsiteY0" fmla="*/ 3150488 h 3186701"/>
                  <a:gd name="connsiteX1" fmla="*/ 0 w 2937337"/>
                  <a:gd name="connsiteY1" fmla="*/ 1749200 h 3186701"/>
                  <a:gd name="connsiteX2" fmla="*/ 463138 w 2937337"/>
                  <a:gd name="connsiteY2" fmla="*/ 1951080 h 3186701"/>
                  <a:gd name="connsiteX3" fmla="*/ 776482 w 2937337"/>
                  <a:gd name="connsiteY3" fmla="*/ 0 h 3186701"/>
                  <a:gd name="connsiteX4" fmla="*/ 2120628 w 2937337"/>
                  <a:gd name="connsiteY4" fmla="*/ 1308284 h 3186701"/>
                  <a:gd name="connsiteX5" fmla="*/ 2095113 w 2937337"/>
                  <a:gd name="connsiteY5" fmla="*/ 702407 h 3186701"/>
                  <a:gd name="connsiteX6" fmla="*/ 1821452 w 2937337"/>
                  <a:gd name="connsiteY6" fmla="*/ 3186701 h 3186701"/>
                  <a:gd name="connsiteX7" fmla="*/ 1187533 w 2937337"/>
                  <a:gd name="connsiteY7" fmla="*/ 1143558 h 3186701"/>
                  <a:gd name="connsiteX8" fmla="*/ 1080655 w 2937337"/>
                  <a:gd name="connsiteY8" fmla="*/ 2046083 h 3186701"/>
                  <a:gd name="connsiteX9" fmla="*/ 914400 w 2937337"/>
                  <a:gd name="connsiteY9" fmla="*/ 1666073 h 3186701"/>
                  <a:gd name="connsiteX10" fmla="*/ 795647 w 2937337"/>
                  <a:gd name="connsiteY10" fmla="*/ 3150488 h 3186701"/>
                  <a:gd name="connsiteX0" fmla="*/ 795647 w 2937337"/>
                  <a:gd name="connsiteY0" fmla="*/ 3150488 h 3186701"/>
                  <a:gd name="connsiteX1" fmla="*/ 0 w 2937337"/>
                  <a:gd name="connsiteY1" fmla="*/ 1749200 h 3186701"/>
                  <a:gd name="connsiteX2" fmla="*/ 463138 w 2937337"/>
                  <a:gd name="connsiteY2" fmla="*/ 1951080 h 3186701"/>
                  <a:gd name="connsiteX3" fmla="*/ 776482 w 2937337"/>
                  <a:gd name="connsiteY3" fmla="*/ 0 h 3186701"/>
                  <a:gd name="connsiteX4" fmla="*/ 2120628 w 2937337"/>
                  <a:gd name="connsiteY4" fmla="*/ 1308284 h 3186701"/>
                  <a:gd name="connsiteX5" fmla="*/ 2095113 w 2937337"/>
                  <a:gd name="connsiteY5" fmla="*/ 702407 h 3186701"/>
                  <a:gd name="connsiteX6" fmla="*/ 1821452 w 2937337"/>
                  <a:gd name="connsiteY6" fmla="*/ 3186701 h 3186701"/>
                  <a:gd name="connsiteX7" fmla="*/ 1187533 w 2937337"/>
                  <a:gd name="connsiteY7" fmla="*/ 1143558 h 3186701"/>
                  <a:gd name="connsiteX8" fmla="*/ 1080655 w 2937337"/>
                  <a:gd name="connsiteY8" fmla="*/ 2046083 h 3186701"/>
                  <a:gd name="connsiteX9" fmla="*/ 914400 w 2937337"/>
                  <a:gd name="connsiteY9" fmla="*/ 1666073 h 3186701"/>
                  <a:gd name="connsiteX10" fmla="*/ 795647 w 2937337"/>
                  <a:gd name="connsiteY10" fmla="*/ 3150488 h 3186701"/>
                  <a:gd name="connsiteX0" fmla="*/ 795647 w 2937337"/>
                  <a:gd name="connsiteY0" fmla="*/ 3150488 h 3186701"/>
                  <a:gd name="connsiteX1" fmla="*/ 0 w 2937337"/>
                  <a:gd name="connsiteY1" fmla="*/ 1749200 h 3186701"/>
                  <a:gd name="connsiteX2" fmla="*/ 463138 w 2937337"/>
                  <a:gd name="connsiteY2" fmla="*/ 1951080 h 3186701"/>
                  <a:gd name="connsiteX3" fmla="*/ 776482 w 2937337"/>
                  <a:gd name="connsiteY3" fmla="*/ 0 h 3186701"/>
                  <a:gd name="connsiteX4" fmla="*/ 2120628 w 2937337"/>
                  <a:gd name="connsiteY4" fmla="*/ 1308284 h 3186701"/>
                  <a:gd name="connsiteX5" fmla="*/ 2095113 w 2937337"/>
                  <a:gd name="connsiteY5" fmla="*/ 702407 h 3186701"/>
                  <a:gd name="connsiteX6" fmla="*/ 1821452 w 2937337"/>
                  <a:gd name="connsiteY6" fmla="*/ 3186701 h 3186701"/>
                  <a:gd name="connsiteX7" fmla="*/ 1187533 w 2937337"/>
                  <a:gd name="connsiteY7" fmla="*/ 1143558 h 3186701"/>
                  <a:gd name="connsiteX8" fmla="*/ 1080655 w 2937337"/>
                  <a:gd name="connsiteY8" fmla="*/ 2046083 h 3186701"/>
                  <a:gd name="connsiteX9" fmla="*/ 914400 w 2937337"/>
                  <a:gd name="connsiteY9" fmla="*/ 1666073 h 3186701"/>
                  <a:gd name="connsiteX10" fmla="*/ 795647 w 2937337"/>
                  <a:gd name="connsiteY10" fmla="*/ 3150488 h 3186701"/>
                  <a:gd name="connsiteX0" fmla="*/ 795647 w 2937337"/>
                  <a:gd name="connsiteY0" fmla="*/ 3150488 h 3186701"/>
                  <a:gd name="connsiteX1" fmla="*/ 0 w 2937337"/>
                  <a:gd name="connsiteY1" fmla="*/ 1749200 h 3186701"/>
                  <a:gd name="connsiteX2" fmla="*/ 463138 w 2937337"/>
                  <a:gd name="connsiteY2" fmla="*/ 1951080 h 3186701"/>
                  <a:gd name="connsiteX3" fmla="*/ 776482 w 2937337"/>
                  <a:gd name="connsiteY3" fmla="*/ 0 h 3186701"/>
                  <a:gd name="connsiteX4" fmla="*/ 2120628 w 2937337"/>
                  <a:gd name="connsiteY4" fmla="*/ 1308284 h 3186701"/>
                  <a:gd name="connsiteX5" fmla="*/ 2095113 w 2937337"/>
                  <a:gd name="connsiteY5" fmla="*/ 702407 h 3186701"/>
                  <a:gd name="connsiteX6" fmla="*/ 1821452 w 2937337"/>
                  <a:gd name="connsiteY6" fmla="*/ 3186701 h 3186701"/>
                  <a:gd name="connsiteX7" fmla="*/ 1187533 w 2937337"/>
                  <a:gd name="connsiteY7" fmla="*/ 1143558 h 3186701"/>
                  <a:gd name="connsiteX8" fmla="*/ 1080655 w 2937337"/>
                  <a:gd name="connsiteY8" fmla="*/ 2046083 h 3186701"/>
                  <a:gd name="connsiteX9" fmla="*/ 914400 w 2937337"/>
                  <a:gd name="connsiteY9" fmla="*/ 1666073 h 3186701"/>
                  <a:gd name="connsiteX10" fmla="*/ 795647 w 2937337"/>
                  <a:gd name="connsiteY10" fmla="*/ 3150488 h 3186701"/>
                  <a:gd name="connsiteX0" fmla="*/ 795647 w 2937337"/>
                  <a:gd name="connsiteY0" fmla="*/ 3150488 h 3186701"/>
                  <a:gd name="connsiteX1" fmla="*/ 0 w 2937337"/>
                  <a:gd name="connsiteY1" fmla="*/ 1749200 h 3186701"/>
                  <a:gd name="connsiteX2" fmla="*/ 463138 w 2937337"/>
                  <a:gd name="connsiteY2" fmla="*/ 1951080 h 3186701"/>
                  <a:gd name="connsiteX3" fmla="*/ 776482 w 2937337"/>
                  <a:gd name="connsiteY3" fmla="*/ 0 h 3186701"/>
                  <a:gd name="connsiteX4" fmla="*/ 2120628 w 2937337"/>
                  <a:gd name="connsiteY4" fmla="*/ 1308284 h 3186701"/>
                  <a:gd name="connsiteX5" fmla="*/ 2095113 w 2937337"/>
                  <a:gd name="connsiteY5" fmla="*/ 702407 h 3186701"/>
                  <a:gd name="connsiteX6" fmla="*/ 1821452 w 2937337"/>
                  <a:gd name="connsiteY6" fmla="*/ 3186701 h 3186701"/>
                  <a:gd name="connsiteX7" fmla="*/ 1187533 w 2937337"/>
                  <a:gd name="connsiteY7" fmla="*/ 1143558 h 3186701"/>
                  <a:gd name="connsiteX8" fmla="*/ 1080655 w 2937337"/>
                  <a:gd name="connsiteY8" fmla="*/ 2046083 h 3186701"/>
                  <a:gd name="connsiteX9" fmla="*/ 914400 w 2937337"/>
                  <a:gd name="connsiteY9" fmla="*/ 1666073 h 3186701"/>
                  <a:gd name="connsiteX10" fmla="*/ 795647 w 2937337"/>
                  <a:gd name="connsiteY10" fmla="*/ 3150488 h 3186701"/>
                  <a:gd name="connsiteX0" fmla="*/ 795647 w 2937337"/>
                  <a:gd name="connsiteY0" fmla="*/ 3150488 h 3186701"/>
                  <a:gd name="connsiteX1" fmla="*/ 0 w 2937337"/>
                  <a:gd name="connsiteY1" fmla="*/ 1749200 h 3186701"/>
                  <a:gd name="connsiteX2" fmla="*/ 463138 w 2937337"/>
                  <a:gd name="connsiteY2" fmla="*/ 1951080 h 3186701"/>
                  <a:gd name="connsiteX3" fmla="*/ 776482 w 2937337"/>
                  <a:gd name="connsiteY3" fmla="*/ 0 h 3186701"/>
                  <a:gd name="connsiteX4" fmla="*/ 2034620 w 2937337"/>
                  <a:gd name="connsiteY4" fmla="*/ 1294704 h 3186701"/>
                  <a:gd name="connsiteX5" fmla="*/ 2095113 w 2937337"/>
                  <a:gd name="connsiteY5" fmla="*/ 702407 h 3186701"/>
                  <a:gd name="connsiteX6" fmla="*/ 1821452 w 2937337"/>
                  <a:gd name="connsiteY6" fmla="*/ 3186701 h 3186701"/>
                  <a:gd name="connsiteX7" fmla="*/ 1187533 w 2937337"/>
                  <a:gd name="connsiteY7" fmla="*/ 1143558 h 3186701"/>
                  <a:gd name="connsiteX8" fmla="*/ 1080655 w 2937337"/>
                  <a:gd name="connsiteY8" fmla="*/ 2046083 h 3186701"/>
                  <a:gd name="connsiteX9" fmla="*/ 914400 w 2937337"/>
                  <a:gd name="connsiteY9" fmla="*/ 1666073 h 3186701"/>
                  <a:gd name="connsiteX10" fmla="*/ 795647 w 2937337"/>
                  <a:gd name="connsiteY10" fmla="*/ 3150488 h 3186701"/>
                  <a:gd name="connsiteX0" fmla="*/ 795647 w 2937337"/>
                  <a:gd name="connsiteY0" fmla="*/ 3150488 h 3186701"/>
                  <a:gd name="connsiteX1" fmla="*/ 0 w 2937337"/>
                  <a:gd name="connsiteY1" fmla="*/ 1749200 h 3186701"/>
                  <a:gd name="connsiteX2" fmla="*/ 463138 w 2937337"/>
                  <a:gd name="connsiteY2" fmla="*/ 1951080 h 3186701"/>
                  <a:gd name="connsiteX3" fmla="*/ 776482 w 2937337"/>
                  <a:gd name="connsiteY3" fmla="*/ 0 h 3186701"/>
                  <a:gd name="connsiteX4" fmla="*/ 2034620 w 2937337"/>
                  <a:gd name="connsiteY4" fmla="*/ 1294704 h 3186701"/>
                  <a:gd name="connsiteX5" fmla="*/ 2095113 w 2937337"/>
                  <a:gd name="connsiteY5" fmla="*/ 702407 h 3186701"/>
                  <a:gd name="connsiteX6" fmla="*/ 1821452 w 2937337"/>
                  <a:gd name="connsiteY6" fmla="*/ 3186701 h 3186701"/>
                  <a:gd name="connsiteX7" fmla="*/ 1187533 w 2937337"/>
                  <a:gd name="connsiteY7" fmla="*/ 1143558 h 3186701"/>
                  <a:gd name="connsiteX8" fmla="*/ 1080655 w 2937337"/>
                  <a:gd name="connsiteY8" fmla="*/ 2046083 h 3186701"/>
                  <a:gd name="connsiteX9" fmla="*/ 914400 w 2937337"/>
                  <a:gd name="connsiteY9" fmla="*/ 1666073 h 3186701"/>
                  <a:gd name="connsiteX10" fmla="*/ 795647 w 2937337"/>
                  <a:gd name="connsiteY10" fmla="*/ 3150488 h 3186701"/>
                  <a:gd name="connsiteX0" fmla="*/ 795647 w 2937337"/>
                  <a:gd name="connsiteY0" fmla="*/ 3150488 h 3186701"/>
                  <a:gd name="connsiteX1" fmla="*/ 0 w 2937337"/>
                  <a:gd name="connsiteY1" fmla="*/ 1749200 h 3186701"/>
                  <a:gd name="connsiteX2" fmla="*/ 463138 w 2937337"/>
                  <a:gd name="connsiteY2" fmla="*/ 1951080 h 3186701"/>
                  <a:gd name="connsiteX3" fmla="*/ 776482 w 2937337"/>
                  <a:gd name="connsiteY3" fmla="*/ 0 h 3186701"/>
                  <a:gd name="connsiteX4" fmla="*/ 2034620 w 2937337"/>
                  <a:gd name="connsiteY4" fmla="*/ 1294704 h 3186701"/>
                  <a:gd name="connsiteX5" fmla="*/ 2095113 w 2937337"/>
                  <a:gd name="connsiteY5" fmla="*/ 702407 h 3186701"/>
                  <a:gd name="connsiteX6" fmla="*/ 1821452 w 2937337"/>
                  <a:gd name="connsiteY6" fmla="*/ 3186701 h 3186701"/>
                  <a:gd name="connsiteX7" fmla="*/ 1187533 w 2937337"/>
                  <a:gd name="connsiteY7" fmla="*/ 1143558 h 3186701"/>
                  <a:gd name="connsiteX8" fmla="*/ 1080655 w 2937337"/>
                  <a:gd name="connsiteY8" fmla="*/ 2046083 h 3186701"/>
                  <a:gd name="connsiteX9" fmla="*/ 914400 w 2937337"/>
                  <a:gd name="connsiteY9" fmla="*/ 1666073 h 3186701"/>
                  <a:gd name="connsiteX10" fmla="*/ 795647 w 2937337"/>
                  <a:gd name="connsiteY10" fmla="*/ 3150488 h 3186701"/>
                  <a:gd name="connsiteX0" fmla="*/ 795647 w 2893849"/>
                  <a:gd name="connsiteY0" fmla="*/ 3150488 h 3186701"/>
                  <a:gd name="connsiteX1" fmla="*/ 0 w 2893849"/>
                  <a:gd name="connsiteY1" fmla="*/ 1749200 h 3186701"/>
                  <a:gd name="connsiteX2" fmla="*/ 463138 w 2893849"/>
                  <a:gd name="connsiteY2" fmla="*/ 1951080 h 3186701"/>
                  <a:gd name="connsiteX3" fmla="*/ 776482 w 2893849"/>
                  <a:gd name="connsiteY3" fmla="*/ 0 h 3186701"/>
                  <a:gd name="connsiteX4" fmla="*/ 2034620 w 2893849"/>
                  <a:gd name="connsiteY4" fmla="*/ 1294704 h 3186701"/>
                  <a:gd name="connsiteX5" fmla="*/ 2031739 w 2893849"/>
                  <a:gd name="connsiteY5" fmla="*/ 711461 h 3186701"/>
                  <a:gd name="connsiteX6" fmla="*/ 1821452 w 2893849"/>
                  <a:gd name="connsiteY6" fmla="*/ 3186701 h 3186701"/>
                  <a:gd name="connsiteX7" fmla="*/ 1187533 w 2893849"/>
                  <a:gd name="connsiteY7" fmla="*/ 1143558 h 3186701"/>
                  <a:gd name="connsiteX8" fmla="*/ 1080655 w 2893849"/>
                  <a:gd name="connsiteY8" fmla="*/ 2046083 h 3186701"/>
                  <a:gd name="connsiteX9" fmla="*/ 914400 w 2893849"/>
                  <a:gd name="connsiteY9" fmla="*/ 1666073 h 3186701"/>
                  <a:gd name="connsiteX10" fmla="*/ 795647 w 2893849"/>
                  <a:gd name="connsiteY10" fmla="*/ 3150488 h 3186701"/>
                  <a:gd name="connsiteX0" fmla="*/ 795647 w 2931612"/>
                  <a:gd name="connsiteY0" fmla="*/ 3150488 h 3186701"/>
                  <a:gd name="connsiteX1" fmla="*/ 0 w 2931612"/>
                  <a:gd name="connsiteY1" fmla="*/ 1749200 h 3186701"/>
                  <a:gd name="connsiteX2" fmla="*/ 463138 w 2931612"/>
                  <a:gd name="connsiteY2" fmla="*/ 1951080 h 3186701"/>
                  <a:gd name="connsiteX3" fmla="*/ 776482 w 2931612"/>
                  <a:gd name="connsiteY3" fmla="*/ 0 h 3186701"/>
                  <a:gd name="connsiteX4" fmla="*/ 2034620 w 2931612"/>
                  <a:gd name="connsiteY4" fmla="*/ 1294704 h 3186701"/>
                  <a:gd name="connsiteX5" fmla="*/ 2031739 w 2931612"/>
                  <a:gd name="connsiteY5" fmla="*/ 711461 h 3186701"/>
                  <a:gd name="connsiteX6" fmla="*/ 1821452 w 2931612"/>
                  <a:gd name="connsiteY6" fmla="*/ 3186701 h 3186701"/>
                  <a:gd name="connsiteX7" fmla="*/ 1187533 w 2931612"/>
                  <a:gd name="connsiteY7" fmla="*/ 1143558 h 3186701"/>
                  <a:gd name="connsiteX8" fmla="*/ 1080655 w 2931612"/>
                  <a:gd name="connsiteY8" fmla="*/ 2046083 h 3186701"/>
                  <a:gd name="connsiteX9" fmla="*/ 914400 w 2931612"/>
                  <a:gd name="connsiteY9" fmla="*/ 1666073 h 3186701"/>
                  <a:gd name="connsiteX10" fmla="*/ 795647 w 2931612"/>
                  <a:gd name="connsiteY10" fmla="*/ 3150488 h 3186701"/>
                  <a:gd name="connsiteX0" fmla="*/ 795647 w 2931612"/>
                  <a:gd name="connsiteY0" fmla="*/ 3150488 h 3186701"/>
                  <a:gd name="connsiteX1" fmla="*/ 0 w 2931612"/>
                  <a:gd name="connsiteY1" fmla="*/ 1749200 h 3186701"/>
                  <a:gd name="connsiteX2" fmla="*/ 463138 w 2931612"/>
                  <a:gd name="connsiteY2" fmla="*/ 1951080 h 3186701"/>
                  <a:gd name="connsiteX3" fmla="*/ 776482 w 2931612"/>
                  <a:gd name="connsiteY3" fmla="*/ 0 h 3186701"/>
                  <a:gd name="connsiteX4" fmla="*/ 2034620 w 2931612"/>
                  <a:gd name="connsiteY4" fmla="*/ 1294704 h 3186701"/>
                  <a:gd name="connsiteX5" fmla="*/ 2031739 w 2931612"/>
                  <a:gd name="connsiteY5" fmla="*/ 711461 h 3186701"/>
                  <a:gd name="connsiteX6" fmla="*/ 1821452 w 2931612"/>
                  <a:gd name="connsiteY6" fmla="*/ 3186701 h 3186701"/>
                  <a:gd name="connsiteX7" fmla="*/ 1187533 w 2931612"/>
                  <a:gd name="connsiteY7" fmla="*/ 1143558 h 3186701"/>
                  <a:gd name="connsiteX8" fmla="*/ 1080655 w 2931612"/>
                  <a:gd name="connsiteY8" fmla="*/ 2046083 h 3186701"/>
                  <a:gd name="connsiteX9" fmla="*/ 914400 w 2931612"/>
                  <a:gd name="connsiteY9" fmla="*/ 1666073 h 3186701"/>
                  <a:gd name="connsiteX10" fmla="*/ 795647 w 2931612"/>
                  <a:gd name="connsiteY10" fmla="*/ 3150488 h 3186701"/>
                  <a:gd name="connsiteX0" fmla="*/ 795647 w 2931612"/>
                  <a:gd name="connsiteY0" fmla="*/ 3150488 h 3186701"/>
                  <a:gd name="connsiteX1" fmla="*/ 0 w 2931612"/>
                  <a:gd name="connsiteY1" fmla="*/ 1749200 h 3186701"/>
                  <a:gd name="connsiteX2" fmla="*/ 463138 w 2931612"/>
                  <a:gd name="connsiteY2" fmla="*/ 1951080 h 3186701"/>
                  <a:gd name="connsiteX3" fmla="*/ 776482 w 2931612"/>
                  <a:gd name="connsiteY3" fmla="*/ 0 h 3186701"/>
                  <a:gd name="connsiteX4" fmla="*/ 2034620 w 2931612"/>
                  <a:gd name="connsiteY4" fmla="*/ 1294704 h 3186701"/>
                  <a:gd name="connsiteX5" fmla="*/ 2031739 w 2931612"/>
                  <a:gd name="connsiteY5" fmla="*/ 711461 h 3186701"/>
                  <a:gd name="connsiteX6" fmla="*/ 1821452 w 2931612"/>
                  <a:gd name="connsiteY6" fmla="*/ 3186701 h 3186701"/>
                  <a:gd name="connsiteX7" fmla="*/ 1187533 w 2931612"/>
                  <a:gd name="connsiteY7" fmla="*/ 1143558 h 3186701"/>
                  <a:gd name="connsiteX8" fmla="*/ 1080655 w 2931612"/>
                  <a:gd name="connsiteY8" fmla="*/ 2046083 h 3186701"/>
                  <a:gd name="connsiteX9" fmla="*/ 914400 w 2931612"/>
                  <a:gd name="connsiteY9" fmla="*/ 1666073 h 3186701"/>
                  <a:gd name="connsiteX10" fmla="*/ 795647 w 2931612"/>
                  <a:gd name="connsiteY10" fmla="*/ 3150488 h 3186701"/>
                  <a:gd name="connsiteX0" fmla="*/ 795647 w 2931612"/>
                  <a:gd name="connsiteY0" fmla="*/ 3150488 h 3186701"/>
                  <a:gd name="connsiteX1" fmla="*/ 0 w 2931612"/>
                  <a:gd name="connsiteY1" fmla="*/ 1749200 h 3186701"/>
                  <a:gd name="connsiteX2" fmla="*/ 463138 w 2931612"/>
                  <a:gd name="connsiteY2" fmla="*/ 1951080 h 3186701"/>
                  <a:gd name="connsiteX3" fmla="*/ 776482 w 2931612"/>
                  <a:gd name="connsiteY3" fmla="*/ 0 h 3186701"/>
                  <a:gd name="connsiteX4" fmla="*/ 2034620 w 2931612"/>
                  <a:gd name="connsiteY4" fmla="*/ 1294704 h 3186701"/>
                  <a:gd name="connsiteX5" fmla="*/ 2031739 w 2931612"/>
                  <a:gd name="connsiteY5" fmla="*/ 711461 h 3186701"/>
                  <a:gd name="connsiteX6" fmla="*/ 1821452 w 2931612"/>
                  <a:gd name="connsiteY6" fmla="*/ 3186701 h 3186701"/>
                  <a:gd name="connsiteX7" fmla="*/ 1187533 w 2931612"/>
                  <a:gd name="connsiteY7" fmla="*/ 1143558 h 3186701"/>
                  <a:gd name="connsiteX8" fmla="*/ 1080655 w 2931612"/>
                  <a:gd name="connsiteY8" fmla="*/ 2046083 h 3186701"/>
                  <a:gd name="connsiteX9" fmla="*/ 914400 w 2931612"/>
                  <a:gd name="connsiteY9" fmla="*/ 1666073 h 3186701"/>
                  <a:gd name="connsiteX10" fmla="*/ 795647 w 2931612"/>
                  <a:gd name="connsiteY10" fmla="*/ 3150488 h 3186701"/>
                  <a:gd name="connsiteX0" fmla="*/ 795647 w 2931612"/>
                  <a:gd name="connsiteY0" fmla="*/ 3150488 h 3186701"/>
                  <a:gd name="connsiteX1" fmla="*/ 0 w 2931612"/>
                  <a:gd name="connsiteY1" fmla="*/ 1749200 h 3186701"/>
                  <a:gd name="connsiteX2" fmla="*/ 463138 w 2931612"/>
                  <a:gd name="connsiteY2" fmla="*/ 1951080 h 3186701"/>
                  <a:gd name="connsiteX3" fmla="*/ 776482 w 2931612"/>
                  <a:gd name="connsiteY3" fmla="*/ 0 h 3186701"/>
                  <a:gd name="connsiteX4" fmla="*/ 2034620 w 2931612"/>
                  <a:gd name="connsiteY4" fmla="*/ 1294704 h 3186701"/>
                  <a:gd name="connsiteX5" fmla="*/ 2031739 w 2931612"/>
                  <a:gd name="connsiteY5" fmla="*/ 711461 h 3186701"/>
                  <a:gd name="connsiteX6" fmla="*/ 1821452 w 2931612"/>
                  <a:gd name="connsiteY6" fmla="*/ 3186701 h 3186701"/>
                  <a:gd name="connsiteX7" fmla="*/ 1187533 w 2931612"/>
                  <a:gd name="connsiteY7" fmla="*/ 1143558 h 3186701"/>
                  <a:gd name="connsiteX8" fmla="*/ 1080655 w 2931612"/>
                  <a:gd name="connsiteY8" fmla="*/ 2046083 h 3186701"/>
                  <a:gd name="connsiteX9" fmla="*/ 914400 w 2931612"/>
                  <a:gd name="connsiteY9" fmla="*/ 1666073 h 3186701"/>
                  <a:gd name="connsiteX10" fmla="*/ 795647 w 2931612"/>
                  <a:gd name="connsiteY10" fmla="*/ 3150488 h 3186701"/>
                  <a:gd name="connsiteX0" fmla="*/ 813754 w 2949719"/>
                  <a:gd name="connsiteY0" fmla="*/ 3150488 h 3186701"/>
                  <a:gd name="connsiteX1" fmla="*/ 0 w 2949719"/>
                  <a:gd name="connsiteY1" fmla="*/ 1726566 h 3186701"/>
                  <a:gd name="connsiteX2" fmla="*/ 481245 w 2949719"/>
                  <a:gd name="connsiteY2" fmla="*/ 1951080 h 3186701"/>
                  <a:gd name="connsiteX3" fmla="*/ 794589 w 2949719"/>
                  <a:gd name="connsiteY3" fmla="*/ 0 h 3186701"/>
                  <a:gd name="connsiteX4" fmla="*/ 2052727 w 2949719"/>
                  <a:gd name="connsiteY4" fmla="*/ 1294704 h 3186701"/>
                  <a:gd name="connsiteX5" fmla="*/ 2049846 w 2949719"/>
                  <a:gd name="connsiteY5" fmla="*/ 711461 h 3186701"/>
                  <a:gd name="connsiteX6" fmla="*/ 1839559 w 2949719"/>
                  <a:gd name="connsiteY6" fmla="*/ 3186701 h 3186701"/>
                  <a:gd name="connsiteX7" fmla="*/ 1205640 w 2949719"/>
                  <a:gd name="connsiteY7" fmla="*/ 1143558 h 3186701"/>
                  <a:gd name="connsiteX8" fmla="*/ 1098762 w 2949719"/>
                  <a:gd name="connsiteY8" fmla="*/ 2046083 h 3186701"/>
                  <a:gd name="connsiteX9" fmla="*/ 932507 w 2949719"/>
                  <a:gd name="connsiteY9" fmla="*/ 1666073 h 3186701"/>
                  <a:gd name="connsiteX10" fmla="*/ 813754 w 2949719"/>
                  <a:gd name="connsiteY10" fmla="*/ 3150488 h 3186701"/>
                  <a:gd name="connsiteX0" fmla="*/ 813754 w 2949719"/>
                  <a:gd name="connsiteY0" fmla="*/ 3150488 h 3186701"/>
                  <a:gd name="connsiteX1" fmla="*/ 0 w 2949719"/>
                  <a:gd name="connsiteY1" fmla="*/ 1726566 h 3186701"/>
                  <a:gd name="connsiteX2" fmla="*/ 481245 w 2949719"/>
                  <a:gd name="connsiteY2" fmla="*/ 1951080 h 3186701"/>
                  <a:gd name="connsiteX3" fmla="*/ 794589 w 2949719"/>
                  <a:gd name="connsiteY3" fmla="*/ 0 h 3186701"/>
                  <a:gd name="connsiteX4" fmla="*/ 2052727 w 2949719"/>
                  <a:gd name="connsiteY4" fmla="*/ 1294704 h 3186701"/>
                  <a:gd name="connsiteX5" fmla="*/ 2049846 w 2949719"/>
                  <a:gd name="connsiteY5" fmla="*/ 711461 h 3186701"/>
                  <a:gd name="connsiteX6" fmla="*/ 1839559 w 2949719"/>
                  <a:gd name="connsiteY6" fmla="*/ 3186701 h 3186701"/>
                  <a:gd name="connsiteX7" fmla="*/ 1205640 w 2949719"/>
                  <a:gd name="connsiteY7" fmla="*/ 1143558 h 3186701"/>
                  <a:gd name="connsiteX8" fmla="*/ 1098762 w 2949719"/>
                  <a:gd name="connsiteY8" fmla="*/ 2046083 h 3186701"/>
                  <a:gd name="connsiteX9" fmla="*/ 932507 w 2949719"/>
                  <a:gd name="connsiteY9" fmla="*/ 1666073 h 3186701"/>
                  <a:gd name="connsiteX10" fmla="*/ 813754 w 2949719"/>
                  <a:gd name="connsiteY10" fmla="*/ 3150488 h 3186701"/>
                  <a:gd name="connsiteX0" fmla="*/ 813754 w 2949719"/>
                  <a:gd name="connsiteY0" fmla="*/ 3150488 h 3186701"/>
                  <a:gd name="connsiteX1" fmla="*/ 0 w 2949719"/>
                  <a:gd name="connsiteY1" fmla="*/ 1726566 h 3186701"/>
                  <a:gd name="connsiteX2" fmla="*/ 481245 w 2949719"/>
                  <a:gd name="connsiteY2" fmla="*/ 1951080 h 3186701"/>
                  <a:gd name="connsiteX3" fmla="*/ 794589 w 2949719"/>
                  <a:gd name="connsiteY3" fmla="*/ 0 h 3186701"/>
                  <a:gd name="connsiteX4" fmla="*/ 2052727 w 2949719"/>
                  <a:gd name="connsiteY4" fmla="*/ 1294704 h 3186701"/>
                  <a:gd name="connsiteX5" fmla="*/ 2049846 w 2949719"/>
                  <a:gd name="connsiteY5" fmla="*/ 711461 h 3186701"/>
                  <a:gd name="connsiteX6" fmla="*/ 1839559 w 2949719"/>
                  <a:gd name="connsiteY6" fmla="*/ 3186701 h 3186701"/>
                  <a:gd name="connsiteX7" fmla="*/ 1205640 w 2949719"/>
                  <a:gd name="connsiteY7" fmla="*/ 1143558 h 3186701"/>
                  <a:gd name="connsiteX8" fmla="*/ 1098762 w 2949719"/>
                  <a:gd name="connsiteY8" fmla="*/ 2046083 h 3186701"/>
                  <a:gd name="connsiteX9" fmla="*/ 932507 w 2949719"/>
                  <a:gd name="connsiteY9" fmla="*/ 1666073 h 3186701"/>
                  <a:gd name="connsiteX10" fmla="*/ 813754 w 2949719"/>
                  <a:gd name="connsiteY10" fmla="*/ 3150488 h 3186701"/>
                  <a:gd name="connsiteX0" fmla="*/ 813754 w 2949719"/>
                  <a:gd name="connsiteY0" fmla="*/ 3150488 h 3186701"/>
                  <a:gd name="connsiteX1" fmla="*/ 0 w 2949719"/>
                  <a:gd name="connsiteY1" fmla="*/ 1726566 h 3186701"/>
                  <a:gd name="connsiteX2" fmla="*/ 481245 w 2949719"/>
                  <a:gd name="connsiteY2" fmla="*/ 1951080 h 3186701"/>
                  <a:gd name="connsiteX3" fmla="*/ 794589 w 2949719"/>
                  <a:gd name="connsiteY3" fmla="*/ 0 h 3186701"/>
                  <a:gd name="connsiteX4" fmla="*/ 2052727 w 2949719"/>
                  <a:gd name="connsiteY4" fmla="*/ 1294704 h 3186701"/>
                  <a:gd name="connsiteX5" fmla="*/ 2049846 w 2949719"/>
                  <a:gd name="connsiteY5" fmla="*/ 711461 h 3186701"/>
                  <a:gd name="connsiteX6" fmla="*/ 1839559 w 2949719"/>
                  <a:gd name="connsiteY6" fmla="*/ 3186701 h 3186701"/>
                  <a:gd name="connsiteX7" fmla="*/ 1205640 w 2949719"/>
                  <a:gd name="connsiteY7" fmla="*/ 1143558 h 3186701"/>
                  <a:gd name="connsiteX8" fmla="*/ 1098762 w 2949719"/>
                  <a:gd name="connsiteY8" fmla="*/ 2046083 h 3186701"/>
                  <a:gd name="connsiteX9" fmla="*/ 932507 w 2949719"/>
                  <a:gd name="connsiteY9" fmla="*/ 1666073 h 3186701"/>
                  <a:gd name="connsiteX10" fmla="*/ 813754 w 2949719"/>
                  <a:gd name="connsiteY10" fmla="*/ 3150488 h 3186701"/>
                  <a:gd name="connsiteX0" fmla="*/ 1117045 w 2949719"/>
                  <a:gd name="connsiteY0" fmla="*/ 3168594 h 3186701"/>
                  <a:gd name="connsiteX1" fmla="*/ 0 w 2949719"/>
                  <a:gd name="connsiteY1" fmla="*/ 1726566 h 3186701"/>
                  <a:gd name="connsiteX2" fmla="*/ 481245 w 2949719"/>
                  <a:gd name="connsiteY2" fmla="*/ 1951080 h 3186701"/>
                  <a:gd name="connsiteX3" fmla="*/ 794589 w 2949719"/>
                  <a:gd name="connsiteY3" fmla="*/ 0 h 3186701"/>
                  <a:gd name="connsiteX4" fmla="*/ 2052727 w 2949719"/>
                  <a:gd name="connsiteY4" fmla="*/ 1294704 h 3186701"/>
                  <a:gd name="connsiteX5" fmla="*/ 2049846 w 2949719"/>
                  <a:gd name="connsiteY5" fmla="*/ 711461 h 3186701"/>
                  <a:gd name="connsiteX6" fmla="*/ 1839559 w 2949719"/>
                  <a:gd name="connsiteY6" fmla="*/ 3186701 h 3186701"/>
                  <a:gd name="connsiteX7" fmla="*/ 1205640 w 2949719"/>
                  <a:gd name="connsiteY7" fmla="*/ 1143558 h 3186701"/>
                  <a:gd name="connsiteX8" fmla="*/ 1098762 w 2949719"/>
                  <a:gd name="connsiteY8" fmla="*/ 2046083 h 3186701"/>
                  <a:gd name="connsiteX9" fmla="*/ 932507 w 2949719"/>
                  <a:gd name="connsiteY9" fmla="*/ 1666073 h 3186701"/>
                  <a:gd name="connsiteX10" fmla="*/ 1117045 w 2949719"/>
                  <a:gd name="connsiteY10" fmla="*/ 3168594 h 3186701"/>
                  <a:gd name="connsiteX0" fmla="*/ 1117045 w 2949719"/>
                  <a:gd name="connsiteY0" fmla="*/ 3168594 h 3186701"/>
                  <a:gd name="connsiteX1" fmla="*/ 0 w 2949719"/>
                  <a:gd name="connsiteY1" fmla="*/ 1726566 h 3186701"/>
                  <a:gd name="connsiteX2" fmla="*/ 481245 w 2949719"/>
                  <a:gd name="connsiteY2" fmla="*/ 1951080 h 3186701"/>
                  <a:gd name="connsiteX3" fmla="*/ 794589 w 2949719"/>
                  <a:gd name="connsiteY3" fmla="*/ 0 h 3186701"/>
                  <a:gd name="connsiteX4" fmla="*/ 2052727 w 2949719"/>
                  <a:gd name="connsiteY4" fmla="*/ 1294704 h 3186701"/>
                  <a:gd name="connsiteX5" fmla="*/ 2049846 w 2949719"/>
                  <a:gd name="connsiteY5" fmla="*/ 711461 h 3186701"/>
                  <a:gd name="connsiteX6" fmla="*/ 1839559 w 2949719"/>
                  <a:gd name="connsiteY6" fmla="*/ 3186701 h 3186701"/>
                  <a:gd name="connsiteX7" fmla="*/ 1205640 w 2949719"/>
                  <a:gd name="connsiteY7" fmla="*/ 1143558 h 3186701"/>
                  <a:gd name="connsiteX8" fmla="*/ 1098762 w 2949719"/>
                  <a:gd name="connsiteY8" fmla="*/ 2046083 h 3186701"/>
                  <a:gd name="connsiteX9" fmla="*/ 932507 w 2949719"/>
                  <a:gd name="connsiteY9" fmla="*/ 1666073 h 3186701"/>
                  <a:gd name="connsiteX10" fmla="*/ 1117045 w 2949719"/>
                  <a:gd name="connsiteY10" fmla="*/ 3168594 h 3186701"/>
                  <a:gd name="connsiteX0" fmla="*/ 1117045 w 2949719"/>
                  <a:gd name="connsiteY0" fmla="*/ 3168594 h 3186701"/>
                  <a:gd name="connsiteX1" fmla="*/ 0 w 2949719"/>
                  <a:gd name="connsiteY1" fmla="*/ 1726566 h 3186701"/>
                  <a:gd name="connsiteX2" fmla="*/ 481245 w 2949719"/>
                  <a:gd name="connsiteY2" fmla="*/ 1951080 h 3186701"/>
                  <a:gd name="connsiteX3" fmla="*/ 794589 w 2949719"/>
                  <a:gd name="connsiteY3" fmla="*/ 0 h 3186701"/>
                  <a:gd name="connsiteX4" fmla="*/ 2052727 w 2949719"/>
                  <a:gd name="connsiteY4" fmla="*/ 1294704 h 3186701"/>
                  <a:gd name="connsiteX5" fmla="*/ 2049846 w 2949719"/>
                  <a:gd name="connsiteY5" fmla="*/ 711461 h 3186701"/>
                  <a:gd name="connsiteX6" fmla="*/ 1839559 w 2949719"/>
                  <a:gd name="connsiteY6" fmla="*/ 3186701 h 3186701"/>
                  <a:gd name="connsiteX7" fmla="*/ 1205640 w 2949719"/>
                  <a:gd name="connsiteY7" fmla="*/ 1143558 h 3186701"/>
                  <a:gd name="connsiteX8" fmla="*/ 1098762 w 2949719"/>
                  <a:gd name="connsiteY8" fmla="*/ 2046083 h 3186701"/>
                  <a:gd name="connsiteX9" fmla="*/ 932507 w 2949719"/>
                  <a:gd name="connsiteY9" fmla="*/ 1666073 h 3186701"/>
                  <a:gd name="connsiteX10" fmla="*/ 1117045 w 2949719"/>
                  <a:gd name="connsiteY10" fmla="*/ 3168594 h 3186701"/>
                  <a:gd name="connsiteX0" fmla="*/ 1117045 w 2949719"/>
                  <a:gd name="connsiteY0" fmla="*/ 3168594 h 3186701"/>
                  <a:gd name="connsiteX1" fmla="*/ 0 w 2949719"/>
                  <a:gd name="connsiteY1" fmla="*/ 1726566 h 3186701"/>
                  <a:gd name="connsiteX2" fmla="*/ 481245 w 2949719"/>
                  <a:gd name="connsiteY2" fmla="*/ 1951080 h 3186701"/>
                  <a:gd name="connsiteX3" fmla="*/ 794589 w 2949719"/>
                  <a:gd name="connsiteY3" fmla="*/ 0 h 3186701"/>
                  <a:gd name="connsiteX4" fmla="*/ 2052727 w 2949719"/>
                  <a:gd name="connsiteY4" fmla="*/ 1294704 h 3186701"/>
                  <a:gd name="connsiteX5" fmla="*/ 2049846 w 2949719"/>
                  <a:gd name="connsiteY5" fmla="*/ 711461 h 3186701"/>
                  <a:gd name="connsiteX6" fmla="*/ 1839559 w 2949719"/>
                  <a:gd name="connsiteY6" fmla="*/ 3186701 h 3186701"/>
                  <a:gd name="connsiteX7" fmla="*/ 1205640 w 2949719"/>
                  <a:gd name="connsiteY7" fmla="*/ 1143558 h 3186701"/>
                  <a:gd name="connsiteX8" fmla="*/ 1098762 w 2949719"/>
                  <a:gd name="connsiteY8" fmla="*/ 2046083 h 3186701"/>
                  <a:gd name="connsiteX9" fmla="*/ 932507 w 2949719"/>
                  <a:gd name="connsiteY9" fmla="*/ 1666073 h 3186701"/>
                  <a:gd name="connsiteX10" fmla="*/ 1117045 w 2949719"/>
                  <a:gd name="connsiteY10" fmla="*/ 3168594 h 3186701"/>
                  <a:gd name="connsiteX0" fmla="*/ 1117045 w 2949719"/>
                  <a:gd name="connsiteY0" fmla="*/ 3168594 h 3186701"/>
                  <a:gd name="connsiteX1" fmla="*/ 0 w 2949719"/>
                  <a:gd name="connsiteY1" fmla="*/ 1726566 h 3186701"/>
                  <a:gd name="connsiteX2" fmla="*/ 417871 w 2949719"/>
                  <a:gd name="connsiteY2" fmla="*/ 2009927 h 3186701"/>
                  <a:gd name="connsiteX3" fmla="*/ 794589 w 2949719"/>
                  <a:gd name="connsiteY3" fmla="*/ 0 h 3186701"/>
                  <a:gd name="connsiteX4" fmla="*/ 2052727 w 2949719"/>
                  <a:gd name="connsiteY4" fmla="*/ 1294704 h 3186701"/>
                  <a:gd name="connsiteX5" fmla="*/ 2049846 w 2949719"/>
                  <a:gd name="connsiteY5" fmla="*/ 711461 h 3186701"/>
                  <a:gd name="connsiteX6" fmla="*/ 1839559 w 2949719"/>
                  <a:gd name="connsiteY6" fmla="*/ 3186701 h 3186701"/>
                  <a:gd name="connsiteX7" fmla="*/ 1205640 w 2949719"/>
                  <a:gd name="connsiteY7" fmla="*/ 1143558 h 3186701"/>
                  <a:gd name="connsiteX8" fmla="*/ 1098762 w 2949719"/>
                  <a:gd name="connsiteY8" fmla="*/ 2046083 h 3186701"/>
                  <a:gd name="connsiteX9" fmla="*/ 932507 w 2949719"/>
                  <a:gd name="connsiteY9" fmla="*/ 1666073 h 3186701"/>
                  <a:gd name="connsiteX10" fmla="*/ 1117045 w 2949719"/>
                  <a:gd name="connsiteY10" fmla="*/ 3168594 h 3186701"/>
                  <a:gd name="connsiteX0" fmla="*/ 1117045 w 2949719"/>
                  <a:gd name="connsiteY0" fmla="*/ 3168594 h 3186701"/>
                  <a:gd name="connsiteX1" fmla="*/ 0 w 2949719"/>
                  <a:gd name="connsiteY1" fmla="*/ 1726566 h 3186701"/>
                  <a:gd name="connsiteX2" fmla="*/ 417871 w 2949719"/>
                  <a:gd name="connsiteY2" fmla="*/ 2009927 h 3186701"/>
                  <a:gd name="connsiteX3" fmla="*/ 794589 w 2949719"/>
                  <a:gd name="connsiteY3" fmla="*/ 0 h 3186701"/>
                  <a:gd name="connsiteX4" fmla="*/ 2052727 w 2949719"/>
                  <a:gd name="connsiteY4" fmla="*/ 1294704 h 3186701"/>
                  <a:gd name="connsiteX5" fmla="*/ 2049846 w 2949719"/>
                  <a:gd name="connsiteY5" fmla="*/ 711461 h 3186701"/>
                  <a:gd name="connsiteX6" fmla="*/ 1839559 w 2949719"/>
                  <a:gd name="connsiteY6" fmla="*/ 3186701 h 3186701"/>
                  <a:gd name="connsiteX7" fmla="*/ 1205640 w 2949719"/>
                  <a:gd name="connsiteY7" fmla="*/ 1143558 h 3186701"/>
                  <a:gd name="connsiteX8" fmla="*/ 1098762 w 2949719"/>
                  <a:gd name="connsiteY8" fmla="*/ 2046083 h 3186701"/>
                  <a:gd name="connsiteX9" fmla="*/ 932507 w 2949719"/>
                  <a:gd name="connsiteY9" fmla="*/ 1666073 h 3186701"/>
                  <a:gd name="connsiteX10" fmla="*/ 1117045 w 2949719"/>
                  <a:gd name="connsiteY10" fmla="*/ 3168594 h 3186701"/>
                  <a:gd name="connsiteX0" fmla="*/ 1117045 w 2949719"/>
                  <a:gd name="connsiteY0" fmla="*/ 3168594 h 3186701"/>
                  <a:gd name="connsiteX1" fmla="*/ 0 w 2949719"/>
                  <a:gd name="connsiteY1" fmla="*/ 1726566 h 3186701"/>
                  <a:gd name="connsiteX2" fmla="*/ 417871 w 2949719"/>
                  <a:gd name="connsiteY2" fmla="*/ 2009927 h 3186701"/>
                  <a:gd name="connsiteX3" fmla="*/ 794589 w 2949719"/>
                  <a:gd name="connsiteY3" fmla="*/ 0 h 3186701"/>
                  <a:gd name="connsiteX4" fmla="*/ 2052727 w 2949719"/>
                  <a:gd name="connsiteY4" fmla="*/ 1294704 h 3186701"/>
                  <a:gd name="connsiteX5" fmla="*/ 2049846 w 2949719"/>
                  <a:gd name="connsiteY5" fmla="*/ 711461 h 3186701"/>
                  <a:gd name="connsiteX6" fmla="*/ 1839559 w 2949719"/>
                  <a:gd name="connsiteY6" fmla="*/ 3186701 h 3186701"/>
                  <a:gd name="connsiteX7" fmla="*/ 1205640 w 2949719"/>
                  <a:gd name="connsiteY7" fmla="*/ 1143558 h 3186701"/>
                  <a:gd name="connsiteX8" fmla="*/ 1098762 w 2949719"/>
                  <a:gd name="connsiteY8" fmla="*/ 2046083 h 3186701"/>
                  <a:gd name="connsiteX9" fmla="*/ 932507 w 2949719"/>
                  <a:gd name="connsiteY9" fmla="*/ 1666073 h 3186701"/>
                  <a:gd name="connsiteX10" fmla="*/ 1117045 w 2949719"/>
                  <a:gd name="connsiteY10" fmla="*/ 3168594 h 3186701"/>
                  <a:gd name="connsiteX0" fmla="*/ 1117045 w 2949719"/>
                  <a:gd name="connsiteY0" fmla="*/ 3168594 h 3186701"/>
                  <a:gd name="connsiteX1" fmla="*/ 0 w 2949719"/>
                  <a:gd name="connsiteY1" fmla="*/ 1726566 h 3186701"/>
                  <a:gd name="connsiteX2" fmla="*/ 417871 w 2949719"/>
                  <a:gd name="connsiteY2" fmla="*/ 2009927 h 3186701"/>
                  <a:gd name="connsiteX3" fmla="*/ 794589 w 2949719"/>
                  <a:gd name="connsiteY3" fmla="*/ 0 h 3186701"/>
                  <a:gd name="connsiteX4" fmla="*/ 2052727 w 2949719"/>
                  <a:gd name="connsiteY4" fmla="*/ 1294704 h 3186701"/>
                  <a:gd name="connsiteX5" fmla="*/ 2049846 w 2949719"/>
                  <a:gd name="connsiteY5" fmla="*/ 711461 h 3186701"/>
                  <a:gd name="connsiteX6" fmla="*/ 1839559 w 2949719"/>
                  <a:gd name="connsiteY6" fmla="*/ 3186701 h 3186701"/>
                  <a:gd name="connsiteX7" fmla="*/ 1205640 w 2949719"/>
                  <a:gd name="connsiteY7" fmla="*/ 1143558 h 3186701"/>
                  <a:gd name="connsiteX8" fmla="*/ 1098762 w 2949719"/>
                  <a:gd name="connsiteY8" fmla="*/ 2046083 h 3186701"/>
                  <a:gd name="connsiteX9" fmla="*/ 932507 w 2949719"/>
                  <a:gd name="connsiteY9" fmla="*/ 1666073 h 3186701"/>
                  <a:gd name="connsiteX10" fmla="*/ 1117045 w 2949719"/>
                  <a:gd name="connsiteY10" fmla="*/ 3168594 h 3186701"/>
                  <a:gd name="connsiteX0" fmla="*/ 1117045 w 2949719"/>
                  <a:gd name="connsiteY0" fmla="*/ 3168594 h 3186701"/>
                  <a:gd name="connsiteX1" fmla="*/ 0 w 2949719"/>
                  <a:gd name="connsiteY1" fmla="*/ 1726566 h 3186701"/>
                  <a:gd name="connsiteX2" fmla="*/ 417871 w 2949719"/>
                  <a:gd name="connsiteY2" fmla="*/ 2009927 h 3186701"/>
                  <a:gd name="connsiteX3" fmla="*/ 794589 w 2949719"/>
                  <a:gd name="connsiteY3" fmla="*/ 0 h 3186701"/>
                  <a:gd name="connsiteX4" fmla="*/ 2052727 w 2949719"/>
                  <a:gd name="connsiteY4" fmla="*/ 1294704 h 3186701"/>
                  <a:gd name="connsiteX5" fmla="*/ 2049846 w 2949719"/>
                  <a:gd name="connsiteY5" fmla="*/ 711461 h 3186701"/>
                  <a:gd name="connsiteX6" fmla="*/ 1839559 w 2949719"/>
                  <a:gd name="connsiteY6" fmla="*/ 3186701 h 3186701"/>
                  <a:gd name="connsiteX7" fmla="*/ 1205640 w 2949719"/>
                  <a:gd name="connsiteY7" fmla="*/ 1143558 h 3186701"/>
                  <a:gd name="connsiteX8" fmla="*/ 1098762 w 2949719"/>
                  <a:gd name="connsiteY8" fmla="*/ 2046083 h 3186701"/>
                  <a:gd name="connsiteX9" fmla="*/ 932507 w 2949719"/>
                  <a:gd name="connsiteY9" fmla="*/ 1666073 h 3186701"/>
                  <a:gd name="connsiteX10" fmla="*/ 1117045 w 2949719"/>
                  <a:gd name="connsiteY10" fmla="*/ 3168594 h 3186701"/>
                  <a:gd name="connsiteX0" fmla="*/ 1103465 w 2936139"/>
                  <a:gd name="connsiteY0" fmla="*/ 3168594 h 3186701"/>
                  <a:gd name="connsiteX1" fmla="*/ 0 w 2936139"/>
                  <a:gd name="connsiteY1" fmla="*/ 1726566 h 3186701"/>
                  <a:gd name="connsiteX2" fmla="*/ 404291 w 2936139"/>
                  <a:gd name="connsiteY2" fmla="*/ 2009927 h 3186701"/>
                  <a:gd name="connsiteX3" fmla="*/ 781009 w 2936139"/>
                  <a:gd name="connsiteY3" fmla="*/ 0 h 3186701"/>
                  <a:gd name="connsiteX4" fmla="*/ 2039147 w 2936139"/>
                  <a:gd name="connsiteY4" fmla="*/ 1294704 h 3186701"/>
                  <a:gd name="connsiteX5" fmla="*/ 2036266 w 2936139"/>
                  <a:gd name="connsiteY5" fmla="*/ 711461 h 3186701"/>
                  <a:gd name="connsiteX6" fmla="*/ 1825979 w 2936139"/>
                  <a:gd name="connsiteY6" fmla="*/ 3186701 h 3186701"/>
                  <a:gd name="connsiteX7" fmla="*/ 1192060 w 2936139"/>
                  <a:gd name="connsiteY7" fmla="*/ 1143558 h 3186701"/>
                  <a:gd name="connsiteX8" fmla="*/ 1085182 w 2936139"/>
                  <a:gd name="connsiteY8" fmla="*/ 2046083 h 3186701"/>
                  <a:gd name="connsiteX9" fmla="*/ 918927 w 2936139"/>
                  <a:gd name="connsiteY9" fmla="*/ 1666073 h 3186701"/>
                  <a:gd name="connsiteX10" fmla="*/ 1103465 w 2936139"/>
                  <a:gd name="connsiteY10" fmla="*/ 3168594 h 3186701"/>
                  <a:gd name="connsiteX0" fmla="*/ 1148733 w 2981407"/>
                  <a:gd name="connsiteY0" fmla="*/ 3168594 h 3186701"/>
                  <a:gd name="connsiteX1" fmla="*/ 0 w 2981407"/>
                  <a:gd name="connsiteY1" fmla="*/ 1749200 h 3186701"/>
                  <a:gd name="connsiteX2" fmla="*/ 449559 w 2981407"/>
                  <a:gd name="connsiteY2" fmla="*/ 2009927 h 3186701"/>
                  <a:gd name="connsiteX3" fmla="*/ 826277 w 2981407"/>
                  <a:gd name="connsiteY3" fmla="*/ 0 h 3186701"/>
                  <a:gd name="connsiteX4" fmla="*/ 2084415 w 2981407"/>
                  <a:gd name="connsiteY4" fmla="*/ 1294704 h 3186701"/>
                  <a:gd name="connsiteX5" fmla="*/ 2081534 w 2981407"/>
                  <a:gd name="connsiteY5" fmla="*/ 711461 h 3186701"/>
                  <a:gd name="connsiteX6" fmla="*/ 1871247 w 2981407"/>
                  <a:gd name="connsiteY6" fmla="*/ 3186701 h 3186701"/>
                  <a:gd name="connsiteX7" fmla="*/ 1237328 w 2981407"/>
                  <a:gd name="connsiteY7" fmla="*/ 1143558 h 3186701"/>
                  <a:gd name="connsiteX8" fmla="*/ 1130450 w 2981407"/>
                  <a:gd name="connsiteY8" fmla="*/ 2046083 h 3186701"/>
                  <a:gd name="connsiteX9" fmla="*/ 964195 w 2981407"/>
                  <a:gd name="connsiteY9" fmla="*/ 1666073 h 3186701"/>
                  <a:gd name="connsiteX10" fmla="*/ 1148733 w 2981407"/>
                  <a:gd name="connsiteY10" fmla="*/ 3168594 h 3186701"/>
                  <a:gd name="connsiteX0" fmla="*/ 1148733 w 2981407"/>
                  <a:gd name="connsiteY0" fmla="*/ 3168594 h 3186701"/>
                  <a:gd name="connsiteX1" fmla="*/ 0 w 2981407"/>
                  <a:gd name="connsiteY1" fmla="*/ 1749200 h 3186701"/>
                  <a:gd name="connsiteX2" fmla="*/ 449559 w 2981407"/>
                  <a:gd name="connsiteY2" fmla="*/ 2009927 h 3186701"/>
                  <a:gd name="connsiteX3" fmla="*/ 826277 w 2981407"/>
                  <a:gd name="connsiteY3" fmla="*/ 0 h 3186701"/>
                  <a:gd name="connsiteX4" fmla="*/ 2084415 w 2981407"/>
                  <a:gd name="connsiteY4" fmla="*/ 1294704 h 3186701"/>
                  <a:gd name="connsiteX5" fmla="*/ 2081534 w 2981407"/>
                  <a:gd name="connsiteY5" fmla="*/ 711461 h 3186701"/>
                  <a:gd name="connsiteX6" fmla="*/ 1871247 w 2981407"/>
                  <a:gd name="connsiteY6" fmla="*/ 3186701 h 3186701"/>
                  <a:gd name="connsiteX7" fmla="*/ 1237328 w 2981407"/>
                  <a:gd name="connsiteY7" fmla="*/ 1143558 h 3186701"/>
                  <a:gd name="connsiteX8" fmla="*/ 1130450 w 2981407"/>
                  <a:gd name="connsiteY8" fmla="*/ 2046083 h 3186701"/>
                  <a:gd name="connsiteX9" fmla="*/ 964195 w 2981407"/>
                  <a:gd name="connsiteY9" fmla="*/ 1666073 h 3186701"/>
                  <a:gd name="connsiteX10" fmla="*/ 1148733 w 2981407"/>
                  <a:gd name="connsiteY10" fmla="*/ 3168594 h 3186701"/>
                  <a:gd name="connsiteX0" fmla="*/ 1148733 w 2981407"/>
                  <a:gd name="connsiteY0" fmla="*/ 3168594 h 3186701"/>
                  <a:gd name="connsiteX1" fmla="*/ 0 w 2981407"/>
                  <a:gd name="connsiteY1" fmla="*/ 1749200 h 3186701"/>
                  <a:gd name="connsiteX2" fmla="*/ 449559 w 2981407"/>
                  <a:gd name="connsiteY2" fmla="*/ 2009927 h 3186701"/>
                  <a:gd name="connsiteX3" fmla="*/ 826277 w 2981407"/>
                  <a:gd name="connsiteY3" fmla="*/ 0 h 3186701"/>
                  <a:gd name="connsiteX4" fmla="*/ 2084415 w 2981407"/>
                  <a:gd name="connsiteY4" fmla="*/ 1294704 h 3186701"/>
                  <a:gd name="connsiteX5" fmla="*/ 2081534 w 2981407"/>
                  <a:gd name="connsiteY5" fmla="*/ 711461 h 3186701"/>
                  <a:gd name="connsiteX6" fmla="*/ 1871247 w 2981407"/>
                  <a:gd name="connsiteY6" fmla="*/ 3186701 h 3186701"/>
                  <a:gd name="connsiteX7" fmla="*/ 1237328 w 2981407"/>
                  <a:gd name="connsiteY7" fmla="*/ 1143558 h 3186701"/>
                  <a:gd name="connsiteX8" fmla="*/ 1130450 w 2981407"/>
                  <a:gd name="connsiteY8" fmla="*/ 2046083 h 3186701"/>
                  <a:gd name="connsiteX9" fmla="*/ 964195 w 2981407"/>
                  <a:gd name="connsiteY9" fmla="*/ 1666073 h 3186701"/>
                  <a:gd name="connsiteX10" fmla="*/ 1148733 w 2981407"/>
                  <a:gd name="connsiteY10" fmla="*/ 3168594 h 3186701"/>
                  <a:gd name="connsiteX0" fmla="*/ 1148733 w 2981407"/>
                  <a:gd name="connsiteY0" fmla="*/ 3168594 h 3186701"/>
                  <a:gd name="connsiteX1" fmla="*/ 0 w 2981407"/>
                  <a:gd name="connsiteY1" fmla="*/ 1749200 h 3186701"/>
                  <a:gd name="connsiteX2" fmla="*/ 449559 w 2981407"/>
                  <a:gd name="connsiteY2" fmla="*/ 2009927 h 3186701"/>
                  <a:gd name="connsiteX3" fmla="*/ 826277 w 2981407"/>
                  <a:gd name="connsiteY3" fmla="*/ 0 h 3186701"/>
                  <a:gd name="connsiteX4" fmla="*/ 2084415 w 2981407"/>
                  <a:gd name="connsiteY4" fmla="*/ 1294704 h 3186701"/>
                  <a:gd name="connsiteX5" fmla="*/ 2081534 w 2981407"/>
                  <a:gd name="connsiteY5" fmla="*/ 711461 h 3186701"/>
                  <a:gd name="connsiteX6" fmla="*/ 1871247 w 2981407"/>
                  <a:gd name="connsiteY6" fmla="*/ 3186701 h 3186701"/>
                  <a:gd name="connsiteX7" fmla="*/ 1237328 w 2981407"/>
                  <a:gd name="connsiteY7" fmla="*/ 1143558 h 3186701"/>
                  <a:gd name="connsiteX8" fmla="*/ 1130450 w 2981407"/>
                  <a:gd name="connsiteY8" fmla="*/ 2046083 h 3186701"/>
                  <a:gd name="connsiteX9" fmla="*/ 918927 w 2981407"/>
                  <a:gd name="connsiteY9" fmla="*/ 1697760 h 3186701"/>
                  <a:gd name="connsiteX10" fmla="*/ 1148733 w 2981407"/>
                  <a:gd name="connsiteY10" fmla="*/ 3168594 h 3186701"/>
                  <a:gd name="connsiteX0" fmla="*/ 1148733 w 2981407"/>
                  <a:gd name="connsiteY0" fmla="*/ 3168594 h 3186701"/>
                  <a:gd name="connsiteX1" fmla="*/ 0 w 2981407"/>
                  <a:gd name="connsiteY1" fmla="*/ 1749200 h 3186701"/>
                  <a:gd name="connsiteX2" fmla="*/ 449559 w 2981407"/>
                  <a:gd name="connsiteY2" fmla="*/ 2009927 h 3186701"/>
                  <a:gd name="connsiteX3" fmla="*/ 826277 w 2981407"/>
                  <a:gd name="connsiteY3" fmla="*/ 0 h 3186701"/>
                  <a:gd name="connsiteX4" fmla="*/ 2084415 w 2981407"/>
                  <a:gd name="connsiteY4" fmla="*/ 1294704 h 3186701"/>
                  <a:gd name="connsiteX5" fmla="*/ 2081534 w 2981407"/>
                  <a:gd name="connsiteY5" fmla="*/ 711461 h 3186701"/>
                  <a:gd name="connsiteX6" fmla="*/ 1871247 w 2981407"/>
                  <a:gd name="connsiteY6" fmla="*/ 3186701 h 3186701"/>
                  <a:gd name="connsiteX7" fmla="*/ 1237328 w 2981407"/>
                  <a:gd name="connsiteY7" fmla="*/ 1143558 h 3186701"/>
                  <a:gd name="connsiteX8" fmla="*/ 1130450 w 2981407"/>
                  <a:gd name="connsiteY8" fmla="*/ 2046083 h 3186701"/>
                  <a:gd name="connsiteX9" fmla="*/ 918927 w 2981407"/>
                  <a:gd name="connsiteY9" fmla="*/ 1697760 h 3186701"/>
                  <a:gd name="connsiteX10" fmla="*/ 1148733 w 2981407"/>
                  <a:gd name="connsiteY10" fmla="*/ 3168594 h 3186701"/>
                  <a:gd name="connsiteX0" fmla="*/ 1148733 w 2981407"/>
                  <a:gd name="connsiteY0" fmla="*/ 3168594 h 3186701"/>
                  <a:gd name="connsiteX1" fmla="*/ 0 w 2981407"/>
                  <a:gd name="connsiteY1" fmla="*/ 1749200 h 3186701"/>
                  <a:gd name="connsiteX2" fmla="*/ 449559 w 2981407"/>
                  <a:gd name="connsiteY2" fmla="*/ 2009927 h 3186701"/>
                  <a:gd name="connsiteX3" fmla="*/ 826277 w 2981407"/>
                  <a:gd name="connsiteY3" fmla="*/ 0 h 3186701"/>
                  <a:gd name="connsiteX4" fmla="*/ 2084415 w 2981407"/>
                  <a:gd name="connsiteY4" fmla="*/ 1294704 h 3186701"/>
                  <a:gd name="connsiteX5" fmla="*/ 2081534 w 2981407"/>
                  <a:gd name="connsiteY5" fmla="*/ 711461 h 3186701"/>
                  <a:gd name="connsiteX6" fmla="*/ 1871247 w 2981407"/>
                  <a:gd name="connsiteY6" fmla="*/ 3186701 h 3186701"/>
                  <a:gd name="connsiteX7" fmla="*/ 1237328 w 2981407"/>
                  <a:gd name="connsiteY7" fmla="*/ 1143558 h 3186701"/>
                  <a:gd name="connsiteX8" fmla="*/ 1130450 w 2981407"/>
                  <a:gd name="connsiteY8" fmla="*/ 2046083 h 3186701"/>
                  <a:gd name="connsiteX9" fmla="*/ 918927 w 2981407"/>
                  <a:gd name="connsiteY9" fmla="*/ 1697760 h 3186701"/>
                  <a:gd name="connsiteX10" fmla="*/ 1148733 w 2981407"/>
                  <a:gd name="connsiteY10" fmla="*/ 3168594 h 3186701"/>
                  <a:gd name="connsiteX0" fmla="*/ 1148733 w 2981407"/>
                  <a:gd name="connsiteY0" fmla="*/ 3168594 h 3186701"/>
                  <a:gd name="connsiteX1" fmla="*/ 0 w 2981407"/>
                  <a:gd name="connsiteY1" fmla="*/ 1749200 h 3186701"/>
                  <a:gd name="connsiteX2" fmla="*/ 449559 w 2981407"/>
                  <a:gd name="connsiteY2" fmla="*/ 2009927 h 3186701"/>
                  <a:gd name="connsiteX3" fmla="*/ 826277 w 2981407"/>
                  <a:gd name="connsiteY3" fmla="*/ 0 h 3186701"/>
                  <a:gd name="connsiteX4" fmla="*/ 2084415 w 2981407"/>
                  <a:gd name="connsiteY4" fmla="*/ 1294704 h 3186701"/>
                  <a:gd name="connsiteX5" fmla="*/ 2081534 w 2981407"/>
                  <a:gd name="connsiteY5" fmla="*/ 711461 h 3186701"/>
                  <a:gd name="connsiteX6" fmla="*/ 1871247 w 2981407"/>
                  <a:gd name="connsiteY6" fmla="*/ 3186701 h 3186701"/>
                  <a:gd name="connsiteX7" fmla="*/ 1237328 w 2981407"/>
                  <a:gd name="connsiteY7" fmla="*/ 1143558 h 3186701"/>
                  <a:gd name="connsiteX8" fmla="*/ 1130450 w 2981407"/>
                  <a:gd name="connsiteY8" fmla="*/ 2046083 h 3186701"/>
                  <a:gd name="connsiteX9" fmla="*/ 918927 w 2981407"/>
                  <a:gd name="connsiteY9" fmla="*/ 1697760 h 3186701"/>
                  <a:gd name="connsiteX10" fmla="*/ 1148733 w 2981407"/>
                  <a:gd name="connsiteY10" fmla="*/ 3168594 h 3186701"/>
                  <a:gd name="connsiteX0" fmla="*/ 1148733 w 2981407"/>
                  <a:gd name="connsiteY0" fmla="*/ 3168594 h 3186701"/>
                  <a:gd name="connsiteX1" fmla="*/ 0 w 2981407"/>
                  <a:gd name="connsiteY1" fmla="*/ 1749200 h 3186701"/>
                  <a:gd name="connsiteX2" fmla="*/ 449559 w 2981407"/>
                  <a:gd name="connsiteY2" fmla="*/ 2009927 h 3186701"/>
                  <a:gd name="connsiteX3" fmla="*/ 826277 w 2981407"/>
                  <a:gd name="connsiteY3" fmla="*/ 0 h 3186701"/>
                  <a:gd name="connsiteX4" fmla="*/ 2084415 w 2981407"/>
                  <a:gd name="connsiteY4" fmla="*/ 1294704 h 3186701"/>
                  <a:gd name="connsiteX5" fmla="*/ 2081534 w 2981407"/>
                  <a:gd name="connsiteY5" fmla="*/ 711461 h 3186701"/>
                  <a:gd name="connsiteX6" fmla="*/ 1871247 w 2981407"/>
                  <a:gd name="connsiteY6" fmla="*/ 3186701 h 3186701"/>
                  <a:gd name="connsiteX7" fmla="*/ 1237328 w 2981407"/>
                  <a:gd name="connsiteY7" fmla="*/ 1143558 h 3186701"/>
                  <a:gd name="connsiteX8" fmla="*/ 1130450 w 2981407"/>
                  <a:gd name="connsiteY8" fmla="*/ 2046083 h 3186701"/>
                  <a:gd name="connsiteX9" fmla="*/ 918927 w 2981407"/>
                  <a:gd name="connsiteY9" fmla="*/ 1697760 h 3186701"/>
                  <a:gd name="connsiteX10" fmla="*/ 1148733 w 2981407"/>
                  <a:gd name="connsiteY10" fmla="*/ 3168594 h 3186701"/>
                  <a:gd name="connsiteX0" fmla="*/ 1148733 w 2981407"/>
                  <a:gd name="connsiteY0" fmla="*/ 3168594 h 3186701"/>
                  <a:gd name="connsiteX1" fmla="*/ 0 w 2981407"/>
                  <a:gd name="connsiteY1" fmla="*/ 1749200 h 3186701"/>
                  <a:gd name="connsiteX2" fmla="*/ 449559 w 2981407"/>
                  <a:gd name="connsiteY2" fmla="*/ 2009927 h 3186701"/>
                  <a:gd name="connsiteX3" fmla="*/ 826277 w 2981407"/>
                  <a:gd name="connsiteY3" fmla="*/ 0 h 3186701"/>
                  <a:gd name="connsiteX4" fmla="*/ 2084415 w 2981407"/>
                  <a:gd name="connsiteY4" fmla="*/ 1294704 h 3186701"/>
                  <a:gd name="connsiteX5" fmla="*/ 2081534 w 2981407"/>
                  <a:gd name="connsiteY5" fmla="*/ 711461 h 3186701"/>
                  <a:gd name="connsiteX6" fmla="*/ 1871247 w 2981407"/>
                  <a:gd name="connsiteY6" fmla="*/ 3186701 h 3186701"/>
                  <a:gd name="connsiteX7" fmla="*/ 1237328 w 2981407"/>
                  <a:gd name="connsiteY7" fmla="*/ 1143558 h 3186701"/>
                  <a:gd name="connsiteX8" fmla="*/ 1130450 w 2981407"/>
                  <a:gd name="connsiteY8" fmla="*/ 2046083 h 3186701"/>
                  <a:gd name="connsiteX9" fmla="*/ 918927 w 2981407"/>
                  <a:gd name="connsiteY9" fmla="*/ 1697760 h 3186701"/>
                  <a:gd name="connsiteX10" fmla="*/ 1148733 w 2981407"/>
                  <a:gd name="connsiteY10" fmla="*/ 3168594 h 3186701"/>
                  <a:gd name="connsiteX0" fmla="*/ 1148733 w 2981407"/>
                  <a:gd name="connsiteY0" fmla="*/ 3168594 h 3186701"/>
                  <a:gd name="connsiteX1" fmla="*/ 0 w 2981407"/>
                  <a:gd name="connsiteY1" fmla="*/ 1749200 h 3186701"/>
                  <a:gd name="connsiteX2" fmla="*/ 449559 w 2981407"/>
                  <a:gd name="connsiteY2" fmla="*/ 2009927 h 3186701"/>
                  <a:gd name="connsiteX3" fmla="*/ 826277 w 2981407"/>
                  <a:gd name="connsiteY3" fmla="*/ 0 h 3186701"/>
                  <a:gd name="connsiteX4" fmla="*/ 2084415 w 2981407"/>
                  <a:gd name="connsiteY4" fmla="*/ 1294704 h 3186701"/>
                  <a:gd name="connsiteX5" fmla="*/ 2081534 w 2981407"/>
                  <a:gd name="connsiteY5" fmla="*/ 711461 h 3186701"/>
                  <a:gd name="connsiteX6" fmla="*/ 1871247 w 2981407"/>
                  <a:gd name="connsiteY6" fmla="*/ 3186701 h 3186701"/>
                  <a:gd name="connsiteX7" fmla="*/ 1237328 w 2981407"/>
                  <a:gd name="connsiteY7" fmla="*/ 1143558 h 3186701"/>
                  <a:gd name="connsiteX8" fmla="*/ 1130450 w 2981407"/>
                  <a:gd name="connsiteY8" fmla="*/ 2046083 h 3186701"/>
                  <a:gd name="connsiteX9" fmla="*/ 918927 w 2981407"/>
                  <a:gd name="connsiteY9" fmla="*/ 1697760 h 3186701"/>
                  <a:gd name="connsiteX10" fmla="*/ 1148733 w 2981407"/>
                  <a:gd name="connsiteY10" fmla="*/ 3168594 h 3186701"/>
                  <a:gd name="connsiteX0" fmla="*/ 1148733 w 2897156"/>
                  <a:gd name="connsiteY0" fmla="*/ 3168594 h 3173121"/>
                  <a:gd name="connsiteX1" fmla="*/ 0 w 2897156"/>
                  <a:gd name="connsiteY1" fmla="*/ 1749200 h 3173121"/>
                  <a:gd name="connsiteX2" fmla="*/ 449559 w 2897156"/>
                  <a:gd name="connsiteY2" fmla="*/ 2009927 h 3173121"/>
                  <a:gd name="connsiteX3" fmla="*/ 826277 w 2897156"/>
                  <a:gd name="connsiteY3" fmla="*/ 0 h 3173121"/>
                  <a:gd name="connsiteX4" fmla="*/ 2084415 w 2897156"/>
                  <a:gd name="connsiteY4" fmla="*/ 1294704 h 3173121"/>
                  <a:gd name="connsiteX5" fmla="*/ 2081534 w 2897156"/>
                  <a:gd name="connsiteY5" fmla="*/ 711461 h 3173121"/>
                  <a:gd name="connsiteX6" fmla="*/ 1581537 w 2897156"/>
                  <a:gd name="connsiteY6" fmla="*/ 3173121 h 3173121"/>
                  <a:gd name="connsiteX7" fmla="*/ 1237328 w 2897156"/>
                  <a:gd name="connsiteY7" fmla="*/ 1143558 h 3173121"/>
                  <a:gd name="connsiteX8" fmla="*/ 1130450 w 2897156"/>
                  <a:gd name="connsiteY8" fmla="*/ 2046083 h 3173121"/>
                  <a:gd name="connsiteX9" fmla="*/ 918927 w 2897156"/>
                  <a:gd name="connsiteY9" fmla="*/ 1697760 h 3173121"/>
                  <a:gd name="connsiteX10" fmla="*/ 1148733 w 2897156"/>
                  <a:gd name="connsiteY10" fmla="*/ 3168594 h 3173121"/>
                  <a:gd name="connsiteX0" fmla="*/ 1148733 w 2969045"/>
                  <a:gd name="connsiteY0" fmla="*/ 3168594 h 3173121"/>
                  <a:gd name="connsiteX1" fmla="*/ 0 w 2969045"/>
                  <a:gd name="connsiteY1" fmla="*/ 1749200 h 3173121"/>
                  <a:gd name="connsiteX2" fmla="*/ 449559 w 2969045"/>
                  <a:gd name="connsiteY2" fmla="*/ 2009927 h 3173121"/>
                  <a:gd name="connsiteX3" fmla="*/ 826277 w 2969045"/>
                  <a:gd name="connsiteY3" fmla="*/ 0 h 3173121"/>
                  <a:gd name="connsiteX4" fmla="*/ 2084415 w 2969045"/>
                  <a:gd name="connsiteY4" fmla="*/ 1294704 h 3173121"/>
                  <a:gd name="connsiteX5" fmla="*/ 2081534 w 2969045"/>
                  <a:gd name="connsiteY5" fmla="*/ 711461 h 3173121"/>
                  <a:gd name="connsiteX6" fmla="*/ 1581537 w 2969045"/>
                  <a:gd name="connsiteY6" fmla="*/ 3173121 h 3173121"/>
                  <a:gd name="connsiteX7" fmla="*/ 1237328 w 2969045"/>
                  <a:gd name="connsiteY7" fmla="*/ 1143558 h 3173121"/>
                  <a:gd name="connsiteX8" fmla="*/ 1130450 w 2969045"/>
                  <a:gd name="connsiteY8" fmla="*/ 2046083 h 3173121"/>
                  <a:gd name="connsiteX9" fmla="*/ 918927 w 2969045"/>
                  <a:gd name="connsiteY9" fmla="*/ 1697760 h 3173121"/>
                  <a:gd name="connsiteX10" fmla="*/ 1148733 w 2969045"/>
                  <a:gd name="connsiteY10" fmla="*/ 3168594 h 3173121"/>
                  <a:gd name="connsiteX0" fmla="*/ 1148733 w 2969045"/>
                  <a:gd name="connsiteY0" fmla="*/ 3168594 h 3173121"/>
                  <a:gd name="connsiteX1" fmla="*/ 0 w 2969045"/>
                  <a:gd name="connsiteY1" fmla="*/ 1749200 h 3173121"/>
                  <a:gd name="connsiteX2" fmla="*/ 449559 w 2969045"/>
                  <a:gd name="connsiteY2" fmla="*/ 2009927 h 3173121"/>
                  <a:gd name="connsiteX3" fmla="*/ 826277 w 2969045"/>
                  <a:gd name="connsiteY3" fmla="*/ 0 h 3173121"/>
                  <a:gd name="connsiteX4" fmla="*/ 2084415 w 2969045"/>
                  <a:gd name="connsiteY4" fmla="*/ 1294704 h 3173121"/>
                  <a:gd name="connsiteX5" fmla="*/ 2081534 w 2969045"/>
                  <a:gd name="connsiteY5" fmla="*/ 711461 h 3173121"/>
                  <a:gd name="connsiteX6" fmla="*/ 1581537 w 2969045"/>
                  <a:gd name="connsiteY6" fmla="*/ 3173121 h 3173121"/>
                  <a:gd name="connsiteX7" fmla="*/ 1237328 w 2969045"/>
                  <a:gd name="connsiteY7" fmla="*/ 1143558 h 3173121"/>
                  <a:gd name="connsiteX8" fmla="*/ 1130450 w 2969045"/>
                  <a:gd name="connsiteY8" fmla="*/ 2046083 h 3173121"/>
                  <a:gd name="connsiteX9" fmla="*/ 918927 w 2969045"/>
                  <a:gd name="connsiteY9" fmla="*/ 1697760 h 3173121"/>
                  <a:gd name="connsiteX10" fmla="*/ 1148733 w 2969045"/>
                  <a:gd name="connsiteY10" fmla="*/ 3168594 h 3173121"/>
                  <a:gd name="connsiteX0" fmla="*/ 1148733 w 2969045"/>
                  <a:gd name="connsiteY0" fmla="*/ 3168594 h 3173121"/>
                  <a:gd name="connsiteX1" fmla="*/ 0 w 2969045"/>
                  <a:gd name="connsiteY1" fmla="*/ 1749200 h 3173121"/>
                  <a:gd name="connsiteX2" fmla="*/ 449559 w 2969045"/>
                  <a:gd name="connsiteY2" fmla="*/ 2009927 h 3173121"/>
                  <a:gd name="connsiteX3" fmla="*/ 826277 w 2969045"/>
                  <a:gd name="connsiteY3" fmla="*/ 0 h 3173121"/>
                  <a:gd name="connsiteX4" fmla="*/ 2084415 w 2969045"/>
                  <a:gd name="connsiteY4" fmla="*/ 1294704 h 3173121"/>
                  <a:gd name="connsiteX5" fmla="*/ 2081534 w 2969045"/>
                  <a:gd name="connsiteY5" fmla="*/ 711461 h 3173121"/>
                  <a:gd name="connsiteX6" fmla="*/ 1581537 w 2969045"/>
                  <a:gd name="connsiteY6" fmla="*/ 3173121 h 3173121"/>
                  <a:gd name="connsiteX7" fmla="*/ 1237328 w 2969045"/>
                  <a:gd name="connsiteY7" fmla="*/ 1143558 h 3173121"/>
                  <a:gd name="connsiteX8" fmla="*/ 1288886 w 2969045"/>
                  <a:gd name="connsiteY8" fmla="*/ 2367481 h 3173121"/>
                  <a:gd name="connsiteX9" fmla="*/ 918927 w 2969045"/>
                  <a:gd name="connsiteY9" fmla="*/ 1697760 h 3173121"/>
                  <a:gd name="connsiteX10" fmla="*/ 1148733 w 2969045"/>
                  <a:gd name="connsiteY10" fmla="*/ 3168594 h 3173121"/>
                  <a:gd name="connsiteX0" fmla="*/ 1148733 w 2969045"/>
                  <a:gd name="connsiteY0" fmla="*/ 3168594 h 3173121"/>
                  <a:gd name="connsiteX1" fmla="*/ 0 w 2969045"/>
                  <a:gd name="connsiteY1" fmla="*/ 1749200 h 3173121"/>
                  <a:gd name="connsiteX2" fmla="*/ 449559 w 2969045"/>
                  <a:gd name="connsiteY2" fmla="*/ 2009927 h 3173121"/>
                  <a:gd name="connsiteX3" fmla="*/ 826277 w 2969045"/>
                  <a:gd name="connsiteY3" fmla="*/ 0 h 3173121"/>
                  <a:gd name="connsiteX4" fmla="*/ 2084415 w 2969045"/>
                  <a:gd name="connsiteY4" fmla="*/ 1294704 h 3173121"/>
                  <a:gd name="connsiteX5" fmla="*/ 2081534 w 2969045"/>
                  <a:gd name="connsiteY5" fmla="*/ 711461 h 3173121"/>
                  <a:gd name="connsiteX6" fmla="*/ 1581537 w 2969045"/>
                  <a:gd name="connsiteY6" fmla="*/ 3173121 h 3173121"/>
                  <a:gd name="connsiteX7" fmla="*/ 1237328 w 2969045"/>
                  <a:gd name="connsiteY7" fmla="*/ 1143558 h 3173121"/>
                  <a:gd name="connsiteX8" fmla="*/ 1162138 w 2969045"/>
                  <a:gd name="connsiteY8" fmla="*/ 2408222 h 3173121"/>
                  <a:gd name="connsiteX9" fmla="*/ 918927 w 2969045"/>
                  <a:gd name="connsiteY9" fmla="*/ 1697760 h 3173121"/>
                  <a:gd name="connsiteX10" fmla="*/ 1148733 w 2969045"/>
                  <a:gd name="connsiteY10" fmla="*/ 3168594 h 3173121"/>
                  <a:gd name="connsiteX0" fmla="*/ 1148733 w 2969045"/>
                  <a:gd name="connsiteY0" fmla="*/ 3168594 h 3173121"/>
                  <a:gd name="connsiteX1" fmla="*/ 0 w 2969045"/>
                  <a:gd name="connsiteY1" fmla="*/ 1749200 h 3173121"/>
                  <a:gd name="connsiteX2" fmla="*/ 449559 w 2969045"/>
                  <a:gd name="connsiteY2" fmla="*/ 2009927 h 3173121"/>
                  <a:gd name="connsiteX3" fmla="*/ 826277 w 2969045"/>
                  <a:gd name="connsiteY3" fmla="*/ 0 h 3173121"/>
                  <a:gd name="connsiteX4" fmla="*/ 2084415 w 2969045"/>
                  <a:gd name="connsiteY4" fmla="*/ 1294704 h 3173121"/>
                  <a:gd name="connsiteX5" fmla="*/ 2081534 w 2969045"/>
                  <a:gd name="connsiteY5" fmla="*/ 711461 h 3173121"/>
                  <a:gd name="connsiteX6" fmla="*/ 1581537 w 2969045"/>
                  <a:gd name="connsiteY6" fmla="*/ 3173121 h 3173121"/>
                  <a:gd name="connsiteX7" fmla="*/ 1237328 w 2969045"/>
                  <a:gd name="connsiteY7" fmla="*/ 1143558 h 3173121"/>
                  <a:gd name="connsiteX8" fmla="*/ 1162138 w 2969045"/>
                  <a:gd name="connsiteY8" fmla="*/ 2408222 h 3173121"/>
                  <a:gd name="connsiteX9" fmla="*/ 918927 w 2969045"/>
                  <a:gd name="connsiteY9" fmla="*/ 1697760 h 3173121"/>
                  <a:gd name="connsiteX10" fmla="*/ 1148733 w 2969045"/>
                  <a:gd name="connsiteY10" fmla="*/ 3168594 h 3173121"/>
                  <a:gd name="connsiteX0" fmla="*/ 1148733 w 2969045"/>
                  <a:gd name="connsiteY0" fmla="*/ 3168594 h 3173121"/>
                  <a:gd name="connsiteX1" fmla="*/ 0 w 2969045"/>
                  <a:gd name="connsiteY1" fmla="*/ 1749200 h 3173121"/>
                  <a:gd name="connsiteX2" fmla="*/ 449559 w 2969045"/>
                  <a:gd name="connsiteY2" fmla="*/ 2009927 h 3173121"/>
                  <a:gd name="connsiteX3" fmla="*/ 826277 w 2969045"/>
                  <a:gd name="connsiteY3" fmla="*/ 0 h 3173121"/>
                  <a:gd name="connsiteX4" fmla="*/ 2084415 w 2969045"/>
                  <a:gd name="connsiteY4" fmla="*/ 1294704 h 3173121"/>
                  <a:gd name="connsiteX5" fmla="*/ 2081534 w 2969045"/>
                  <a:gd name="connsiteY5" fmla="*/ 711461 h 3173121"/>
                  <a:gd name="connsiteX6" fmla="*/ 1581537 w 2969045"/>
                  <a:gd name="connsiteY6" fmla="*/ 3173121 h 3173121"/>
                  <a:gd name="connsiteX7" fmla="*/ 1237328 w 2969045"/>
                  <a:gd name="connsiteY7" fmla="*/ 1143558 h 3173121"/>
                  <a:gd name="connsiteX8" fmla="*/ 1162138 w 2969045"/>
                  <a:gd name="connsiteY8" fmla="*/ 2408222 h 3173121"/>
                  <a:gd name="connsiteX9" fmla="*/ 918927 w 2969045"/>
                  <a:gd name="connsiteY9" fmla="*/ 1697760 h 3173121"/>
                  <a:gd name="connsiteX10" fmla="*/ 1148733 w 2969045"/>
                  <a:gd name="connsiteY10" fmla="*/ 3168594 h 3173121"/>
                  <a:gd name="connsiteX0" fmla="*/ 1148733 w 2969045"/>
                  <a:gd name="connsiteY0" fmla="*/ 3168594 h 3173121"/>
                  <a:gd name="connsiteX1" fmla="*/ 0 w 2969045"/>
                  <a:gd name="connsiteY1" fmla="*/ 1749200 h 3173121"/>
                  <a:gd name="connsiteX2" fmla="*/ 449559 w 2969045"/>
                  <a:gd name="connsiteY2" fmla="*/ 2009927 h 3173121"/>
                  <a:gd name="connsiteX3" fmla="*/ 826277 w 2969045"/>
                  <a:gd name="connsiteY3" fmla="*/ 0 h 3173121"/>
                  <a:gd name="connsiteX4" fmla="*/ 2084415 w 2969045"/>
                  <a:gd name="connsiteY4" fmla="*/ 1294704 h 3173121"/>
                  <a:gd name="connsiteX5" fmla="*/ 2081534 w 2969045"/>
                  <a:gd name="connsiteY5" fmla="*/ 711461 h 3173121"/>
                  <a:gd name="connsiteX6" fmla="*/ 1581537 w 2969045"/>
                  <a:gd name="connsiteY6" fmla="*/ 3173121 h 3173121"/>
                  <a:gd name="connsiteX7" fmla="*/ 1237328 w 2969045"/>
                  <a:gd name="connsiteY7" fmla="*/ 1143558 h 3173121"/>
                  <a:gd name="connsiteX8" fmla="*/ 1162138 w 2969045"/>
                  <a:gd name="connsiteY8" fmla="*/ 2408222 h 3173121"/>
                  <a:gd name="connsiteX9" fmla="*/ 918927 w 2969045"/>
                  <a:gd name="connsiteY9" fmla="*/ 1697760 h 3173121"/>
                  <a:gd name="connsiteX10" fmla="*/ 1148733 w 2969045"/>
                  <a:gd name="connsiteY10" fmla="*/ 3168594 h 3173121"/>
                  <a:gd name="connsiteX0" fmla="*/ 1148733 w 2969045"/>
                  <a:gd name="connsiteY0" fmla="*/ 3168594 h 3173121"/>
                  <a:gd name="connsiteX1" fmla="*/ 0 w 2969045"/>
                  <a:gd name="connsiteY1" fmla="*/ 1749200 h 3173121"/>
                  <a:gd name="connsiteX2" fmla="*/ 449559 w 2969045"/>
                  <a:gd name="connsiteY2" fmla="*/ 2009927 h 3173121"/>
                  <a:gd name="connsiteX3" fmla="*/ 826277 w 2969045"/>
                  <a:gd name="connsiteY3" fmla="*/ 0 h 3173121"/>
                  <a:gd name="connsiteX4" fmla="*/ 2084415 w 2969045"/>
                  <a:gd name="connsiteY4" fmla="*/ 1294704 h 3173121"/>
                  <a:gd name="connsiteX5" fmla="*/ 2081534 w 2969045"/>
                  <a:gd name="connsiteY5" fmla="*/ 711461 h 3173121"/>
                  <a:gd name="connsiteX6" fmla="*/ 1581537 w 2969045"/>
                  <a:gd name="connsiteY6" fmla="*/ 3173121 h 3173121"/>
                  <a:gd name="connsiteX7" fmla="*/ 1237328 w 2969045"/>
                  <a:gd name="connsiteY7" fmla="*/ 1143558 h 3173121"/>
                  <a:gd name="connsiteX8" fmla="*/ 1162138 w 2969045"/>
                  <a:gd name="connsiteY8" fmla="*/ 2408222 h 3173121"/>
                  <a:gd name="connsiteX9" fmla="*/ 918927 w 2969045"/>
                  <a:gd name="connsiteY9" fmla="*/ 1697760 h 3173121"/>
                  <a:gd name="connsiteX10" fmla="*/ 1148733 w 2969045"/>
                  <a:gd name="connsiteY10" fmla="*/ 3168594 h 3173121"/>
                  <a:gd name="connsiteX0" fmla="*/ 1148733 w 2969045"/>
                  <a:gd name="connsiteY0" fmla="*/ 3168594 h 3173121"/>
                  <a:gd name="connsiteX1" fmla="*/ 0 w 2969045"/>
                  <a:gd name="connsiteY1" fmla="*/ 1749200 h 3173121"/>
                  <a:gd name="connsiteX2" fmla="*/ 449559 w 2969045"/>
                  <a:gd name="connsiteY2" fmla="*/ 2009927 h 3173121"/>
                  <a:gd name="connsiteX3" fmla="*/ 826277 w 2969045"/>
                  <a:gd name="connsiteY3" fmla="*/ 0 h 3173121"/>
                  <a:gd name="connsiteX4" fmla="*/ 2084415 w 2969045"/>
                  <a:gd name="connsiteY4" fmla="*/ 1294704 h 3173121"/>
                  <a:gd name="connsiteX5" fmla="*/ 2081534 w 2969045"/>
                  <a:gd name="connsiteY5" fmla="*/ 711461 h 3173121"/>
                  <a:gd name="connsiteX6" fmla="*/ 1581537 w 2969045"/>
                  <a:gd name="connsiteY6" fmla="*/ 3173121 h 3173121"/>
                  <a:gd name="connsiteX7" fmla="*/ 1237328 w 2969045"/>
                  <a:gd name="connsiteY7" fmla="*/ 1143558 h 3173121"/>
                  <a:gd name="connsiteX8" fmla="*/ 1162138 w 2969045"/>
                  <a:gd name="connsiteY8" fmla="*/ 2408222 h 3173121"/>
                  <a:gd name="connsiteX9" fmla="*/ 918927 w 2969045"/>
                  <a:gd name="connsiteY9" fmla="*/ 1697760 h 3173121"/>
                  <a:gd name="connsiteX10" fmla="*/ 1148733 w 2969045"/>
                  <a:gd name="connsiteY10" fmla="*/ 3168594 h 3173121"/>
                  <a:gd name="connsiteX0" fmla="*/ 1148733 w 2969045"/>
                  <a:gd name="connsiteY0" fmla="*/ 3168594 h 3173121"/>
                  <a:gd name="connsiteX1" fmla="*/ 0 w 2969045"/>
                  <a:gd name="connsiteY1" fmla="*/ 1749200 h 3173121"/>
                  <a:gd name="connsiteX2" fmla="*/ 449559 w 2969045"/>
                  <a:gd name="connsiteY2" fmla="*/ 2009927 h 3173121"/>
                  <a:gd name="connsiteX3" fmla="*/ 826277 w 2969045"/>
                  <a:gd name="connsiteY3" fmla="*/ 0 h 3173121"/>
                  <a:gd name="connsiteX4" fmla="*/ 2084415 w 2969045"/>
                  <a:gd name="connsiteY4" fmla="*/ 1294704 h 3173121"/>
                  <a:gd name="connsiteX5" fmla="*/ 2081534 w 2969045"/>
                  <a:gd name="connsiteY5" fmla="*/ 711461 h 3173121"/>
                  <a:gd name="connsiteX6" fmla="*/ 1581537 w 2969045"/>
                  <a:gd name="connsiteY6" fmla="*/ 3173121 h 3173121"/>
                  <a:gd name="connsiteX7" fmla="*/ 1237328 w 2969045"/>
                  <a:gd name="connsiteY7" fmla="*/ 1143558 h 3173121"/>
                  <a:gd name="connsiteX8" fmla="*/ 1162138 w 2969045"/>
                  <a:gd name="connsiteY8" fmla="*/ 2408222 h 3173121"/>
                  <a:gd name="connsiteX9" fmla="*/ 918927 w 2969045"/>
                  <a:gd name="connsiteY9" fmla="*/ 1697760 h 3173121"/>
                  <a:gd name="connsiteX10" fmla="*/ 1148733 w 2969045"/>
                  <a:gd name="connsiteY10" fmla="*/ 3168594 h 3173121"/>
                  <a:gd name="connsiteX0" fmla="*/ 1148733 w 2969045"/>
                  <a:gd name="connsiteY0" fmla="*/ 3168594 h 3173121"/>
                  <a:gd name="connsiteX1" fmla="*/ 0 w 2969045"/>
                  <a:gd name="connsiteY1" fmla="*/ 1749200 h 3173121"/>
                  <a:gd name="connsiteX2" fmla="*/ 449559 w 2969045"/>
                  <a:gd name="connsiteY2" fmla="*/ 2009927 h 3173121"/>
                  <a:gd name="connsiteX3" fmla="*/ 826277 w 2969045"/>
                  <a:gd name="connsiteY3" fmla="*/ 0 h 3173121"/>
                  <a:gd name="connsiteX4" fmla="*/ 2084415 w 2969045"/>
                  <a:gd name="connsiteY4" fmla="*/ 1294704 h 3173121"/>
                  <a:gd name="connsiteX5" fmla="*/ 2081534 w 2969045"/>
                  <a:gd name="connsiteY5" fmla="*/ 711461 h 3173121"/>
                  <a:gd name="connsiteX6" fmla="*/ 1581537 w 2969045"/>
                  <a:gd name="connsiteY6" fmla="*/ 3173121 h 3173121"/>
                  <a:gd name="connsiteX7" fmla="*/ 1237328 w 2969045"/>
                  <a:gd name="connsiteY7" fmla="*/ 1143558 h 3173121"/>
                  <a:gd name="connsiteX8" fmla="*/ 1162138 w 2969045"/>
                  <a:gd name="connsiteY8" fmla="*/ 2408222 h 3173121"/>
                  <a:gd name="connsiteX9" fmla="*/ 918927 w 2969045"/>
                  <a:gd name="connsiteY9" fmla="*/ 1697760 h 3173121"/>
                  <a:gd name="connsiteX10" fmla="*/ 1148733 w 2969045"/>
                  <a:gd name="connsiteY10" fmla="*/ 3168594 h 3173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69045" h="3173121">
                    <a:moveTo>
                      <a:pt x="1148733" y="3168594"/>
                    </a:moveTo>
                    <a:cubicBezTo>
                      <a:pt x="-68605" y="2992718"/>
                      <a:pt x="289357" y="2373225"/>
                      <a:pt x="0" y="1749200"/>
                    </a:cubicBezTo>
                    <a:cubicBezTo>
                      <a:pt x="211718" y="1712379"/>
                      <a:pt x="518500" y="2277611"/>
                      <a:pt x="449559" y="2009927"/>
                    </a:cubicBezTo>
                    <a:cubicBezTo>
                      <a:pt x="87752" y="952162"/>
                      <a:pt x="1169975" y="921963"/>
                      <a:pt x="826277" y="0"/>
                    </a:cubicBezTo>
                    <a:cubicBezTo>
                      <a:pt x="1894489" y="60376"/>
                      <a:pt x="1582046" y="1053258"/>
                      <a:pt x="2084415" y="1294704"/>
                    </a:cubicBezTo>
                    <a:cubicBezTo>
                      <a:pt x="2220765" y="1319082"/>
                      <a:pt x="2384277" y="1207659"/>
                      <a:pt x="2081534" y="711461"/>
                    </a:cubicBezTo>
                    <a:cubicBezTo>
                      <a:pt x="3844765" y="2025429"/>
                      <a:pt x="2606774" y="3099478"/>
                      <a:pt x="1581537" y="3173121"/>
                    </a:cubicBezTo>
                    <a:cubicBezTo>
                      <a:pt x="2049242" y="2917586"/>
                      <a:pt x="2204598" y="1824606"/>
                      <a:pt x="1237328" y="1143558"/>
                    </a:cubicBezTo>
                    <a:cubicBezTo>
                      <a:pt x="1479342" y="1777869"/>
                      <a:pt x="1318476" y="2090782"/>
                      <a:pt x="1162138" y="2408222"/>
                    </a:cubicBezTo>
                    <a:cubicBezTo>
                      <a:pt x="1159532" y="2246847"/>
                      <a:pt x="1324413" y="1899876"/>
                      <a:pt x="918927" y="1697760"/>
                    </a:cubicBezTo>
                    <a:cubicBezTo>
                      <a:pt x="1108697" y="2305733"/>
                      <a:pt x="307113" y="2497246"/>
                      <a:pt x="1148733" y="316859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5" name="Block Arc 41">
                <a:extLst>
                  <a:ext uri="{FF2B5EF4-FFF2-40B4-BE49-F238E27FC236}">
                    <a16:creationId xmlns:a16="http://schemas.microsoft.com/office/drawing/2014/main" id="{3FCF1772-6C9C-4F15-9AFE-B92467A6D73A}"/>
                  </a:ext>
                </a:extLst>
              </p:cNvPr>
              <p:cNvSpPr/>
              <p:nvPr/>
            </p:nvSpPr>
            <p:spPr>
              <a:xfrm>
                <a:off x="7187564" y="4163165"/>
                <a:ext cx="395557" cy="400568"/>
              </a:xfrm>
              <a:custGeom>
                <a:avLst/>
                <a:gdLst/>
                <a:ahLst/>
                <a:cxnLst/>
                <a:rect l="l" t="t" r="r" b="b"/>
                <a:pathLst>
                  <a:path w="2844151" h="2880180">
                    <a:moveTo>
                      <a:pt x="2390187" y="1502145"/>
                    </a:moveTo>
                    <a:lnTo>
                      <a:pt x="2844151" y="1530794"/>
                    </a:lnTo>
                    <a:cubicBezTo>
                      <a:pt x="2804784" y="2154619"/>
                      <a:pt x="2367464" y="2681809"/>
                      <a:pt x="1761650" y="2835749"/>
                    </a:cubicBezTo>
                    <a:cubicBezTo>
                      <a:pt x="1191486" y="2980631"/>
                      <a:pt x="594633" y="2763755"/>
                      <a:pt x="252983" y="2293680"/>
                    </a:cubicBezTo>
                    <a:lnTo>
                      <a:pt x="102982" y="2380283"/>
                    </a:lnTo>
                    <a:lnTo>
                      <a:pt x="104524" y="1603708"/>
                    </a:lnTo>
                    <a:lnTo>
                      <a:pt x="777828" y="1990661"/>
                    </a:lnTo>
                    <a:lnTo>
                      <a:pt x="648358" y="2065410"/>
                    </a:lnTo>
                    <a:cubicBezTo>
                      <a:pt x="886760" y="2358087"/>
                      <a:pt x="1276546" y="2489694"/>
                      <a:pt x="1649627" y="2394891"/>
                    </a:cubicBezTo>
                    <a:cubicBezTo>
                      <a:pt x="2064076" y="2289577"/>
                      <a:pt x="2363256" y="1928916"/>
                      <a:pt x="2390187" y="1502145"/>
                    </a:cubicBezTo>
                    <a:close/>
                    <a:moveTo>
                      <a:pt x="1424249" y="58"/>
                    </a:moveTo>
                    <a:cubicBezTo>
                      <a:pt x="1880498" y="-4073"/>
                      <a:pt x="2318325" y="209551"/>
                      <a:pt x="2591169" y="586524"/>
                    </a:cubicBezTo>
                    <a:lnTo>
                      <a:pt x="2741170" y="499921"/>
                    </a:lnTo>
                    <a:lnTo>
                      <a:pt x="2739628" y="1276497"/>
                    </a:lnTo>
                    <a:lnTo>
                      <a:pt x="2066324" y="889544"/>
                    </a:lnTo>
                    <a:lnTo>
                      <a:pt x="2195793" y="814795"/>
                    </a:lnTo>
                    <a:cubicBezTo>
                      <a:pt x="1957391" y="522118"/>
                      <a:pt x="1567606" y="390511"/>
                      <a:pt x="1194524" y="485313"/>
                    </a:cubicBezTo>
                    <a:cubicBezTo>
                      <a:pt x="780075" y="590627"/>
                      <a:pt x="480895" y="951288"/>
                      <a:pt x="453964" y="1378059"/>
                    </a:cubicBezTo>
                    <a:lnTo>
                      <a:pt x="0" y="1349410"/>
                    </a:lnTo>
                    <a:cubicBezTo>
                      <a:pt x="39367" y="725585"/>
                      <a:pt x="476687" y="198395"/>
                      <a:pt x="1082501" y="44455"/>
                    </a:cubicBezTo>
                    <a:cubicBezTo>
                      <a:pt x="1196091" y="15591"/>
                      <a:pt x="1310740" y="1086"/>
                      <a:pt x="1424249" y="5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Donut 39">
                <a:extLst>
                  <a:ext uri="{FF2B5EF4-FFF2-40B4-BE49-F238E27FC236}">
                    <a16:creationId xmlns:a16="http://schemas.microsoft.com/office/drawing/2014/main" id="{853894B8-C586-4341-8289-75CC2116F906}"/>
                  </a:ext>
                </a:extLst>
              </p:cNvPr>
              <p:cNvSpPr/>
              <p:nvPr/>
            </p:nvSpPr>
            <p:spPr>
              <a:xfrm>
                <a:off x="3530744" y="3469364"/>
                <a:ext cx="404132" cy="404132"/>
              </a:xfrm>
              <a:custGeom>
                <a:avLst/>
                <a:gdLst/>
                <a:ahLst/>
                <a:cxnLst/>
                <a:rect l="l" t="t" r="r" b="b"/>
                <a:pathLst>
                  <a:path w="3240000" h="3240000">
                    <a:moveTo>
                      <a:pt x="1152300" y="922782"/>
                    </a:moveTo>
                    <a:lnTo>
                      <a:pt x="2354400" y="1620000"/>
                    </a:lnTo>
                    <a:lnTo>
                      <a:pt x="1152300" y="2317218"/>
                    </a:lnTo>
                    <a:close/>
                    <a:moveTo>
                      <a:pt x="1620000" y="342403"/>
                    </a:moveTo>
                    <a:cubicBezTo>
                      <a:pt x="914403" y="342403"/>
                      <a:pt x="342403" y="914403"/>
                      <a:pt x="342403" y="1620000"/>
                    </a:cubicBezTo>
                    <a:cubicBezTo>
                      <a:pt x="342403" y="2325597"/>
                      <a:pt x="914403" y="2897597"/>
                      <a:pt x="1620000" y="2897597"/>
                    </a:cubicBezTo>
                    <a:cubicBezTo>
                      <a:pt x="2325597" y="2897597"/>
                      <a:pt x="2897597" y="2325597"/>
                      <a:pt x="2897597" y="1620000"/>
                    </a:cubicBezTo>
                    <a:cubicBezTo>
                      <a:pt x="2897597" y="914403"/>
                      <a:pt x="2325597" y="342403"/>
                      <a:pt x="1620000" y="342403"/>
                    </a:cubicBezTo>
                    <a:close/>
                    <a:moveTo>
                      <a:pt x="1620000" y="0"/>
                    </a:moveTo>
                    <a:cubicBezTo>
                      <a:pt x="2514701" y="0"/>
                      <a:pt x="3240000" y="725299"/>
                      <a:pt x="3240000" y="1620000"/>
                    </a:cubicBezTo>
                    <a:cubicBezTo>
                      <a:pt x="3240000" y="2514701"/>
                      <a:pt x="2514701" y="3240000"/>
                      <a:pt x="1620000" y="3240000"/>
                    </a:cubicBezTo>
                    <a:cubicBezTo>
                      <a:pt x="725299" y="3240000"/>
                      <a:pt x="0" y="2514701"/>
                      <a:pt x="0" y="1620000"/>
                    </a:cubicBezTo>
                    <a:cubicBezTo>
                      <a:pt x="0" y="725299"/>
                      <a:pt x="725299" y="0"/>
                      <a:pt x="162000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Freeform 25">
                <a:extLst>
                  <a:ext uri="{FF2B5EF4-FFF2-40B4-BE49-F238E27FC236}">
                    <a16:creationId xmlns:a16="http://schemas.microsoft.com/office/drawing/2014/main" id="{1145EE91-27D2-4433-BA70-5E3A470521DF}"/>
                  </a:ext>
                </a:extLst>
              </p:cNvPr>
              <p:cNvSpPr/>
              <p:nvPr/>
            </p:nvSpPr>
            <p:spPr>
              <a:xfrm>
                <a:off x="6704653" y="2749259"/>
                <a:ext cx="293412" cy="363079"/>
              </a:xfrm>
              <a:custGeom>
                <a:avLst/>
                <a:gdLst>
                  <a:gd name="connsiteX0" fmla="*/ 371475 w 1600200"/>
                  <a:gd name="connsiteY0" fmla="*/ 0 h 1857375"/>
                  <a:gd name="connsiteX1" fmla="*/ 628650 w 1600200"/>
                  <a:gd name="connsiteY1" fmla="*/ 523875 h 1857375"/>
                  <a:gd name="connsiteX2" fmla="*/ 400050 w 1600200"/>
                  <a:gd name="connsiteY2" fmla="*/ 561975 h 1857375"/>
                  <a:gd name="connsiteX3" fmla="*/ 1019175 w 1600200"/>
                  <a:gd name="connsiteY3" fmla="*/ 1438275 h 1857375"/>
                  <a:gd name="connsiteX4" fmla="*/ 1219200 w 1600200"/>
                  <a:gd name="connsiteY4" fmla="*/ 1238250 h 1857375"/>
                  <a:gd name="connsiteX5" fmla="*/ 1600200 w 1600200"/>
                  <a:gd name="connsiteY5" fmla="*/ 1666875 h 1857375"/>
                  <a:gd name="connsiteX6" fmla="*/ 1038225 w 1600200"/>
                  <a:gd name="connsiteY6" fmla="*/ 1857375 h 1857375"/>
                  <a:gd name="connsiteX7" fmla="*/ 0 w 1600200"/>
                  <a:gd name="connsiteY7" fmla="*/ 314325 h 1857375"/>
                  <a:gd name="connsiteX8" fmla="*/ 371475 w 1600200"/>
                  <a:gd name="connsiteY8" fmla="*/ 0 h 1857375"/>
                  <a:gd name="connsiteX0" fmla="*/ 371475 w 1600200"/>
                  <a:gd name="connsiteY0" fmla="*/ 0 h 1917951"/>
                  <a:gd name="connsiteX1" fmla="*/ 628650 w 1600200"/>
                  <a:gd name="connsiteY1" fmla="*/ 584451 h 1917951"/>
                  <a:gd name="connsiteX2" fmla="*/ 400050 w 1600200"/>
                  <a:gd name="connsiteY2" fmla="*/ 622551 h 1917951"/>
                  <a:gd name="connsiteX3" fmla="*/ 1019175 w 1600200"/>
                  <a:gd name="connsiteY3" fmla="*/ 1498851 h 1917951"/>
                  <a:gd name="connsiteX4" fmla="*/ 1219200 w 1600200"/>
                  <a:gd name="connsiteY4" fmla="*/ 1298826 h 1917951"/>
                  <a:gd name="connsiteX5" fmla="*/ 1600200 w 1600200"/>
                  <a:gd name="connsiteY5" fmla="*/ 1727451 h 1917951"/>
                  <a:gd name="connsiteX6" fmla="*/ 1038225 w 1600200"/>
                  <a:gd name="connsiteY6" fmla="*/ 1917951 h 1917951"/>
                  <a:gd name="connsiteX7" fmla="*/ 0 w 1600200"/>
                  <a:gd name="connsiteY7" fmla="*/ 374901 h 1917951"/>
                  <a:gd name="connsiteX8" fmla="*/ 371475 w 1600200"/>
                  <a:gd name="connsiteY8" fmla="*/ 0 h 1917951"/>
                  <a:gd name="connsiteX0" fmla="*/ 371475 w 1600200"/>
                  <a:gd name="connsiteY0" fmla="*/ 1277 h 1919228"/>
                  <a:gd name="connsiteX1" fmla="*/ 628650 w 1600200"/>
                  <a:gd name="connsiteY1" fmla="*/ 585728 h 1919228"/>
                  <a:gd name="connsiteX2" fmla="*/ 400050 w 1600200"/>
                  <a:gd name="connsiteY2" fmla="*/ 623828 h 1919228"/>
                  <a:gd name="connsiteX3" fmla="*/ 1019175 w 1600200"/>
                  <a:gd name="connsiteY3" fmla="*/ 1500128 h 1919228"/>
                  <a:gd name="connsiteX4" fmla="*/ 1219200 w 1600200"/>
                  <a:gd name="connsiteY4" fmla="*/ 1300103 h 1919228"/>
                  <a:gd name="connsiteX5" fmla="*/ 1600200 w 1600200"/>
                  <a:gd name="connsiteY5" fmla="*/ 1728728 h 1919228"/>
                  <a:gd name="connsiteX6" fmla="*/ 1038225 w 1600200"/>
                  <a:gd name="connsiteY6" fmla="*/ 1919228 h 1919228"/>
                  <a:gd name="connsiteX7" fmla="*/ 0 w 1600200"/>
                  <a:gd name="connsiteY7" fmla="*/ 376178 h 1919228"/>
                  <a:gd name="connsiteX8" fmla="*/ 371475 w 1600200"/>
                  <a:gd name="connsiteY8" fmla="*/ 1277 h 1919228"/>
                  <a:gd name="connsiteX0" fmla="*/ 371475 w 1600200"/>
                  <a:gd name="connsiteY0" fmla="*/ 1277 h 1919228"/>
                  <a:gd name="connsiteX1" fmla="*/ 628650 w 1600200"/>
                  <a:gd name="connsiteY1" fmla="*/ 585728 h 1919228"/>
                  <a:gd name="connsiteX2" fmla="*/ 400050 w 1600200"/>
                  <a:gd name="connsiteY2" fmla="*/ 623828 h 1919228"/>
                  <a:gd name="connsiteX3" fmla="*/ 1019175 w 1600200"/>
                  <a:gd name="connsiteY3" fmla="*/ 1500128 h 1919228"/>
                  <a:gd name="connsiteX4" fmla="*/ 1219200 w 1600200"/>
                  <a:gd name="connsiteY4" fmla="*/ 1300103 h 1919228"/>
                  <a:gd name="connsiteX5" fmla="*/ 1600200 w 1600200"/>
                  <a:gd name="connsiteY5" fmla="*/ 1728728 h 1919228"/>
                  <a:gd name="connsiteX6" fmla="*/ 1038225 w 1600200"/>
                  <a:gd name="connsiteY6" fmla="*/ 1919228 h 1919228"/>
                  <a:gd name="connsiteX7" fmla="*/ 0 w 1600200"/>
                  <a:gd name="connsiteY7" fmla="*/ 376178 h 1919228"/>
                  <a:gd name="connsiteX8" fmla="*/ 371475 w 1600200"/>
                  <a:gd name="connsiteY8" fmla="*/ 1277 h 1919228"/>
                  <a:gd name="connsiteX0" fmla="*/ 371475 w 1600200"/>
                  <a:gd name="connsiteY0" fmla="*/ 1544 h 1919495"/>
                  <a:gd name="connsiteX1" fmla="*/ 628650 w 1600200"/>
                  <a:gd name="connsiteY1" fmla="*/ 585995 h 1919495"/>
                  <a:gd name="connsiteX2" fmla="*/ 400050 w 1600200"/>
                  <a:gd name="connsiteY2" fmla="*/ 624095 h 1919495"/>
                  <a:gd name="connsiteX3" fmla="*/ 1019175 w 1600200"/>
                  <a:gd name="connsiteY3" fmla="*/ 1500395 h 1919495"/>
                  <a:gd name="connsiteX4" fmla="*/ 1219200 w 1600200"/>
                  <a:gd name="connsiteY4" fmla="*/ 1300370 h 1919495"/>
                  <a:gd name="connsiteX5" fmla="*/ 1600200 w 1600200"/>
                  <a:gd name="connsiteY5" fmla="*/ 1728995 h 1919495"/>
                  <a:gd name="connsiteX6" fmla="*/ 1038225 w 1600200"/>
                  <a:gd name="connsiteY6" fmla="*/ 1919495 h 1919495"/>
                  <a:gd name="connsiteX7" fmla="*/ 0 w 1600200"/>
                  <a:gd name="connsiteY7" fmla="*/ 376445 h 1919495"/>
                  <a:gd name="connsiteX8" fmla="*/ 371475 w 1600200"/>
                  <a:gd name="connsiteY8" fmla="*/ 1544 h 1919495"/>
                  <a:gd name="connsiteX0" fmla="*/ 371475 w 1600200"/>
                  <a:gd name="connsiteY0" fmla="*/ 1487 h 1919438"/>
                  <a:gd name="connsiteX1" fmla="*/ 568075 w 1600200"/>
                  <a:gd name="connsiteY1" fmla="*/ 603245 h 1919438"/>
                  <a:gd name="connsiteX2" fmla="*/ 400050 w 1600200"/>
                  <a:gd name="connsiteY2" fmla="*/ 624038 h 1919438"/>
                  <a:gd name="connsiteX3" fmla="*/ 1019175 w 1600200"/>
                  <a:gd name="connsiteY3" fmla="*/ 1500338 h 1919438"/>
                  <a:gd name="connsiteX4" fmla="*/ 1219200 w 1600200"/>
                  <a:gd name="connsiteY4" fmla="*/ 1300313 h 1919438"/>
                  <a:gd name="connsiteX5" fmla="*/ 1600200 w 1600200"/>
                  <a:gd name="connsiteY5" fmla="*/ 1728938 h 1919438"/>
                  <a:gd name="connsiteX6" fmla="*/ 1038225 w 1600200"/>
                  <a:gd name="connsiteY6" fmla="*/ 1919438 h 1919438"/>
                  <a:gd name="connsiteX7" fmla="*/ 0 w 1600200"/>
                  <a:gd name="connsiteY7" fmla="*/ 376388 h 1919438"/>
                  <a:gd name="connsiteX8" fmla="*/ 371475 w 1600200"/>
                  <a:gd name="connsiteY8" fmla="*/ 1487 h 1919438"/>
                  <a:gd name="connsiteX0" fmla="*/ 371475 w 1600200"/>
                  <a:gd name="connsiteY0" fmla="*/ 1032 h 1918983"/>
                  <a:gd name="connsiteX1" fmla="*/ 568075 w 1600200"/>
                  <a:gd name="connsiteY1" fmla="*/ 602790 h 1918983"/>
                  <a:gd name="connsiteX2" fmla="*/ 400050 w 1600200"/>
                  <a:gd name="connsiteY2" fmla="*/ 623583 h 1918983"/>
                  <a:gd name="connsiteX3" fmla="*/ 1019175 w 1600200"/>
                  <a:gd name="connsiteY3" fmla="*/ 1499883 h 1918983"/>
                  <a:gd name="connsiteX4" fmla="*/ 1219200 w 1600200"/>
                  <a:gd name="connsiteY4" fmla="*/ 1299858 h 1918983"/>
                  <a:gd name="connsiteX5" fmla="*/ 1600200 w 1600200"/>
                  <a:gd name="connsiteY5" fmla="*/ 1728483 h 1918983"/>
                  <a:gd name="connsiteX6" fmla="*/ 1038225 w 1600200"/>
                  <a:gd name="connsiteY6" fmla="*/ 1918983 h 1918983"/>
                  <a:gd name="connsiteX7" fmla="*/ 0 w 1600200"/>
                  <a:gd name="connsiteY7" fmla="*/ 375933 h 1918983"/>
                  <a:gd name="connsiteX8" fmla="*/ 371475 w 1600200"/>
                  <a:gd name="connsiteY8" fmla="*/ 1032 h 1918983"/>
                  <a:gd name="connsiteX0" fmla="*/ 371475 w 1600200"/>
                  <a:gd name="connsiteY0" fmla="*/ 1088 h 1919039"/>
                  <a:gd name="connsiteX1" fmla="*/ 568075 w 1600200"/>
                  <a:gd name="connsiteY1" fmla="*/ 602846 h 1919039"/>
                  <a:gd name="connsiteX2" fmla="*/ 400050 w 1600200"/>
                  <a:gd name="connsiteY2" fmla="*/ 623639 h 1919039"/>
                  <a:gd name="connsiteX3" fmla="*/ 1019175 w 1600200"/>
                  <a:gd name="connsiteY3" fmla="*/ 1499939 h 1919039"/>
                  <a:gd name="connsiteX4" fmla="*/ 1219200 w 1600200"/>
                  <a:gd name="connsiteY4" fmla="*/ 1299914 h 1919039"/>
                  <a:gd name="connsiteX5" fmla="*/ 1600200 w 1600200"/>
                  <a:gd name="connsiteY5" fmla="*/ 1728539 h 1919039"/>
                  <a:gd name="connsiteX6" fmla="*/ 1038225 w 1600200"/>
                  <a:gd name="connsiteY6" fmla="*/ 1919039 h 1919039"/>
                  <a:gd name="connsiteX7" fmla="*/ 0 w 1600200"/>
                  <a:gd name="connsiteY7" fmla="*/ 375989 h 1919039"/>
                  <a:gd name="connsiteX8" fmla="*/ 371475 w 1600200"/>
                  <a:gd name="connsiteY8" fmla="*/ 1088 h 1919039"/>
                  <a:gd name="connsiteX0" fmla="*/ 371475 w 1600200"/>
                  <a:gd name="connsiteY0" fmla="*/ 1088 h 1919039"/>
                  <a:gd name="connsiteX1" fmla="*/ 568075 w 1600200"/>
                  <a:gd name="connsiteY1" fmla="*/ 602846 h 1919039"/>
                  <a:gd name="connsiteX2" fmla="*/ 400050 w 1600200"/>
                  <a:gd name="connsiteY2" fmla="*/ 623639 h 1919039"/>
                  <a:gd name="connsiteX3" fmla="*/ 1019175 w 1600200"/>
                  <a:gd name="connsiteY3" fmla="*/ 1499939 h 1919039"/>
                  <a:gd name="connsiteX4" fmla="*/ 1219200 w 1600200"/>
                  <a:gd name="connsiteY4" fmla="*/ 1299914 h 1919039"/>
                  <a:gd name="connsiteX5" fmla="*/ 1600200 w 1600200"/>
                  <a:gd name="connsiteY5" fmla="*/ 1728539 h 1919039"/>
                  <a:gd name="connsiteX6" fmla="*/ 1038225 w 1600200"/>
                  <a:gd name="connsiteY6" fmla="*/ 1919039 h 1919039"/>
                  <a:gd name="connsiteX7" fmla="*/ 0 w 1600200"/>
                  <a:gd name="connsiteY7" fmla="*/ 375989 h 1919039"/>
                  <a:gd name="connsiteX8" fmla="*/ 371475 w 1600200"/>
                  <a:gd name="connsiteY8" fmla="*/ 1088 h 1919039"/>
                  <a:gd name="connsiteX0" fmla="*/ 371475 w 1600200"/>
                  <a:gd name="connsiteY0" fmla="*/ 1118 h 1919069"/>
                  <a:gd name="connsiteX1" fmla="*/ 568075 w 1600200"/>
                  <a:gd name="connsiteY1" fmla="*/ 602876 h 1919069"/>
                  <a:gd name="connsiteX2" fmla="*/ 400050 w 1600200"/>
                  <a:gd name="connsiteY2" fmla="*/ 623669 h 1919069"/>
                  <a:gd name="connsiteX3" fmla="*/ 1019175 w 1600200"/>
                  <a:gd name="connsiteY3" fmla="*/ 1499969 h 1919069"/>
                  <a:gd name="connsiteX4" fmla="*/ 1219200 w 1600200"/>
                  <a:gd name="connsiteY4" fmla="*/ 1299944 h 1919069"/>
                  <a:gd name="connsiteX5" fmla="*/ 1600200 w 1600200"/>
                  <a:gd name="connsiteY5" fmla="*/ 1728569 h 1919069"/>
                  <a:gd name="connsiteX6" fmla="*/ 1038225 w 1600200"/>
                  <a:gd name="connsiteY6" fmla="*/ 1919069 h 1919069"/>
                  <a:gd name="connsiteX7" fmla="*/ 0 w 1600200"/>
                  <a:gd name="connsiteY7" fmla="*/ 376019 h 1919069"/>
                  <a:gd name="connsiteX8" fmla="*/ 371475 w 1600200"/>
                  <a:gd name="connsiteY8" fmla="*/ 1118 h 1919069"/>
                  <a:gd name="connsiteX0" fmla="*/ 371475 w 1600200"/>
                  <a:gd name="connsiteY0" fmla="*/ 1118 h 1919069"/>
                  <a:gd name="connsiteX1" fmla="*/ 568075 w 1600200"/>
                  <a:gd name="connsiteY1" fmla="*/ 602876 h 1919069"/>
                  <a:gd name="connsiteX2" fmla="*/ 408703 w 1600200"/>
                  <a:gd name="connsiteY2" fmla="*/ 643860 h 1919069"/>
                  <a:gd name="connsiteX3" fmla="*/ 1019175 w 1600200"/>
                  <a:gd name="connsiteY3" fmla="*/ 1499969 h 1919069"/>
                  <a:gd name="connsiteX4" fmla="*/ 1219200 w 1600200"/>
                  <a:gd name="connsiteY4" fmla="*/ 1299944 h 1919069"/>
                  <a:gd name="connsiteX5" fmla="*/ 1600200 w 1600200"/>
                  <a:gd name="connsiteY5" fmla="*/ 1728569 h 1919069"/>
                  <a:gd name="connsiteX6" fmla="*/ 1038225 w 1600200"/>
                  <a:gd name="connsiteY6" fmla="*/ 1919069 h 1919069"/>
                  <a:gd name="connsiteX7" fmla="*/ 0 w 1600200"/>
                  <a:gd name="connsiteY7" fmla="*/ 376019 h 1919069"/>
                  <a:gd name="connsiteX8" fmla="*/ 371475 w 1600200"/>
                  <a:gd name="connsiteY8" fmla="*/ 1118 h 1919069"/>
                  <a:gd name="connsiteX0" fmla="*/ 371475 w 1600200"/>
                  <a:gd name="connsiteY0" fmla="*/ 1118 h 1919069"/>
                  <a:gd name="connsiteX1" fmla="*/ 568075 w 1600200"/>
                  <a:gd name="connsiteY1" fmla="*/ 602876 h 1919069"/>
                  <a:gd name="connsiteX2" fmla="*/ 359666 w 1600200"/>
                  <a:gd name="connsiteY2" fmla="*/ 643860 h 1919069"/>
                  <a:gd name="connsiteX3" fmla="*/ 1019175 w 1600200"/>
                  <a:gd name="connsiteY3" fmla="*/ 1499969 h 1919069"/>
                  <a:gd name="connsiteX4" fmla="*/ 1219200 w 1600200"/>
                  <a:gd name="connsiteY4" fmla="*/ 1299944 h 1919069"/>
                  <a:gd name="connsiteX5" fmla="*/ 1600200 w 1600200"/>
                  <a:gd name="connsiteY5" fmla="*/ 1728569 h 1919069"/>
                  <a:gd name="connsiteX6" fmla="*/ 1038225 w 1600200"/>
                  <a:gd name="connsiteY6" fmla="*/ 1919069 h 1919069"/>
                  <a:gd name="connsiteX7" fmla="*/ 0 w 1600200"/>
                  <a:gd name="connsiteY7" fmla="*/ 376019 h 1919069"/>
                  <a:gd name="connsiteX8" fmla="*/ 371475 w 1600200"/>
                  <a:gd name="connsiteY8" fmla="*/ 1118 h 1919069"/>
                  <a:gd name="connsiteX0" fmla="*/ 371475 w 1600200"/>
                  <a:gd name="connsiteY0" fmla="*/ 1118 h 1919069"/>
                  <a:gd name="connsiteX1" fmla="*/ 568075 w 1600200"/>
                  <a:gd name="connsiteY1" fmla="*/ 602876 h 1919069"/>
                  <a:gd name="connsiteX2" fmla="*/ 374089 w 1600200"/>
                  <a:gd name="connsiteY2" fmla="*/ 646744 h 1919069"/>
                  <a:gd name="connsiteX3" fmla="*/ 1019175 w 1600200"/>
                  <a:gd name="connsiteY3" fmla="*/ 1499969 h 1919069"/>
                  <a:gd name="connsiteX4" fmla="*/ 1219200 w 1600200"/>
                  <a:gd name="connsiteY4" fmla="*/ 1299944 h 1919069"/>
                  <a:gd name="connsiteX5" fmla="*/ 1600200 w 1600200"/>
                  <a:gd name="connsiteY5" fmla="*/ 1728569 h 1919069"/>
                  <a:gd name="connsiteX6" fmla="*/ 1038225 w 1600200"/>
                  <a:gd name="connsiteY6" fmla="*/ 1919069 h 1919069"/>
                  <a:gd name="connsiteX7" fmla="*/ 0 w 1600200"/>
                  <a:gd name="connsiteY7" fmla="*/ 376019 h 1919069"/>
                  <a:gd name="connsiteX8" fmla="*/ 371475 w 1600200"/>
                  <a:gd name="connsiteY8" fmla="*/ 1118 h 1919069"/>
                  <a:gd name="connsiteX0" fmla="*/ 371475 w 1600200"/>
                  <a:gd name="connsiteY0" fmla="*/ 1118 h 1919069"/>
                  <a:gd name="connsiteX1" fmla="*/ 568075 w 1600200"/>
                  <a:gd name="connsiteY1" fmla="*/ 602876 h 1919069"/>
                  <a:gd name="connsiteX2" fmla="*/ 374089 w 1600200"/>
                  <a:gd name="connsiteY2" fmla="*/ 646744 h 1919069"/>
                  <a:gd name="connsiteX3" fmla="*/ 1019175 w 1600200"/>
                  <a:gd name="connsiteY3" fmla="*/ 1499969 h 1919069"/>
                  <a:gd name="connsiteX4" fmla="*/ 1219200 w 1600200"/>
                  <a:gd name="connsiteY4" fmla="*/ 1299944 h 1919069"/>
                  <a:gd name="connsiteX5" fmla="*/ 1600200 w 1600200"/>
                  <a:gd name="connsiteY5" fmla="*/ 1728569 h 1919069"/>
                  <a:gd name="connsiteX6" fmla="*/ 1038225 w 1600200"/>
                  <a:gd name="connsiteY6" fmla="*/ 1919069 h 1919069"/>
                  <a:gd name="connsiteX7" fmla="*/ 0 w 1600200"/>
                  <a:gd name="connsiteY7" fmla="*/ 376019 h 1919069"/>
                  <a:gd name="connsiteX8" fmla="*/ 371475 w 1600200"/>
                  <a:gd name="connsiteY8" fmla="*/ 1118 h 1919069"/>
                  <a:gd name="connsiteX0" fmla="*/ 371475 w 1600200"/>
                  <a:gd name="connsiteY0" fmla="*/ 1118 h 1919069"/>
                  <a:gd name="connsiteX1" fmla="*/ 568075 w 1600200"/>
                  <a:gd name="connsiteY1" fmla="*/ 602876 h 1919069"/>
                  <a:gd name="connsiteX2" fmla="*/ 374089 w 1600200"/>
                  <a:gd name="connsiteY2" fmla="*/ 646744 h 1919069"/>
                  <a:gd name="connsiteX3" fmla="*/ 1019175 w 1600200"/>
                  <a:gd name="connsiteY3" fmla="*/ 1499969 h 1919069"/>
                  <a:gd name="connsiteX4" fmla="*/ 1219200 w 1600200"/>
                  <a:gd name="connsiteY4" fmla="*/ 1299944 h 1919069"/>
                  <a:gd name="connsiteX5" fmla="*/ 1600200 w 1600200"/>
                  <a:gd name="connsiteY5" fmla="*/ 1728569 h 1919069"/>
                  <a:gd name="connsiteX6" fmla="*/ 1038225 w 1600200"/>
                  <a:gd name="connsiteY6" fmla="*/ 1919069 h 1919069"/>
                  <a:gd name="connsiteX7" fmla="*/ 0 w 1600200"/>
                  <a:gd name="connsiteY7" fmla="*/ 376019 h 1919069"/>
                  <a:gd name="connsiteX8" fmla="*/ 371475 w 1600200"/>
                  <a:gd name="connsiteY8" fmla="*/ 1118 h 1919069"/>
                  <a:gd name="connsiteX0" fmla="*/ 371475 w 1600200"/>
                  <a:gd name="connsiteY0" fmla="*/ 1118 h 1919069"/>
                  <a:gd name="connsiteX1" fmla="*/ 568075 w 1600200"/>
                  <a:gd name="connsiteY1" fmla="*/ 602876 h 1919069"/>
                  <a:gd name="connsiteX2" fmla="*/ 374089 w 1600200"/>
                  <a:gd name="connsiteY2" fmla="*/ 646744 h 1919069"/>
                  <a:gd name="connsiteX3" fmla="*/ 1019175 w 1600200"/>
                  <a:gd name="connsiteY3" fmla="*/ 1499969 h 1919069"/>
                  <a:gd name="connsiteX4" fmla="*/ 1219200 w 1600200"/>
                  <a:gd name="connsiteY4" fmla="*/ 1299944 h 1919069"/>
                  <a:gd name="connsiteX5" fmla="*/ 1600200 w 1600200"/>
                  <a:gd name="connsiteY5" fmla="*/ 1728569 h 1919069"/>
                  <a:gd name="connsiteX6" fmla="*/ 1038225 w 1600200"/>
                  <a:gd name="connsiteY6" fmla="*/ 1919069 h 1919069"/>
                  <a:gd name="connsiteX7" fmla="*/ 0 w 1600200"/>
                  <a:gd name="connsiteY7" fmla="*/ 376019 h 1919069"/>
                  <a:gd name="connsiteX8" fmla="*/ 371475 w 1600200"/>
                  <a:gd name="connsiteY8" fmla="*/ 1118 h 1919069"/>
                  <a:gd name="connsiteX0" fmla="*/ 371475 w 1600200"/>
                  <a:gd name="connsiteY0" fmla="*/ 1118 h 1919069"/>
                  <a:gd name="connsiteX1" fmla="*/ 568075 w 1600200"/>
                  <a:gd name="connsiteY1" fmla="*/ 602876 h 1919069"/>
                  <a:gd name="connsiteX2" fmla="*/ 374089 w 1600200"/>
                  <a:gd name="connsiteY2" fmla="*/ 646744 h 1919069"/>
                  <a:gd name="connsiteX3" fmla="*/ 1019175 w 1600200"/>
                  <a:gd name="connsiteY3" fmla="*/ 1499969 h 1919069"/>
                  <a:gd name="connsiteX4" fmla="*/ 1219200 w 1600200"/>
                  <a:gd name="connsiteY4" fmla="*/ 1299944 h 1919069"/>
                  <a:gd name="connsiteX5" fmla="*/ 1600200 w 1600200"/>
                  <a:gd name="connsiteY5" fmla="*/ 1728569 h 1919069"/>
                  <a:gd name="connsiteX6" fmla="*/ 1038225 w 1600200"/>
                  <a:gd name="connsiteY6" fmla="*/ 1919069 h 1919069"/>
                  <a:gd name="connsiteX7" fmla="*/ 0 w 1600200"/>
                  <a:gd name="connsiteY7" fmla="*/ 376019 h 1919069"/>
                  <a:gd name="connsiteX8" fmla="*/ 371475 w 1600200"/>
                  <a:gd name="connsiteY8" fmla="*/ 1118 h 1919069"/>
                  <a:gd name="connsiteX0" fmla="*/ 371475 w 1600200"/>
                  <a:gd name="connsiteY0" fmla="*/ 1118 h 1919069"/>
                  <a:gd name="connsiteX1" fmla="*/ 568075 w 1600200"/>
                  <a:gd name="connsiteY1" fmla="*/ 602876 h 1919069"/>
                  <a:gd name="connsiteX2" fmla="*/ 374089 w 1600200"/>
                  <a:gd name="connsiteY2" fmla="*/ 646744 h 1919069"/>
                  <a:gd name="connsiteX3" fmla="*/ 1019175 w 1600200"/>
                  <a:gd name="connsiteY3" fmla="*/ 1499969 h 1919069"/>
                  <a:gd name="connsiteX4" fmla="*/ 1219200 w 1600200"/>
                  <a:gd name="connsiteY4" fmla="*/ 1299944 h 1919069"/>
                  <a:gd name="connsiteX5" fmla="*/ 1600200 w 1600200"/>
                  <a:gd name="connsiteY5" fmla="*/ 1728569 h 1919069"/>
                  <a:gd name="connsiteX6" fmla="*/ 1038225 w 1600200"/>
                  <a:gd name="connsiteY6" fmla="*/ 1919069 h 1919069"/>
                  <a:gd name="connsiteX7" fmla="*/ 0 w 1600200"/>
                  <a:gd name="connsiteY7" fmla="*/ 376019 h 1919069"/>
                  <a:gd name="connsiteX8" fmla="*/ 371475 w 1600200"/>
                  <a:gd name="connsiteY8" fmla="*/ 1118 h 1919069"/>
                  <a:gd name="connsiteX0" fmla="*/ 371475 w 1600200"/>
                  <a:gd name="connsiteY0" fmla="*/ 1118 h 1919069"/>
                  <a:gd name="connsiteX1" fmla="*/ 568075 w 1600200"/>
                  <a:gd name="connsiteY1" fmla="*/ 602876 h 1919069"/>
                  <a:gd name="connsiteX2" fmla="*/ 374089 w 1600200"/>
                  <a:gd name="connsiteY2" fmla="*/ 646744 h 1919069"/>
                  <a:gd name="connsiteX3" fmla="*/ 1019175 w 1600200"/>
                  <a:gd name="connsiteY3" fmla="*/ 1499969 h 1919069"/>
                  <a:gd name="connsiteX4" fmla="*/ 1219200 w 1600200"/>
                  <a:gd name="connsiteY4" fmla="*/ 1299944 h 1919069"/>
                  <a:gd name="connsiteX5" fmla="*/ 1600200 w 1600200"/>
                  <a:gd name="connsiteY5" fmla="*/ 1728569 h 1919069"/>
                  <a:gd name="connsiteX6" fmla="*/ 1038225 w 1600200"/>
                  <a:gd name="connsiteY6" fmla="*/ 1919069 h 1919069"/>
                  <a:gd name="connsiteX7" fmla="*/ 0 w 1600200"/>
                  <a:gd name="connsiteY7" fmla="*/ 376019 h 1919069"/>
                  <a:gd name="connsiteX8" fmla="*/ 371475 w 1600200"/>
                  <a:gd name="connsiteY8" fmla="*/ 1118 h 1919069"/>
                  <a:gd name="connsiteX0" fmla="*/ 371475 w 1600200"/>
                  <a:gd name="connsiteY0" fmla="*/ 1118 h 1919069"/>
                  <a:gd name="connsiteX1" fmla="*/ 568075 w 1600200"/>
                  <a:gd name="connsiteY1" fmla="*/ 602876 h 1919069"/>
                  <a:gd name="connsiteX2" fmla="*/ 374089 w 1600200"/>
                  <a:gd name="connsiteY2" fmla="*/ 646744 h 1919069"/>
                  <a:gd name="connsiteX3" fmla="*/ 970138 w 1600200"/>
                  <a:gd name="connsiteY3" fmla="*/ 1517276 h 1919069"/>
                  <a:gd name="connsiteX4" fmla="*/ 1219200 w 1600200"/>
                  <a:gd name="connsiteY4" fmla="*/ 1299944 h 1919069"/>
                  <a:gd name="connsiteX5" fmla="*/ 1600200 w 1600200"/>
                  <a:gd name="connsiteY5" fmla="*/ 1728569 h 1919069"/>
                  <a:gd name="connsiteX6" fmla="*/ 1038225 w 1600200"/>
                  <a:gd name="connsiteY6" fmla="*/ 1919069 h 1919069"/>
                  <a:gd name="connsiteX7" fmla="*/ 0 w 1600200"/>
                  <a:gd name="connsiteY7" fmla="*/ 376019 h 1919069"/>
                  <a:gd name="connsiteX8" fmla="*/ 371475 w 1600200"/>
                  <a:gd name="connsiteY8" fmla="*/ 1118 h 1919069"/>
                  <a:gd name="connsiteX0" fmla="*/ 371475 w 1600200"/>
                  <a:gd name="connsiteY0" fmla="*/ 1118 h 1919069"/>
                  <a:gd name="connsiteX1" fmla="*/ 568075 w 1600200"/>
                  <a:gd name="connsiteY1" fmla="*/ 602876 h 1919069"/>
                  <a:gd name="connsiteX2" fmla="*/ 374089 w 1600200"/>
                  <a:gd name="connsiteY2" fmla="*/ 646744 h 1919069"/>
                  <a:gd name="connsiteX3" fmla="*/ 1010522 w 1600200"/>
                  <a:gd name="connsiteY3" fmla="*/ 1534584 h 1919069"/>
                  <a:gd name="connsiteX4" fmla="*/ 1219200 w 1600200"/>
                  <a:gd name="connsiteY4" fmla="*/ 1299944 h 1919069"/>
                  <a:gd name="connsiteX5" fmla="*/ 1600200 w 1600200"/>
                  <a:gd name="connsiteY5" fmla="*/ 1728569 h 1919069"/>
                  <a:gd name="connsiteX6" fmla="*/ 1038225 w 1600200"/>
                  <a:gd name="connsiteY6" fmla="*/ 1919069 h 1919069"/>
                  <a:gd name="connsiteX7" fmla="*/ 0 w 1600200"/>
                  <a:gd name="connsiteY7" fmla="*/ 376019 h 1919069"/>
                  <a:gd name="connsiteX8" fmla="*/ 371475 w 1600200"/>
                  <a:gd name="connsiteY8" fmla="*/ 1118 h 1919069"/>
                  <a:gd name="connsiteX0" fmla="*/ 371475 w 1600200"/>
                  <a:gd name="connsiteY0" fmla="*/ 1118 h 1919069"/>
                  <a:gd name="connsiteX1" fmla="*/ 568075 w 1600200"/>
                  <a:gd name="connsiteY1" fmla="*/ 602876 h 1919069"/>
                  <a:gd name="connsiteX2" fmla="*/ 374089 w 1600200"/>
                  <a:gd name="connsiteY2" fmla="*/ 646744 h 1919069"/>
                  <a:gd name="connsiteX3" fmla="*/ 996099 w 1600200"/>
                  <a:gd name="connsiteY3" fmla="*/ 1546122 h 1919069"/>
                  <a:gd name="connsiteX4" fmla="*/ 1219200 w 1600200"/>
                  <a:gd name="connsiteY4" fmla="*/ 1299944 h 1919069"/>
                  <a:gd name="connsiteX5" fmla="*/ 1600200 w 1600200"/>
                  <a:gd name="connsiteY5" fmla="*/ 1728569 h 1919069"/>
                  <a:gd name="connsiteX6" fmla="*/ 1038225 w 1600200"/>
                  <a:gd name="connsiteY6" fmla="*/ 1919069 h 1919069"/>
                  <a:gd name="connsiteX7" fmla="*/ 0 w 1600200"/>
                  <a:gd name="connsiteY7" fmla="*/ 376019 h 1919069"/>
                  <a:gd name="connsiteX8" fmla="*/ 371475 w 1600200"/>
                  <a:gd name="connsiteY8" fmla="*/ 1118 h 1919069"/>
                  <a:gd name="connsiteX0" fmla="*/ 371475 w 1600200"/>
                  <a:gd name="connsiteY0" fmla="*/ 1118 h 1919069"/>
                  <a:gd name="connsiteX1" fmla="*/ 568075 w 1600200"/>
                  <a:gd name="connsiteY1" fmla="*/ 602876 h 1919069"/>
                  <a:gd name="connsiteX2" fmla="*/ 374089 w 1600200"/>
                  <a:gd name="connsiteY2" fmla="*/ 646744 h 1919069"/>
                  <a:gd name="connsiteX3" fmla="*/ 987445 w 1600200"/>
                  <a:gd name="connsiteY3" fmla="*/ 1528815 h 1919069"/>
                  <a:gd name="connsiteX4" fmla="*/ 1219200 w 1600200"/>
                  <a:gd name="connsiteY4" fmla="*/ 1299944 h 1919069"/>
                  <a:gd name="connsiteX5" fmla="*/ 1600200 w 1600200"/>
                  <a:gd name="connsiteY5" fmla="*/ 1728569 h 1919069"/>
                  <a:gd name="connsiteX6" fmla="*/ 1038225 w 1600200"/>
                  <a:gd name="connsiteY6" fmla="*/ 1919069 h 1919069"/>
                  <a:gd name="connsiteX7" fmla="*/ 0 w 1600200"/>
                  <a:gd name="connsiteY7" fmla="*/ 376019 h 1919069"/>
                  <a:gd name="connsiteX8" fmla="*/ 371475 w 1600200"/>
                  <a:gd name="connsiteY8" fmla="*/ 1118 h 1919069"/>
                  <a:gd name="connsiteX0" fmla="*/ 371475 w 1600200"/>
                  <a:gd name="connsiteY0" fmla="*/ 1118 h 1919069"/>
                  <a:gd name="connsiteX1" fmla="*/ 568075 w 1600200"/>
                  <a:gd name="connsiteY1" fmla="*/ 602876 h 1919069"/>
                  <a:gd name="connsiteX2" fmla="*/ 374089 w 1600200"/>
                  <a:gd name="connsiteY2" fmla="*/ 646744 h 1919069"/>
                  <a:gd name="connsiteX3" fmla="*/ 987445 w 1600200"/>
                  <a:gd name="connsiteY3" fmla="*/ 1528815 h 1919069"/>
                  <a:gd name="connsiteX4" fmla="*/ 1219200 w 1600200"/>
                  <a:gd name="connsiteY4" fmla="*/ 1299944 h 1919069"/>
                  <a:gd name="connsiteX5" fmla="*/ 1600200 w 1600200"/>
                  <a:gd name="connsiteY5" fmla="*/ 1728569 h 1919069"/>
                  <a:gd name="connsiteX6" fmla="*/ 1038225 w 1600200"/>
                  <a:gd name="connsiteY6" fmla="*/ 1919069 h 1919069"/>
                  <a:gd name="connsiteX7" fmla="*/ 0 w 1600200"/>
                  <a:gd name="connsiteY7" fmla="*/ 376019 h 1919069"/>
                  <a:gd name="connsiteX8" fmla="*/ 371475 w 1600200"/>
                  <a:gd name="connsiteY8" fmla="*/ 1118 h 1919069"/>
                  <a:gd name="connsiteX0" fmla="*/ 371475 w 1600200"/>
                  <a:gd name="connsiteY0" fmla="*/ 1118 h 1919069"/>
                  <a:gd name="connsiteX1" fmla="*/ 568075 w 1600200"/>
                  <a:gd name="connsiteY1" fmla="*/ 602876 h 1919069"/>
                  <a:gd name="connsiteX2" fmla="*/ 374089 w 1600200"/>
                  <a:gd name="connsiteY2" fmla="*/ 646744 h 1919069"/>
                  <a:gd name="connsiteX3" fmla="*/ 987445 w 1600200"/>
                  <a:gd name="connsiteY3" fmla="*/ 1528815 h 1919069"/>
                  <a:gd name="connsiteX4" fmla="*/ 1219200 w 1600200"/>
                  <a:gd name="connsiteY4" fmla="*/ 1299944 h 1919069"/>
                  <a:gd name="connsiteX5" fmla="*/ 1600200 w 1600200"/>
                  <a:gd name="connsiteY5" fmla="*/ 1728569 h 1919069"/>
                  <a:gd name="connsiteX6" fmla="*/ 1038225 w 1600200"/>
                  <a:gd name="connsiteY6" fmla="*/ 1919069 h 1919069"/>
                  <a:gd name="connsiteX7" fmla="*/ 0 w 1600200"/>
                  <a:gd name="connsiteY7" fmla="*/ 376019 h 1919069"/>
                  <a:gd name="connsiteX8" fmla="*/ 371475 w 1600200"/>
                  <a:gd name="connsiteY8" fmla="*/ 1118 h 1919069"/>
                  <a:gd name="connsiteX0" fmla="*/ 371475 w 1600200"/>
                  <a:gd name="connsiteY0" fmla="*/ 1118 h 1919069"/>
                  <a:gd name="connsiteX1" fmla="*/ 568075 w 1600200"/>
                  <a:gd name="connsiteY1" fmla="*/ 602876 h 1919069"/>
                  <a:gd name="connsiteX2" fmla="*/ 374089 w 1600200"/>
                  <a:gd name="connsiteY2" fmla="*/ 646744 h 1919069"/>
                  <a:gd name="connsiteX3" fmla="*/ 987445 w 1600200"/>
                  <a:gd name="connsiteY3" fmla="*/ 1528815 h 1919069"/>
                  <a:gd name="connsiteX4" fmla="*/ 1219200 w 1600200"/>
                  <a:gd name="connsiteY4" fmla="*/ 1299944 h 1919069"/>
                  <a:gd name="connsiteX5" fmla="*/ 1600200 w 1600200"/>
                  <a:gd name="connsiteY5" fmla="*/ 1728569 h 1919069"/>
                  <a:gd name="connsiteX6" fmla="*/ 1038225 w 1600200"/>
                  <a:gd name="connsiteY6" fmla="*/ 1919069 h 1919069"/>
                  <a:gd name="connsiteX7" fmla="*/ 0 w 1600200"/>
                  <a:gd name="connsiteY7" fmla="*/ 376019 h 1919069"/>
                  <a:gd name="connsiteX8" fmla="*/ 371475 w 1600200"/>
                  <a:gd name="connsiteY8" fmla="*/ 1118 h 1919069"/>
                  <a:gd name="connsiteX0" fmla="*/ 371475 w 1600200"/>
                  <a:gd name="connsiteY0" fmla="*/ 1118 h 1919069"/>
                  <a:gd name="connsiteX1" fmla="*/ 568075 w 1600200"/>
                  <a:gd name="connsiteY1" fmla="*/ 602876 h 1919069"/>
                  <a:gd name="connsiteX2" fmla="*/ 374089 w 1600200"/>
                  <a:gd name="connsiteY2" fmla="*/ 646744 h 1919069"/>
                  <a:gd name="connsiteX3" fmla="*/ 987445 w 1600200"/>
                  <a:gd name="connsiteY3" fmla="*/ 1528815 h 1919069"/>
                  <a:gd name="connsiteX4" fmla="*/ 1173048 w 1600200"/>
                  <a:gd name="connsiteY4" fmla="*/ 1311482 h 1919069"/>
                  <a:gd name="connsiteX5" fmla="*/ 1600200 w 1600200"/>
                  <a:gd name="connsiteY5" fmla="*/ 1728569 h 1919069"/>
                  <a:gd name="connsiteX6" fmla="*/ 1038225 w 1600200"/>
                  <a:gd name="connsiteY6" fmla="*/ 1919069 h 1919069"/>
                  <a:gd name="connsiteX7" fmla="*/ 0 w 1600200"/>
                  <a:gd name="connsiteY7" fmla="*/ 376019 h 1919069"/>
                  <a:gd name="connsiteX8" fmla="*/ 371475 w 1600200"/>
                  <a:gd name="connsiteY8" fmla="*/ 1118 h 1919069"/>
                  <a:gd name="connsiteX0" fmla="*/ 371475 w 1600200"/>
                  <a:gd name="connsiteY0" fmla="*/ 1118 h 1919069"/>
                  <a:gd name="connsiteX1" fmla="*/ 568075 w 1600200"/>
                  <a:gd name="connsiteY1" fmla="*/ 602876 h 1919069"/>
                  <a:gd name="connsiteX2" fmla="*/ 374089 w 1600200"/>
                  <a:gd name="connsiteY2" fmla="*/ 646744 h 1919069"/>
                  <a:gd name="connsiteX3" fmla="*/ 987445 w 1600200"/>
                  <a:gd name="connsiteY3" fmla="*/ 1528815 h 1919069"/>
                  <a:gd name="connsiteX4" fmla="*/ 1173048 w 1600200"/>
                  <a:gd name="connsiteY4" fmla="*/ 1311482 h 1919069"/>
                  <a:gd name="connsiteX5" fmla="*/ 1600200 w 1600200"/>
                  <a:gd name="connsiteY5" fmla="*/ 1728569 h 1919069"/>
                  <a:gd name="connsiteX6" fmla="*/ 1038225 w 1600200"/>
                  <a:gd name="connsiteY6" fmla="*/ 1919069 h 1919069"/>
                  <a:gd name="connsiteX7" fmla="*/ 0 w 1600200"/>
                  <a:gd name="connsiteY7" fmla="*/ 376019 h 1919069"/>
                  <a:gd name="connsiteX8" fmla="*/ 371475 w 1600200"/>
                  <a:gd name="connsiteY8" fmla="*/ 1118 h 1919069"/>
                  <a:gd name="connsiteX0" fmla="*/ 371475 w 1600200"/>
                  <a:gd name="connsiteY0" fmla="*/ 1118 h 1919069"/>
                  <a:gd name="connsiteX1" fmla="*/ 568075 w 1600200"/>
                  <a:gd name="connsiteY1" fmla="*/ 602876 h 1919069"/>
                  <a:gd name="connsiteX2" fmla="*/ 374089 w 1600200"/>
                  <a:gd name="connsiteY2" fmla="*/ 646744 h 1919069"/>
                  <a:gd name="connsiteX3" fmla="*/ 987445 w 1600200"/>
                  <a:gd name="connsiteY3" fmla="*/ 1528815 h 1919069"/>
                  <a:gd name="connsiteX4" fmla="*/ 1173048 w 1600200"/>
                  <a:gd name="connsiteY4" fmla="*/ 1311482 h 1919069"/>
                  <a:gd name="connsiteX5" fmla="*/ 1600200 w 1600200"/>
                  <a:gd name="connsiteY5" fmla="*/ 1728569 h 1919069"/>
                  <a:gd name="connsiteX6" fmla="*/ 1038225 w 1600200"/>
                  <a:gd name="connsiteY6" fmla="*/ 1919069 h 1919069"/>
                  <a:gd name="connsiteX7" fmla="*/ 0 w 1600200"/>
                  <a:gd name="connsiteY7" fmla="*/ 376019 h 1919069"/>
                  <a:gd name="connsiteX8" fmla="*/ 371475 w 1600200"/>
                  <a:gd name="connsiteY8" fmla="*/ 1118 h 1919069"/>
                  <a:gd name="connsiteX0" fmla="*/ 371475 w 1600200"/>
                  <a:gd name="connsiteY0" fmla="*/ 1118 h 1919069"/>
                  <a:gd name="connsiteX1" fmla="*/ 568075 w 1600200"/>
                  <a:gd name="connsiteY1" fmla="*/ 602876 h 1919069"/>
                  <a:gd name="connsiteX2" fmla="*/ 374089 w 1600200"/>
                  <a:gd name="connsiteY2" fmla="*/ 646744 h 1919069"/>
                  <a:gd name="connsiteX3" fmla="*/ 987445 w 1600200"/>
                  <a:gd name="connsiteY3" fmla="*/ 1528815 h 1919069"/>
                  <a:gd name="connsiteX4" fmla="*/ 1173048 w 1600200"/>
                  <a:gd name="connsiteY4" fmla="*/ 1311482 h 1919069"/>
                  <a:gd name="connsiteX5" fmla="*/ 1600200 w 1600200"/>
                  <a:gd name="connsiteY5" fmla="*/ 1728569 h 1919069"/>
                  <a:gd name="connsiteX6" fmla="*/ 1038225 w 1600200"/>
                  <a:gd name="connsiteY6" fmla="*/ 1919069 h 1919069"/>
                  <a:gd name="connsiteX7" fmla="*/ 0 w 1600200"/>
                  <a:gd name="connsiteY7" fmla="*/ 376019 h 1919069"/>
                  <a:gd name="connsiteX8" fmla="*/ 371475 w 1600200"/>
                  <a:gd name="connsiteY8" fmla="*/ 1118 h 1919069"/>
                  <a:gd name="connsiteX0" fmla="*/ 371475 w 1588662"/>
                  <a:gd name="connsiteY0" fmla="*/ 1118 h 1919069"/>
                  <a:gd name="connsiteX1" fmla="*/ 568075 w 1588662"/>
                  <a:gd name="connsiteY1" fmla="*/ 602876 h 1919069"/>
                  <a:gd name="connsiteX2" fmla="*/ 374089 w 1588662"/>
                  <a:gd name="connsiteY2" fmla="*/ 646744 h 1919069"/>
                  <a:gd name="connsiteX3" fmla="*/ 987445 w 1588662"/>
                  <a:gd name="connsiteY3" fmla="*/ 1528815 h 1919069"/>
                  <a:gd name="connsiteX4" fmla="*/ 1173048 w 1588662"/>
                  <a:gd name="connsiteY4" fmla="*/ 1311482 h 1919069"/>
                  <a:gd name="connsiteX5" fmla="*/ 1588662 w 1588662"/>
                  <a:gd name="connsiteY5" fmla="*/ 1699723 h 1919069"/>
                  <a:gd name="connsiteX6" fmla="*/ 1038225 w 1588662"/>
                  <a:gd name="connsiteY6" fmla="*/ 1919069 h 1919069"/>
                  <a:gd name="connsiteX7" fmla="*/ 0 w 1588662"/>
                  <a:gd name="connsiteY7" fmla="*/ 376019 h 1919069"/>
                  <a:gd name="connsiteX8" fmla="*/ 371475 w 1588662"/>
                  <a:gd name="connsiteY8" fmla="*/ 1118 h 1919069"/>
                  <a:gd name="connsiteX0" fmla="*/ 371475 w 1600166"/>
                  <a:gd name="connsiteY0" fmla="*/ 1118 h 1919069"/>
                  <a:gd name="connsiteX1" fmla="*/ 568075 w 1600166"/>
                  <a:gd name="connsiteY1" fmla="*/ 602876 h 1919069"/>
                  <a:gd name="connsiteX2" fmla="*/ 374089 w 1600166"/>
                  <a:gd name="connsiteY2" fmla="*/ 646744 h 1919069"/>
                  <a:gd name="connsiteX3" fmla="*/ 987445 w 1600166"/>
                  <a:gd name="connsiteY3" fmla="*/ 1528815 h 1919069"/>
                  <a:gd name="connsiteX4" fmla="*/ 1173048 w 1600166"/>
                  <a:gd name="connsiteY4" fmla="*/ 1311482 h 1919069"/>
                  <a:gd name="connsiteX5" fmla="*/ 1588662 w 1600166"/>
                  <a:gd name="connsiteY5" fmla="*/ 1699723 h 1919069"/>
                  <a:gd name="connsiteX6" fmla="*/ 1038225 w 1600166"/>
                  <a:gd name="connsiteY6" fmla="*/ 1919069 h 1919069"/>
                  <a:gd name="connsiteX7" fmla="*/ 0 w 1600166"/>
                  <a:gd name="connsiteY7" fmla="*/ 376019 h 1919069"/>
                  <a:gd name="connsiteX8" fmla="*/ 371475 w 1600166"/>
                  <a:gd name="connsiteY8" fmla="*/ 1118 h 1919069"/>
                  <a:gd name="connsiteX0" fmla="*/ 371475 w 1600166"/>
                  <a:gd name="connsiteY0" fmla="*/ 1118 h 1919069"/>
                  <a:gd name="connsiteX1" fmla="*/ 568075 w 1600166"/>
                  <a:gd name="connsiteY1" fmla="*/ 602876 h 1919069"/>
                  <a:gd name="connsiteX2" fmla="*/ 374089 w 1600166"/>
                  <a:gd name="connsiteY2" fmla="*/ 646744 h 1919069"/>
                  <a:gd name="connsiteX3" fmla="*/ 987445 w 1600166"/>
                  <a:gd name="connsiteY3" fmla="*/ 1528815 h 1919069"/>
                  <a:gd name="connsiteX4" fmla="*/ 1173048 w 1600166"/>
                  <a:gd name="connsiteY4" fmla="*/ 1311482 h 1919069"/>
                  <a:gd name="connsiteX5" fmla="*/ 1588662 w 1600166"/>
                  <a:gd name="connsiteY5" fmla="*/ 1699723 h 1919069"/>
                  <a:gd name="connsiteX6" fmla="*/ 1038225 w 1600166"/>
                  <a:gd name="connsiteY6" fmla="*/ 1919069 h 1919069"/>
                  <a:gd name="connsiteX7" fmla="*/ 0 w 1600166"/>
                  <a:gd name="connsiteY7" fmla="*/ 376019 h 1919069"/>
                  <a:gd name="connsiteX8" fmla="*/ 371475 w 1600166"/>
                  <a:gd name="connsiteY8" fmla="*/ 1118 h 1919069"/>
                  <a:gd name="connsiteX0" fmla="*/ 371475 w 1596260"/>
                  <a:gd name="connsiteY0" fmla="*/ 1118 h 1919069"/>
                  <a:gd name="connsiteX1" fmla="*/ 568075 w 1596260"/>
                  <a:gd name="connsiteY1" fmla="*/ 602876 h 1919069"/>
                  <a:gd name="connsiteX2" fmla="*/ 374089 w 1596260"/>
                  <a:gd name="connsiteY2" fmla="*/ 646744 h 1919069"/>
                  <a:gd name="connsiteX3" fmla="*/ 987445 w 1596260"/>
                  <a:gd name="connsiteY3" fmla="*/ 1528815 h 1919069"/>
                  <a:gd name="connsiteX4" fmla="*/ 1173048 w 1596260"/>
                  <a:gd name="connsiteY4" fmla="*/ 1311482 h 1919069"/>
                  <a:gd name="connsiteX5" fmla="*/ 1588662 w 1596260"/>
                  <a:gd name="connsiteY5" fmla="*/ 1699723 h 1919069"/>
                  <a:gd name="connsiteX6" fmla="*/ 1038225 w 1596260"/>
                  <a:gd name="connsiteY6" fmla="*/ 1919069 h 1919069"/>
                  <a:gd name="connsiteX7" fmla="*/ 0 w 1596260"/>
                  <a:gd name="connsiteY7" fmla="*/ 376019 h 1919069"/>
                  <a:gd name="connsiteX8" fmla="*/ 371475 w 1596260"/>
                  <a:gd name="connsiteY8" fmla="*/ 1118 h 1919069"/>
                  <a:gd name="connsiteX0" fmla="*/ 371475 w 1596260"/>
                  <a:gd name="connsiteY0" fmla="*/ 1118 h 1919069"/>
                  <a:gd name="connsiteX1" fmla="*/ 568075 w 1596260"/>
                  <a:gd name="connsiteY1" fmla="*/ 602876 h 1919069"/>
                  <a:gd name="connsiteX2" fmla="*/ 374089 w 1596260"/>
                  <a:gd name="connsiteY2" fmla="*/ 646744 h 1919069"/>
                  <a:gd name="connsiteX3" fmla="*/ 987445 w 1596260"/>
                  <a:gd name="connsiteY3" fmla="*/ 1528815 h 1919069"/>
                  <a:gd name="connsiteX4" fmla="*/ 1173048 w 1596260"/>
                  <a:gd name="connsiteY4" fmla="*/ 1311482 h 1919069"/>
                  <a:gd name="connsiteX5" fmla="*/ 1588662 w 1596260"/>
                  <a:gd name="connsiteY5" fmla="*/ 1699723 h 1919069"/>
                  <a:gd name="connsiteX6" fmla="*/ 1038225 w 1596260"/>
                  <a:gd name="connsiteY6" fmla="*/ 1919069 h 1919069"/>
                  <a:gd name="connsiteX7" fmla="*/ 0 w 1596260"/>
                  <a:gd name="connsiteY7" fmla="*/ 376019 h 1919069"/>
                  <a:gd name="connsiteX8" fmla="*/ 371475 w 1596260"/>
                  <a:gd name="connsiteY8" fmla="*/ 1118 h 1919069"/>
                  <a:gd name="connsiteX0" fmla="*/ 371475 w 1596260"/>
                  <a:gd name="connsiteY0" fmla="*/ 1118 h 1946976"/>
                  <a:gd name="connsiteX1" fmla="*/ 568075 w 1596260"/>
                  <a:gd name="connsiteY1" fmla="*/ 602876 h 1946976"/>
                  <a:gd name="connsiteX2" fmla="*/ 374089 w 1596260"/>
                  <a:gd name="connsiteY2" fmla="*/ 646744 h 1946976"/>
                  <a:gd name="connsiteX3" fmla="*/ 987445 w 1596260"/>
                  <a:gd name="connsiteY3" fmla="*/ 1528815 h 1946976"/>
                  <a:gd name="connsiteX4" fmla="*/ 1173048 w 1596260"/>
                  <a:gd name="connsiteY4" fmla="*/ 1311482 h 1946976"/>
                  <a:gd name="connsiteX5" fmla="*/ 1588662 w 1596260"/>
                  <a:gd name="connsiteY5" fmla="*/ 1699723 h 1946976"/>
                  <a:gd name="connsiteX6" fmla="*/ 1038225 w 1596260"/>
                  <a:gd name="connsiteY6" fmla="*/ 1919069 h 1946976"/>
                  <a:gd name="connsiteX7" fmla="*/ 0 w 1596260"/>
                  <a:gd name="connsiteY7" fmla="*/ 376019 h 1946976"/>
                  <a:gd name="connsiteX8" fmla="*/ 371475 w 1596260"/>
                  <a:gd name="connsiteY8" fmla="*/ 1118 h 1946976"/>
                  <a:gd name="connsiteX0" fmla="*/ 357053 w 1581838"/>
                  <a:gd name="connsiteY0" fmla="*/ 1118 h 1946976"/>
                  <a:gd name="connsiteX1" fmla="*/ 553653 w 1581838"/>
                  <a:gd name="connsiteY1" fmla="*/ 602876 h 1946976"/>
                  <a:gd name="connsiteX2" fmla="*/ 359667 w 1581838"/>
                  <a:gd name="connsiteY2" fmla="*/ 646744 h 1946976"/>
                  <a:gd name="connsiteX3" fmla="*/ 973023 w 1581838"/>
                  <a:gd name="connsiteY3" fmla="*/ 1528815 h 1946976"/>
                  <a:gd name="connsiteX4" fmla="*/ 1158626 w 1581838"/>
                  <a:gd name="connsiteY4" fmla="*/ 1311482 h 1946976"/>
                  <a:gd name="connsiteX5" fmla="*/ 1574240 w 1581838"/>
                  <a:gd name="connsiteY5" fmla="*/ 1699723 h 1946976"/>
                  <a:gd name="connsiteX6" fmla="*/ 1023803 w 1581838"/>
                  <a:gd name="connsiteY6" fmla="*/ 1919069 h 1946976"/>
                  <a:gd name="connsiteX7" fmla="*/ 0 w 1581838"/>
                  <a:gd name="connsiteY7" fmla="*/ 378903 h 1946976"/>
                  <a:gd name="connsiteX8" fmla="*/ 357053 w 1581838"/>
                  <a:gd name="connsiteY8" fmla="*/ 1118 h 1946976"/>
                  <a:gd name="connsiteX0" fmla="*/ 357053 w 1581838"/>
                  <a:gd name="connsiteY0" fmla="*/ 1118 h 1946976"/>
                  <a:gd name="connsiteX1" fmla="*/ 553653 w 1581838"/>
                  <a:gd name="connsiteY1" fmla="*/ 602876 h 1946976"/>
                  <a:gd name="connsiteX2" fmla="*/ 359667 w 1581838"/>
                  <a:gd name="connsiteY2" fmla="*/ 646744 h 1946976"/>
                  <a:gd name="connsiteX3" fmla="*/ 973023 w 1581838"/>
                  <a:gd name="connsiteY3" fmla="*/ 1528815 h 1946976"/>
                  <a:gd name="connsiteX4" fmla="*/ 1158626 w 1581838"/>
                  <a:gd name="connsiteY4" fmla="*/ 1311482 h 1946976"/>
                  <a:gd name="connsiteX5" fmla="*/ 1574240 w 1581838"/>
                  <a:gd name="connsiteY5" fmla="*/ 1699723 h 1946976"/>
                  <a:gd name="connsiteX6" fmla="*/ 1023803 w 1581838"/>
                  <a:gd name="connsiteY6" fmla="*/ 1919069 h 1946976"/>
                  <a:gd name="connsiteX7" fmla="*/ 0 w 1581838"/>
                  <a:gd name="connsiteY7" fmla="*/ 378903 h 1946976"/>
                  <a:gd name="connsiteX8" fmla="*/ 357053 w 1581838"/>
                  <a:gd name="connsiteY8" fmla="*/ 1118 h 1946976"/>
                  <a:gd name="connsiteX0" fmla="*/ 357053 w 1581838"/>
                  <a:gd name="connsiteY0" fmla="*/ 1118 h 1946976"/>
                  <a:gd name="connsiteX1" fmla="*/ 553653 w 1581838"/>
                  <a:gd name="connsiteY1" fmla="*/ 602876 h 1946976"/>
                  <a:gd name="connsiteX2" fmla="*/ 359667 w 1581838"/>
                  <a:gd name="connsiteY2" fmla="*/ 646744 h 1946976"/>
                  <a:gd name="connsiteX3" fmla="*/ 973023 w 1581838"/>
                  <a:gd name="connsiteY3" fmla="*/ 1528815 h 1946976"/>
                  <a:gd name="connsiteX4" fmla="*/ 1158626 w 1581838"/>
                  <a:gd name="connsiteY4" fmla="*/ 1311482 h 1946976"/>
                  <a:gd name="connsiteX5" fmla="*/ 1574240 w 1581838"/>
                  <a:gd name="connsiteY5" fmla="*/ 1699723 h 1946976"/>
                  <a:gd name="connsiteX6" fmla="*/ 1023803 w 1581838"/>
                  <a:gd name="connsiteY6" fmla="*/ 1919069 h 1946976"/>
                  <a:gd name="connsiteX7" fmla="*/ 0 w 1581838"/>
                  <a:gd name="connsiteY7" fmla="*/ 378903 h 1946976"/>
                  <a:gd name="connsiteX8" fmla="*/ 357053 w 1581838"/>
                  <a:gd name="connsiteY8" fmla="*/ 1118 h 1946976"/>
                  <a:gd name="connsiteX0" fmla="*/ 333976 w 1558761"/>
                  <a:gd name="connsiteY0" fmla="*/ 1118 h 1946976"/>
                  <a:gd name="connsiteX1" fmla="*/ 530576 w 1558761"/>
                  <a:gd name="connsiteY1" fmla="*/ 602876 h 1946976"/>
                  <a:gd name="connsiteX2" fmla="*/ 336590 w 1558761"/>
                  <a:gd name="connsiteY2" fmla="*/ 646744 h 1946976"/>
                  <a:gd name="connsiteX3" fmla="*/ 949946 w 1558761"/>
                  <a:gd name="connsiteY3" fmla="*/ 1528815 h 1946976"/>
                  <a:gd name="connsiteX4" fmla="*/ 1135549 w 1558761"/>
                  <a:gd name="connsiteY4" fmla="*/ 1311482 h 1946976"/>
                  <a:gd name="connsiteX5" fmla="*/ 1551163 w 1558761"/>
                  <a:gd name="connsiteY5" fmla="*/ 1699723 h 1946976"/>
                  <a:gd name="connsiteX6" fmla="*/ 1000726 w 1558761"/>
                  <a:gd name="connsiteY6" fmla="*/ 1919069 h 1946976"/>
                  <a:gd name="connsiteX7" fmla="*/ 0 w 1558761"/>
                  <a:gd name="connsiteY7" fmla="*/ 390441 h 1946976"/>
                  <a:gd name="connsiteX8" fmla="*/ 333976 w 1558761"/>
                  <a:gd name="connsiteY8" fmla="*/ 1118 h 1946976"/>
                  <a:gd name="connsiteX0" fmla="*/ 335877 w 1560662"/>
                  <a:gd name="connsiteY0" fmla="*/ 1118 h 1946976"/>
                  <a:gd name="connsiteX1" fmla="*/ 532477 w 1560662"/>
                  <a:gd name="connsiteY1" fmla="*/ 602876 h 1946976"/>
                  <a:gd name="connsiteX2" fmla="*/ 338491 w 1560662"/>
                  <a:gd name="connsiteY2" fmla="*/ 646744 h 1946976"/>
                  <a:gd name="connsiteX3" fmla="*/ 951847 w 1560662"/>
                  <a:gd name="connsiteY3" fmla="*/ 1528815 h 1946976"/>
                  <a:gd name="connsiteX4" fmla="*/ 1137450 w 1560662"/>
                  <a:gd name="connsiteY4" fmla="*/ 1311482 h 1946976"/>
                  <a:gd name="connsiteX5" fmla="*/ 1553064 w 1560662"/>
                  <a:gd name="connsiteY5" fmla="*/ 1699723 h 1946976"/>
                  <a:gd name="connsiteX6" fmla="*/ 1002627 w 1560662"/>
                  <a:gd name="connsiteY6" fmla="*/ 1919069 h 1946976"/>
                  <a:gd name="connsiteX7" fmla="*/ 1901 w 1560662"/>
                  <a:gd name="connsiteY7" fmla="*/ 390441 h 1946976"/>
                  <a:gd name="connsiteX8" fmla="*/ 335877 w 1560662"/>
                  <a:gd name="connsiteY8" fmla="*/ 1118 h 1946976"/>
                  <a:gd name="connsiteX0" fmla="*/ 335877 w 1560662"/>
                  <a:gd name="connsiteY0" fmla="*/ 1118 h 1946976"/>
                  <a:gd name="connsiteX1" fmla="*/ 532477 w 1560662"/>
                  <a:gd name="connsiteY1" fmla="*/ 602876 h 1946976"/>
                  <a:gd name="connsiteX2" fmla="*/ 338491 w 1560662"/>
                  <a:gd name="connsiteY2" fmla="*/ 646744 h 1946976"/>
                  <a:gd name="connsiteX3" fmla="*/ 951847 w 1560662"/>
                  <a:gd name="connsiteY3" fmla="*/ 1528815 h 1946976"/>
                  <a:gd name="connsiteX4" fmla="*/ 1137450 w 1560662"/>
                  <a:gd name="connsiteY4" fmla="*/ 1311482 h 1946976"/>
                  <a:gd name="connsiteX5" fmla="*/ 1553064 w 1560662"/>
                  <a:gd name="connsiteY5" fmla="*/ 1699723 h 1946976"/>
                  <a:gd name="connsiteX6" fmla="*/ 1002627 w 1560662"/>
                  <a:gd name="connsiteY6" fmla="*/ 1919069 h 1946976"/>
                  <a:gd name="connsiteX7" fmla="*/ 1901 w 1560662"/>
                  <a:gd name="connsiteY7" fmla="*/ 390441 h 1946976"/>
                  <a:gd name="connsiteX8" fmla="*/ 335877 w 1560662"/>
                  <a:gd name="connsiteY8" fmla="*/ 1118 h 1946976"/>
                  <a:gd name="connsiteX0" fmla="*/ 335877 w 1560662"/>
                  <a:gd name="connsiteY0" fmla="*/ 1118 h 1946976"/>
                  <a:gd name="connsiteX1" fmla="*/ 532477 w 1560662"/>
                  <a:gd name="connsiteY1" fmla="*/ 602876 h 1946976"/>
                  <a:gd name="connsiteX2" fmla="*/ 338491 w 1560662"/>
                  <a:gd name="connsiteY2" fmla="*/ 646744 h 1946976"/>
                  <a:gd name="connsiteX3" fmla="*/ 951847 w 1560662"/>
                  <a:gd name="connsiteY3" fmla="*/ 1528815 h 1946976"/>
                  <a:gd name="connsiteX4" fmla="*/ 1137450 w 1560662"/>
                  <a:gd name="connsiteY4" fmla="*/ 1311482 h 1946976"/>
                  <a:gd name="connsiteX5" fmla="*/ 1553064 w 1560662"/>
                  <a:gd name="connsiteY5" fmla="*/ 1699723 h 1946976"/>
                  <a:gd name="connsiteX6" fmla="*/ 1002627 w 1560662"/>
                  <a:gd name="connsiteY6" fmla="*/ 1919069 h 1946976"/>
                  <a:gd name="connsiteX7" fmla="*/ 1901 w 1560662"/>
                  <a:gd name="connsiteY7" fmla="*/ 390441 h 1946976"/>
                  <a:gd name="connsiteX8" fmla="*/ 335877 w 1560662"/>
                  <a:gd name="connsiteY8" fmla="*/ 1118 h 1946976"/>
                  <a:gd name="connsiteX0" fmla="*/ 335877 w 1560662"/>
                  <a:gd name="connsiteY0" fmla="*/ 1118 h 1946976"/>
                  <a:gd name="connsiteX1" fmla="*/ 532477 w 1560662"/>
                  <a:gd name="connsiteY1" fmla="*/ 602876 h 1946976"/>
                  <a:gd name="connsiteX2" fmla="*/ 344260 w 1560662"/>
                  <a:gd name="connsiteY2" fmla="*/ 655398 h 1946976"/>
                  <a:gd name="connsiteX3" fmla="*/ 951847 w 1560662"/>
                  <a:gd name="connsiteY3" fmla="*/ 1528815 h 1946976"/>
                  <a:gd name="connsiteX4" fmla="*/ 1137450 w 1560662"/>
                  <a:gd name="connsiteY4" fmla="*/ 1311482 h 1946976"/>
                  <a:gd name="connsiteX5" fmla="*/ 1553064 w 1560662"/>
                  <a:gd name="connsiteY5" fmla="*/ 1699723 h 1946976"/>
                  <a:gd name="connsiteX6" fmla="*/ 1002627 w 1560662"/>
                  <a:gd name="connsiteY6" fmla="*/ 1919069 h 1946976"/>
                  <a:gd name="connsiteX7" fmla="*/ 1901 w 1560662"/>
                  <a:gd name="connsiteY7" fmla="*/ 390441 h 1946976"/>
                  <a:gd name="connsiteX8" fmla="*/ 335877 w 1560662"/>
                  <a:gd name="connsiteY8" fmla="*/ 1118 h 1946976"/>
                  <a:gd name="connsiteX0" fmla="*/ 335877 w 1560662"/>
                  <a:gd name="connsiteY0" fmla="*/ 196 h 1946054"/>
                  <a:gd name="connsiteX1" fmla="*/ 532477 w 1560662"/>
                  <a:gd name="connsiteY1" fmla="*/ 601954 h 1946054"/>
                  <a:gd name="connsiteX2" fmla="*/ 344260 w 1560662"/>
                  <a:gd name="connsiteY2" fmla="*/ 654476 h 1946054"/>
                  <a:gd name="connsiteX3" fmla="*/ 951847 w 1560662"/>
                  <a:gd name="connsiteY3" fmla="*/ 1527893 h 1946054"/>
                  <a:gd name="connsiteX4" fmla="*/ 1137450 w 1560662"/>
                  <a:gd name="connsiteY4" fmla="*/ 1310560 h 1946054"/>
                  <a:gd name="connsiteX5" fmla="*/ 1553064 w 1560662"/>
                  <a:gd name="connsiteY5" fmla="*/ 1698801 h 1946054"/>
                  <a:gd name="connsiteX6" fmla="*/ 1002627 w 1560662"/>
                  <a:gd name="connsiteY6" fmla="*/ 1918147 h 1946054"/>
                  <a:gd name="connsiteX7" fmla="*/ 1901 w 1560662"/>
                  <a:gd name="connsiteY7" fmla="*/ 389519 h 1946054"/>
                  <a:gd name="connsiteX8" fmla="*/ 335877 w 1560662"/>
                  <a:gd name="connsiteY8" fmla="*/ 196 h 1946054"/>
                  <a:gd name="connsiteX0" fmla="*/ 332898 w 1560662"/>
                  <a:gd name="connsiteY0" fmla="*/ 199 h 1937121"/>
                  <a:gd name="connsiteX1" fmla="*/ 532477 w 1560662"/>
                  <a:gd name="connsiteY1" fmla="*/ 593021 h 1937121"/>
                  <a:gd name="connsiteX2" fmla="*/ 344260 w 1560662"/>
                  <a:gd name="connsiteY2" fmla="*/ 645543 h 1937121"/>
                  <a:gd name="connsiteX3" fmla="*/ 951847 w 1560662"/>
                  <a:gd name="connsiteY3" fmla="*/ 1518960 h 1937121"/>
                  <a:gd name="connsiteX4" fmla="*/ 1137450 w 1560662"/>
                  <a:gd name="connsiteY4" fmla="*/ 1301627 h 1937121"/>
                  <a:gd name="connsiteX5" fmla="*/ 1553064 w 1560662"/>
                  <a:gd name="connsiteY5" fmla="*/ 1689868 h 1937121"/>
                  <a:gd name="connsiteX6" fmla="*/ 1002627 w 1560662"/>
                  <a:gd name="connsiteY6" fmla="*/ 1909214 h 1937121"/>
                  <a:gd name="connsiteX7" fmla="*/ 1901 w 1560662"/>
                  <a:gd name="connsiteY7" fmla="*/ 380586 h 1937121"/>
                  <a:gd name="connsiteX8" fmla="*/ 332898 w 1560662"/>
                  <a:gd name="connsiteY8" fmla="*/ 199 h 1937121"/>
                  <a:gd name="connsiteX0" fmla="*/ 332898 w 1560662"/>
                  <a:gd name="connsiteY0" fmla="*/ 199 h 1937121"/>
                  <a:gd name="connsiteX1" fmla="*/ 532477 w 1560662"/>
                  <a:gd name="connsiteY1" fmla="*/ 593021 h 1937121"/>
                  <a:gd name="connsiteX2" fmla="*/ 344260 w 1560662"/>
                  <a:gd name="connsiteY2" fmla="*/ 645543 h 1937121"/>
                  <a:gd name="connsiteX3" fmla="*/ 951847 w 1560662"/>
                  <a:gd name="connsiteY3" fmla="*/ 1518960 h 1937121"/>
                  <a:gd name="connsiteX4" fmla="*/ 1137450 w 1560662"/>
                  <a:gd name="connsiteY4" fmla="*/ 1301627 h 1937121"/>
                  <a:gd name="connsiteX5" fmla="*/ 1553064 w 1560662"/>
                  <a:gd name="connsiteY5" fmla="*/ 1689868 h 1937121"/>
                  <a:gd name="connsiteX6" fmla="*/ 1002627 w 1560662"/>
                  <a:gd name="connsiteY6" fmla="*/ 1909214 h 1937121"/>
                  <a:gd name="connsiteX7" fmla="*/ 1901 w 1560662"/>
                  <a:gd name="connsiteY7" fmla="*/ 380586 h 1937121"/>
                  <a:gd name="connsiteX8" fmla="*/ 332898 w 1560662"/>
                  <a:gd name="connsiteY8" fmla="*/ 199 h 1937121"/>
                  <a:gd name="connsiteX0" fmla="*/ 332898 w 1560662"/>
                  <a:gd name="connsiteY0" fmla="*/ 199 h 1937121"/>
                  <a:gd name="connsiteX1" fmla="*/ 532477 w 1560662"/>
                  <a:gd name="connsiteY1" fmla="*/ 593021 h 1937121"/>
                  <a:gd name="connsiteX2" fmla="*/ 344260 w 1560662"/>
                  <a:gd name="connsiteY2" fmla="*/ 645543 h 1937121"/>
                  <a:gd name="connsiteX3" fmla="*/ 951847 w 1560662"/>
                  <a:gd name="connsiteY3" fmla="*/ 1518960 h 1937121"/>
                  <a:gd name="connsiteX4" fmla="*/ 1137450 w 1560662"/>
                  <a:gd name="connsiteY4" fmla="*/ 1301627 h 1937121"/>
                  <a:gd name="connsiteX5" fmla="*/ 1553064 w 1560662"/>
                  <a:gd name="connsiteY5" fmla="*/ 1689868 h 1937121"/>
                  <a:gd name="connsiteX6" fmla="*/ 1002627 w 1560662"/>
                  <a:gd name="connsiteY6" fmla="*/ 1909214 h 1937121"/>
                  <a:gd name="connsiteX7" fmla="*/ 1901 w 1560662"/>
                  <a:gd name="connsiteY7" fmla="*/ 380586 h 1937121"/>
                  <a:gd name="connsiteX8" fmla="*/ 332898 w 1560662"/>
                  <a:gd name="connsiteY8" fmla="*/ 199 h 1937121"/>
                  <a:gd name="connsiteX0" fmla="*/ 332898 w 1565431"/>
                  <a:gd name="connsiteY0" fmla="*/ 199 h 1937121"/>
                  <a:gd name="connsiteX1" fmla="*/ 532477 w 1565431"/>
                  <a:gd name="connsiteY1" fmla="*/ 593021 h 1937121"/>
                  <a:gd name="connsiteX2" fmla="*/ 344260 w 1565431"/>
                  <a:gd name="connsiteY2" fmla="*/ 645543 h 1937121"/>
                  <a:gd name="connsiteX3" fmla="*/ 951847 w 1565431"/>
                  <a:gd name="connsiteY3" fmla="*/ 1518960 h 1937121"/>
                  <a:gd name="connsiteX4" fmla="*/ 1137450 w 1565431"/>
                  <a:gd name="connsiteY4" fmla="*/ 1301627 h 1937121"/>
                  <a:gd name="connsiteX5" fmla="*/ 1553064 w 1565431"/>
                  <a:gd name="connsiteY5" fmla="*/ 1689868 h 1937121"/>
                  <a:gd name="connsiteX6" fmla="*/ 1002627 w 1565431"/>
                  <a:gd name="connsiteY6" fmla="*/ 1909214 h 1937121"/>
                  <a:gd name="connsiteX7" fmla="*/ 1901 w 1565431"/>
                  <a:gd name="connsiteY7" fmla="*/ 380586 h 1937121"/>
                  <a:gd name="connsiteX8" fmla="*/ 332898 w 1565431"/>
                  <a:gd name="connsiteY8" fmla="*/ 199 h 1937121"/>
                  <a:gd name="connsiteX0" fmla="*/ 332898 w 1565431"/>
                  <a:gd name="connsiteY0" fmla="*/ 199 h 1937121"/>
                  <a:gd name="connsiteX1" fmla="*/ 532477 w 1565431"/>
                  <a:gd name="connsiteY1" fmla="*/ 593021 h 1937121"/>
                  <a:gd name="connsiteX2" fmla="*/ 344260 w 1565431"/>
                  <a:gd name="connsiteY2" fmla="*/ 645543 h 1937121"/>
                  <a:gd name="connsiteX3" fmla="*/ 951847 w 1565431"/>
                  <a:gd name="connsiteY3" fmla="*/ 1518960 h 1937121"/>
                  <a:gd name="connsiteX4" fmla="*/ 1137450 w 1565431"/>
                  <a:gd name="connsiteY4" fmla="*/ 1301627 h 1937121"/>
                  <a:gd name="connsiteX5" fmla="*/ 1553064 w 1565431"/>
                  <a:gd name="connsiteY5" fmla="*/ 1689868 h 1937121"/>
                  <a:gd name="connsiteX6" fmla="*/ 1002627 w 1565431"/>
                  <a:gd name="connsiteY6" fmla="*/ 1909214 h 1937121"/>
                  <a:gd name="connsiteX7" fmla="*/ 1901 w 1565431"/>
                  <a:gd name="connsiteY7" fmla="*/ 380586 h 1937121"/>
                  <a:gd name="connsiteX8" fmla="*/ 332898 w 1565431"/>
                  <a:gd name="connsiteY8" fmla="*/ 199 h 1937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65431" h="1937121">
                    <a:moveTo>
                      <a:pt x="332898" y="199"/>
                    </a:moveTo>
                    <a:cubicBezTo>
                      <a:pt x="480797" y="-12106"/>
                      <a:pt x="712130" y="551085"/>
                      <a:pt x="532477" y="593021"/>
                    </a:cubicBezTo>
                    <a:lnTo>
                      <a:pt x="344260" y="645543"/>
                    </a:lnTo>
                    <a:cubicBezTo>
                      <a:pt x="475639" y="1163599"/>
                      <a:pt x="690666" y="1300897"/>
                      <a:pt x="951847" y="1518960"/>
                    </a:cubicBezTo>
                    <a:cubicBezTo>
                      <a:pt x="1003138" y="1396518"/>
                      <a:pt x="1042046" y="1291100"/>
                      <a:pt x="1137450" y="1301627"/>
                    </a:cubicBezTo>
                    <a:cubicBezTo>
                      <a:pt x="1276950" y="1299313"/>
                      <a:pt x="1636332" y="1564228"/>
                      <a:pt x="1553064" y="1689868"/>
                    </a:cubicBezTo>
                    <a:cubicBezTo>
                      <a:pt x="1389777" y="1941825"/>
                      <a:pt x="1145722" y="1971673"/>
                      <a:pt x="1002627" y="1909214"/>
                    </a:cubicBezTo>
                    <a:cubicBezTo>
                      <a:pt x="545977" y="1690048"/>
                      <a:pt x="-37590" y="1110316"/>
                      <a:pt x="1901" y="380586"/>
                    </a:cubicBezTo>
                    <a:cubicBezTo>
                      <a:pt x="36305" y="148891"/>
                      <a:pt x="133416" y="23363"/>
                      <a:pt x="332898" y="19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Rectangle 36">
                <a:extLst>
                  <a:ext uri="{FF2B5EF4-FFF2-40B4-BE49-F238E27FC236}">
                    <a16:creationId xmlns:a16="http://schemas.microsoft.com/office/drawing/2014/main" id="{9FA0576C-0C8E-439B-BA6A-7417121CD754}"/>
                  </a:ext>
                </a:extLst>
              </p:cNvPr>
              <p:cNvSpPr/>
              <p:nvPr/>
            </p:nvSpPr>
            <p:spPr>
              <a:xfrm>
                <a:off x="4175657" y="3499408"/>
                <a:ext cx="411575" cy="344044"/>
              </a:xfrm>
              <a:custGeom>
                <a:avLst/>
                <a:gdLst/>
                <a:ahLst/>
                <a:cxnLst/>
                <a:rect l="l" t="t" r="r" b="b"/>
                <a:pathLst>
                  <a:path w="3186824" h="2663936">
                    <a:moveTo>
                      <a:pt x="2624444" y="2376100"/>
                    </a:moveTo>
                    <a:lnTo>
                      <a:pt x="2624444" y="2520100"/>
                    </a:lnTo>
                    <a:lnTo>
                      <a:pt x="2952463" y="2520100"/>
                    </a:lnTo>
                    <a:lnTo>
                      <a:pt x="2952463" y="2376100"/>
                    </a:lnTo>
                    <a:close/>
                    <a:moveTo>
                      <a:pt x="210911" y="2376100"/>
                    </a:moveTo>
                    <a:lnTo>
                      <a:pt x="210911" y="2520100"/>
                    </a:lnTo>
                    <a:lnTo>
                      <a:pt x="538930" y="2520100"/>
                    </a:lnTo>
                    <a:lnTo>
                      <a:pt x="538930" y="2376100"/>
                    </a:lnTo>
                    <a:close/>
                    <a:moveTo>
                      <a:pt x="2624444" y="2095269"/>
                    </a:moveTo>
                    <a:lnTo>
                      <a:pt x="2624444" y="2239269"/>
                    </a:lnTo>
                    <a:lnTo>
                      <a:pt x="2952463" y="2239269"/>
                    </a:lnTo>
                    <a:lnTo>
                      <a:pt x="2952463" y="2095269"/>
                    </a:lnTo>
                    <a:close/>
                    <a:moveTo>
                      <a:pt x="210911" y="2095269"/>
                    </a:moveTo>
                    <a:lnTo>
                      <a:pt x="210911" y="2239269"/>
                    </a:lnTo>
                    <a:lnTo>
                      <a:pt x="538930" y="2239269"/>
                    </a:lnTo>
                    <a:lnTo>
                      <a:pt x="538930" y="2095269"/>
                    </a:lnTo>
                    <a:close/>
                    <a:moveTo>
                      <a:pt x="2624444" y="1814436"/>
                    </a:moveTo>
                    <a:lnTo>
                      <a:pt x="2624444" y="1958436"/>
                    </a:lnTo>
                    <a:lnTo>
                      <a:pt x="2952463" y="1958436"/>
                    </a:lnTo>
                    <a:lnTo>
                      <a:pt x="2952463" y="1814436"/>
                    </a:lnTo>
                    <a:close/>
                    <a:moveTo>
                      <a:pt x="210911" y="1814436"/>
                    </a:moveTo>
                    <a:lnTo>
                      <a:pt x="210911" y="1958436"/>
                    </a:lnTo>
                    <a:lnTo>
                      <a:pt x="538930" y="1958436"/>
                    </a:lnTo>
                    <a:lnTo>
                      <a:pt x="538930" y="1814436"/>
                    </a:lnTo>
                    <a:close/>
                    <a:moveTo>
                      <a:pt x="2624444" y="1533603"/>
                    </a:moveTo>
                    <a:lnTo>
                      <a:pt x="2624444" y="1677603"/>
                    </a:lnTo>
                    <a:lnTo>
                      <a:pt x="2952463" y="1677603"/>
                    </a:lnTo>
                    <a:lnTo>
                      <a:pt x="2952463" y="1533603"/>
                    </a:lnTo>
                    <a:close/>
                    <a:moveTo>
                      <a:pt x="210911" y="1533603"/>
                    </a:moveTo>
                    <a:lnTo>
                      <a:pt x="210911" y="1677603"/>
                    </a:lnTo>
                    <a:lnTo>
                      <a:pt x="538930" y="1677603"/>
                    </a:lnTo>
                    <a:lnTo>
                      <a:pt x="538930" y="1533603"/>
                    </a:lnTo>
                    <a:close/>
                    <a:moveTo>
                      <a:pt x="2624444" y="1252770"/>
                    </a:moveTo>
                    <a:lnTo>
                      <a:pt x="2624444" y="1396770"/>
                    </a:lnTo>
                    <a:lnTo>
                      <a:pt x="2952463" y="1396770"/>
                    </a:lnTo>
                    <a:lnTo>
                      <a:pt x="2952463" y="1252770"/>
                    </a:lnTo>
                    <a:close/>
                    <a:moveTo>
                      <a:pt x="210911" y="1252770"/>
                    </a:moveTo>
                    <a:lnTo>
                      <a:pt x="210911" y="1396770"/>
                    </a:lnTo>
                    <a:lnTo>
                      <a:pt x="538930" y="1396770"/>
                    </a:lnTo>
                    <a:lnTo>
                      <a:pt x="538930" y="1252770"/>
                    </a:lnTo>
                    <a:close/>
                    <a:moveTo>
                      <a:pt x="2624444" y="971937"/>
                    </a:moveTo>
                    <a:lnTo>
                      <a:pt x="2624444" y="1115937"/>
                    </a:lnTo>
                    <a:lnTo>
                      <a:pt x="2952463" y="1115937"/>
                    </a:lnTo>
                    <a:lnTo>
                      <a:pt x="2952463" y="971937"/>
                    </a:lnTo>
                    <a:close/>
                    <a:moveTo>
                      <a:pt x="210911" y="971937"/>
                    </a:moveTo>
                    <a:lnTo>
                      <a:pt x="210911" y="1115937"/>
                    </a:lnTo>
                    <a:lnTo>
                      <a:pt x="538930" y="1115937"/>
                    </a:lnTo>
                    <a:lnTo>
                      <a:pt x="538930" y="971937"/>
                    </a:lnTo>
                    <a:close/>
                    <a:moveTo>
                      <a:pt x="2624444" y="691104"/>
                    </a:moveTo>
                    <a:lnTo>
                      <a:pt x="2624444" y="835104"/>
                    </a:lnTo>
                    <a:lnTo>
                      <a:pt x="2952463" y="835104"/>
                    </a:lnTo>
                    <a:lnTo>
                      <a:pt x="2952463" y="691104"/>
                    </a:lnTo>
                    <a:close/>
                    <a:moveTo>
                      <a:pt x="210911" y="691104"/>
                    </a:moveTo>
                    <a:lnTo>
                      <a:pt x="210911" y="835104"/>
                    </a:lnTo>
                    <a:lnTo>
                      <a:pt x="538930" y="835104"/>
                    </a:lnTo>
                    <a:lnTo>
                      <a:pt x="538930" y="691104"/>
                    </a:lnTo>
                    <a:close/>
                    <a:moveTo>
                      <a:pt x="988006" y="552354"/>
                    </a:moveTo>
                    <a:lnTo>
                      <a:pt x="988006" y="2111583"/>
                    </a:lnTo>
                    <a:lnTo>
                      <a:pt x="2332169" y="1331969"/>
                    </a:lnTo>
                    <a:close/>
                    <a:moveTo>
                      <a:pt x="2624444" y="410271"/>
                    </a:moveTo>
                    <a:lnTo>
                      <a:pt x="2624444" y="554271"/>
                    </a:lnTo>
                    <a:lnTo>
                      <a:pt x="2952463" y="554271"/>
                    </a:lnTo>
                    <a:lnTo>
                      <a:pt x="2952463" y="410271"/>
                    </a:lnTo>
                    <a:close/>
                    <a:moveTo>
                      <a:pt x="210911" y="410271"/>
                    </a:moveTo>
                    <a:lnTo>
                      <a:pt x="210911" y="554271"/>
                    </a:lnTo>
                    <a:lnTo>
                      <a:pt x="538930" y="554271"/>
                    </a:lnTo>
                    <a:lnTo>
                      <a:pt x="538930" y="410271"/>
                    </a:lnTo>
                    <a:close/>
                    <a:moveTo>
                      <a:pt x="2624444" y="129438"/>
                    </a:moveTo>
                    <a:lnTo>
                      <a:pt x="2624444" y="273438"/>
                    </a:lnTo>
                    <a:lnTo>
                      <a:pt x="2952463" y="273438"/>
                    </a:lnTo>
                    <a:lnTo>
                      <a:pt x="2952463" y="129438"/>
                    </a:lnTo>
                    <a:close/>
                    <a:moveTo>
                      <a:pt x="210911" y="129438"/>
                    </a:moveTo>
                    <a:lnTo>
                      <a:pt x="210911" y="273438"/>
                    </a:lnTo>
                    <a:lnTo>
                      <a:pt x="538930" y="273438"/>
                    </a:lnTo>
                    <a:lnTo>
                      <a:pt x="538930" y="129438"/>
                    </a:lnTo>
                    <a:close/>
                    <a:moveTo>
                      <a:pt x="0" y="0"/>
                    </a:moveTo>
                    <a:lnTo>
                      <a:pt x="3186824" y="0"/>
                    </a:lnTo>
                    <a:lnTo>
                      <a:pt x="3186824" y="2663936"/>
                    </a:lnTo>
                    <a:lnTo>
                      <a:pt x="0" y="26639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3" name="Rectangle 16">
                <a:extLst>
                  <a:ext uri="{FF2B5EF4-FFF2-40B4-BE49-F238E27FC236}">
                    <a16:creationId xmlns:a16="http://schemas.microsoft.com/office/drawing/2014/main" id="{7FCB4F17-A8A7-4071-AA47-F35DCF9A8347}"/>
                  </a:ext>
                </a:extLst>
              </p:cNvPr>
              <p:cNvSpPr/>
              <p:nvPr/>
            </p:nvSpPr>
            <p:spPr>
              <a:xfrm>
                <a:off x="4828013" y="3529428"/>
                <a:ext cx="432135" cy="284005"/>
              </a:xfrm>
              <a:custGeom>
                <a:avLst/>
                <a:gdLst/>
                <a:ahLst/>
                <a:cxnLst/>
                <a:rect l="l" t="t" r="r" b="b"/>
                <a:pathLst>
                  <a:path w="3240006" h="2129375">
                    <a:moveTo>
                      <a:pt x="1916836" y="454558"/>
                    </a:moveTo>
                    <a:cubicBezTo>
                      <a:pt x="2018418" y="454558"/>
                      <a:pt x="2100766" y="536906"/>
                      <a:pt x="2100766" y="638488"/>
                    </a:cubicBezTo>
                    <a:cubicBezTo>
                      <a:pt x="2100766" y="740070"/>
                      <a:pt x="2018418" y="822418"/>
                      <a:pt x="1916836" y="822418"/>
                    </a:cubicBezTo>
                    <a:cubicBezTo>
                      <a:pt x="1815254" y="822418"/>
                      <a:pt x="1732906" y="740070"/>
                      <a:pt x="1732906" y="638488"/>
                    </a:cubicBezTo>
                    <a:cubicBezTo>
                      <a:pt x="1732906" y="536906"/>
                      <a:pt x="1815254" y="454558"/>
                      <a:pt x="1916836" y="454558"/>
                    </a:cubicBezTo>
                    <a:close/>
                    <a:moveTo>
                      <a:pt x="1197545" y="272737"/>
                    </a:moveTo>
                    <a:lnTo>
                      <a:pt x="1861974" y="1458536"/>
                    </a:lnTo>
                    <a:lnTo>
                      <a:pt x="2263096" y="848801"/>
                    </a:lnTo>
                    <a:lnTo>
                      <a:pt x="2919562" y="1846679"/>
                    </a:lnTo>
                    <a:lnTo>
                      <a:pt x="2079459" y="1846679"/>
                    </a:lnTo>
                    <a:lnTo>
                      <a:pt x="1606629" y="1846679"/>
                    </a:lnTo>
                    <a:lnTo>
                      <a:pt x="315630" y="1846679"/>
                    </a:lnTo>
                    <a:close/>
                    <a:moveTo>
                      <a:pt x="180003" y="164687"/>
                    </a:moveTo>
                    <a:lnTo>
                      <a:pt x="180003" y="1964687"/>
                    </a:lnTo>
                    <a:lnTo>
                      <a:pt x="3060003" y="1964687"/>
                    </a:lnTo>
                    <a:lnTo>
                      <a:pt x="3060003" y="164687"/>
                    </a:lnTo>
                    <a:close/>
                    <a:moveTo>
                      <a:pt x="0" y="0"/>
                    </a:moveTo>
                    <a:lnTo>
                      <a:pt x="3240006" y="0"/>
                    </a:lnTo>
                    <a:lnTo>
                      <a:pt x="3240006" y="2129375"/>
                    </a:lnTo>
                    <a:lnTo>
                      <a:pt x="0" y="212937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4" name="Rounded Rectangle 6">
                <a:extLst>
                  <a:ext uri="{FF2B5EF4-FFF2-40B4-BE49-F238E27FC236}">
                    <a16:creationId xmlns:a16="http://schemas.microsoft.com/office/drawing/2014/main" id="{265FA5C3-F0D1-402F-B545-66D274D72F89}"/>
                  </a:ext>
                </a:extLst>
              </p:cNvPr>
              <p:cNvSpPr/>
              <p:nvPr/>
            </p:nvSpPr>
            <p:spPr>
              <a:xfrm>
                <a:off x="4156229" y="2826559"/>
                <a:ext cx="432827" cy="208478"/>
              </a:xfrm>
              <a:custGeom>
                <a:avLst/>
                <a:gdLst/>
                <a:ahLst/>
                <a:cxnLst/>
                <a:rect l="l" t="t" r="r" b="b"/>
                <a:pathLst>
                  <a:path w="3215400" h="1548752">
                    <a:moveTo>
                      <a:pt x="3026619" y="414336"/>
                    </a:moveTo>
                    <a:lnTo>
                      <a:pt x="3121009" y="414336"/>
                    </a:lnTo>
                    <a:cubicBezTo>
                      <a:pt x="3173140" y="414336"/>
                      <a:pt x="3215400" y="456596"/>
                      <a:pt x="3215400" y="508727"/>
                    </a:cubicBezTo>
                    <a:lnTo>
                      <a:pt x="3215400" y="1040026"/>
                    </a:lnTo>
                    <a:cubicBezTo>
                      <a:pt x="3215400" y="1092157"/>
                      <a:pt x="3173140" y="1134417"/>
                      <a:pt x="3121009" y="1134417"/>
                    </a:cubicBezTo>
                    <a:cubicBezTo>
                      <a:pt x="3089546" y="1134417"/>
                      <a:pt x="3058082" y="1134416"/>
                      <a:pt x="3026619" y="1134416"/>
                    </a:cubicBezTo>
                    <a:close/>
                    <a:moveTo>
                      <a:pt x="273174" y="234376"/>
                    </a:moveTo>
                    <a:lnTo>
                      <a:pt x="777230" y="234376"/>
                    </a:lnTo>
                    <a:lnTo>
                      <a:pt x="777230" y="1314376"/>
                    </a:lnTo>
                    <a:lnTo>
                      <a:pt x="273174" y="1314376"/>
                    </a:lnTo>
                    <a:close/>
                    <a:moveTo>
                      <a:pt x="258244" y="126376"/>
                    </a:moveTo>
                    <a:cubicBezTo>
                      <a:pt x="182968" y="126376"/>
                      <a:pt x="121944" y="187400"/>
                      <a:pt x="121944" y="262676"/>
                    </a:cubicBezTo>
                    <a:lnTo>
                      <a:pt x="121944" y="1286076"/>
                    </a:lnTo>
                    <a:cubicBezTo>
                      <a:pt x="121944" y="1361352"/>
                      <a:pt x="182968" y="1422376"/>
                      <a:pt x="258244" y="1422376"/>
                    </a:cubicBezTo>
                    <a:lnTo>
                      <a:pt x="2768375" y="1422376"/>
                    </a:lnTo>
                    <a:cubicBezTo>
                      <a:pt x="2843651" y="1422376"/>
                      <a:pt x="2904675" y="1361352"/>
                      <a:pt x="2904675" y="1286076"/>
                    </a:cubicBezTo>
                    <a:lnTo>
                      <a:pt x="2904675" y="262676"/>
                    </a:lnTo>
                    <a:cubicBezTo>
                      <a:pt x="2904675" y="187400"/>
                      <a:pt x="2843651" y="126376"/>
                      <a:pt x="2768375" y="126376"/>
                    </a:cubicBezTo>
                    <a:close/>
                    <a:moveTo>
                      <a:pt x="162882" y="0"/>
                    </a:moveTo>
                    <a:lnTo>
                      <a:pt x="2863736" y="0"/>
                    </a:lnTo>
                    <a:cubicBezTo>
                      <a:pt x="2953693" y="0"/>
                      <a:pt x="3026618" y="72925"/>
                      <a:pt x="3026618" y="162882"/>
                    </a:cubicBezTo>
                    <a:lnTo>
                      <a:pt x="3026618" y="1385870"/>
                    </a:lnTo>
                    <a:cubicBezTo>
                      <a:pt x="3026618" y="1475827"/>
                      <a:pt x="2953693" y="1548752"/>
                      <a:pt x="2863736" y="1548752"/>
                    </a:cubicBezTo>
                    <a:lnTo>
                      <a:pt x="162882" y="1548752"/>
                    </a:lnTo>
                    <a:cubicBezTo>
                      <a:pt x="72925" y="1548752"/>
                      <a:pt x="0" y="1475827"/>
                      <a:pt x="0" y="1385870"/>
                    </a:cubicBezTo>
                    <a:lnTo>
                      <a:pt x="0" y="162882"/>
                    </a:lnTo>
                    <a:cubicBezTo>
                      <a:pt x="0" y="72925"/>
                      <a:pt x="72925" y="0"/>
                      <a:pt x="16288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5" name="Rounded Rectangle 6">
                <a:extLst>
                  <a:ext uri="{FF2B5EF4-FFF2-40B4-BE49-F238E27FC236}">
                    <a16:creationId xmlns:a16="http://schemas.microsoft.com/office/drawing/2014/main" id="{E964A8A9-B005-449A-B2A2-679B674429FD}"/>
                  </a:ext>
                </a:extLst>
              </p:cNvPr>
              <p:cNvSpPr/>
              <p:nvPr/>
            </p:nvSpPr>
            <p:spPr>
              <a:xfrm>
                <a:off x="4793335" y="2826559"/>
                <a:ext cx="432827" cy="208478"/>
              </a:xfrm>
              <a:custGeom>
                <a:avLst/>
                <a:gdLst/>
                <a:ahLst/>
                <a:cxnLst/>
                <a:rect l="l" t="t" r="r" b="b"/>
                <a:pathLst>
                  <a:path w="3215400" h="1548752">
                    <a:moveTo>
                      <a:pt x="3026619" y="414336"/>
                    </a:moveTo>
                    <a:lnTo>
                      <a:pt x="3121009" y="414336"/>
                    </a:lnTo>
                    <a:cubicBezTo>
                      <a:pt x="3173140" y="414336"/>
                      <a:pt x="3215400" y="456596"/>
                      <a:pt x="3215400" y="508727"/>
                    </a:cubicBezTo>
                    <a:lnTo>
                      <a:pt x="3215400" y="1040026"/>
                    </a:lnTo>
                    <a:cubicBezTo>
                      <a:pt x="3215400" y="1092157"/>
                      <a:pt x="3173140" y="1134417"/>
                      <a:pt x="3121009" y="1134417"/>
                    </a:cubicBezTo>
                    <a:cubicBezTo>
                      <a:pt x="3089546" y="1134417"/>
                      <a:pt x="3058082" y="1134416"/>
                      <a:pt x="3026619" y="1134416"/>
                    </a:cubicBezTo>
                    <a:close/>
                    <a:moveTo>
                      <a:pt x="928911" y="234376"/>
                    </a:moveTo>
                    <a:lnTo>
                      <a:pt x="1432967" y="234376"/>
                    </a:lnTo>
                    <a:lnTo>
                      <a:pt x="1432967" y="1314376"/>
                    </a:lnTo>
                    <a:lnTo>
                      <a:pt x="928911" y="1314376"/>
                    </a:lnTo>
                    <a:close/>
                    <a:moveTo>
                      <a:pt x="273174" y="234376"/>
                    </a:moveTo>
                    <a:lnTo>
                      <a:pt x="777230" y="234376"/>
                    </a:lnTo>
                    <a:lnTo>
                      <a:pt x="777230" y="1314376"/>
                    </a:lnTo>
                    <a:lnTo>
                      <a:pt x="273174" y="1314376"/>
                    </a:lnTo>
                    <a:close/>
                    <a:moveTo>
                      <a:pt x="258244" y="126376"/>
                    </a:moveTo>
                    <a:cubicBezTo>
                      <a:pt x="182968" y="126376"/>
                      <a:pt x="121944" y="187400"/>
                      <a:pt x="121944" y="262676"/>
                    </a:cubicBezTo>
                    <a:lnTo>
                      <a:pt x="121944" y="1286076"/>
                    </a:lnTo>
                    <a:cubicBezTo>
                      <a:pt x="121944" y="1361352"/>
                      <a:pt x="182968" y="1422376"/>
                      <a:pt x="258244" y="1422376"/>
                    </a:cubicBezTo>
                    <a:lnTo>
                      <a:pt x="2768375" y="1422376"/>
                    </a:lnTo>
                    <a:cubicBezTo>
                      <a:pt x="2843651" y="1422376"/>
                      <a:pt x="2904675" y="1361352"/>
                      <a:pt x="2904675" y="1286076"/>
                    </a:cubicBezTo>
                    <a:lnTo>
                      <a:pt x="2904675" y="262676"/>
                    </a:lnTo>
                    <a:cubicBezTo>
                      <a:pt x="2904675" y="187400"/>
                      <a:pt x="2843651" y="126376"/>
                      <a:pt x="2768375" y="126376"/>
                    </a:cubicBezTo>
                    <a:close/>
                    <a:moveTo>
                      <a:pt x="162882" y="0"/>
                    </a:moveTo>
                    <a:lnTo>
                      <a:pt x="2863736" y="0"/>
                    </a:lnTo>
                    <a:cubicBezTo>
                      <a:pt x="2953693" y="0"/>
                      <a:pt x="3026618" y="72925"/>
                      <a:pt x="3026618" y="162882"/>
                    </a:cubicBezTo>
                    <a:lnTo>
                      <a:pt x="3026618" y="1385870"/>
                    </a:lnTo>
                    <a:cubicBezTo>
                      <a:pt x="3026618" y="1475827"/>
                      <a:pt x="2953693" y="1548752"/>
                      <a:pt x="2863736" y="1548752"/>
                    </a:cubicBezTo>
                    <a:lnTo>
                      <a:pt x="162882" y="1548752"/>
                    </a:lnTo>
                    <a:cubicBezTo>
                      <a:pt x="72925" y="1548752"/>
                      <a:pt x="0" y="1475827"/>
                      <a:pt x="0" y="1385870"/>
                    </a:cubicBezTo>
                    <a:lnTo>
                      <a:pt x="0" y="162882"/>
                    </a:lnTo>
                    <a:cubicBezTo>
                      <a:pt x="0" y="72925"/>
                      <a:pt x="72925" y="0"/>
                      <a:pt x="16288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6" name="Rounded Rectangle 6">
                <a:extLst>
                  <a:ext uri="{FF2B5EF4-FFF2-40B4-BE49-F238E27FC236}">
                    <a16:creationId xmlns:a16="http://schemas.microsoft.com/office/drawing/2014/main" id="{10E01BA9-A2CE-4099-958D-11F83CF6F002}"/>
                  </a:ext>
                </a:extLst>
              </p:cNvPr>
              <p:cNvSpPr/>
              <p:nvPr/>
            </p:nvSpPr>
            <p:spPr>
              <a:xfrm>
                <a:off x="5430441" y="2826559"/>
                <a:ext cx="432827" cy="208478"/>
              </a:xfrm>
              <a:custGeom>
                <a:avLst/>
                <a:gdLst/>
                <a:ahLst/>
                <a:cxnLst/>
                <a:rect l="l" t="t" r="r" b="b"/>
                <a:pathLst>
                  <a:path w="3215400" h="1548752">
                    <a:moveTo>
                      <a:pt x="3026619" y="414336"/>
                    </a:moveTo>
                    <a:lnTo>
                      <a:pt x="3121009" y="414336"/>
                    </a:lnTo>
                    <a:cubicBezTo>
                      <a:pt x="3173140" y="414336"/>
                      <a:pt x="3215400" y="456596"/>
                      <a:pt x="3215400" y="508727"/>
                    </a:cubicBezTo>
                    <a:lnTo>
                      <a:pt x="3215400" y="1040026"/>
                    </a:lnTo>
                    <a:cubicBezTo>
                      <a:pt x="3215400" y="1092157"/>
                      <a:pt x="3173140" y="1134417"/>
                      <a:pt x="3121009" y="1134417"/>
                    </a:cubicBezTo>
                    <a:cubicBezTo>
                      <a:pt x="3089546" y="1134417"/>
                      <a:pt x="3058082" y="1134416"/>
                      <a:pt x="3026619" y="1134416"/>
                    </a:cubicBezTo>
                    <a:close/>
                    <a:moveTo>
                      <a:pt x="1584648" y="234376"/>
                    </a:moveTo>
                    <a:lnTo>
                      <a:pt x="2088704" y="234376"/>
                    </a:lnTo>
                    <a:lnTo>
                      <a:pt x="2088704" y="1314376"/>
                    </a:lnTo>
                    <a:lnTo>
                      <a:pt x="1584648" y="1314376"/>
                    </a:lnTo>
                    <a:close/>
                    <a:moveTo>
                      <a:pt x="928911" y="234376"/>
                    </a:moveTo>
                    <a:lnTo>
                      <a:pt x="1432967" y="234376"/>
                    </a:lnTo>
                    <a:lnTo>
                      <a:pt x="1432967" y="1314376"/>
                    </a:lnTo>
                    <a:lnTo>
                      <a:pt x="928911" y="1314376"/>
                    </a:lnTo>
                    <a:close/>
                    <a:moveTo>
                      <a:pt x="273174" y="234376"/>
                    </a:moveTo>
                    <a:lnTo>
                      <a:pt x="777230" y="234376"/>
                    </a:lnTo>
                    <a:lnTo>
                      <a:pt x="777230" y="1314376"/>
                    </a:lnTo>
                    <a:lnTo>
                      <a:pt x="273174" y="1314376"/>
                    </a:lnTo>
                    <a:close/>
                    <a:moveTo>
                      <a:pt x="258244" y="126376"/>
                    </a:moveTo>
                    <a:cubicBezTo>
                      <a:pt x="182968" y="126376"/>
                      <a:pt x="121944" y="187400"/>
                      <a:pt x="121944" y="262676"/>
                    </a:cubicBezTo>
                    <a:lnTo>
                      <a:pt x="121944" y="1286076"/>
                    </a:lnTo>
                    <a:cubicBezTo>
                      <a:pt x="121944" y="1361352"/>
                      <a:pt x="182968" y="1422376"/>
                      <a:pt x="258244" y="1422376"/>
                    </a:cubicBezTo>
                    <a:lnTo>
                      <a:pt x="2768375" y="1422376"/>
                    </a:lnTo>
                    <a:cubicBezTo>
                      <a:pt x="2843651" y="1422376"/>
                      <a:pt x="2904675" y="1361352"/>
                      <a:pt x="2904675" y="1286076"/>
                    </a:cubicBezTo>
                    <a:lnTo>
                      <a:pt x="2904675" y="262676"/>
                    </a:lnTo>
                    <a:cubicBezTo>
                      <a:pt x="2904675" y="187400"/>
                      <a:pt x="2843651" y="126376"/>
                      <a:pt x="2768375" y="126376"/>
                    </a:cubicBezTo>
                    <a:close/>
                    <a:moveTo>
                      <a:pt x="162882" y="0"/>
                    </a:moveTo>
                    <a:lnTo>
                      <a:pt x="2863736" y="0"/>
                    </a:lnTo>
                    <a:cubicBezTo>
                      <a:pt x="2953693" y="0"/>
                      <a:pt x="3026618" y="72925"/>
                      <a:pt x="3026618" y="162882"/>
                    </a:cubicBezTo>
                    <a:lnTo>
                      <a:pt x="3026618" y="1385870"/>
                    </a:lnTo>
                    <a:cubicBezTo>
                      <a:pt x="3026618" y="1475827"/>
                      <a:pt x="2953693" y="1548752"/>
                      <a:pt x="2863736" y="1548752"/>
                    </a:cubicBezTo>
                    <a:lnTo>
                      <a:pt x="162882" y="1548752"/>
                    </a:lnTo>
                    <a:cubicBezTo>
                      <a:pt x="72925" y="1548752"/>
                      <a:pt x="0" y="1475827"/>
                      <a:pt x="0" y="1385870"/>
                    </a:cubicBezTo>
                    <a:lnTo>
                      <a:pt x="0" y="162882"/>
                    </a:lnTo>
                    <a:cubicBezTo>
                      <a:pt x="0" y="72925"/>
                      <a:pt x="72925" y="0"/>
                      <a:pt x="16288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7" name="Rounded Rectangle 6">
                <a:extLst>
                  <a:ext uri="{FF2B5EF4-FFF2-40B4-BE49-F238E27FC236}">
                    <a16:creationId xmlns:a16="http://schemas.microsoft.com/office/drawing/2014/main" id="{78938AB6-F4CE-48CF-888B-CDEF36D2B547}"/>
                  </a:ext>
                </a:extLst>
              </p:cNvPr>
              <p:cNvSpPr/>
              <p:nvPr/>
            </p:nvSpPr>
            <p:spPr>
              <a:xfrm>
                <a:off x="6067547" y="2826559"/>
                <a:ext cx="432827" cy="208478"/>
              </a:xfrm>
              <a:custGeom>
                <a:avLst/>
                <a:gdLst/>
                <a:ahLst/>
                <a:cxnLst/>
                <a:rect l="l" t="t" r="r" b="b"/>
                <a:pathLst>
                  <a:path w="3215400" h="1548752">
                    <a:moveTo>
                      <a:pt x="3026619" y="414336"/>
                    </a:moveTo>
                    <a:lnTo>
                      <a:pt x="3121009" y="414336"/>
                    </a:lnTo>
                    <a:cubicBezTo>
                      <a:pt x="3173140" y="414336"/>
                      <a:pt x="3215400" y="456596"/>
                      <a:pt x="3215400" y="508727"/>
                    </a:cubicBezTo>
                    <a:lnTo>
                      <a:pt x="3215400" y="1040026"/>
                    </a:lnTo>
                    <a:cubicBezTo>
                      <a:pt x="3215400" y="1092157"/>
                      <a:pt x="3173140" y="1134417"/>
                      <a:pt x="3121009" y="1134417"/>
                    </a:cubicBezTo>
                    <a:cubicBezTo>
                      <a:pt x="3089546" y="1134417"/>
                      <a:pt x="3058082" y="1134416"/>
                      <a:pt x="3026619" y="1134416"/>
                    </a:cubicBezTo>
                    <a:close/>
                    <a:moveTo>
                      <a:pt x="2240385" y="234376"/>
                    </a:moveTo>
                    <a:lnTo>
                      <a:pt x="2744441" y="234376"/>
                    </a:lnTo>
                    <a:lnTo>
                      <a:pt x="2744441" y="1314376"/>
                    </a:lnTo>
                    <a:lnTo>
                      <a:pt x="2240385" y="1314376"/>
                    </a:lnTo>
                    <a:close/>
                    <a:moveTo>
                      <a:pt x="1584648" y="234376"/>
                    </a:moveTo>
                    <a:lnTo>
                      <a:pt x="2088704" y="234376"/>
                    </a:lnTo>
                    <a:lnTo>
                      <a:pt x="2088704" y="1314376"/>
                    </a:lnTo>
                    <a:lnTo>
                      <a:pt x="1584648" y="1314376"/>
                    </a:lnTo>
                    <a:close/>
                    <a:moveTo>
                      <a:pt x="928911" y="234376"/>
                    </a:moveTo>
                    <a:lnTo>
                      <a:pt x="1432967" y="234376"/>
                    </a:lnTo>
                    <a:lnTo>
                      <a:pt x="1432967" y="1314376"/>
                    </a:lnTo>
                    <a:lnTo>
                      <a:pt x="928911" y="1314376"/>
                    </a:lnTo>
                    <a:close/>
                    <a:moveTo>
                      <a:pt x="273174" y="234376"/>
                    </a:moveTo>
                    <a:lnTo>
                      <a:pt x="777230" y="234376"/>
                    </a:lnTo>
                    <a:lnTo>
                      <a:pt x="777230" y="1314376"/>
                    </a:lnTo>
                    <a:lnTo>
                      <a:pt x="273174" y="1314376"/>
                    </a:lnTo>
                    <a:close/>
                    <a:moveTo>
                      <a:pt x="258244" y="126376"/>
                    </a:moveTo>
                    <a:cubicBezTo>
                      <a:pt x="182968" y="126376"/>
                      <a:pt x="121944" y="187400"/>
                      <a:pt x="121944" y="262676"/>
                    </a:cubicBezTo>
                    <a:lnTo>
                      <a:pt x="121944" y="1286076"/>
                    </a:lnTo>
                    <a:cubicBezTo>
                      <a:pt x="121944" y="1361352"/>
                      <a:pt x="182968" y="1422376"/>
                      <a:pt x="258244" y="1422376"/>
                    </a:cubicBezTo>
                    <a:lnTo>
                      <a:pt x="2768375" y="1422376"/>
                    </a:lnTo>
                    <a:cubicBezTo>
                      <a:pt x="2843651" y="1422376"/>
                      <a:pt x="2904675" y="1361352"/>
                      <a:pt x="2904675" y="1286076"/>
                    </a:cubicBezTo>
                    <a:lnTo>
                      <a:pt x="2904675" y="262676"/>
                    </a:lnTo>
                    <a:cubicBezTo>
                      <a:pt x="2904675" y="187400"/>
                      <a:pt x="2843651" y="126376"/>
                      <a:pt x="2768375" y="126376"/>
                    </a:cubicBezTo>
                    <a:close/>
                    <a:moveTo>
                      <a:pt x="162882" y="0"/>
                    </a:moveTo>
                    <a:lnTo>
                      <a:pt x="2863736" y="0"/>
                    </a:lnTo>
                    <a:cubicBezTo>
                      <a:pt x="2953693" y="0"/>
                      <a:pt x="3026618" y="72925"/>
                      <a:pt x="3026618" y="162882"/>
                    </a:cubicBezTo>
                    <a:lnTo>
                      <a:pt x="3026618" y="1385870"/>
                    </a:lnTo>
                    <a:cubicBezTo>
                      <a:pt x="3026618" y="1475827"/>
                      <a:pt x="2953693" y="1548752"/>
                      <a:pt x="2863736" y="1548752"/>
                    </a:cubicBezTo>
                    <a:lnTo>
                      <a:pt x="162882" y="1548752"/>
                    </a:lnTo>
                    <a:cubicBezTo>
                      <a:pt x="72925" y="1548752"/>
                      <a:pt x="0" y="1475827"/>
                      <a:pt x="0" y="1385870"/>
                    </a:cubicBezTo>
                    <a:lnTo>
                      <a:pt x="0" y="162882"/>
                    </a:lnTo>
                    <a:cubicBezTo>
                      <a:pt x="0" y="72925"/>
                      <a:pt x="72925" y="0"/>
                      <a:pt x="16288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32" name="Round Same Side Corner Rectangle 19">
                <a:extLst>
                  <a:ext uri="{FF2B5EF4-FFF2-40B4-BE49-F238E27FC236}">
                    <a16:creationId xmlns:a16="http://schemas.microsoft.com/office/drawing/2014/main" id="{899E8DBA-3AAC-4FAA-9AD0-A13AFE94C218}"/>
                  </a:ext>
                </a:extLst>
              </p:cNvPr>
              <p:cNvSpPr/>
              <p:nvPr/>
            </p:nvSpPr>
            <p:spPr>
              <a:xfrm>
                <a:off x="7782928" y="4184858"/>
                <a:ext cx="289093" cy="357183"/>
              </a:xfrm>
              <a:custGeom>
                <a:avLst/>
                <a:gdLst/>
                <a:ahLst/>
                <a:cxnLst/>
                <a:rect l="l" t="t" r="r" b="b"/>
                <a:pathLst>
                  <a:path w="2600931" h="3213524">
                    <a:moveTo>
                      <a:pt x="1304260" y="0"/>
                    </a:moveTo>
                    <a:cubicBezTo>
                      <a:pt x="1403671" y="0"/>
                      <a:pt x="1484260" y="80589"/>
                      <a:pt x="1484260" y="180000"/>
                    </a:cubicBezTo>
                    <a:lnTo>
                      <a:pt x="1484260" y="412061"/>
                    </a:lnTo>
                    <a:lnTo>
                      <a:pt x="2330931" y="412061"/>
                    </a:lnTo>
                    <a:lnTo>
                      <a:pt x="2600931" y="682061"/>
                    </a:lnTo>
                    <a:lnTo>
                      <a:pt x="2330931" y="952061"/>
                    </a:lnTo>
                    <a:lnTo>
                      <a:pt x="1484260" y="952061"/>
                    </a:lnTo>
                    <a:lnTo>
                      <a:pt x="1484260" y="1110244"/>
                    </a:lnTo>
                    <a:lnTo>
                      <a:pt x="2375646" y="1110244"/>
                    </a:lnTo>
                    <a:lnTo>
                      <a:pt x="2375646" y="1650244"/>
                    </a:lnTo>
                    <a:lnTo>
                      <a:pt x="1484260" y="1650244"/>
                    </a:lnTo>
                    <a:lnTo>
                      <a:pt x="1484260" y="3213524"/>
                    </a:lnTo>
                    <a:lnTo>
                      <a:pt x="1124260" y="3213524"/>
                    </a:lnTo>
                    <a:lnTo>
                      <a:pt x="1124260" y="1650244"/>
                    </a:lnTo>
                    <a:lnTo>
                      <a:pt x="270000" y="1650244"/>
                    </a:lnTo>
                    <a:lnTo>
                      <a:pt x="0" y="1380244"/>
                    </a:lnTo>
                    <a:lnTo>
                      <a:pt x="270000" y="1110244"/>
                    </a:lnTo>
                    <a:lnTo>
                      <a:pt x="1124260" y="1110244"/>
                    </a:lnTo>
                    <a:lnTo>
                      <a:pt x="1124260" y="952061"/>
                    </a:lnTo>
                    <a:lnTo>
                      <a:pt x="224931" y="952061"/>
                    </a:lnTo>
                    <a:lnTo>
                      <a:pt x="224931" y="412061"/>
                    </a:lnTo>
                    <a:lnTo>
                      <a:pt x="1124260" y="412061"/>
                    </a:lnTo>
                    <a:lnTo>
                      <a:pt x="1124260" y="180000"/>
                    </a:lnTo>
                    <a:cubicBezTo>
                      <a:pt x="1124260" y="80589"/>
                      <a:pt x="1204849" y="0"/>
                      <a:pt x="130426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3" name="Rectangle 23">
                <a:extLst>
                  <a:ext uri="{FF2B5EF4-FFF2-40B4-BE49-F238E27FC236}">
                    <a16:creationId xmlns:a16="http://schemas.microsoft.com/office/drawing/2014/main" id="{76DE7BCB-AE5E-4E2A-8C98-48F352557379}"/>
                  </a:ext>
                </a:extLst>
              </p:cNvPr>
              <p:cNvSpPr/>
              <p:nvPr/>
            </p:nvSpPr>
            <p:spPr>
              <a:xfrm>
                <a:off x="3527955" y="4223407"/>
                <a:ext cx="476152" cy="280084"/>
              </a:xfrm>
              <a:custGeom>
                <a:avLst/>
                <a:gdLst/>
                <a:ahLst/>
                <a:cxnLst/>
                <a:rect l="l" t="t" r="r" b="b"/>
                <a:pathLst>
                  <a:path w="4529836" h="2664566">
                    <a:moveTo>
                      <a:pt x="1861969" y="0"/>
                    </a:moveTo>
                    <a:cubicBezTo>
                      <a:pt x="2177122" y="0"/>
                      <a:pt x="2455874" y="155855"/>
                      <a:pt x="2611443" y="404565"/>
                    </a:cubicBezTo>
                    <a:cubicBezTo>
                      <a:pt x="2709453" y="315054"/>
                      <a:pt x="2840684" y="266178"/>
                      <a:pt x="2983336" y="266178"/>
                    </a:cubicBezTo>
                    <a:cubicBezTo>
                      <a:pt x="3293144" y="266178"/>
                      <a:pt x="3549108" y="496718"/>
                      <a:pt x="3578241" y="797044"/>
                    </a:cubicBezTo>
                    <a:cubicBezTo>
                      <a:pt x="3583592" y="793823"/>
                      <a:pt x="3589010" y="793774"/>
                      <a:pt x="3594440" y="793774"/>
                    </a:cubicBezTo>
                    <a:cubicBezTo>
                      <a:pt x="4111042" y="793774"/>
                      <a:pt x="4529836" y="1212568"/>
                      <a:pt x="4529836" y="1729170"/>
                    </a:cubicBezTo>
                    <a:cubicBezTo>
                      <a:pt x="4529836" y="2216938"/>
                      <a:pt x="4156487" y="2617512"/>
                      <a:pt x="3679930" y="2660249"/>
                    </a:cubicBezTo>
                    <a:lnTo>
                      <a:pt x="3679930" y="2664566"/>
                    </a:lnTo>
                    <a:lnTo>
                      <a:pt x="3594440" y="2664566"/>
                    </a:lnTo>
                    <a:lnTo>
                      <a:pt x="1043912" y="2664566"/>
                    </a:lnTo>
                    <a:lnTo>
                      <a:pt x="1043912" y="2657589"/>
                    </a:lnTo>
                    <a:cubicBezTo>
                      <a:pt x="1008374" y="2662448"/>
                      <a:pt x="972132" y="2664566"/>
                      <a:pt x="935396" y="2664566"/>
                    </a:cubicBezTo>
                    <a:cubicBezTo>
                      <a:pt x="418794" y="2664566"/>
                      <a:pt x="0" y="2245772"/>
                      <a:pt x="0" y="1729170"/>
                    </a:cubicBezTo>
                    <a:cubicBezTo>
                      <a:pt x="0" y="1212568"/>
                      <a:pt x="418794" y="793774"/>
                      <a:pt x="935396" y="793774"/>
                    </a:cubicBezTo>
                    <a:lnTo>
                      <a:pt x="954395" y="797612"/>
                    </a:lnTo>
                    <a:cubicBezTo>
                      <a:pt x="1004779" y="344999"/>
                      <a:pt x="1393085" y="0"/>
                      <a:pt x="186196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4" name="Oval 31">
                <a:extLst>
                  <a:ext uri="{FF2B5EF4-FFF2-40B4-BE49-F238E27FC236}">
                    <a16:creationId xmlns:a16="http://schemas.microsoft.com/office/drawing/2014/main" id="{A08AA879-54F1-42D0-A454-BE856F10446D}"/>
                  </a:ext>
                </a:extLst>
              </p:cNvPr>
              <p:cNvSpPr/>
              <p:nvPr/>
            </p:nvSpPr>
            <p:spPr>
              <a:xfrm>
                <a:off x="6633502" y="4184654"/>
                <a:ext cx="354255" cy="357590"/>
              </a:xfrm>
              <a:custGeom>
                <a:avLst/>
                <a:gdLst/>
                <a:ahLst/>
                <a:cxnLst/>
                <a:rect l="l" t="t" r="r" b="b"/>
                <a:pathLst>
                  <a:path w="3187187" h="3217189">
                    <a:moveTo>
                      <a:pt x="2136560" y="2669280"/>
                    </a:moveTo>
                    <a:cubicBezTo>
                      <a:pt x="2154235" y="2662847"/>
                      <a:pt x="2173778" y="2671961"/>
                      <a:pt x="2180211" y="2689635"/>
                    </a:cubicBezTo>
                    <a:lnTo>
                      <a:pt x="2338628" y="3124881"/>
                    </a:lnTo>
                    <a:cubicBezTo>
                      <a:pt x="2345061" y="3142556"/>
                      <a:pt x="2335948" y="3162099"/>
                      <a:pt x="2318273" y="3168533"/>
                    </a:cubicBezTo>
                    <a:lnTo>
                      <a:pt x="2190259" y="3215126"/>
                    </a:lnTo>
                    <a:cubicBezTo>
                      <a:pt x="2172585" y="3221559"/>
                      <a:pt x="2153041" y="3212445"/>
                      <a:pt x="2146608" y="3194771"/>
                    </a:cubicBezTo>
                    <a:lnTo>
                      <a:pt x="1988192" y="2759525"/>
                    </a:lnTo>
                    <a:cubicBezTo>
                      <a:pt x="1981759" y="2741850"/>
                      <a:pt x="1990872" y="2722307"/>
                      <a:pt x="2008547" y="2715873"/>
                    </a:cubicBezTo>
                    <a:close/>
                    <a:moveTo>
                      <a:pt x="1050626" y="2669280"/>
                    </a:moveTo>
                    <a:lnTo>
                      <a:pt x="1178640" y="2715873"/>
                    </a:lnTo>
                    <a:cubicBezTo>
                      <a:pt x="1196314" y="2722307"/>
                      <a:pt x="1205428" y="2741850"/>
                      <a:pt x="1198995" y="2759525"/>
                    </a:cubicBezTo>
                    <a:lnTo>
                      <a:pt x="1040578" y="3194771"/>
                    </a:lnTo>
                    <a:cubicBezTo>
                      <a:pt x="1034145" y="3212445"/>
                      <a:pt x="1014601" y="3221559"/>
                      <a:pt x="996927" y="3215126"/>
                    </a:cubicBezTo>
                    <a:lnTo>
                      <a:pt x="868913" y="3168533"/>
                    </a:lnTo>
                    <a:cubicBezTo>
                      <a:pt x="851239" y="3162099"/>
                      <a:pt x="842125" y="3142556"/>
                      <a:pt x="848558" y="3124881"/>
                    </a:cubicBezTo>
                    <a:lnTo>
                      <a:pt x="1006975" y="2689635"/>
                    </a:lnTo>
                    <a:cubicBezTo>
                      <a:pt x="1013408" y="2671961"/>
                      <a:pt x="1032952" y="2662847"/>
                      <a:pt x="1050626" y="2669280"/>
                    </a:cubicBezTo>
                    <a:close/>
                    <a:moveTo>
                      <a:pt x="2647909" y="2029882"/>
                    </a:moveTo>
                    <a:cubicBezTo>
                      <a:pt x="2656328" y="2027626"/>
                      <a:pt x="2665608" y="2028582"/>
                      <a:pt x="2673752" y="2033284"/>
                    </a:cubicBezTo>
                    <a:lnTo>
                      <a:pt x="3074877" y="2264874"/>
                    </a:lnTo>
                    <a:cubicBezTo>
                      <a:pt x="3091166" y="2274278"/>
                      <a:pt x="3096747" y="2295107"/>
                      <a:pt x="3087343" y="2311396"/>
                    </a:cubicBezTo>
                    <a:lnTo>
                      <a:pt x="3019228" y="2429374"/>
                    </a:lnTo>
                    <a:cubicBezTo>
                      <a:pt x="3009824" y="2445663"/>
                      <a:pt x="2988995" y="2451244"/>
                      <a:pt x="2972706" y="2441840"/>
                    </a:cubicBezTo>
                    <a:lnTo>
                      <a:pt x="2571581" y="2210250"/>
                    </a:lnTo>
                    <a:cubicBezTo>
                      <a:pt x="2555292" y="2200846"/>
                      <a:pt x="2549710" y="2180017"/>
                      <a:pt x="2559115" y="2163728"/>
                    </a:cubicBezTo>
                    <a:lnTo>
                      <a:pt x="2627229" y="2045750"/>
                    </a:lnTo>
                    <a:cubicBezTo>
                      <a:pt x="2631932" y="2037605"/>
                      <a:pt x="2639490" y="2032138"/>
                      <a:pt x="2647909" y="2029882"/>
                    </a:cubicBezTo>
                    <a:close/>
                    <a:moveTo>
                      <a:pt x="539277" y="2029882"/>
                    </a:moveTo>
                    <a:cubicBezTo>
                      <a:pt x="547696" y="2032138"/>
                      <a:pt x="555255" y="2037605"/>
                      <a:pt x="559957" y="2045750"/>
                    </a:cubicBezTo>
                    <a:lnTo>
                      <a:pt x="628071" y="2163728"/>
                    </a:lnTo>
                    <a:cubicBezTo>
                      <a:pt x="637476" y="2180017"/>
                      <a:pt x="631895" y="2200846"/>
                      <a:pt x="615606" y="2210250"/>
                    </a:cubicBezTo>
                    <a:lnTo>
                      <a:pt x="214481" y="2441840"/>
                    </a:lnTo>
                    <a:cubicBezTo>
                      <a:pt x="198192" y="2451244"/>
                      <a:pt x="177363" y="2445663"/>
                      <a:pt x="167958" y="2429374"/>
                    </a:cubicBezTo>
                    <a:lnTo>
                      <a:pt x="99844" y="2311396"/>
                    </a:lnTo>
                    <a:cubicBezTo>
                      <a:pt x="90439" y="2295107"/>
                      <a:pt x="96020" y="2274278"/>
                      <a:pt x="112309" y="2264874"/>
                    </a:cubicBezTo>
                    <a:lnTo>
                      <a:pt x="513434" y="2033284"/>
                    </a:lnTo>
                    <a:cubicBezTo>
                      <a:pt x="521579" y="2028582"/>
                      <a:pt x="530858" y="2027626"/>
                      <a:pt x="539277" y="2029882"/>
                    </a:cubicBezTo>
                    <a:close/>
                    <a:moveTo>
                      <a:pt x="3094879" y="918289"/>
                    </a:moveTo>
                    <a:cubicBezTo>
                      <a:pt x="3112554" y="911856"/>
                      <a:pt x="3132097" y="920969"/>
                      <a:pt x="3138531" y="938644"/>
                    </a:cubicBezTo>
                    <a:lnTo>
                      <a:pt x="3185124" y="1066657"/>
                    </a:lnTo>
                    <a:cubicBezTo>
                      <a:pt x="3191557" y="1084332"/>
                      <a:pt x="3182443" y="1103875"/>
                      <a:pt x="3164769" y="1110308"/>
                    </a:cubicBezTo>
                    <a:lnTo>
                      <a:pt x="2729523" y="1268725"/>
                    </a:lnTo>
                    <a:cubicBezTo>
                      <a:pt x="2711848" y="1275158"/>
                      <a:pt x="2692304" y="1266045"/>
                      <a:pt x="2685871" y="1248370"/>
                    </a:cubicBezTo>
                    <a:lnTo>
                      <a:pt x="2639278" y="1120357"/>
                    </a:lnTo>
                    <a:cubicBezTo>
                      <a:pt x="2632845" y="1102682"/>
                      <a:pt x="2641959" y="1083138"/>
                      <a:pt x="2659633" y="1076705"/>
                    </a:cubicBezTo>
                    <a:close/>
                    <a:moveTo>
                      <a:pt x="92307" y="918289"/>
                    </a:moveTo>
                    <a:lnTo>
                      <a:pt x="527553" y="1076705"/>
                    </a:lnTo>
                    <a:cubicBezTo>
                      <a:pt x="545228" y="1083138"/>
                      <a:pt x="554341" y="1102682"/>
                      <a:pt x="547908" y="1120357"/>
                    </a:cubicBezTo>
                    <a:lnTo>
                      <a:pt x="501315" y="1248370"/>
                    </a:lnTo>
                    <a:cubicBezTo>
                      <a:pt x="494882" y="1266045"/>
                      <a:pt x="475338" y="1275158"/>
                      <a:pt x="457664" y="1268725"/>
                    </a:cubicBezTo>
                    <a:lnTo>
                      <a:pt x="22418" y="1110308"/>
                    </a:lnTo>
                    <a:cubicBezTo>
                      <a:pt x="4743" y="1103875"/>
                      <a:pt x="-4370" y="1084332"/>
                      <a:pt x="2063" y="1066657"/>
                    </a:cubicBezTo>
                    <a:lnTo>
                      <a:pt x="48656" y="938644"/>
                    </a:lnTo>
                    <a:cubicBezTo>
                      <a:pt x="55089" y="920969"/>
                      <a:pt x="74633" y="911856"/>
                      <a:pt x="92307" y="918289"/>
                    </a:cubicBezTo>
                    <a:close/>
                    <a:moveTo>
                      <a:pt x="1593593" y="658644"/>
                    </a:moveTo>
                    <a:cubicBezTo>
                      <a:pt x="2116495" y="658644"/>
                      <a:pt x="2540391" y="1082540"/>
                      <a:pt x="2540391" y="1605442"/>
                    </a:cubicBezTo>
                    <a:cubicBezTo>
                      <a:pt x="2540391" y="2128344"/>
                      <a:pt x="2116495" y="2552240"/>
                      <a:pt x="1593593" y="2552240"/>
                    </a:cubicBezTo>
                    <a:cubicBezTo>
                      <a:pt x="1070691" y="2552240"/>
                      <a:pt x="646795" y="2128344"/>
                      <a:pt x="646795" y="1605442"/>
                    </a:cubicBezTo>
                    <a:cubicBezTo>
                      <a:pt x="646795" y="1082540"/>
                      <a:pt x="1070691" y="658644"/>
                      <a:pt x="1593593" y="658644"/>
                    </a:cubicBezTo>
                    <a:close/>
                    <a:moveTo>
                      <a:pt x="2246117" y="1165"/>
                    </a:moveTo>
                    <a:cubicBezTo>
                      <a:pt x="2254536" y="-1090"/>
                      <a:pt x="2263815" y="-135"/>
                      <a:pt x="2271960" y="4568"/>
                    </a:cubicBezTo>
                    <a:lnTo>
                      <a:pt x="2389938" y="72682"/>
                    </a:lnTo>
                    <a:cubicBezTo>
                      <a:pt x="2406227" y="82087"/>
                      <a:pt x="2411808" y="102916"/>
                      <a:pt x="2402403" y="119205"/>
                    </a:cubicBezTo>
                    <a:lnTo>
                      <a:pt x="2170814" y="520330"/>
                    </a:lnTo>
                    <a:cubicBezTo>
                      <a:pt x="2161409" y="536619"/>
                      <a:pt x="2140580" y="542200"/>
                      <a:pt x="2124291" y="532795"/>
                    </a:cubicBezTo>
                    <a:lnTo>
                      <a:pt x="2006313" y="464681"/>
                    </a:lnTo>
                    <a:cubicBezTo>
                      <a:pt x="1990024" y="455276"/>
                      <a:pt x="1984443" y="434447"/>
                      <a:pt x="1993848" y="418158"/>
                    </a:cubicBezTo>
                    <a:lnTo>
                      <a:pt x="2225437" y="17033"/>
                    </a:lnTo>
                    <a:cubicBezTo>
                      <a:pt x="2230139" y="8889"/>
                      <a:pt x="2237698" y="3421"/>
                      <a:pt x="2246117" y="1165"/>
                    </a:cubicBezTo>
                    <a:close/>
                    <a:moveTo>
                      <a:pt x="941069" y="1165"/>
                    </a:moveTo>
                    <a:cubicBezTo>
                      <a:pt x="949488" y="3421"/>
                      <a:pt x="957047" y="8889"/>
                      <a:pt x="961749" y="17033"/>
                    </a:cubicBezTo>
                    <a:lnTo>
                      <a:pt x="1193338" y="418158"/>
                    </a:lnTo>
                    <a:cubicBezTo>
                      <a:pt x="1202743" y="434447"/>
                      <a:pt x="1197162" y="455276"/>
                      <a:pt x="1180873" y="464681"/>
                    </a:cubicBezTo>
                    <a:lnTo>
                      <a:pt x="1062895" y="532795"/>
                    </a:lnTo>
                    <a:cubicBezTo>
                      <a:pt x="1046606" y="542200"/>
                      <a:pt x="1025777" y="536619"/>
                      <a:pt x="1016372" y="520330"/>
                    </a:cubicBezTo>
                    <a:lnTo>
                      <a:pt x="784783" y="119205"/>
                    </a:lnTo>
                    <a:cubicBezTo>
                      <a:pt x="775378" y="102916"/>
                      <a:pt x="780959" y="82087"/>
                      <a:pt x="797248" y="72682"/>
                    </a:cubicBezTo>
                    <a:lnTo>
                      <a:pt x="915226" y="4568"/>
                    </a:lnTo>
                    <a:cubicBezTo>
                      <a:pt x="923371" y="-135"/>
                      <a:pt x="932650" y="-1090"/>
                      <a:pt x="941069" y="116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5" name="Rectangle 23">
                <a:extLst>
                  <a:ext uri="{FF2B5EF4-FFF2-40B4-BE49-F238E27FC236}">
                    <a16:creationId xmlns:a16="http://schemas.microsoft.com/office/drawing/2014/main" id="{DA717D50-7FEB-4DF4-996F-3062C9259D11}"/>
                  </a:ext>
                </a:extLst>
              </p:cNvPr>
              <p:cNvSpPr/>
              <p:nvPr/>
            </p:nvSpPr>
            <p:spPr>
              <a:xfrm>
                <a:off x="4736303" y="4206900"/>
                <a:ext cx="485828" cy="313098"/>
              </a:xfrm>
              <a:custGeom>
                <a:avLst/>
                <a:gdLst/>
                <a:ahLst/>
                <a:cxnLst/>
                <a:rect l="l" t="t" r="r" b="b"/>
                <a:pathLst>
                  <a:path w="3224845" h="2078296">
                    <a:moveTo>
                      <a:pt x="1153236" y="427959"/>
                    </a:moveTo>
                    <a:cubicBezTo>
                      <a:pt x="1348431" y="427959"/>
                      <a:pt x="1521080" y="524490"/>
                      <a:pt x="1617434" y="678532"/>
                    </a:cubicBezTo>
                    <a:cubicBezTo>
                      <a:pt x="1678138" y="623092"/>
                      <a:pt x="1759417" y="592820"/>
                      <a:pt x="1847771" y="592820"/>
                    </a:cubicBezTo>
                    <a:cubicBezTo>
                      <a:pt x="2039655" y="592820"/>
                      <a:pt x="2198190" y="735609"/>
                      <a:pt x="2216233" y="921620"/>
                    </a:cubicBezTo>
                    <a:cubicBezTo>
                      <a:pt x="2219548" y="919625"/>
                      <a:pt x="2222903" y="919594"/>
                      <a:pt x="2226267" y="919594"/>
                    </a:cubicBezTo>
                    <a:cubicBezTo>
                      <a:pt x="2546231" y="919594"/>
                      <a:pt x="2805617" y="1178981"/>
                      <a:pt x="2805617" y="1498945"/>
                    </a:cubicBezTo>
                    <a:cubicBezTo>
                      <a:pt x="2805617" y="1801051"/>
                      <a:pt x="2574378" y="2049153"/>
                      <a:pt x="2279216" y="2075622"/>
                    </a:cubicBezTo>
                    <a:lnTo>
                      <a:pt x="2279216" y="2078296"/>
                    </a:lnTo>
                    <a:lnTo>
                      <a:pt x="2226267" y="2078296"/>
                    </a:lnTo>
                    <a:lnTo>
                      <a:pt x="646561" y="2078296"/>
                    </a:lnTo>
                    <a:lnTo>
                      <a:pt x="646561" y="2073975"/>
                    </a:lnTo>
                    <a:cubicBezTo>
                      <a:pt x="624550" y="2076984"/>
                      <a:pt x="602103" y="2078296"/>
                      <a:pt x="579350" y="2078296"/>
                    </a:cubicBezTo>
                    <a:cubicBezTo>
                      <a:pt x="259386" y="2078296"/>
                      <a:pt x="0" y="1818910"/>
                      <a:pt x="0" y="1498945"/>
                    </a:cubicBezTo>
                    <a:cubicBezTo>
                      <a:pt x="0" y="1178981"/>
                      <a:pt x="259386" y="919594"/>
                      <a:pt x="579350" y="919594"/>
                    </a:cubicBezTo>
                    <a:lnTo>
                      <a:pt x="591118" y="921972"/>
                    </a:lnTo>
                    <a:cubicBezTo>
                      <a:pt x="622324" y="641639"/>
                      <a:pt x="862826" y="427959"/>
                      <a:pt x="1153236" y="427959"/>
                    </a:cubicBezTo>
                    <a:close/>
                    <a:moveTo>
                      <a:pt x="1844671" y="0"/>
                    </a:moveTo>
                    <a:cubicBezTo>
                      <a:pt x="2007709" y="0"/>
                      <a:pt x="2151917" y="80629"/>
                      <a:pt x="2232398" y="209295"/>
                    </a:cubicBezTo>
                    <a:cubicBezTo>
                      <a:pt x="2283102" y="162988"/>
                      <a:pt x="2350992" y="137703"/>
                      <a:pt x="2424790" y="137703"/>
                    </a:cubicBezTo>
                    <a:cubicBezTo>
                      <a:pt x="2585064" y="137703"/>
                      <a:pt x="2717483" y="256969"/>
                      <a:pt x="2732554" y="412337"/>
                    </a:cubicBezTo>
                    <a:cubicBezTo>
                      <a:pt x="2735322" y="410671"/>
                      <a:pt x="2738125" y="410646"/>
                      <a:pt x="2740934" y="410646"/>
                    </a:cubicBezTo>
                    <a:cubicBezTo>
                      <a:pt x="3008189" y="410646"/>
                      <a:pt x="3224845" y="627302"/>
                      <a:pt x="3224845" y="894557"/>
                    </a:cubicBezTo>
                    <a:cubicBezTo>
                      <a:pt x="3224845" y="1096996"/>
                      <a:pt x="3100535" y="1270403"/>
                      <a:pt x="2923312" y="1340619"/>
                    </a:cubicBezTo>
                    <a:cubicBezTo>
                      <a:pt x="2866347" y="1049229"/>
                      <a:pt x="2609521" y="829523"/>
                      <a:pt x="2301383" y="829523"/>
                    </a:cubicBezTo>
                    <a:cubicBezTo>
                      <a:pt x="2297701" y="829523"/>
                      <a:pt x="2294026" y="829557"/>
                      <a:pt x="2290397" y="831741"/>
                    </a:cubicBezTo>
                    <a:cubicBezTo>
                      <a:pt x="2270640" y="628070"/>
                      <a:pt x="2097054" y="471725"/>
                      <a:pt x="1886953" y="471725"/>
                    </a:cubicBezTo>
                    <a:cubicBezTo>
                      <a:pt x="1790211" y="471725"/>
                      <a:pt x="1701214" y="504871"/>
                      <a:pt x="1634747" y="565575"/>
                    </a:cubicBezTo>
                    <a:cubicBezTo>
                      <a:pt x="1575570" y="470966"/>
                      <a:pt x="1490108" y="396171"/>
                      <a:pt x="1388252" y="349790"/>
                    </a:cubicBezTo>
                    <a:cubicBezTo>
                      <a:pt x="1438607" y="147092"/>
                      <a:pt x="1624461" y="0"/>
                      <a:pt x="184467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6" name="Oval 31">
                <a:extLst>
                  <a:ext uri="{FF2B5EF4-FFF2-40B4-BE49-F238E27FC236}">
                    <a16:creationId xmlns:a16="http://schemas.microsoft.com/office/drawing/2014/main" id="{CDDDF3C5-791F-4BCA-8C80-D02BB5DD6C22}"/>
                  </a:ext>
                </a:extLst>
              </p:cNvPr>
              <p:cNvSpPr/>
              <p:nvPr/>
            </p:nvSpPr>
            <p:spPr>
              <a:xfrm>
                <a:off x="5421938" y="4162596"/>
                <a:ext cx="407177" cy="401707"/>
              </a:xfrm>
              <a:custGeom>
                <a:avLst/>
                <a:gdLst/>
                <a:ahLst/>
                <a:cxnLst/>
                <a:rect l="l" t="t" r="r" b="b"/>
                <a:pathLst>
                  <a:path w="3240076" h="3196551">
                    <a:moveTo>
                      <a:pt x="2810300" y="1617710"/>
                    </a:moveTo>
                    <a:cubicBezTo>
                      <a:pt x="2817009" y="1615912"/>
                      <a:pt x="2824405" y="1616674"/>
                      <a:pt x="2830895" y="1620421"/>
                    </a:cubicBezTo>
                    <a:lnTo>
                      <a:pt x="3150571" y="1804986"/>
                    </a:lnTo>
                    <a:cubicBezTo>
                      <a:pt x="3163552" y="1812480"/>
                      <a:pt x="3168000" y="1829080"/>
                      <a:pt x="3160506" y="1842062"/>
                    </a:cubicBezTo>
                    <a:lnTo>
                      <a:pt x="3106222" y="1936084"/>
                    </a:lnTo>
                    <a:cubicBezTo>
                      <a:pt x="3098727" y="1949065"/>
                      <a:pt x="3082128" y="1953513"/>
                      <a:pt x="3069146" y="1946019"/>
                    </a:cubicBezTo>
                    <a:lnTo>
                      <a:pt x="2749470" y="1761453"/>
                    </a:lnTo>
                    <a:cubicBezTo>
                      <a:pt x="2736489" y="1753959"/>
                      <a:pt x="2732040" y="1737359"/>
                      <a:pt x="2739536" y="1724378"/>
                    </a:cubicBezTo>
                    <a:lnTo>
                      <a:pt x="2793819" y="1630356"/>
                    </a:lnTo>
                    <a:cubicBezTo>
                      <a:pt x="2797567" y="1623864"/>
                      <a:pt x="2803590" y="1619508"/>
                      <a:pt x="2810300" y="1617710"/>
                    </a:cubicBezTo>
                    <a:close/>
                    <a:moveTo>
                      <a:pt x="1308278" y="1324343"/>
                    </a:moveTo>
                    <a:cubicBezTo>
                      <a:pt x="1529714" y="1324343"/>
                      <a:pt x="1725574" y="1433852"/>
                      <a:pt x="1834882" y="1608603"/>
                    </a:cubicBezTo>
                    <a:cubicBezTo>
                      <a:pt x="1903747" y="1545710"/>
                      <a:pt x="1995954" y="1511368"/>
                      <a:pt x="2096186" y="1511368"/>
                    </a:cubicBezTo>
                    <a:cubicBezTo>
                      <a:pt x="2313867" y="1511368"/>
                      <a:pt x="2493715" y="1673353"/>
                      <a:pt x="2514185" y="1884371"/>
                    </a:cubicBezTo>
                    <a:cubicBezTo>
                      <a:pt x="2517944" y="1882108"/>
                      <a:pt x="2521751" y="1882074"/>
                      <a:pt x="2525567" y="1882074"/>
                    </a:cubicBezTo>
                    <a:cubicBezTo>
                      <a:pt x="2888547" y="1882074"/>
                      <a:pt x="3182805" y="2176332"/>
                      <a:pt x="3182805" y="2539312"/>
                    </a:cubicBezTo>
                    <a:cubicBezTo>
                      <a:pt x="3182805" y="2882034"/>
                      <a:pt x="2920478" y="3163490"/>
                      <a:pt x="2585635" y="3193518"/>
                    </a:cubicBezTo>
                    <a:lnTo>
                      <a:pt x="2585635" y="3196551"/>
                    </a:lnTo>
                    <a:lnTo>
                      <a:pt x="2525567" y="3196551"/>
                    </a:lnTo>
                    <a:lnTo>
                      <a:pt x="733485" y="3196551"/>
                    </a:lnTo>
                    <a:lnTo>
                      <a:pt x="733485" y="3191649"/>
                    </a:lnTo>
                    <a:cubicBezTo>
                      <a:pt x="708515" y="3195063"/>
                      <a:pt x="683050" y="3196551"/>
                      <a:pt x="657239" y="3196551"/>
                    </a:cubicBezTo>
                    <a:cubicBezTo>
                      <a:pt x="294258" y="3196551"/>
                      <a:pt x="0" y="2902293"/>
                      <a:pt x="0" y="2539312"/>
                    </a:cubicBezTo>
                    <a:cubicBezTo>
                      <a:pt x="0" y="2176332"/>
                      <a:pt x="294258" y="1882074"/>
                      <a:pt x="657239" y="1882074"/>
                    </a:cubicBezTo>
                    <a:lnTo>
                      <a:pt x="670588" y="1884770"/>
                    </a:lnTo>
                    <a:cubicBezTo>
                      <a:pt x="705989" y="1566750"/>
                      <a:pt x="978825" y="1324343"/>
                      <a:pt x="1308278" y="1324343"/>
                    </a:cubicBezTo>
                    <a:close/>
                    <a:moveTo>
                      <a:pt x="3166512" y="731828"/>
                    </a:moveTo>
                    <a:cubicBezTo>
                      <a:pt x="3180598" y="726701"/>
                      <a:pt x="3196172" y="733964"/>
                      <a:pt x="3201300" y="748050"/>
                    </a:cubicBezTo>
                    <a:lnTo>
                      <a:pt x="3238432" y="850070"/>
                    </a:lnTo>
                    <a:cubicBezTo>
                      <a:pt x="3243559" y="864156"/>
                      <a:pt x="3236295" y="879731"/>
                      <a:pt x="3222210" y="884857"/>
                    </a:cubicBezTo>
                    <a:lnTo>
                      <a:pt x="2875342" y="1011107"/>
                    </a:lnTo>
                    <a:cubicBezTo>
                      <a:pt x="2861256" y="1016234"/>
                      <a:pt x="2845680" y="1008972"/>
                      <a:pt x="2840554" y="994886"/>
                    </a:cubicBezTo>
                    <a:lnTo>
                      <a:pt x="2803421" y="892866"/>
                    </a:lnTo>
                    <a:cubicBezTo>
                      <a:pt x="2798295" y="878780"/>
                      <a:pt x="2805558" y="863204"/>
                      <a:pt x="2819643" y="858077"/>
                    </a:cubicBezTo>
                    <a:close/>
                    <a:moveTo>
                      <a:pt x="773619" y="731828"/>
                    </a:moveTo>
                    <a:lnTo>
                      <a:pt x="1120487" y="858077"/>
                    </a:lnTo>
                    <a:cubicBezTo>
                      <a:pt x="1134573" y="863204"/>
                      <a:pt x="1141836" y="878780"/>
                      <a:pt x="1136709" y="892866"/>
                    </a:cubicBezTo>
                    <a:lnTo>
                      <a:pt x="1099577" y="994886"/>
                    </a:lnTo>
                    <a:cubicBezTo>
                      <a:pt x="1094450" y="1008972"/>
                      <a:pt x="1078875" y="1016234"/>
                      <a:pt x="1064789" y="1011107"/>
                    </a:cubicBezTo>
                    <a:lnTo>
                      <a:pt x="717921" y="884857"/>
                    </a:lnTo>
                    <a:cubicBezTo>
                      <a:pt x="703835" y="879731"/>
                      <a:pt x="696572" y="864156"/>
                      <a:pt x="701699" y="850070"/>
                    </a:cubicBezTo>
                    <a:lnTo>
                      <a:pt x="738831" y="748050"/>
                    </a:lnTo>
                    <a:cubicBezTo>
                      <a:pt x="743958" y="733964"/>
                      <a:pt x="759534" y="726701"/>
                      <a:pt x="773619" y="731828"/>
                    </a:cubicBezTo>
                    <a:close/>
                    <a:moveTo>
                      <a:pt x="1970065" y="524905"/>
                    </a:moveTo>
                    <a:cubicBezTo>
                      <a:pt x="2386791" y="524905"/>
                      <a:pt x="2724614" y="862728"/>
                      <a:pt x="2724614" y="1279453"/>
                    </a:cubicBezTo>
                    <a:cubicBezTo>
                      <a:pt x="2724614" y="1453368"/>
                      <a:pt x="2665775" y="1613540"/>
                      <a:pt x="2564463" y="1739247"/>
                    </a:cubicBezTo>
                    <a:cubicBezTo>
                      <a:pt x="2529951" y="1545877"/>
                      <a:pt x="2358485" y="1402176"/>
                      <a:pt x="2153457" y="1402176"/>
                    </a:cubicBezTo>
                    <a:cubicBezTo>
                      <a:pt x="2053225" y="1402176"/>
                      <a:pt x="1961018" y="1436518"/>
                      <a:pt x="1892153" y="1499411"/>
                    </a:cubicBezTo>
                    <a:cubicBezTo>
                      <a:pt x="1782845" y="1324660"/>
                      <a:pt x="1586985" y="1215151"/>
                      <a:pt x="1365549" y="1215151"/>
                    </a:cubicBezTo>
                    <a:cubicBezTo>
                      <a:pt x="1314582" y="1215151"/>
                      <a:pt x="1264970" y="1220953"/>
                      <a:pt x="1217820" y="1233835"/>
                    </a:cubicBezTo>
                    <a:cubicBezTo>
                      <a:pt x="1240489" y="838320"/>
                      <a:pt x="1568676" y="524905"/>
                      <a:pt x="1970065" y="524905"/>
                    </a:cubicBezTo>
                    <a:close/>
                    <a:moveTo>
                      <a:pt x="2490093" y="928"/>
                    </a:moveTo>
                    <a:cubicBezTo>
                      <a:pt x="2496802" y="-869"/>
                      <a:pt x="2504197" y="-108"/>
                      <a:pt x="2510688" y="3640"/>
                    </a:cubicBezTo>
                    <a:lnTo>
                      <a:pt x="2604711" y="57924"/>
                    </a:lnTo>
                    <a:cubicBezTo>
                      <a:pt x="2617692" y="65419"/>
                      <a:pt x="2622140" y="82019"/>
                      <a:pt x="2614644" y="95000"/>
                    </a:cubicBezTo>
                    <a:lnTo>
                      <a:pt x="2430080" y="414676"/>
                    </a:lnTo>
                    <a:cubicBezTo>
                      <a:pt x="2422585" y="427657"/>
                      <a:pt x="2405985" y="432105"/>
                      <a:pt x="2393004" y="424610"/>
                    </a:cubicBezTo>
                    <a:lnTo>
                      <a:pt x="2298982" y="370326"/>
                    </a:lnTo>
                    <a:cubicBezTo>
                      <a:pt x="2286000" y="362831"/>
                      <a:pt x="2281552" y="346232"/>
                      <a:pt x="2289048" y="333250"/>
                    </a:cubicBezTo>
                    <a:lnTo>
                      <a:pt x="2473612" y="13574"/>
                    </a:lnTo>
                    <a:cubicBezTo>
                      <a:pt x="2477359" y="7084"/>
                      <a:pt x="2483383" y="2726"/>
                      <a:pt x="2490093" y="928"/>
                    </a:cubicBezTo>
                    <a:close/>
                    <a:moveTo>
                      <a:pt x="1450038" y="928"/>
                    </a:moveTo>
                    <a:cubicBezTo>
                      <a:pt x="1456747" y="2726"/>
                      <a:pt x="1462771" y="7084"/>
                      <a:pt x="1466519" y="13574"/>
                    </a:cubicBezTo>
                    <a:lnTo>
                      <a:pt x="1651083" y="333250"/>
                    </a:lnTo>
                    <a:cubicBezTo>
                      <a:pt x="1658578" y="346232"/>
                      <a:pt x="1654131" y="362831"/>
                      <a:pt x="1641149" y="370326"/>
                    </a:cubicBezTo>
                    <a:lnTo>
                      <a:pt x="1547127" y="424610"/>
                    </a:lnTo>
                    <a:cubicBezTo>
                      <a:pt x="1534145" y="432105"/>
                      <a:pt x="1517546" y="427657"/>
                      <a:pt x="1510050" y="414676"/>
                    </a:cubicBezTo>
                    <a:lnTo>
                      <a:pt x="1325486" y="95000"/>
                    </a:lnTo>
                    <a:cubicBezTo>
                      <a:pt x="1317991" y="82019"/>
                      <a:pt x="1322439" y="65419"/>
                      <a:pt x="1335420" y="57924"/>
                    </a:cubicBezTo>
                    <a:lnTo>
                      <a:pt x="1429442" y="3640"/>
                    </a:lnTo>
                    <a:cubicBezTo>
                      <a:pt x="1435933" y="-108"/>
                      <a:pt x="1443328" y="-869"/>
                      <a:pt x="1450038" y="92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7" name="Teardrop 17">
                <a:extLst>
                  <a:ext uri="{FF2B5EF4-FFF2-40B4-BE49-F238E27FC236}">
                    <a16:creationId xmlns:a16="http://schemas.microsoft.com/office/drawing/2014/main" id="{2B96F2D6-9E95-4957-AD88-97C89A62DEBD}"/>
                  </a:ext>
                </a:extLst>
              </p:cNvPr>
              <p:cNvSpPr/>
              <p:nvPr/>
            </p:nvSpPr>
            <p:spPr>
              <a:xfrm rot="18900000">
                <a:off x="4203914" y="4194545"/>
                <a:ext cx="332582" cy="337808"/>
              </a:xfrm>
              <a:custGeom>
                <a:avLst/>
                <a:gdLst/>
                <a:ahLst/>
                <a:cxnLst/>
                <a:rect l="l" t="t" r="r" b="b"/>
                <a:pathLst>
                  <a:path w="2646489" h="2688071">
                    <a:moveTo>
                      <a:pt x="306023" y="2382048"/>
                    </a:moveTo>
                    <a:cubicBezTo>
                      <a:pt x="271732" y="2441625"/>
                      <a:pt x="254586" y="2501201"/>
                      <a:pt x="254586" y="2560778"/>
                    </a:cubicBezTo>
                    <a:cubicBezTo>
                      <a:pt x="254586" y="2631080"/>
                      <a:pt x="197595" y="2688071"/>
                      <a:pt x="127293" y="2688071"/>
                    </a:cubicBezTo>
                    <a:cubicBezTo>
                      <a:pt x="56991" y="2688071"/>
                      <a:pt x="0" y="2631081"/>
                      <a:pt x="0" y="2560778"/>
                    </a:cubicBezTo>
                    <a:cubicBezTo>
                      <a:pt x="0" y="2490477"/>
                      <a:pt x="56991" y="2433485"/>
                      <a:pt x="127293" y="2433485"/>
                    </a:cubicBezTo>
                    <a:cubicBezTo>
                      <a:pt x="186870" y="2433486"/>
                      <a:pt x="246446" y="2416340"/>
                      <a:pt x="306023" y="2382048"/>
                    </a:cubicBezTo>
                    <a:close/>
                    <a:moveTo>
                      <a:pt x="812224" y="2334103"/>
                    </a:moveTo>
                    <a:cubicBezTo>
                      <a:pt x="777933" y="2393681"/>
                      <a:pt x="760787" y="2453256"/>
                      <a:pt x="760787" y="2512834"/>
                    </a:cubicBezTo>
                    <a:cubicBezTo>
                      <a:pt x="760787" y="2583136"/>
                      <a:pt x="703796" y="2640127"/>
                      <a:pt x="633494" y="2640127"/>
                    </a:cubicBezTo>
                    <a:cubicBezTo>
                      <a:pt x="563192" y="2640127"/>
                      <a:pt x="506201" y="2583136"/>
                      <a:pt x="506201" y="2512834"/>
                    </a:cubicBezTo>
                    <a:cubicBezTo>
                      <a:pt x="506201" y="2442532"/>
                      <a:pt x="563192" y="2385541"/>
                      <a:pt x="633494" y="2385541"/>
                    </a:cubicBezTo>
                    <a:cubicBezTo>
                      <a:pt x="693071" y="2385540"/>
                      <a:pt x="752647" y="2368395"/>
                      <a:pt x="812224" y="2334103"/>
                    </a:cubicBezTo>
                    <a:close/>
                    <a:moveTo>
                      <a:pt x="353968" y="1875848"/>
                    </a:moveTo>
                    <a:cubicBezTo>
                      <a:pt x="319677" y="1935424"/>
                      <a:pt x="302531" y="1995001"/>
                      <a:pt x="302530" y="2054578"/>
                    </a:cubicBezTo>
                    <a:cubicBezTo>
                      <a:pt x="302530" y="2124880"/>
                      <a:pt x="245539" y="2181871"/>
                      <a:pt x="175237" y="2181871"/>
                    </a:cubicBezTo>
                    <a:cubicBezTo>
                      <a:pt x="104935" y="2181871"/>
                      <a:pt x="47945" y="2124880"/>
                      <a:pt x="47944" y="2054578"/>
                    </a:cubicBezTo>
                    <a:cubicBezTo>
                      <a:pt x="47944" y="1984276"/>
                      <a:pt x="104935" y="1927285"/>
                      <a:pt x="175237" y="1927285"/>
                    </a:cubicBezTo>
                    <a:cubicBezTo>
                      <a:pt x="234815" y="1927285"/>
                      <a:pt x="294391" y="1910139"/>
                      <a:pt x="353968" y="1875848"/>
                    </a:cubicBezTo>
                    <a:close/>
                    <a:moveTo>
                      <a:pt x="401912" y="1369646"/>
                    </a:moveTo>
                    <a:cubicBezTo>
                      <a:pt x="367621" y="1429223"/>
                      <a:pt x="350475" y="1488799"/>
                      <a:pt x="350475" y="1548377"/>
                    </a:cubicBezTo>
                    <a:cubicBezTo>
                      <a:pt x="350475" y="1618679"/>
                      <a:pt x="293484" y="1675670"/>
                      <a:pt x="223182" y="1675670"/>
                    </a:cubicBezTo>
                    <a:cubicBezTo>
                      <a:pt x="152880" y="1675670"/>
                      <a:pt x="95889" y="1618679"/>
                      <a:pt x="95889" y="1548377"/>
                    </a:cubicBezTo>
                    <a:cubicBezTo>
                      <a:pt x="95889" y="1478075"/>
                      <a:pt x="152880" y="1421084"/>
                      <a:pt x="223182" y="1421084"/>
                    </a:cubicBezTo>
                    <a:cubicBezTo>
                      <a:pt x="282759" y="1421084"/>
                      <a:pt x="342335" y="1403938"/>
                      <a:pt x="401912" y="1369646"/>
                    </a:cubicBezTo>
                    <a:close/>
                    <a:moveTo>
                      <a:pt x="1318425" y="2286158"/>
                    </a:moveTo>
                    <a:cubicBezTo>
                      <a:pt x="1284134" y="2345735"/>
                      <a:pt x="1266988" y="2405312"/>
                      <a:pt x="1266987" y="2464888"/>
                    </a:cubicBezTo>
                    <a:cubicBezTo>
                      <a:pt x="1266987" y="2535190"/>
                      <a:pt x="1209996" y="2592182"/>
                      <a:pt x="1139694" y="2592182"/>
                    </a:cubicBezTo>
                    <a:cubicBezTo>
                      <a:pt x="1069392" y="2592182"/>
                      <a:pt x="1012402" y="2535191"/>
                      <a:pt x="1012401" y="2464888"/>
                    </a:cubicBezTo>
                    <a:cubicBezTo>
                      <a:pt x="1012401" y="2394586"/>
                      <a:pt x="1069392" y="2337595"/>
                      <a:pt x="1139694" y="2337595"/>
                    </a:cubicBezTo>
                    <a:cubicBezTo>
                      <a:pt x="1199271" y="2337596"/>
                      <a:pt x="1258848" y="2320449"/>
                      <a:pt x="1318425" y="2286158"/>
                    </a:cubicBezTo>
                    <a:close/>
                    <a:moveTo>
                      <a:pt x="860169" y="1827902"/>
                    </a:moveTo>
                    <a:cubicBezTo>
                      <a:pt x="825878" y="1887479"/>
                      <a:pt x="808731" y="1947056"/>
                      <a:pt x="808731" y="2006633"/>
                    </a:cubicBezTo>
                    <a:cubicBezTo>
                      <a:pt x="808731" y="2076935"/>
                      <a:pt x="751740" y="2133926"/>
                      <a:pt x="681438" y="2133926"/>
                    </a:cubicBezTo>
                    <a:cubicBezTo>
                      <a:pt x="611136" y="2133926"/>
                      <a:pt x="554146" y="2076935"/>
                      <a:pt x="554145" y="2006633"/>
                    </a:cubicBezTo>
                    <a:cubicBezTo>
                      <a:pt x="554145" y="1936331"/>
                      <a:pt x="611136" y="1879340"/>
                      <a:pt x="681438" y="1879340"/>
                    </a:cubicBezTo>
                    <a:cubicBezTo>
                      <a:pt x="741015" y="1879340"/>
                      <a:pt x="800591" y="1862193"/>
                      <a:pt x="860169" y="1827902"/>
                    </a:cubicBezTo>
                    <a:close/>
                    <a:moveTo>
                      <a:pt x="2096803" y="190871"/>
                    </a:moveTo>
                    <a:cubicBezTo>
                      <a:pt x="2253382" y="347450"/>
                      <a:pt x="2314442" y="563378"/>
                      <a:pt x="2268166" y="764238"/>
                    </a:cubicBezTo>
                    <a:cubicBezTo>
                      <a:pt x="2361334" y="768461"/>
                      <a:pt x="2450817" y="809378"/>
                      <a:pt x="2521691" y="880252"/>
                    </a:cubicBezTo>
                    <a:cubicBezTo>
                      <a:pt x="2675615" y="1034176"/>
                      <a:pt x="2688247" y="1275888"/>
                      <a:pt x="2553508" y="1439575"/>
                    </a:cubicBezTo>
                    <a:cubicBezTo>
                      <a:pt x="2557767" y="1440633"/>
                      <a:pt x="2560483" y="1443301"/>
                      <a:pt x="2563181" y="1445999"/>
                    </a:cubicBezTo>
                    <a:cubicBezTo>
                      <a:pt x="2819847" y="1702665"/>
                      <a:pt x="2819847" y="2118808"/>
                      <a:pt x="2563181" y="2375474"/>
                    </a:cubicBezTo>
                    <a:cubicBezTo>
                      <a:pt x="2320841" y="2617815"/>
                      <a:pt x="1936328" y="2631341"/>
                      <a:pt x="1678325" y="2415804"/>
                    </a:cubicBezTo>
                    <a:lnTo>
                      <a:pt x="1676180" y="2417949"/>
                    </a:lnTo>
                    <a:lnTo>
                      <a:pt x="1633705" y="2375475"/>
                    </a:lnTo>
                    <a:lnTo>
                      <a:pt x="366513" y="1108282"/>
                    </a:lnTo>
                    <a:lnTo>
                      <a:pt x="369979" y="1104815"/>
                    </a:lnTo>
                    <a:cubicBezTo>
                      <a:pt x="349908" y="1089573"/>
                      <a:pt x="330850" y="1072619"/>
                      <a:pt x="312598" y="1054367"/>
                    </a:cubicBezTo>
                    <a:cubicBezTo>
                      <a:pt x="55932" y="797701"/>
                      <a:pt x="55932" y="381558"/>
                      <a:pt x="312598" y="124891"/>
                    </a:cubicBezTo>
                    <a:cubicBezTo>
                      <a:pt x="569264" y="-131775"/>
                      <a:pt x="985408" y="-131775"/>
                      <a:pt x="1242074" y="124891"/>
                    </a:cubicBezTo>
                    <a:lnTo>
                      <a:pt x="1249606" y="136238"/>
                    </a:lnTo>
                    <a:cubicBezTo>
                      <a:pt x="1499513" y="-63604"/>
                      <a:pt x="1863845" y="-42087"/>
                      <a:pt x="2096803" y="19087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8" name="Rectangle 23">
                <a:extLst>
                  <a:ext uri="{FF2B5EF4-FFF2-40B4-BE49-F238E27FC236}">
                    <a16:creationId xmlns:a16="http://schemas.microsoft.com/office/drawing/2014/main" id="{10C97F9B-E826-4095-A586-419FC2262D24}"/>
                  </a:ext>
                </a:extLst>
              </p:cNvPr>
              <p:cNvSpPr/>
              <p:nvPr/>
            </p:nvSpPr>
            <p:spPr>
              <a:xfrm>
                <a:off x="6028922" y="4159866"/>
                <a:ext cx="404773" cy="407167"/>
              </a:xfrm>
              <a:custGeom>
                <a:avLst/>
                <a:gdLst/>
                <a:ahLst/>
                <a:cxnLst/>
                <a:rect l="l" t="t" r="r" b="b"/>
                <a:pathLst>
                  <a:path w="3220951" h="3240001">
                    <a:moveTo>
                      <a:pt x="1308278" y="1367793"/>
                    </a:moveTo>
                    <a:cubicBezTo>
                      <a:pt x="1529714" y="1367793"/>
                      <a:pt x="1725574" y="1477302"/>
                      <a:pt x="1834882" y="1652053"/>
                    </a:cubicBezTo>
                    <a:cubicBezTo>
                      <a:pt x="1903747" y="1589160"/>
                      <a:pt x="1995954" y="1554818"/>
                      <a:pt x="2096186" y="1554818"/>
                    </a:cubicBezTo>
                    <a:cubicBezTo>
                      <a:pt x="2313867" y="1554818"/>
                      <a:pt x="2493715" y="1716803"/>
                      <a:pt x="2514185" y="1927821"/>
                    </a:cubicBezTo>
                    <a:cubicBezTo>
                      <a:pt x="2517944" y="1925558"/>
                      <a:pt x="2521751" y="1925524"/>
                      <a:pt x="2525567" y="1925524"/>
                    </a:cubicBezTo>
                    <a:cubicBezTo>
                      <a:pt x="2888547" y="1925524"/>
                      <a:pt x="3182805" y="2219782"/>
                      <a:pt x="3182805" y="2582762"/>
                    </a:cubicBezTo>
                    <a:cubicBezTo>
                      <a:pt x="3182805" y="2925484"/>
                      <a:pt x="2920478" y="3206940"/>
                      <a:pt x="2585635" y="3236968"/>
                    </a:cubicBezTo>
                    <a:lnTo>
                      <a:pt x="2585635" y="3240001"/>
                    </a:lnTo>
                    <a:lnTo>
                      <a:pt x="2525567" y="3240001"/>
                    </a:lnTo>
                    <a:lnTo>
                      <a:pt x="733485" y="3240001"/>
                    </a:lnTo>
                    <a:lnTo>
                      <a:pt x="733485" y="3235099"/>
                    </a:lnTo>
                    <a:cubicBezTo>
                      <a:pt x="708515" y="3238513"/>
                      <a:pt x="683051" y="3240001"/>
                      <a:pt x="657239" y="3240001"/>
                    </a:cubicBezTo>
                    <a:cubicBezTo>
                      <a:pt x="294258" y="3240001"/>
                      <a:pt x="0" y="2945743"/>
                      <a:pt x="0" y="2582762"/>
                    </a:cubicBezTo>
                    <a:cubicBezTo>
                      <a:pt x="0" y="2219782"/>
                      <a:pt x="294258" y="1925524"/>
                      <a:pt x="657239" y="1925524"/>
                    </a:cubicBezTo>
                    <a:lnTo>
                      <a:pt x="670588" y="1928221"/>
                    </a:lnTo>
                    <a:cubicBezTo>
                      <a:pt x="705989" y="1610200"/>
                      <a:pt x="978825" y="1367793"/>
                      <a:pt x="1308278" y="1367793"/>
                    </a:cubicBezTo>
                    <a:close/>
                    <a:moveTo>
                      <a:pt x="1589786" y="0"/>
                    </a:moveTo>
                    <a:cubicBezTo>
                      <a:pt x="1520182" y="453314"/>
                      <a:pt x="1668069" y="912942"/>
                      <a:pt x="1988957" y="1240613"/>
                    </a:cubicBezTo>
                    <a:cubicBezTo>
                      <a:pt x="2309845" y="1568285"/>
                      <a:pt x="2766281" y="1725754"/>
                      <a:pt x="3220951" y="1665645"/>
                    </a:cubicBezTo>
                    <a:cubicBezTo>
                      <a:pt x="3108976" y="1775302"/>
                      <a:pt x="2980523" y="1857805"/>
                      <a:pt x="2843553" y="1912752"/>
                    </a:cubicBezTo>
                    <a:cubicBezTo>
                      <a:pt x="2756367" y="1866073"/>
                      <a:pt x="2656598" y="1841175"/>
                      <a:pt x="2551012" y="1841175"/>
                    </a:cubicBezTo>
                    <a:cubicBezTo>
                      <a:pt x="2547197" y="1841176"/>
                      <a:pt x="2543390" y="1841210"/>
                      <a:pt x="2539631" y="1843473"/>
                    </a:cubicBezTo>
                    <a:cubicBezTo>
                      <a:pt x="2519161" y="1632454"/>
                      <a:pt x="2339312" y="1470470"/>
                      <a:pt x="2121631" y="1470470"/>
                    </a:cubicBezTo>
                    <a:cubicBezTo>
                      <a:pt x="2021400" y="1470470"/>
                      <a:pt x="1929192" y="1504812"/>
                      <a:pt x="1860327" y="1567705"/>
                    </a:cubicBezTo>
                    <a:cubicBezTo>
                      <a:pt x="1751020" y="1392954"/>
                      <a:pt x="1555160" y="1283445"/>
                      <a:pt x="1333723" y="1283445"/>
                    </a:cubicBezTo>
                    <a:lnTo>
                      <a:pt x="1331160" y="1283679"/>
                    </a:lnTo>
                    <a:cubicBezTo>
                      <a:pt x="1150898" y="856385"/>
                      <a:pt x="1238290" y="344219"/>
                      <a:pt x="158978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7" name="Block Arc 10">
                <a:extLst>
                  <a:ext uri="{FF2B5EF4-FFF2-40B4-BE49-F238E27FC236}">
                    <a16:creationId xmlns:a16="http://schemas.microsoft.com/office/drawing/2014/main" id="{ACE4222E-A108-422A-9E8D-8B2B41138B3F}"/>
                  </a:ext>
                </a:extLst>
              </p:cNvPr>
              <p:cNvSpPr/>
              <p:nvPr/>
            </p:nvSpPr>
            <p:spPr>
              <a:xfrm>
                <a:off x="8244408" y="3525290"/>
                <a:ext cx="431509" cy="292281"/>
              </a:xfrm>
              <a:custGeom>
                <a:avLst/>
                <a:gdLst/>
                <a:ahLst/>
                <a:cxnLst/>
                <a:rect l="l" t="t" r="r" b="b"/>
                <a:pathLst>
                  <a:path w="3219104" h="2180445">
                    <a:moveTo>
                      <a:pt x="631935" y="660566"/>
                    </a:moveTo>
                    <a:cubicBezTo>
                      <a:pt x="582229" y="660566"/>
                      <a:pt x="541935" y="700860"/>
                      <a:pt x="541935" y="750566"/>
                    </a:cubicBezTo>
                    <a:cubicBezTo>
                      <a:pt x="541935" y="800272"/>
                      <a:pt x="582229" y="840566"/>
                      <a:pt x="631935" y="840566"/>
                    </a:cubicBezTo>
                    <a:cubicBezTo>
                      <a:pt x="681641" y="840566"/>
                      <a:pt x="721935" y="800272"/>
                      <a:pt x="721935" y="750566"/>
                    </a:cubicBezTo>
                    <a:cubicBezTo>
                      <a:pt x="721935" y="700860"/>
                      <a:pt x="681641" y="660566"/>
                      <a:pt x="631935" y="660566"/>
                    </a:cubicBezTo>
                    <a:close/>
                    <a:moveTo>
                      <a:pt x="2920524" y="132986"/>
                    </a:moveTo>
                    <a:cubicBezTo>
                      <a:pt x="2884582" y="132986"/>
                      <a:pt x="2855445" y="171564"/>
                      <a:pt x="2855445" y="219152"/>
                    </a:cubicBezTo>
                    <a:cubicBezTo>
                      <a:pt x="2855445" y="266740"/>
                      <a:pt x="2884582" y="305318"/>
                      <a:pt x="2920524" y="305318"/>
                    </a:cubicBezTo>
                    <a:cubicBezTo>
                      <a:pt x="2956466" y="305318"/>
                      <a:pt x="2985603" y="266740"/>
                      <a:pt x="2985603" y="219152"/>
                    </a:cubicBezTo>
                    <a:cubicBezTo>
                      <a:pt x="2985603" y="171564"/>
                      <a:pt x="2956466" y="132986"/>
                      <a:pt x="2920524" y="132986"/>
                    </a:cubicBezTo>
                    <a:close/>
                    <a:moveTo>
                      <a:pt x="1840097" y="123357"/>
                    </a:moveTo>
                    <a:cubicBezTo>
                      <a:pt x="1690593" y="125267"/>
                      <a:pt x="1541569" y="163386"/>
                      <a:pt x="1407089" y="237534"/>
                    </a:cubicBezTo>
                    <a:lnTo>
                      <a:pt x="1442443" y="299445"/>
                    </a:lnTo>
                    <a:cubicBezTo>
                      <a:pt x="1690026" y="162934"/>
                      <a:pt x="1991162" y="159087"/>
                      <a:pt x="2242273" y="289227"/>
                    </a:cubicBezTo>
                    <a:lnTo>
                      <a:pt x="2275978" y="226435"/>
                    </a:lnTo>
                    <a:cubicBezTo>
                      <a:pt x="2139582" y="155746"/>
                      <a:pt x="1989600" y="121447"/>
                      <a:pt x="1840097" y="123357"/>
                    </a:cubicBezTo>
                    <a:close/>
                    <a:moveTo>
                      <a:pt x="1808744" y="1233"/>
                    </a:moveTo>
                    <a:cubicBezTo>
                      <a:pt x="2156106" y="-14520"/>
                      <a:pt x="2554236" y="122009"/>
                      <a:pt x="2727916" y="332053"/>
                    </a:cubicBezTo>
                    <a:lnTo>
                      <a:pt x="2797407" y="426906"/>
                    </a:lnTo>
                    <a:cubicBezTo>
                      <a:pt x="2816730" y="407744"/>
                      <a:pt x="2822914" y="396798"/>
                      <a:pt x="2848347" y="374270"/>
                    </a:cubicBezTo>
                    <a:cubicBezTo>
                      <a:pt x="2789714" y="335227"/>
                      <a:pt x="2770554" y="301522"/>
                      <a:pt x="2770554" y="211287"/>
                    </a:cubicBezTo>
                    <a:cubicBezTo>
                      <a:pt x="2770554" y="109060"/>
                      <a:pt x="2826850" y="34523"/>
                      <a:pt x="2918697" y="33333"/>
                    </a:cubicBezTo>
                    <a:cubicBezTo>
                      <a:pt x="3010544" y="32143"/>
                      <a:pt x="3068737" y="122977"/>
                      <a:pt x="3064459" y="218431"/>
                    </a:cubicBezTo>
                    <a:cubicBezTo>
                      <a:pt x="3062319" y="266188"/>
                      <a:pt x="3063213" y="242475"/>
                      <a:pt x="3054577" y="285936"/>
                    </a:cubicBezTo>
                    <a:cubicBezTo>
                      <a:pt x="3088600" y="260795"/>
                      <a:pt x="3146396" y="297212"/>
                      <a:pt x="3198377" y="27802"/>
                    </a:cubicBezTo>
                    <a:cubicBezTo>
                      <a:pt x="3270974" y="270322"/>
                      <a:pt x="3142267" y="378871"/>
                      <a:pt x="2977023" y="405424"/>
                    </a:cubicBezTo>
                    <a:cubicBezTo>
                      <a:pt x="2937650" y="455263"/>
                      <a:pt x="2906651" y="507366"/>
                      <a:pt x="2854455" y="531728"/>
                    </a:cubicBezTo>
                    <a:cubicBezTo>
                      <a:pt x="2854593" y="531917"/>
                      <a:pt x="2854687" y="532126"/>
                      <a:pt x="2854781" y="532336"/>
                    </a:cubicBezTo>
                    <a:lnTo>
                      <a:pt x="2914835" y="719911"/>
                    </a:lnTo>
                    <a:cubicBezTo>
                      <a:pt x="2982387" y="1030651"/>
                      <a:pt x="2875068" y="1334999"/>
                      <a:pt x="2751965" y="1458417"/>
                    </a:cubicBezTo>
                    <a:cubicBezTo>
                      <a:pt x="2718119" y="1752479"/>
                      <a:pt x="2636178" y="1904762"/>
                      <a:pt x="2564924" y="2133185"/>
                    </a:cubicBezTo>
                    <a:cubicBezTo>
                      <a:pt x="2548001" y="2174319"/>
                      <a:pt x="2290597" y="2162941"/>
                      <a:pt x="2284362" y="2130560"/>
                    </a:cubicBezTo>
                    <a:cubicBezTo>
                      <a:pt x="2253189" y="1989654"/>
                      <a:pt x="2205984" y="1832997"/>
                      <a:pt x="2190842" y="1681589"/>
                    </a:cubicBezTo>
                    <a:cubicBezTo>
                      <a:pt x="1937891" y="1727975"/>
                      <a:pt x="1628829" y="1727099"/>
                      <a:pt x="1429318" y="1710471"/>
                    </a:cubicBezTo>
                    <a:cubicBezTo>
                      <a:pt x="1387456" y="1891634"/>
                      <a:pt x="1268107" y="2057044"/>
                      <a:pt x="1143413" y="2180445"/>
                    </a:cubicBezTo>
                    <a:lnTo>
                      <a:pt x="943012" y="2180445"/>
                    </a:lnTo>
                    <a:cubicBezTo>
                      <a:pt x="894916" y="2170818"/>
                      <a:pt x="902932" y="1825120"/>
                      <a:pt x="910948" y="1650083"/>
                    </a:cubicBezTo>
                    <a:cubicBezTo>
                      <a:pt x="600994" y="1508303"/>
                      <a:pt x="-80369" y="1319263"/>
                      <a:pt x="7807" y="838786"/>
                    </a:cubicBezTo>
                    <a:cubicBezTo>
                      <a:pt x="13151" y="796777"/>
                      <a:pt x="184160" y="802028"/>
                      <a:pt x="275009" y="799402"/>
                    </a:cubicBezTo>
                    <a:cubicBezTo>
                      <a:pt x="369419" y="659373"/>
                      <a:pt x="418407" y="582356"/>
                      <a:pt x="555570" y="465957"/>
                    </a:cubicBezTo>
                    <a:cubicBezTo>
                      <a:pt x="547554" y="374062"/>
                      <a:pt x="496786" y="206026"/>
                      <a:pt x="531522" y="190273"/>
                    </a:cubicBezTo>
                    <a:cubicBezTo>
                      <a:pt x="764877" y="64246"/>
                      <a:pt x="803177" y="250661"/>
                      <a:pt x="924308" y="355683"/>
                    </a:cubicBezTo>
                    <a:cubicBezTo>
                      <a:pt x="1130053" y="143013"/>
                      <a:pt x="1554903" y="11735"/>
                      <a:pt x="1808744" y="123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Oval 21">
                <a:extLst>
                  <a:ext uri="{FF2B5EF4-FFF2-40B4-BE49-F238E27FC236}">
                    <a16:creationId xmlns:a16="http://schemas.microsoft.com/office/drawing/2014/main" id="{67899F24-20D0-41E6-A1D3-993B556E0AF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00929" y="3502585"/>
                <a:ext cx="334893" cy="337690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51" name="Oval 32">
                <a:extLst>
                  <a:ext uri="{FF2B5EF4-FFF2-40B4-BE49-F238E27FC236}">
                    <a16:creationId xmlns:a16="http://schemas.microsoft.com/office/drawing/2014/main" id="{E945FFC7-0900-455C-A2D4-6E7AB59E972B}"/>
                  </a:ext>
                </a:extLst>
              </p:cNvPr>
              <p:cNvSpPr/>
              <p:nvPr/>
            </p:nvSpPr>
            <p:spPr>
              <a:xfrm>
                <a:off x="7084921" y="3479620"/>
                <a:ext cx="318881" cy="383620"/>
              </a:xfrm>
              <a:custGeom>
                <a:avLst/>
                <a:gdLst/>
                <a:ahLst/>
                <a:cxnLst/>
                <a:rect l="l" t="t" r="r" b="b"/>
                <a:pathLst>
                  <a:path w="2671236" h="3213546">
                    <a:moveTo>
                      <a:pt x="1336943" y="151152"/>
                    </a:moveTo>
                    <a:cubicBezTo>
                      <a:pt x="1223677" y="151152"/>
                      <a:pt x="1131857" y="242973"/>
                      <a:pt x="1131857" y="356239"/>
                    </a:cubicBezTo>
                    <a:cubicBezTo>
                      <a:pt x="1131857" y="469506"/>
                      <a:pt x="1223677" y="561326"/>
                      <a:pt x="1336943" y="561326"/>
                    </a:cubicBezTo>
                    <a:cubicBezTo>
                      <a:pt x="1450210" y="561326"/>
                      <a:pt x="1542030" y="469506"/>
                      <a:pt x="1542030" y="356239"/>
                    </a:cubicBezTo>
                    <a:cubicBezTo>
                      <a:pt x="1542030" y="242973"/>
                      <a:pt x="1450210" y="151152"/>
                      <a:pt x="1336943" y="151152"/>
                    </a:cubicBezTo>
                    <a:close/>
                    <a:moveTo>
                      <a:pt x="1336943" y="0"/>
                    </a:moveTo>
                    <a:cubicBezTo>
                      <a:pt x="1533689" y="0"/>
                      <a:pt x="1693182" y="159493"/>
                      <a:pt x="1693182" y="356239"/>
                    </a:cubicBezTo>
                    <a:cubicBezTo>
                      <a:pt x="1693182" y="499348"/>
                      <a:pt x="1608797" y="622748"/>
                      <a:pt x="1486649" y="678491"/>
                    </a:cubicBezTo>
                    <a:lnTo>
                      <a:pt x="1504985" y="861628"/>
                    </a:lnTo>
                    <a:lnTo>
                      <a:pt x="2050955" y="861628"/>
                    </a:lnTo>
                    <a:cubicBezTo>
                      <a:pt x="2073924" y="808095"/>
                      <a:pt x="2127168" y="770742"/>
                      <a:pt x="2189136" y="770742"/>
                    </a:cubicBezTo>
                    <a:cubicBezTo>
                      <a:pt x="2272476" y="770742"/>
                      <a:pt x="2340037" y="838303"/>
                      <a:pt x="2340037" y="921643"/>
                    </a:cubicBezTo>
                    <a:cubicBezTo>
                      <a:pt x="2340037" y="1004983"/>
                      <a:pt x="2272476" y="1072544"/>
                      <a:pt x="2189136" y="1072544"/>
                    </a:cubicBezTo>
                    <a:cubicBezTo>
                      <a:pt x="2127168" y="1072544"/>
                      <a:pt x="2073924" y="1035191"/>
                      <a:pt x="2050955" y="981658"/>
                    </a:cubicBezTo>
                    <a:lnTo>
                      <a:pt x="1517002" y="981658"/>
                    </a:lnTo>
                    <a:lnTo>
                      <a:pt x="1678124" y="2590970"/>
                    </a:lnTo>
                    <a:cubicBezTo>
                      <a:pt x="2063444" y="2451708"/>
                      <a:pt x="2360829" y="2287813"/>
                      <a:pt x="2381761" y="1860600"/>
                    </a:cubicBezTo>
                    <a:cubicBezTo>
                      <a:pt x="2329006" y="1862811"/>
                      <a:pt x="2276981" y="1871755"/>
                      <a:pt x="2228094" y="1886075"/>
                    </a:cubicBezTo>
                    <a:cubicBezTo>
                      <a:pt x="2324645" y="1771974"/>
                      <a:pt x="2415523" y="1665436"/>
                      <a:pt x="2449665" y="1504055"/>
                    </a:cubicBezTo>
                    <a:cubicBezTo>
                      <a:pt x="2485699" y="1663545"/>
                      <a:pt x="2574685" y="1764408"/>
                      <a:pt x="2671236" y="1886075"/>
                    </a:cubicBezTo>
                    <a:cubicBezTo>
                      <a:pt x="2622475" y="1872164"/>
                      <a:pt x="2568855" y="1862858"/>
                      <a:pt x="2513341" y="1860541"/>
                    </a:cubicBezTo>
                    <a:cubicBezTo>
                      <a:pt x="2486075" y="2436981"/>
                      <a:pt x="2151724" y="2992040"/>
                      <a:pt x="1522375" y="3040581"/>
                    </a:cubicBezTo>
                    <a:cubicBezTo>
                      <a:pt x="1427529" y="3119259"/>
                      <a:pt x="1392747" y="3155891"/>
                      <a:pt x="1336943" y="3213546"/>
                    </a:cubicBezTo>
                    <a:cubicBezTo>
                      <a:pt x="1284048" y="3153728"/>
                      <a:pt x="1252174" y="3120936"/>
                      <a:pt x="1157234" y="3046101"/>
                    </a:cubicBezTo>
                    <a:cubicBezTo>
                      <a:pt x="592479" y="2980043"/>
                      <a:pt x="187829" y="2438320"/>
                      <a:pt x="160409" y="1860193"/>
                    </a:cubicBezTo>
                    <a:cubicBezTo>
                      <a:pt x="105366" y="1862056"/>
                      <a:pt x="50978" y="1871143"/>
                      <a:pt x="0" y="1886075"/>
                    </a:cubicBezTo>
                    <a:cubicBezTo>
                      <a:pt x="96552" y="1771974"/>
                      <a:pt x="187429" y="1665436"/>
                      <a:pt x="221571" y="1504055"/>
                    </a:cubicBezTo>
                    <a:cubicBezTo>
                      <a:pt x="257605" y="1663545"/>
                      <a:pt x="346591" y="1764408"/>
                      <a:pt x="443143" y="1886075"/>
                    </a:cubicBezTo>
                    <a:cubicBezTo>
                      <a:pt x="396276" y="1872705"/>
                      <a:pt x="344922" y="1863589"/>
                      <a:pt x="291687" y="1860996"/>
                    </a:cubicBezTo>
                    <a:cubicBezTo>
                      <a:pt x="313360" y="2289054"/>
                      <a:pt x="617325" y="2454996"/>
                      <a:pt x="1001768" y="2593980"/>
                    </a:cubicBezTo>
                    <a:lnTo>
                      <a:pt x="1157883" y="981658"/>
                    </a:lnTo>
                    <a:lnTo>
                      <a:pt x="666108" y="981658"/>
                    </a:lnTo>
                    <a:cubicBezTo>
                      <a:pt x="643139" y="1035191"/>
                      <a:pt x="589896" y="1072543"/>
                      <a:pt x="527928" y="1072543"/>
                    </a:cubicBezTo>
                    <a:cubicBezTo>
                      <a:pt x="444588" y="1072543"/>
                      <a:pt x="377027" y="1004982"/>
                      <a:pt x="377027" y="921642"/>
                    </a:cubicBezTo>
                    <a:cubicBezTo>
                      <a:pt x="377027" y="838302"/>
                      <a:pt x="444588" y="770741"/>
                      <a:pt x="527928" y="770741"/>
                    </a:cubicBezTo>
                    <a:cubicBezTo>
                      <a:pt x="589896" y="770741"/>
                      <a:pt x="643141" y="808095"/>
                      <a:pt x="666110" y="861628"/>
                    </a:cubicBezTo>
                    <a:lnTo>
                      <a:pt x="1169505" y="861628"/>
                    </a:lnTo>
                    <a:lnTo>
                      <a:pt x="1187237" y="678491"/>
                    </a:lnTo>
                    <a:cubicBezTo>
                      <a:pt x="1065090" y="622748"/>
                      <a:pt x="980704" y="499348"/>
                      <a:pt x="980704" y="356239"/>
                    </a:cubicBezTo>
                    <a:cubicBezTo>
                      <a:pt x="980704" y="159493"/>
                      <a:pt x="1140198" y="0"/>
                      <a:pt x="133694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8932567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 rot="16200000">
            <a:off x="-466531" y="2387560"/>
            <a:ext cx="2224391" cy="6255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465" b="1" dirty="0">
                <a:solidFill>
                  <a:schemeClr val="bg1"/>
                </a:solidFill>
                <a:cs typeface="Arial" pitchFamily="34" charset="0"/>
              </a:rPr>
              <a:t>Our Team</a:t>
            </a:r>
            <a:endParaRPr lang="ko-KR" altLang="en-US" sz="3465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1" name="Rectangle 12">
            <a:extLst>
              <a:ext uri="{FF2B5EF4-FFF2-40B4-BE49-F238E27FC236}">
                <a16:creationId xmlns:a16="http://schemas.microsoft.com/office/drawing/2014/main" id="{9287099C-5872-4EBE-B8C6-AC6C44C95399}"/>
              </a:ext>
            </a:extLst>
          </p:cNvPr>
          <p:cNvSpPr/>
          <p:nvPr/>
        </p:nvSpPr>
        <p:spPr>
          <a:xfrm>
            <a:off x="4293862" y="450373"/>
            <a:ext cx="4662442" cy="2835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2126"/>
          </a:p>
        </p:txBody>
      </p:sp>
      <p:sp>
        <p:nvSpPr>
          <p:cNvPr id="42" name="Rectangle 13">
            <a:extLst>
              <a:ext uri="{FF2B5EF4-FFF2-40B4-BE49-F238E27FC236}">
                <a16:creationId xmlns:a16="http://schemas.microsoft.com/office/drawing/2014/main" id="{118A4AC8-C68A-42EF-9875-9688024B5701}"/>
              </a:ext>
            </a:extLst>
          </p:cNvPr>
          <p:cNvSpPr/>
          <p:nvPr/>
        </p:nvSpPr>
        <p:spPr>
          <a:xfrm>
            <a:off x="4293862" y="2000449"/>
            <a:ext cx="4662442" cy="28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126"/>
          </a:p>
        </p:txBody>
      </p:sp>
      <p:sp>
        <p:nvSpPr>
          <p:cNvPr id="51" name="Rectangle 14">
            <a:extLst>
              <a:ext uri="{FF2B5EF4-FFF2-40B4-BE49-F238E27FC236}">
                <a16:creationId xmlns:a16="http://schemas.microsoft.com/office/drawing/2014/main" id="{1F457674-F9CB-4E0D-9326-BCCFEEA3624C}"/>
              </a:ext>
            </a:extLst>
          </p:cNvPr>
          <p:cNvSpPr/>
          <p:nvPr/>
        </p:nvSpPr>
        <p:spPr>
          <a:xfrm>
            <a:off x="4293862" y="3550524"/>
            <a:ext cx="4662442" cy="28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126"/>
          </a:p>
        </p:txBody>
      </p:sp>
      <p:sp>
        <p:nvSpPr>
          <p:cNvPr id="60" name="Text Placeholder 15">
            <a:extLst>
              <a:ext uri="{FF2B5EF4-FFF2-40B4-BE49-F238E27FC236}">
                <a16:creationId xmlns:a16="http://schemas.microsoft.com/office/drawing/2014/main" id="{98793EA4-A764-46E5-902D-E608B4010477}"/>
              </a:ext>
            </a:extLst>
          </p:cNvPr>
          <p:cNvSpPr txBox="1">
            <a:spLocks/>
          </p:cNvSpPr>
          <p:nvPr/>
        </p:nvSpPr>
        <p:spPr>
          <a:xfrm>
            <a:off x="4391374" y="478711"/>
            <a:ext cx="2608490" cy="226825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103" b="1" dirty="0">
                <a:solidFill>
                  <a:schemeClr val="bg1"/>
                </a:solidFill>
                <a:cs typeface="Arial" pitchFamily="34" charset="0"/>
              </a:rPr>
              <a:t>Get a modern PowerPoint</a:t>
            </a:r>
          </a:p>
        </p:txBody>
      </p:sp>
      <p:sp>
        <p:nvSpPr>
          <p:cNvPr id="61" name="Text Placeholder 15">
            <a:extLst>
              <a:ext uri="{FF2B5EF4-FFF2-40B4-BE49-F238E27FC236}">
                <a16:creationId xmlns:a16="http://schemas.microsoft.com/office/drawing/2014/main" id="{549D0D55-170F-4A6A-B81C-A60AF8B25AAA}"/>
              </a:ext>
            </a:extLst>
          </p:cNvPr>
          <p:cNvSpPr txBox="1">
            <a:spLocks/>
          </p:cNvSpPr>
          <p:nvPr/>
        </p:nvSpPr>
        <p:spPr>
          <a:xfrm>
            <a:off x="4391374" y="2028786"/>
            <a:ext cx="2608490" cy="226825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103" b="1" dirty="0">
                <a:solidFill>
                  <a:schemeClr val="bg1"/>
                </a:solidFill>
                <a:cs typeface="Arial" pitchFamily="34" charset="0"/>
              </a:rPr>
              <a:t>Get a modern PowerPoint</a:t>
            </a:r>
          </a:p>
        </p:txBody>
      </p:sp>
      <p:sp>
        <p:nvSpPr>
          <p:cNvPr id="62" name="Text Placeholder 15">
            <a:extLst>
              <a:ext uri="{FF2B5EF4-FFF2-40B4-BE49-F238E27FC236}">
                <a16:creationId xmlns:a16="http://schemas.microsoft.com/office/drawing/2014/main" id="{4CC8FFC1-F641-49B1-948F-ED207961F305}"/>
              </a:ext>
            </a:extLst>
          </p:cNvPr>
          <p:cNvSpPr txBox="1">
            <a:spLocks/>
          </p:cNvSpPr>
          <p:nvPr/>
        </p:nvSpPr>
        <p:spPr>
          <a:xfrm>
            <a:off x="4391374" y="3578862"/>
            <a:ext cx="2608490" cy="226825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103" b="1" dirty="0">
                <a:solidFill>
                  <a:schemeClr val="bg1"/>
                </a:solidFill>
                <a:cs typeface="Arial" pitchFamily="34" charset="0"/>
              </a:rPr>
              <a:t>Get a modern PowerPoint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A3982F8-35F1-406C-BCE8-1751087AB0C6}"/>
              </a:ext>
            </a:extLst>
          </p:cNvPr>
          <p:cNvSpPr txBox="1"/>
          <p:nvPr/>
        </p:nvSpPr>
        <p:spPr>
          <a:xfrm>
            <a:off x="4521510" y="779118"/>
            <a:ext cx="4521886" cy="237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45" dirty="0">
                <a:cs typeface="Arial" pitchFamily="34" charset="0"/>
              </a:rPr>
              <a:t>Get a modern PowerPoint  Presentation that is beautifully designed.</a:t>
            </a:r>
            <a:endParaRPr lang="en-US" altLang="ko-KR" sz="945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6FE18F4-EF0A-4710-87A1-91BC9BF701D3}"/>
              </a:ext>
            </a:extLst>
          </p:cNvPr>
          <p:cNvSpPr txBox="1"/>
          <p:nvPr/>
        </p:nvSpPr>
        <p:spPr>
          <a:xfrm>
            <a:off x="4521510" y="1067021"/>
            <a:ext cx="4519761" cy="237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45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Text..</a:t>
            </a:r>
            <a:endParaRPr lang="en-US" altLang="ko-KR" sz="945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82A89ED-C573-4B0B-BBDE-3A29287FBE0B}"/>
              </a:ext>
            </a:extLst>
          </p:cNvPr>
          <p:cNvSpPr txBox="1"/>
          <p:nvPr/>
        </p:nvSpPr>
        <p:spPr>
          <a:xfrm>
            <a:off x="4521510" y="1354927"/>
            <a:ext cx="4519761" cy="237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45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text can be replaced with your own text</a:t>
            </a:r>
          </a:p>
        </p:txBody>
      </p:sp>
      <p:sp>
        <p:nvSpPr>
          <p:cNvPr id="66" name="Oval 20">
            <a:extLst>
              <a:ext uri="{FF2B5EF4-FFF2-40B4-BE49-F238E27FC236}">
                <a16:creationId xmlns:a16="http://schemas.microsoft.com/office/drawing/2014/main" id="{4274AFEF-EA3B-4183-AFB9-8E6575FB3FF6}"/>
              </a:ext>
            </a:extLst>
          </p:cNvPr>
          <p:cNvSpPr/>
          <p:nvPr/>
        </p:nvSpPr>
        <p:spPr>
          <a:xfrm>
            <a:off x="4372009" y="838415"/>
            <a:ext cx="113400" cy="113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45"/>
          </a:p>
        </p:txBody>
      </p:sp>
      <p:sp>
        <p:nvSpPr>
          <p:cNvPr id="67" name="Oval 21">
            <a:extLst>
              <a:ext uri="{FF2B5EF4-FFF2-40B4-BE49-F238E27FC236}">
                <a16:creationId xmlns:a16="http://schemas.microsoft.com/office/drawing/2014/main" id="{281E0BB2-0320-4DC6-AF93-89A000BBFA9A}"/>
              </a:ext>
            </a:extLst>
          </p:cNvPr>
          <p:cNvSpPr/>
          <p:nvPr/>
        </p:nvSpPr>
        <p:spPr>
          <a:xfrm>
            <a:off x="4372009" y="1126319"/>
            <a:ext cx="113400" cy="113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45"/>
          </a:p>
        </p:txBody>
      </p:sp>
      <p:sp>
        <p:nvSpPr>
          <p:cNvPr id="68" name="Oval 22">
            <a:extLst>
              <a:ext uri="{FF2B5EF4-FFF2-40B4-BE49-F238E27FC236}">
                <a16:creationId xmlns:a16="http://schemas.microsoft.com/office/drawing/2014/main" id="{46AAAC93-EEB7-4BE9-AB9F-FC0C8D893DEE}"/>
              </a:ext>
            </a:extLst>
          </p:cNvPr>
          <p:cNvSpPr/>
          <p:nvPr/>
        </p:nvSpPr>
        <p:spPr>
          <a:xfrm>
            <a:off x="4372009" y="1414224"/>
            <a:ext cx="113400" cy="113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45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EF69759-D296-4CAE-B224-5BA388796D6F}"/>
              </a:ext>
            </a:extLst>
          </p:cNvPr>
          <p:cNvSpPr txBox="1"/>
          <p:nvPr/>
        </p:nvSpPr>
        <p:spPr>
          <a:xfrm>
            <a:off x="4521510" y="1642831"/>
            <a:ext cx="4521886" cy="237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45" dirty="0">
                <a:cs typeface="Arial" pitchFamily="34" charset="0"/>
              </a:rPr>
              <a:t>I hope and I believe that this Template will your Time, Money and Reputation.</a:t>
            </a:r>
            <a:endParaRPr lang="en-US" altLang="ko-KR" sz="945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0" name="Oval 39">
            <a:extLst>
              <a:ext uri="{FF2B5EF4-FFF2-40B4-BE49-F238E27FC236}">
                <a16:creationId xmlns:a16="http://schemas.microsoft.com/office/drawing/2014/main" id="{9B979A8C-9158-414D-A98C-043414F3F84B}"/>
              </a:ext>
            </a:extLst>
          </p:cNvPr>
          <p:cNvSpPr/>
          <p:nvPr/>
        </p:nvSpPr>
        <p:spPr>
          <a:xfrm>
            <a:off x="4372009" y="1702128"/>
            <a:ext cx="113400" cy="113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45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559C161-2D56-41F0-AE6B-C955AF137C02}"/>
              </a:ext>
            </a:extLst>
          </p:cNvPr>
          <p:cNvSpPr txBox="1"/>
          <p:nvPr/>
        </p:nvSpPr>
        <p:spPr>
          <a:xfrm>
            <a:off x="4521510" y="2335292"/>
            <a:ext cx="4519761" cy="237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45" dirty="0">
                <a:cs typeface="Arial" pitchFamily="34" charset="0"/>
              </a:rPr>
              <a:t>Get a modern PowerPoint  Presentation that is beautifully designed.</a:t>
            </a:r>
            <a:endParaRPr lang="en-US" altLang="ko-KR" sz="945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C38807E8-2E3C-4B0B-A9F5-15E12C6F35A0}"/>
              </a:ext>
            </a:extLst>
          </p:cNvPr>
          <p:cNvSpPr txBox="1"/>
          <p:nvPr/>
        </p:nvSpPr>
        <p:spPr>
          <a:xfrm>
            <a:off x="4521510" y="2623195"/>
            <a:ext cx="4519761" cy="237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45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Text..</a:t>
            </a:r>
            <a:endParaRPr lang="en-US" altLang="ko-KR" sz="945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9CA5A8C7-986F-446D-BDAF-AD4AED75BCEB}"/>
              </a:ext>
            </a:extLst>
          </p:cNvPr>
          <p:cNvSpPr txBox="1"/>
          <p:nvPr/>
        </p:nvSpPr>
        <p:spPr>
          <a:xfrm>
            <a:off x="4521510" y="2911101"/>
            <a:ext cx="4519761" cy="237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45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text can be replaced with your own text</a:t>
            </a:r>
          </a:p>
        </p:txBody>
      </p:sp>
      <p:sp>
        <p:nvSpPr>
          <p:cNvPr id="74" name="Oval 45">
            <a:extLst>
              <a:ext uri="{FF2B5EF4-FFF2-40B4-BE49-F238E27FC236}">
                <a16:creationId xmlns:a16="http://schemas.microsoft.com/office/drawing/2014/main" id="{D6CE6720-15C5-4069-ABD0-A4BB58416E36}"/>
              </a:ext>
            </a:extLst>
          </p:cNvPr>
          <p:cNvSpPr/>
          <p:nvPr/>
        </p:nvSpPr>
        <p:spPr>
          <a:xfrm>
            <a:off x="4372009" y="2394589"/>
            <a:ext cx="113400" cy="113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45"/>
          </a:p>
        </p:txBody>
      </p:sp>
      <p:sp>
        <p:nvSpPr>
          <p:cNvPr id="75" name="Oval 46">
            <a:extLst>
              <a:ext uri="{FF2B5EF4-FFF2-40B4-BE49-F238E27FC236}">
                <a16:creationId xmlns:a16="http://schemas.microsoft.com/office/drawing/2014/main" id="{F80C60C4-0599-4334-81E2-B1684F900171}"/>
              </a:ext>
            </a:extLst>
          </p:cNvPr>
          <p:cNvSpPr/>
          <p:nvPr/>
        </p:nvSpPr>
        <p:spPr>
          <a:xfrm>
            <a:off x="4372009" y="2682493"/>
            <a:ext cx="113400" cy="113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45"/>
          </a:p>
        </p:txBody>
      </p:sp>
      <p:sp>
        <p:nvSpPr>
          <p:cNvPr id="76" name="Oval 47">
            <a:extLst>
              <a:ext uri="{FF2B5EF4-FFF2-40B4-BE49-F238E27FC236}">
                <a16:creationId xmlns:a16="http://schemas.microsoft.com/office/drawing/2014/main" id="{86EF37B6-CC1C-4C86-88F7-1D74059E6E1D}"/>
              </a:ext>
            </a:extLst>
          </p:cNvPr>
          <p:cNvSpPr/>
          <p:nvPr/>
        </p:nvSpPr>
        <p:spPr>
          <a:xfrm>
            <a:off x="4372009" y="2970398"/>
            <a:ext cx="113400" cy="113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45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0A728CAC-1409-451A-87C3-8E7946FECF05}"/>
              </a:ext>
            </a:extLst>
          </p:cNvPr>
          <p:cNvSpPr txBox="1"/>
          <p:nvPr/>
        </p:nvSpPr>
        <p:spPr>
          <a:xfrm>
            <a:off x="4521510" y="3199005"/>
            <a:ext cx="4519761" cy="237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45" dirty="0">
                <a:cs typeface="Arial" pitchFamily="34" charset="0"/>
              </a:rPr>
              <a:t>I hope and I believe that this Template will your Time, Money and Reputation.</a:t>
            </a:r>
            <a:endParaRPr lang="en-US" altLang="ko-KR" sz="945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8" name="Oval 49">
            <a:extLst>
              <a:ext uri="{FF2B5EF4-FFF2-40B4-BE49-F238E27FC236}">
                <a16:creationId xmlns:a16="http://schemas.microsoft.com/office/drawing/2014/main" id="{EA00FA67-2D34-4198-91D4-27163AE468AE}"/>
              </a:ext>
            </a:extLst>
          </p:cNvPr>
          <p:cNvSpPr/>
          <p:nvPr/>
        </p:nvSpPr>
        <p:spPr>
          <a:xfrm>
            <a:off x="4372009" y="3258302"/>
            <a:ext cx="113400" cy="113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45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A26FC33E-7873-4B88-B3F0-AF00A2B465BA}"/>
              </a:ext>
            </a:extLst>
          </p:cNvPr>
          <p:cNvSpPr txBox="1"/>
          <p:nvPr/>
        </p:nvSpPr>
        <p:spPr>
          <a:xfrm>
            <a:off x="4521510" y="3891171"/>
            <a:ext cx="4519761" cy="237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45" dirty="0">
                <a:cs typeface="Arial" pitchFamily="34" charset="0"/>
              </a:rPr>
              <a:t>Get a modern PowerPoint  Presentation that is beautifully designed.</a:t>
            </a:r>
            <a:endParaRPr lang="en-US" altLang="ko-KR" sz="945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616A6E9B-A1C5-4C5A-8204-2C48BBF7CE36}"/>
              </a:ext>
            </a:extLst>
          </p:cNvPr>
          <p:cNvSpPr txBox="1"/>
          <p:nvPr/>
        </p:nvSpPr>
        <p:spPr>
          <a:xfrm>
            <a:off x="4521510" y="4179075"/>
            <a:ext cx="4519761" cy="237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45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Text..</a:t>
            </a:r>
            <a:endParaRPr lang="en-US" altLang="ko-KR" sz="945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32FB8BD7-AB3B-4A18-B437-1512D249F18C}"/>
              </a:ext>
            </a:extLst>
          </p:cNvPr>
          <p:cNvSpPr txBox="1"/>
          <p:nvPr/>
        </p:nvSpPr>
        <p:spPr>
          <a:xfrm>
            <a:off x="4521510" y="4466980"/>
            <a:ext cx="4519761" cy="237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45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text can be replaced with your own text</a:t>
            </a:r>
          </a:p>
        </p:txBody>
      </p:sp>
      <p:sp>
        <p:nvSpPr>
          <p:cNvPr id="82" name="Oval 54">
            <a:extLst>
              <a:ext uri="{FF2B5EF4-FFF2-40B4-BE49-F238E27FC236}">
                <a16:creationId xmlns:a16="http://schemas.microsoft.com/office/drawing/2014/main" id="{56B8FBF9-2C8E-46F8-824A-CD94527AD36E}"/>
              </a:ext>
            </a:extLst>
          </p:cNvPr>
          <p:cNvSpPr/>
          <p:nvPr/>
        </p:nvSpPr>
        <p:spPr>
          <a:xfrm>
            <a:off x="4372009" y="3950468"/>
            <a:ext cx="113400" cy="113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45"/>
          </a:p>
        </p:txBody>
      </p:sp>
      <p:sp>
        <p:nvSpPr>
          <p:cNvPr id="83" name="Oval 55">
            <a:extLst>
              <a:ext uri="{FF2B5EF4-FFF2-40B4-BE49-F238E27FC236}">
                <a16:creationId xmlns:a16="http://schemas.microsoft.com/office/drawing/2014/main" id="{6BA69DEE-82EC-4111-AA7D-C1CA1420C6E5}"/>
              </a:ext>
            </a:extLst>
          </p:cNvPr>
          <p:cNvSpPr/>
          <p:nvPr/>
        </p:nvSpPr>
        <p:spPr>
          <a:xfrm>
            <a:off x="4372009" y="4238373"/>
            <a:ext cx="113400" cy="113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45"/>
          </a:p>
        </p:txBody>
      </p:sp>
      <p:sp>
        <p:nvSpPr>
          <p:cNvPr id="84" name="Oval 56">
            <a:extLst>
              <a:ext uri="{FF2B5EF4-FFF2-40B4-BE49-F238E27FC236}">
                <a16:creationId xmlns:a16="http://schemas.microsoft.com/office/drawing/2014/main" id="{ECADC11E-FFFC-4CFC-99DC-82F38635466E}"/>
              </a:ext>
            </a:extLst>
          </p:cNvPr>
          <p:cNvSpPr/>
          <p:nvPr/>
        </p:nvSpPr>
        <p:spPr>
          <a:xfrm>
            <a:off x="4372009" y="4526277"/>
            <a:ext cx="113400" cy="113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45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6F48987F-16D1-49C3-AAF6-CBB6D8B8129E}"/>
              </a:ext>
            </a:extLst>
          </p:cNvPr>
          <p:cNvSpPr txBox="1"/>
          <p:nvPr/>
        </p:nvSpPr>
        <p:spPr>
          <a:xfrm>
            <a:off x="4521510" y="4754885"/>
            <a:ext cx="4519761" cy="237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45" dirty="0">
                <a:cs typeface="Arial" pitchFamily="34" charset="0"/>
              </a:rPr>
              <a:t>I hope and I believe that this Template will your Time, Money and Reputation.</a:t>
            </a:r>
            <a:endParaRPr lang="en-US" altLang="ko-KR" sz="945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6" name="Oval 58">
            <a:extLst>
              <a:ext uri="{FF2B5EF4-FFF2-40B4-BE49-F238E27FC236}">
                <a16:creationId xmlns:a16="http://schemas.microsoft.com/office/drawing/2014/main" id="{573DA22E-CC32-4608-9463-C01ED000DFE0}"/>
              </a:ext>
            </a:extLst>
          </p:cNvPr>
          <p:cNvSpPr/>
          <p:nvPr/>
        </p:nvSpPr>
        <p:spPr>
          <a:xfrm>
            <a:off x="4372009" y="4814182"/>
            <a:ext cx="113400" cy="113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45"/>
          </a:p>
        </p:txBody>
      </p:sp>
      <p:sp>
        <p:nvSpPr>
          <p:cNvPr id="34" name="Título 3"/>
          <p:cNvSpPr txBox="1">
            <a:spLocks/>
          </p:cNvSpPr>
          <p:nvPr/>
        </p:nvSpPr>
        <p:spPr>
          <a:xfrm>
            <a:off x="330533" y="1154067"/>
            <a:ext cx="3340703" cy="132292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s-ES" sz="3200" dirty="0" smtClean="0">
                <a:solidFill>
                  <a:srgbClr val="FF0000"/>
                </a:solidFill>
              </a:rPr>
              <a:t>Haga clic para modificar</a:t>
            </a:r>
          </a:p>
        </p:txBody>
      </p:sp>
    </p:spTree>
    <p:extLst>
      <p:ext uri="{BB962C8B-B14F-4D97-AF65-F5344CB8AC3E}">
        <p14:creationId xmlns:p14="http://schemas.microsoft.com/office/powerpoint/2010/main" val="215679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6622372" y="2973749"/>
            <a:ext cx="297541" cy="337384"/>
          </a:xfrm>
          <a:custGeom>
            <a:avLst/>
            <a:gdLst>
              <a:gd name="T0" fmla="*/ 1838 w 1852"/>
              <a:gd name="T1" fmla="*/ 982 h 2400"/>
              <a:gd name="T2" fmla="*/ 1768 w 1852"/>
              <a:gd name="T3" fmla="*/ 1244 h 2400"/>
              <a:gd name="T4" fmla="*/ 1646 w 1852"/>
              <a:gd name="T5" fmla="*/ 1460 h 2400"/>
              <a:gd name="T6" fmla="*/ 1478 w 1852"/>
              <a:gd name="T7" fmla="*/ 1618 h 2400"/>
              <a:gd name="T8" fmla="*/ 1270 w 1852"/>
              <a:gd name="T9" fmla="*/ 1710 h 2400"/>
              <a:gd name="T10" fmla="*/ 1082 w 1852"/>
              <a:gd name="T11" fmla="*/ 1726 h 2400"/>
              <a:gd name="T12" fmla="*/ 928 w 1852"/>
              <a:gd name="T13" fmla="*/ 1688 h 2400"/>
              <a:gd name="T14" fmla="*/ 810 w 1852"/>
              <a:gd name="T15" fmla="*/ 1606 h 2400"/>
              <a:gd name="T16" fmla="*/ 678 w 1852"/>
              <a:gd name="T17" fmla="*/ 1934 h 2400"/>
              <a:gd name="T18" fmla="*/ 570 w 1852"/>
              <a:gd name="T19" fmla="*/ 2128 h 2400"/>
              <a:gd name="T20" fmla="*/ 378 w 1852"/>
              <a:gd name="T21" fmla="*/ 2330 h 2400"/>
              <a:gd name="T22" fmla="*/ 402 w 1852"/>
              <a:gd name="T23" fmla="*/ 1854 h 2400"/>
              <a:gd name="T24" fmla="*/ 556 w 1852"/>
              <a:gd name="T25" fmla="*/ 1046 h 2400"/>
              <a:gd name="T26" fmla="*/ 536 w 1852"/>
              <a:gd name="T27" fmla="*/ 850 h 2400"/>
              <a:gd name="T28" fmla="*/ 594 w 1852"/>
              <a:gd name="T29" fmla="*/ 660 h 2400"/>
              <a:gd name="T30" fmla="*/ 720 w 1852"/>
              <a:gd name="T31" fmla="*/ 548 h 2400"/>
              <a:gd name="T32" fmla="*/ 844 w 1852"/>
              <a:gd name="T33" fmla="*/ 536 h 2400"/>
              <a:gd name="T34" fmla="*/ 940 w 1852"/>
              <a:gd name="T35" fmla="*/ 594 h 2400"/>
              <a:gd name="T36" fmla="*/ 982 w 1852"/>
              <a:gd name="T37" fmla="*/ 698 h 2400"/>
              <a:gd name="T38" fmla="*/ 972 w 1852"/>
              <a:gd name="T39" fmla="*/ 844 h 2400"/>
              <a:gd name="T40" fmla="*/ 864 w 1852"/>
              <a:gd name="T41" fmla="*/ 1226 h 2400"/>
              <a:gd name="T42" fmla="*/ 880 w 1852"/>
              <a:gd name="T43" fmla="*/ 1374 h 2400"/>
              <a:gd name="T44" fmla="*/ 980 w 1852"/>
              <a:gd name="T45" fmla="*/ 1470 h 2400"/>
              <a:gd name="T46" fmla="*/ 1104 w 1852"/>
              <a:gd name="T47" fmla="*/ 1490 h 2400"/>
              <a:gd name="T48" fmla="*/ 1238 w 1852"/>
              <a:gd name="T49" fmla="*/ 1446 h 2400"/>
              <a:gd name="T50" fmla="*/ 1350 w 1852"/>
              <a:gd name="T51" fmla="*/ 1344 h 2400"/>
              <a:gd name="T52" fmla="*/ 1446 w 1852"/>
              <a:gd name="T53" fmla="*/ 1166 h 2400"/>
              <a:gd name="T54" fmla="*/ 1516 w 1852"/>
              <a:gd name="T55" fmla="*/ 760 h 2400"/>
              <a:gd name="T56" fmla="*/ 1502 w 1852"/>
              <a:gd name="T57" fmla="*/ 626 h 2400"/>
              <a:gd name="T58" fmla="*/ 1446 w 1852"/>
              <a:gd name="T59" fmla="*/ 482 h 2400"/>
              <a:gd name="T60" fmla="*/ 1350 w 1852"/>
              <a:gd name="T61" fmla="*/ 368 h 2400"/>
              <a:gd name="T62" fmla="*/ 1216 w 1852"/>
              <a:gd name="T63" fmla="*/ 284 h 2400"/>
              <a:gd name="T64" fmla="*/ 1044 w 1852"/>
              <a:gd name="T65" fmla="*/ 240 h 2400"/>
              <a:gd name="T66" fmla="*/ 868 w 1852"/>
              <a:gd name="T67" fmla="*/ 238 h 2400"/>
              <a:gd name="T68" fmla="*/ 662 w 1852"/>
              <a:gd name="T69" fmla="*/ 288 h 2400"/>
              <a:gd name="T70" fmla="*/ 496 w 1852"/>
              <a:gd name="T71" fmla="*/ 390 h 2400"/>
              <a:gd name="T72" fmla="*/ 372 w 1852"/>
              <a:gd name="T73" fmla="*/ 532 h 2400"/>
              <a:gd name="T74" fmla="*/ 294 w 1852"/>
              <a:gd name="T75" fmla="*/ 702 h 2400"/>
              <a:gd name="T76" fmla="*/ 268 w 1852"/>
              <a:gd name="T77" fmla="*/ 892 h 2400"/>
              <a:gd name="T78" fmla="*/ 306 w 1852"/>
              <a:gd name="T79" fmla="*/ 1078 h 2400"/>
              <a:gd name="T80" fmla="*/ 378 w 1852"/>
              <a:gd name="T81" fmla="*/ 1190 h 2400"/>
              <a:gd name="T82" fmla="*/ 350 w 1852"/>
              <a:gd name="T83" fmla="*/ 1348 h 2400"/>
              <a:gd name="T84" fmla="*/ 314 w 1852"/>
              <a:gd name="T85" fmla="*/ 1386 h 2400"/>
              <a:gd name="T86" fmla="*/ 214 w 1852"/>
              <a:gd name="T87" fmla="*/ 1348 h 2400"/>
              <a:gd name="T88" fmla="*/ 70 w 1852"/>
              <a:gd name="T89" fmla="*/ 1180 h 2400"/>
              <a:gd name="T90" fmla="*/ 4 w 1852"/>
              <a:gd name="T91" fmla="*/ 944 h 2400"/>
              <a:gd name="T92" fmla="*/ 10 w 1852"/>
              <a:gd name="T93" fmla="*/ 746 h 2400"/>
              <a:gd name="T94" fmla="*/ 78 w 1852"/>
              <a:gd name="T95" fmla="*/ 522 h 2400"/>
              <a:gd name="T96" fmla="*/ 216 w 1852"/>
              <a:gd name="T97" fmla="*/ 314 h 2400"/>
              <a:gd name="T98" fmla="*/ 424 w 1852"/>
              <a:gd name="T99" fmla="*/ 144 h 2400"/>
              <a:gd name="T100" fmla="*/ 700 w 1852"/>
              <a:gd name="T101" fmla="*/ 32 h 2400"/>
              <a:gd name="T102" fmla="*/ 982 w 1852"/>
              <a:gd name="T103" fmla="*/ 0 h 2400"/>
              <a:gd name="T104" fmla="*/ 1258 w 1852"/>
              <a:gd name="T105" fmla="*/ 38 h 2400"/>
              <a:gd name="T106" fmla="*/ 1488 w 1852"/>
              <a:gd name="T107" fmla="*/ 142 h 2400"/>
              <a:gd name="T108" fmla="*/ 1668 w 1852"/>
              <a:gd name="T109" fmla="*/ 298 h 2400"/>
              <a:gd name="T110" fmla="*/ 1790 w 1852"/>
              <a:gd name="T111" fmla="*/ 492 h 2400"/>
              <a:gd name="T112" fmla="*/ 1848 w 1852"/>
              <a:gd name="T113" fmla="*/ 710 h 2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852" h="2400">
                <a:moveTo>
                  <a:pt x="1852" y="786"/>
                </a:moveTo>
                <a:lnTo>
                  <a:pt x="1852" y="786"/>
                </a:lnTo>
                <a:lnTo>
                  <a:pt x="1850" y="836"/>
                </a:lnTo>
                <a:lnTo>
                  <a:pt x="1848" y="886"/>
                </a:lnTo>
                <a:lnTo>
                  <a:pt x="1844" y="934"/>
                </a:lnTo>
                <a:lnTo>
                  <a:pt x="1838" y="982"/>
                </a:lnTo>
                <a:lnTo>
                  <a:pt x="1830" y="1028"/>
                </a:lnTo>
                <a:lnTo>
                  <a:pt x="1822" y="1074"/>
                </a:lnTo>
                <a:lnTo>
                  <a:pt x="1810" y="1118"/>
                </a:lnTo>
                <a:lnTo>
                  <a:pt x="1798" y="1160"/>
                </a:lnTo>
                <a:lnTo>
                  <a:pt x="1784" y="1202"/>
                </a:lnTo>
                <a:lnTo>
                  <a:pt x="1768" y="1244"/>
                </a:lnTo>
                <a:lnTo>
                  <a:pt x="1752" y="1284"/>
                </a:lnTo>
                <a:lnTo>
                  <a:pt x="1734" y="1322"/>
                </a:lnTo>
                <a:lnTo>
                  <a:pt x="1714" y="1358"/>
                </a:lnTo>
                <a:lnTo>
                  <a:pt x="1692" y="1394"/>
                </a:lnTo>
                <a:lnTo>
                  <a:pt x="1670" y="1426"/>
                </a:lnTo>
                <a:lnTo>
                  <a:pt x="1646" y="1460"/>
                </a:lnTo>
                <a:lnTo>
                  <a:pt x="1622" y="1490"/>
                </a:lnTo>
                <a:lnTo>
                  <a:pt x="1596" y="1520"/>
                </a:lnTo>
                <a:lnTo>
                  <a:pt x="1568" y="1546"/>
                </a:lnTo>
                <a:lnTo>
                  <a:pt x="1538" y="1572"/>
                </a:lnTo>
                <a:lnTo>
                  <a:pt x="1510" y="1596"/>
                </a:lnTo>
                <a:lnTo>
                  <a:pt x="1478" y="1618"/>
                </a:lnTo>
                <a:lnTo>
                  <a:pt x="1446" y="1638"/>
                </a:lnTo>
                <a:lnTo>
                  <a:pt x="1412" y="1656"/>
                </a:lnTo>
                <a:lnTo>
                  <a:pt x="1378" y="1672"/>
                </a:lnTo>
                <a:lnTo>
                  <a:pt x="1342" y="1688"/>
                </a:lnTo>
                <a:lnTo>
                  <a:pt x="1306" y="1700"/>
                </a:lnTo>
                <a:lnTo>
                  <a:pt x="1270" y="1710"/>
                </a:lnTo>
                <a:lnTo>
                  <a:pt x="1230" y="1718"/>
                </a:lnTo>
                <a:lnTo>
                  <a:pt x="1192" y="1724"/>
                </a:lnTo>
                <a:lnTo>
                  <a:pt x="1152" y="1726"/>
                </a:lnTo>
                <a:lnTo>
                  <a:pt x="1110" y="1728"/>
                </a:lnTo>
                <a:lnTo>
                  <a:pt x="1110" y="1728"/>
                </a:lnTo>
                <a:lnTo>
                  <a:pt x="1082" y="1726"/>
                </a:lnTo>
                <a:lnTo>
                  <a:pt x="1056" y="1724"/>
                </a:lnTo>
                <a:lnTo>
                  <a:pt x="1028" y="1720"/>
                </a:lnTo>
                <a:lnTo>
                  <a:pt x="1002" y="1714"/>
                </a:lnTo>
                <a:lnTo>
                  <a:pt x="976" y="1706"/>
                </a:lnTo>
                <a:lnTo>
                  <a:pt x="952" y="1698"/>
                </a:lnTo>
                <a:lnTo>
                  <a:pt x="928" y="1688"/>
                </a:lnTo>
                <a:lnTo>
                  <a:pt x="904" y="1676"/>
                </a:lnTo>
                <a:lnTo>
                  <a:pt x="884" y="1664"/>
                </a:lnTo>
                <a:lnTo>
                  <a:pt x="862" y="1650"/>
                </a:lnTo>
                <a:lnTo>
                  <a:pt x="844" y="1636"/>
                </a:lnTo>
                <a:lnTo>
                  <a:pt x="826" y="1622"/>
                </a:lnTo>
                <a:lnTo>
                  <a:pt x="810" y="1606"/>
                </a:lnTo>
                <a:lnTo>
                  <a:pt x="796" y="1590"/>
                </a:lnTo>
                <a:lnTo>
                  <a:pt x="784" y="1574"/>
                </a:lnTo>
                <a:lnTo>
                  <a:pt x="774" y="1556"/>
                </a:lnTo>
                <a:lnTo>
                  <a:pt x="774" y="1556"/>
                </a:lnTo>
                <a:lnTo>
                  <a:pt x="732" y="1722"/>
                </a:lnTo>
                <a:lnTo>
                  <a:pt x="678" y="1934"/>
                </a:lnTo>
                <a:lnTo>
                  <a:pt x="678" y="1934"/>
                </a:lnTo>
                <a:lnTo>
                  <a:pt x="670" y="1956"/>
                </a:lnTo>
                <a:lnTo>
                  <a:pt x="658" y="1984"/>
                </a:lnTo>
                <a:lnTo>
                  <a:pt x="640" y="2016"/>
                </a:lnTo>
                <a:lnTo>
                  <a:pt x="620" y="2052"/>
                </a:lnTo>
                <a:lnTo>
                  <a:pt x="570" y="2128"/>
                </a:lnTo>
                <a:lnTo>
                  <a:pt x="518" y="2206"/>
                </a:lnTo>
                <a:lnTo>
                  <a:pt x="466" y="2280"/>
                </a:lnTo>
                <a:lnTo>
                  <a:pt x="420" y="2342"/>
                </a:lnTo>
                <a:lnTo>
                  <a:pt x="378" y="2400"/>
                </a:lnTo>
                <a:lnTo>
                  <a:pt x="378" y="2400"/>
                </a:lnTo>
                <a:lnTo>
                  <a:pt x="378" y="2330"/>
                </a:lnTo>
                <a:lnTo>
                  <a:pt x="380" y="2166"/>
                </a:lnTo>
                <a:lnTo>
                  <a:pt x="384" y="2072"/>
                </a:lnTo>
                <a:lnTo>
                  <a:pt x="388" y="1984"/>
                </a:lnTo>
                <a:lnTo>
                  <a:pt x="394" y="1908"/>
                </a:lnTo>
                <a:lnTo>
                  <a:pt x="398" y="1878"/>
                </a:lnTo>
                <a:lnTo>
                  <a:pt x="402" y="1854"/>
                </a:lnTo>
                <a:lnTo>
                  <a:pt x="402" y="1854"/>
                </a:lnTo>
                <a:lnTo>
                  <a:pt x="578" y="1106"/>
                </a:lnTo>
                <a:lnTo>
                  <a:pt x="578" y="1106"/>
                </a:lnTo>
                <a:lnTo>
                  <a:pt x="572" y="1090"/>
                </a:lnTo>
                <a:lnTo>
                  <a:pt x="564" y="1070"/>
                </a:lnTo>
                <a:lnTo>
                  <a:pt x="556" y="1046"/>
                </a:lnTo>
                <a:lnTo>
                  <a:pt x="548" y="1014"/>
                </a:lnTo>
                <a:lnTo>
                  <a:pt x="542" y="976"/>
                </a:lnTo>
                <a:lnTo>
                  <a:pt x="536" y="934"/>
                </a:lnTo>
                <a:lnTo>
                  <a:pt x="534" y="888"/>
                </a:lnTo>
                <a:lnTo>
                  <a:pt x="534" y="888"/>
                </a:lnTo>
                <a:lnTo>
                  <a:pt x="536" y="850"/>
                </a:lnTo>
                <a:lnTo>
                  <a:pt x="540" y="814"/>
                </a:lnTo>
                <a:lnTo>
                  <a:pt x="546" y="780"/>
                </a:lnTo>
                <a:lnTo>
                  <a:pt x="556" y="746"/>
                </a:lnTo>
                <a:lnTo>
                  <a:pt x="566" y="716"/>
                </a:lnTo>
                <a:lnTo>
                  <a:pt x="580" y="686"/>
                </a:lnTo>
                <a:lnTo>
                  <a:pt x="594" y="660"/>
                </a:lnTo>
                <a:lnTo>
                  <a:pt x="612" y="634"/>
                </a:lnTo>
                <a:lnTo>
                  <a:pt x="630" y="612"/>
                </a:lnTo>
                <a:lnTo>
                  <a:pt x="652" y="592"/>
                </a:lnTo>
                <a:lnTo>
                  <a:pt x="674" y="574"/>
                </a:lnTo>
                <a:lnTo>
                  <a:pt x="696" y="560"/>
                </a:lnTo>
                <a:lnTo>
                  <a:pt x="720" y="548"/>
                </a:lnTo>
                <a:lnTo>
                  <a:pt x="746" y="540"/>
                </a:lnTo>
                <a:lnTo>
                  <a:pt x="772" y="534"/>
                </a:lnTo>
                <a:lnTo>
                  <a:pt x="800" y="532"/>
                </a:lnTo>
                <a:lnTo>
                  <a:pt x="800" y="532"/>
                </a:lnTo>
                <a:lnTo>
                  <a:pt x="822" y="534"/>
                </a:lnTo>
                <a:lnTo>
                  <a:pt x="844" y="536"/>
                </a:lnTo>
                <a:lnTo>
                  <a:pt x="864" y="542"/>
                </a:lnTo>
                <a:lnTo>
                  <a:pt x="882" y="550"/>
                </a:lnTo>
                <a:lnTo>
                  <a:pt x="898" y="558"/>
                </a:lnTo>
                <a:lnTo>
                  <a:pt x="914" y="568"/>
                </a:lnTo>
                <a:lnTo>
                  <a:pt x="926" y="580"/>
                </a:lnTo>
                <a:lnTo>
                  <a:pt x="940" y="594"/>
                </a:lnTo>
                <a:lnTo>
                  <a:pt x="950" y="608"/>
                </a:lnTo>
                <a:lnTo>
                  <a:pt x="960" y="624"/>
                </a:lnTo>
                <a:lnTo>
                  <a:pt x="968" y="642"/>
                </a:lnTo>
                <a:lnTo>
                  <a:pt x="974" y="660"/>
                </a:lnTo>
                <a:lnTo>
                  <a:pt x="978" y="678"/>
                </a:lnTo>
                <a:lnTo>
                  <a:pt x="982" y="698"/>
                </a:lnTo>
                <a:lnTo>
                  <a:pt x="984" y="718"/>
                </a:lnTo>
                <a:lnTo>
                  <a:pt x="984" y="738"/>
                </a:lnTo>
                <a:lnTo>
                  <a:pt x="984" y="738"/>
                </a:lnTo>
                <a:lnTo>
                  <a:pt x="984" y="762"/>
                </a:lnTo>
                <a:lnTo>
                  <a:pt x="982" y="788"/>
                </a:lnTo>
                <a:lnTo>
                  <a:pt x="972" y="844"/>
                </a:lnTo>
                <a:lnTo>
                  <a:pt x="958" y="902"/>
                </a:lnTo>
                <a:lnTo>
                  <a:pt x="940" y="964"/>
                </a:lnTo>
                <a:lnTo>
                  <a:pt x="900" y="1094"/>
                </a:lnTo>
                <a:lnTo>
                  <a:pt x="880" y="1160"/>
                </a:lnTo>
                <a:lnTo>
                  <a:pt x="864" y="1226"/>
                </a:lnTo>
                <a:lnTo>
                  <a:pt x="864" y="1226"/>
                </a:lnTo>
                <a:lnTo>
                  <a:pt x="858" y="1254"/>
                </a:lnTo>
                <a:lnTo>
                  <a:pt x="858" y="1280"/>
                </a:lnTo>
                <a:lnTo>
                  <a:pt x="858" y="1304"/>
                </a:lnTo>
                <a:lnTo>
                  <a:pt x="862" y="1328"/>
                </a:lnTo>
                <a:lnTo>
                  <a:pt x="870" y="1352"/>
                </a:lnTo>
                <a:lnTo>
                  <a:pt x="880" y="1374"/>
                </a:lnTo>
                <a:lnTo>
                  <a:pt x="892" y="1394"/>
                </a:lnTo>
                <a:lnTo>
                  <a:pt x="906" y="1414"/>
                </a:lnTo>
                <a:lnTo>
                  <a:pt x="922" y="1430"/>
                </a:lnTo>
                <a:lnTo>
                  <a:pt x="940" y="1446"/>
                </a:lnTo>
                <a:lnTo>
                  <a:pt x="960" y="1458"/>
                </a:lnTo>
                <a:lnTo>
                  <a:pt x="980" y="1470"/>
                </a:lnTo>
                <a:lnTo>
                  <a:pt x="1004" y="1478"/>
                </a:lnTo>
                <a:lnTo>
                  <a:pt x="1028" y="1486"/>
                </a:lnTo>
                <a:lnTo>
                  <a:pt x="1054" y="1490"/>
                </a:lnTo>
                <a:lnTo>
                  <a:pt x="1080" y="1490"/>
                </a:lnTo>
                <a:lnTo>
                  <a:pt x="1080" y="1490"/>
                </a:lnTo>
                <a:lnTo>
                  <a:pt x="1104" y="1490"/>
                </a:lnTo>
                <a:lnTo>
                  <a:pt x="1128" y="1486"/>
                </a:lnTo>
                <a:lnTo>
                  <a:pt x="1152" y="1482"/>
                </a:lnTo>
                <a:lnTo>
                  <a:pt x="1174" y="1476"/>
                </a:lnTo>
                <a:lnTo>
                  <a:pt x="1196" y="1468"/>
                </a:lnTo>
                <a:lnTo>
                  <a:pt x="1218" y="1458"/>
                </a:lnTo>
                <a:lnTo>
                  <a:pt x="1238" y="1446"/>
                </a:lnTo>
                <a:lnTo>
                  <a:pt x="1258" y="1432"/>
                </a:lnTo>
                <a:lnTo>
                  <a:pt x="1278" y="1418"/>
                </a:lnTo>
                <a:lnTo>
                  <a:pt x="1296" y="1402"/>
                </a:lnTo>
                <a:lnTo>
                  <a:pt x="1314" y="1384"/>
                </a:lnTo>
                <a:lnTo>
                  <a:pt x="1332" y="1364"/>
                </a:lnTo>
                <a:lnTo>
                  <a:pt x="1350" y="1344"/>
                </a:lnTo>
                <a:lnTo>
                  <a:pt x="1366" y="1322"/>
                </a:lnTo>
                <a:lnTo>
                  <a:pt x="1380" y="1298"/>
                </a:lnTo>
                <a:lnTo>
                  <a:pt x="1396" y="1274"/>
                </a:lnTo>
                <a:lnTo>
                  <a:pt x="1410" y="1248"/>
                </a:lnTo>
                <a:lnTo>
                  <a:pt x="1422" y="1222"/>
                </a:lnTo>
                <a:lnTo>
                  <a:pt x="1446" y="1166"/>
                </a:lnTo>
                <a:lnTo>
                  <a:pt x="1468" y="1106"/>
                </a:lnTo>
                <a:lnTo>
                  <a:pt x="1484" y="1042"/>
                </a:lnTo>
                <a:lnTo>
                  <a:pt x="1498" y="974"/>
                </a:lnTo>
                <a:lnTo>
                  <a:pt x="1508" y="906"/>
                </a:lnTo>
                <a:lnTo>
                  <a:pt x="1514" y="834"/>
                </a:lnTo>
                <a:lnTo>
                  <a:pt x="1516" y="760"/>
                </a:lnTo>
                <a:lnTo>
                  <a:pt x="1516" y="760"/>
                </a:lnTo>
                <a:lnTo>
                  <a:pt x="1516" y="732"/>
                </a:lnTo>
                <a:lnTo>
                  <a:pt x="1514" y="704"/>
                </a:lnTo>
                <a:lnTo>
                  <a:pt x="1510" y="678"/>
                </a:lnTo>
                <a:lnTo>
                  <a:pt x="1506" y="652"/>
                </a:lnTo>
                <a:lnTo>
                  <a:pt x="1502" y="626"/>
                </a:lnTo>
                <a:lnTo>
                  <a:pt x="1494" y="600"/>
                </a:lnTo>
                <a:lnTo>
                  <a:pt x="1486" y="576"/>
                </a:lnTo>
                <a:lnTo>
                  <a:pt x="1478" y="552"/>
                </a:lnTo>
                <a:lnTo>
                  <a:pt x="1468" y="528"/>
                </a:lnTo>
                <a:lnTo>
                  <a:pt x="1458" y="506"/>
                </a:lnTo>
                <a:lnTo>
                  <a:pt x="1446" y="482"/>
                </a:lnTo>
                <a:lnTo>
                  <a:pt x="1432" y="462"/>
                </a:lnTo>
                <a:lnTo>
                  <a:pt x="1418" y="442"/>
                </a:lnTo>
                <a:lnTo>
                  <a:pt x="1402" y="422"/>
                </a:lnTo>
                <a:lnTo>
                  <a:pt x="1386" y="402"/>
                </a:lnTo>
                <a:lnTo>
                  <a:pt x="1368" y="384"/>
                </a:lnTo>
                <a:lnTo>
                  <a:pt x="1350" y="368"/>
                </a:lnTo>
                <a:lnTo>
                  <a:pt x="1330" y="352"/>
                </a:lnTo>
                <a:lnTo>
                  <a:pt x="1310" y="336"/>
                </a:lnTo>
                <a:lnTo>
                  <a:pt x="1288" y="322"/>
                </a:lnTo>
                <a:lnTo>
                  <a:pt x="1264" y="308"/>
                </a:lnTo>
                <a:lnTo>
                  <a:pt x="1240" y="296"/>
                </a:lnTo>
                <a:lnTo>
                  <a:pt x="1216" y="284"/>
                </a:lnTo>
                <a:lnTo>
                  <a:pt x="1190" y="274"/>
                </a:lnTo>
                <a:lnTo>
                  <a:pt x="1162" y="264"/>
                </a:lnTo>
                <a:lnTo>
                  <a:pt x="1134" y="256"/>
                </a:lnTo>
                <a:lnTo>
                  <a:pt x="1104" y="250"/>
                </a:lnTo>
                <a:lnTo>
                  <a:pt x="1074" y="244"/>
                </a:lnTo>
                <a:lnTo>
                  <a:pt x="1044" y="240"/>
                </a:lnTo>
                <a:lnTo>
                  <a:pt x="1012" y="236"/>
                </a:lnTo>
                <a:lnTo>
                  <a:pt x="978" y="234"/>
                </a:lnTo>
                <a:lnTo>
                  <a:pt x="944" y="234"/>
                </a:lnTo>
                <a:lnTo>
                  <a:pt x="944" y="234"/>
                </a:lnTo>
                <a:lnTo>
                  <a:pt x="906" y="236"/>
                </a:lnTo>
                <a:lnTo>
                  <a:pt x="868" y="238"/>
                </a:lnTo>
                <a:lnTo>
                  <a:pt x="832" y="242"/>
                </a:lnTo>
                <a:lnTo>
                  <a:pt x="796" y="248"/>
                </a:lnTo>
                <a:lnTo>
                  <a:pt x="760" y="256"/>
                </a:lnTo>
                <a:lnTo>
                  <a:pt x="728" y="266"/>
                </a:lnTo>
                <a:lnTo>
                  <a:pt x="694" y="276"/>
                </a:lnTo>
                <a:lnTo>
                  <a:pt x="662" y="288"/>
                </a:lnTo>
                <a:lnTo>
                  <a:pt x="632" y="302"/>
                </a:lnTo>
                <a:lnTo>
                  <a:pt x="602" y="316"/>
                </a:lnTo>
                <a:lnTo>
                  <a:pt x="574" y="334"/>
                </a:lnTo>
                <a:lnTo>
                  <a:pt x="548" y="350"/>
                </a:lnTo>
                <a:lnTo>
                  <a:pt x="522" y="370"/>
                </a:lnTo>
                <a:lnTo>
                  <a:pt x="496" y="390"/>
                </a:lnTo>
                <a:lnTo>
                  <a:pt x="472" y="410"/>
                </a:lnTo>
                <a:lnTo>
                  <a:pt x="450" y="432"/>
                </a:lnTo>
                <a:lnTo>
                  <a:pt x="428" y="456"/>
                </a:lnTo>
                <a:lnTo>
                  <a:pt x="408" y="480"/>
                </a:lnTo>
                <a:lnTo>
                  <a:pt x="390" y="506"/>
                </a:lnTo>
                <a:lnTo>
                  <a:pt x="372" y="532"/>
                </a:lnTo>
                <a:lnTo>
                  <a:pt x="356" y="558"/>
                </a:lnTo>
                <a:lnTo>
                  <a:pt x="342" y="586"/>
                </a:lnTo>
                <a:lnTo>
                  <a:pt x="328" y="614"/>
                </a:lnTo>
                <a:lnTo>
                  <a:pt x="316" y="642"/>
                </a:lnTo>
                <a:lnTo>
                  <a:pt x="304" y="672"/>
                </a:lnTo>
                <a:lnTo>
                  <a:pt x="294" y="702"/>
                </a:lnTo>
                <a:lnTo>
                  <a:pt x="286" y="732"/>
                </a:lnTo>
                <a:lnTo>
                  <a:pt x="280" y="764"/>
                </a:lnTo>
                <a:lnTo>
                  <a:pt x="274" y="796"/>
                </a:lnTo>
                <a:lnTo>
                  <a:pt x="272" y="828"/>
                </a:lnTo>
                <a:lnTo>
                  <a:pt x="268" y="860"/>
                </a:lnTo>
                <a:lnTo>
                  <a:pt x="268" y="892"/>
                </a:lnTo>
                <a:lnTo>
                  <a:pt x="268" y="892"/>
                </a:lnTo>
                <a:lnTo>
                  <a:pt x="270" y="936"/>
                </a:lnTo>
                <a:lnTo>
                  <a:pt x="274" y="976"/>
                </a:lnTo>
                <a:lnTo>
                  <a:pt x="282" y="1012"/>
                </a:lnTo>
                <a:lnTo>
                  <a:pt x="292" y="1046"/>
                </a:lnTo>
                <a:lnTo>
                  <a:pt x="306" y="1078"/>
                </a:lnTo>
                <a:lnTo>
                  <a:pt x="322" y="1108"/>
                </a:lnTo>
                <a:lnTo>
                  <a:pt x="338" y="1136"/>
                </a:lnTo>
                <a:lnTo>
                  <a:pt x="358" y="1162"/>
                </a:lnTo>
                <a:lnTo>
                  <a:pt x="358" y="1162"/>
                </a:lnTo>
                <a:lnTo>
                  <a:pt x="374" y="1182"/>
                </a:lnTo>
                <a:lnTo>
                  <a:pt x="378" y="1190"/>
                </a:lnTo>
                <a:lnTo>
                  <a:pt x="382" y="1198"/>
                </a:lnTo>
                <a:lnTo>
                  <a:pt x="382" y="1206"/>
                </a:lnTo>
                <a:lnTo>
                  <a:pt x="382" y="1216"/>
                </a:lnTo>
                <a:lnTo>
                  <a:pt x="378" y="1238"/>
                </a:lnTo>
                <a:lnTo>
                  <a:pt x="378" y="1238"/>
                </a:lnTo>
                <a:lnTo>
                  <a:pt x="350" y="1348"/>
                </a:lnTo>
                <a:lnTo>
                  <a:pt x="350" y="1348"/>
                </a:lnTo>
                <a:lnTo>
                  <a:pt x="346" y="1360"/>
                </a:lnTo>
                <a:lnTo>
                  <a:pt x="340" y="1370"/>
                </a:lnTo>
                <a:lnTo>
                  <a:pt x="332" y="1378"/>
                </a:lnTo>
                <a:lnTo>
                  <a:pt x="324" y="1384"/>
                </a:lnTo>
                <a:lnTo>
                  <a:pt x="314" y="1386"/>
                </a:lnTo>
                <a:lnTo>
                  <a:pt x="304" y="1388"/>
                </a:lnTo>
                <a:lnTo>
                  <a:pt x="294" y="1386"/>
                </a:lnTo>
                <a:lnTo>
                  <a:pt x="282" y="1382"/>
                </a:lnTo>
                <a:lnTo>
                  <a:pt x="282" y="1382"/>
                </a:lnTo>
                <a:lnTo>
                  <a:pt x="246" y="1366"/>
                </a:lnTo>
                <a:lnTo>
                  <a:pt x="214" y="1348"/>
                </a:lnTo>
                <a:lnTo>
                  <a:pt x="184" y="1326"/>
                </a:lnTo>
                <a:lnTo>
                  <a:pt x="156" y="1300"/>
                </a:lnTo>
                <a:lnTo>
                  <a:pt x="132" y="1274"/>
                </a:lnTo>
                <a:lnTo>
                  <a:pt x="108" y="1244"/>
                </a:lnTo>
                <a:lnTo>
                  <a:pt x="88" y="1212"/>
                </a:lnTo>
                <a:lnTo>
                  <a:pt x="70" y="1180"/>
                </a:lnTo>
                <a:lnTo>
                  <a:pt x="52" y="1144"/>
                </a:lnTo>
                <a:lnTo>
                  <a:pt x="38" y="1106"/>
                </a:lnTo>
                <a:lnTo>
                  <a:pt x="26" y="1068"/>
                </a:lnTo>
                <a:lnTo>
                  <a:pt x="18" y="1028"/>
                </a:lnTo>
                <a:lnTo>
                  <a:pt x="10" y="988"/>
                </a:lnTo>
                <a:lnTo>
                  <a:pt x="4" y="944"/>
                </a:lnTo>
                <a:lnTo>
                  <a:pt x="2" y="902"/>
                </a:lnTo>
                <a:lnTo>
                  <a:pt x="0" y="858"/>
                </a:lnTo>
                <a:lnTo>
                  <a:pt x="0" y="858"/>
                </a:lnTo>
                <a:lnTo>
                  <a:pt x="2" y="820"/>
                </a:lnTo>
                <a:lnTo>
                  <a:pt x="4" y="784"/>
                </a:lnTo>
                <a:lnTo>
                  <a:pt x="10" y="746"/>
                </a:lnTo>
                <a:lnTo>
                  <a:pt x="16" y="708"/>
                </a:lnTo>
                <a:lnTo>
                  <a:pt x="24" y="672"/>
                </a:lnTo>
                <a:lnTo>
                  <a:pt x="36" y="634"/>
                </a:lnTo>
                <a:lnTo>
                  <a:pt x="48" y="596"/>
                </a:lnTo>
                <a:lnTo>
                  <a:pt x="62" y="560"/>
                </a:lnTo>
                <a:lnTo>
                  <a:pt x="78" y="522"/>
                </a:lnTo>
                <a:lnTo>
                  <a:pt x="96" y="486"/>
                </a:lnTo>
                <a:lnTo>
                  <a:pt x="116" y="450"/>
                </a:lnTo>
                <a:lnTo>
                  <a:pt x="138" y="414"/>
                </a:lnTo>
                <a:lnTo>
                  <a:pt x="162" y="380"/>
                </a:lnTo>
                <a:lnTo>
                  <a:pt x="188" y="346"/>
                </a:lnTo>
                <a:lnTo>
                  <a:pt x="216" y="314"/>
                </a:lnTo>
                <a:lnTo>
                  <a:pt x="246" y="282"/>
                </a:lnTo>
                <a:lnTo>
                  <a:pt x="278" y="252"/>
                </a:lnTo>
                <a:lnTo>
                  <a:pt x="312" y="222"/>
                </a:lnTo>
                <a:lnTo>
                  <a:pt x="348" y="194"/>
                </a:lnTo>
                <a:lnTo>
                  <a:pt x="384" y="168"/>
                </a:lnTo>
                <a:lnTo>
                  <a:pt x="424" y="144"/>
                </a:lnTo>
                <a:lnTo>
                  <a:pt x="466" y="120"/>
                </a:lnTo>
                <a:lnTo>
                  <a:pt x="508" y="98"/>
                </a:lnTo>
                <a:lnTo>
                  <a:pt x="554" y="78"/>
                </a:lnTo>
                <a:lnTo>
                  <a:pt x="600" y="62"/>
                </a:lnTo>
                <a:lnTo>
                  <a:pt x="650" y="46"/>
                </a:lnTo>
                <a:lnTo>
                  <a:pt x="700" y="32"/>
                </a:lnTo>
                <a:lnTo>
                  <a:pt x="752" y="20"/>
                </a:lnTo>
                <a:lnTo>
                  <a:pt x="808" y="12"/>
                </a:lnTo>
                <a:lnTo>
                  <a:pt x="864" y="4"/>
                </a:lnTo>
                <a:lnTo>
                  <a:pt x="922" y="2"/>
                </a:lnTo>
                <a:lnTo>
                  <a:pt x="982" y="0"/>
                </a:lnTo>
                <a:lnTo>
                  <a:pt x="982" y="0"/>
                </a:lnTo>
                <a:lnTo>
                  <a:pt x="1030" y="0"/>
                </a:lnTo>
                <a:lnTo>
                  <a:pt x="1078" y="4"/>
                </a:lnTo>
                <a:lnTo>
                  <a:pt x="1124" y="10"/>
                </a:lnTo>
                <a:lnTo>
                  <a:pt x="1170" y="16"/>
                </a:lnTo>
                <a:lnTo>
                  <a:pt x="1214" y="26"/>
                </a:lnTo>
                <a:lnTo>
                  <a:pt x="1258" y="38"/>
                </a:lnTo>
                <a:lnTo>
                  <a:pt x="1298" y="50"/>
                </a:lnTo>
                <a:lnTo>
                  <a:pt x="1340" y="66"/>
                </a:lnTo>
                <a:lnTo>
                  <a:pt x="1378" y="82"/>
                </a:lnTo>
                <a:lnTo>
                  <a:pt x="1416" y="100"/>
                </a:lnTo>
                <a:lnTo>
                  <a:pt x="1452" y="120"/>
                </a:lnTo>
                <a:lnTo>
                  <a:pt x="1488" y="142"/>
                </a:lnTo>
                <a:lnTo>
                  <a:pt x="1522" y="164"/>
                </a:lnTo>
                <a:lnTo>
                  <a:pt x="1554" y="188"/>
                </a:lnTo>
                <a:lnTo>
                  <a:pt x="1584" y="214"/>
                </a:lnTo>
                <a:lnTo>
                  <a:pt x="1614" y="240"/>
                </a:lnTo>
                <a:lnTo>
                  <a:pt x="1642" y="268"/>
                </a:lnTo>
                <a:lnTo>
                  <a:pt x="1668" y="298"/>
                </a:lnTo>
                <a:lnTo>
                  <a:pt x="1692" y="328"/>
                </a:lnTo>
                <a:lnTo>
                  <a:pt x="1714" y="358"/>
                </a:lnTo>
                <a:lnTo>
                  <a:pt x="1736" y="390"/>
                </a:lnTo>
                <a:lnTo>
                  <a:pt x="1756" y="424"/>
                </a:lnTo>
                <a:lnTo>
                  <a:pt x="1774" y="458"/>
                </a:lnTo>
                <a:lnTo>
                  <a:pt x="1790" y="492"/>
                </a:lnTo>
                <a:lnTo>
                  <a:pt x="1804" y="526"/>
                </a:lnTo>
                <a:lnTo>
                  <a:pt x="1816" y="562"/>
                </a:lnTo>
                <a:lnTo>
                  <a:pt x="1828" y="598"/>
                </a:lnTo>
                <a:lnTo>
                  <a:pt x="1836" y="636"/>
                </a:lnTo>
                <a:lnTo>
                  <a:pt x="1842" y="674"/>
                </a:lnTo>
                <a:lnTo>
                  <a:pt x="1848" y="710"/>
                </a:lnTo>
                <a:lnTo>
                  <a:pt x="1850" y="748"/>
                </a:lnTo>
                <a:lnTo>
                  <a:pt x="1852" y="786"/>
                </a:lnTo>
                <a:lnTo>
                  <a:pt x="1852" y="7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smtClean="0">
              <a:solidFill>
                <a:srgbClr val="494C4F"/>
              </a:solidFill>
              <a:latin typeface="Calibri" panose="020F0502020204030204"/>
            </a:endParaRPr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4135537" y="1159810"/>
            <a:ext cx="4608512" cy="5055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Insert your text here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4140844" y="1749075"/>
            <a:ext cx="4984181" cy="20035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94C4F"/>
                </a:solidFill>
                <a:effectLst/>
                <a:uLnTx/>
                <a:uFillTx/>
                <a:latin typeface="Calibri" panose="020F0502020204030204"/>
              </a:rPr>
              <a:t>Lorem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94C4F"/>
                </a:solidFill>
                <a:effectLst/>
                <a:uLnTx/>
                <a:uFillTx/>
                <a:latin typeface="Calibri" panose="020F0502020204030204"/>
              </a:rPr>
              <a:t>ipsum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94C4F"/>
                </a:solidFill>
                <a:effectLst/>
                <a:uLnTx/>
                <a:uFillTx/>
                <a:latin typeface="Calibri" panose="020F0502020204030204"/>
              </a:rPr>
              <a:t> dolor sit amet, consectetur adipisicing elit, sed do eiusmod tempor incididunt ut labore et dolore magna aliqua</a:t>
            </a:r>
            <a:r>
              <a:rPr lang="en-US" sz="1800" dirty="0">
                <a:solidFill>
                  <a:srgbClr val="494C4F"/>
                </a:solidFill>
                <a:latin typeface="Calibri" panose="020F0502020204030204"/>
              </a:rPr>
              <a:t>. </a:t>
            </a:r>
            <a:endParaRPr lang="en-US" sz="1800" dirty="0" smtClean="0">
              <a:solidFill>
                <a:srgbClr val="494C4F"/>
              </a:solidFill>
              <a:latin typeface="Calibri" panose="020F0502020204030204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1800" dirty="0" smtClean="0">
                <a:solidFill>
                  <a:srgbClr val="494C4F"/>
                </a:solidFill>
                <a:latin typeface="Calibri" panose="020F0502020204030204"/>
              </a:rPr>
              <a:t>Lorem </a:t>
            </a:r>
            <a:r>
              <a:rPr lang="en-US" sz="1800" dirty="0" err="1">
                <a:solidFill>
                  <a:srgbClr val="494C4F"/>
                </a:solidFill>
                <a:latin typeface="Calibri" panose="020F0502020204030204"/>
              </a:rPr>
              <a:t>ipsum</a:t>
            </a:r>
            <a:r>
              <a:rPr lang="en-US" sz="1800" dirty="0">
                <a:solidFill>
                  <a:srgbClr val="494C4F"/>
                </a:solidFill>
                <a:latin typeface="Calibri" panose="020F0502020204030204"/>
              </a:rPr>
              <a:t> dolor sit amet, consectetur adipisicing elit, sed do eiusmod tempor incididunt ut labore et dolore magna aliqua.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94C4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" name="圆角矩形 11"/>
          <p:cNvSpPr/>
          <p:nvPr/>
        </p:nvSpPr>
        <p:spPr>
          <a:xfrm>
            <a:off x="4311942" y="3728188"/>
            <a:ext cx="2182043" cy="643762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0" name="圆角矩形 12"/>
          <p:cNvSpPr/>
          <p:nvPr/>
        </p:nvSpPr>
        <p:spPr>
          <a:xfrm>
            <a:off x="6493985" y="3728188"/>
            <a:ext cx="2631041" cy="643762"/>
          </a:xfrm>
          <a:prstGeom prst="roundRect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1" name="矩形 13"/>
          <p:cNvSpPr/>
          <p:nvPr/>
        </p:nvSpPr>
        <p:spPr>
          <a:xfrm>
            <a:off x="5118743" y="3858626"/>
            <a:ext cx="8860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20%</a:t>
            </a:r>
          </a:p>
        </p:txBody>
      </p:sp>
      <p:sp>
        <p:nvSpPr>
          <p:cNvPr id="12" name="矩形 14"/>
          <p:cNvSpPr/>
          <p:nvPr/>
        </p:nvSpPr>
        <p:spPr>
          <a:xfrm>
            <a:off x="7538758" y="3858626"/>
            <a:ext cx="8853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80%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525" y="1395300"/>
            <a:ext cx="1828580" cy="273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20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86407" y="1426575"/>
            <a:ext cx="4374518" cy="1204239"/>
            <a:chOff x="395536" y="913120"/>
            <a:chExt cx="2376264" cy="1146894"/>
          </a:xfrm>
        </p:grpSpPr>
        <p:sp>
          <p:nvSpPr>
            <p:cNvPr id="7" name="TextBox 6"/>
            <p:cNvSpPr txBox="1"/>
            <p:nvPr/>
          </p:nvSpPr>
          <p:spPr>
            <a:xfrm>
              <a:off x="395536" y="1233414"/>
              <a:ext cx="2376264" cy="8266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60120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260" dirty="0">
                  <a:solidFill>
                    <a:schemeClr val="bg1"/>
                  </a:solidFill>
                  <a:latin typeface="Arial"/>
                  <a:ea typeface="Arial Unicode MS"/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 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95536" y="913120"/>
              <a:ext cx="2376264" cy="303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60120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470" b="1" dirty="0">
                  <a:solidFill>
                    <a:schemeClr val="bg1"/>
                  </a:solidFill>
                  <a:latin typeface="Arial"/>
                  <a:ea typeface="Arial Unicode MS"/>
                  <a:cs typeface="Arial" pitchFamily="34" charset="0"/>
                </a:rPr>
                <a:t>Your Text Here</a:t>
              </a:r>
              <a:endParaRPr lang="ko-KR" altLang="en-US" sz="1470" b="1" dirty="0">
                <a:solidFill>
                  <a:schemeClr val="bg1"/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278544" y="3332852"/>
            <a:ext cx="2023072" cy="901909"/>
            <a:chOff x="803640" y="3362835"/>
            <a:chExt cx="2059657" cy="858961"/>
          </a:xfrm>
        </p:grpSpPr>
        <p:sp>
          <p:nvSpPr>
            <p:cNvPr id="14" name="TextBox 13"/>
            <p:cNvSpPr txBox="1"/>
            <p:nvPr/>
          </p:nvSpPr>
          <p:spPr>
            <a:xfrm>
              <a:off x="803640" y="3579862"/>
              <a:ext cx="2059657" cy="641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60120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260" dirty="0">
                  <a:solidFill>
                    <a:schemeClr val="bg1"/>
                  </a:solidFill>
                  <a:latin typeface="Arial"/>
                  <a:ea typeface="Arial Unicode MS"/>
                  <a:cs typeface="Arial" pitchFamily="34" charset="0"/>
                </a:rPr>
                <a:t>You can simply impress your audience and add a unique zing. </a:t>
              </a:r>
              <a:endParaRPr lang="ko-KR" altLang="en-US" sz="1260" dirty="0">
                <a:solidFill>
                  <a:schemeClr val="bg1"/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03640" y="3362835"/>
              <a:ext cx="2059657" cy="272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60120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260" b="1" dirty="0">
                  <a:solidFill>
                    <a:schemeClr val="bg1"/>
                  </a:solidFill>
                  <a:latin typeface="Arial"/>
                  <a:ea typeface="Arial Unicode MS"/>
                  <a:cs typeface="Arial" pitchFamily="34" charset="0"/>
                </a:rPr>
                <a:t>Your Text  Here</a:t>
              </a:r>
              <a:endParaRPr lang="ko-KR" altLang="en-US" sz="1260" b="1" dirty="0">
                <a:solidFill>
                  <a:schemeClr val="bg1"/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096617" y="3332852"/>
            <a:ext cx="2023072" cy="901909"/>
            <a:chOff x="803640" y="3362835"/>
            <a:chExt cx="2059657" cy="858961"/>
          </a:xfrm>
        </p:grpSpPr>
        <p:sp>
          <p:nvSpPr>
            <p:cNvPr id="17" name="TextBox 16"/>
            <p:cNvSpPr txBox="1"/>
            <p:nvPr/>
          </p:nvSpPr>
          <p:spPr>
            <a:xfrm>
              <a:off x="803640" y="3579862"/>
              <a:ext cx="2059657" cy="641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60120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260" dirty="0">
                  <a:solidFill>
                    <a:schemeClr val="bg1"/>
                  </a:solidFill>
                  <a:latin typeface="Arial"/>
                  <a:ea typeface="Arial Unicode MS"/>
                  <a:cs typeface="Arial" pitchFamily="34" charset="0"/>
                </a:rPr>
                <a:t>You can simply impress your audience and add a unique zing. </a:t>
              </a:r>
              <a:endParaRPr lang="ko-KR" altLang="en-US" sz="1260" dirty="0">
                <a:solidFill>
                  <a:schemeClr val="bg1"/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03640" y="3362835"/>
              <a:ext cx="2059657" cy="272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60120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260" b="1" dirty="0">
                  <a:solidFill>
                    <a:schemeClr val="bg1"/>
                  </a:solidFill>
                  <a:latin typeface="Arial"/>
                  <a:ea typeface="Arial Unicode MS"/>
                  <a:cs typeface="Arial" pitchFamily="34" charset="0"/>
                </a:rPr>
                <a:t>Your Text  Here</a:t>
              </a:r>
              <a:endParaRPr lang="ko-KR" altLang="en-US" sz="1260" b="1" dirty="0">
                <a:solidFill>
                  <a:schemeClr val="bg1"/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887153" y="3332852"/>
            <a:ext cx="2023072" cy="901909"/>
            <a:chOff x="803640" y="3362835"/>
            <a:chExt cx="2059657" cy="858961"/>
          </a:xfrm>
        </p:grpSpPr>
        <p:sp>
          <p:nvSpPr>
            <p:cNvPr id="20" name="TextBox 19"/>
            <p:cNvSpPr txBox="1"/>
            <p:nvPr/>
          </p:nvSpPr>
          <p:spPr>
            <a:xfrm>
              <a:off x="803640" y="3579862"/>
              <a:ext cx="2059657" cy="641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60120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260" dirty="0">
                  <a:solidFill>
                    <a:schemeClr val="bg1"/>
                  </a:solidFill>
                  <a:latin typeface="Arial"/>
                  <a:ea typeface="Arial Unicode MS"/>
                  <a:cs typeface="Arial" pitchFamily="34" charset="0"/>
                </a:rPr>
                <a:t>You can simply impress your audience and add a unique zing. </a:t>
              </a:r>
              <a:endParaRPr lang="ko-KR" altLang="en-US" sz="1260" dirty="0">
                <a:solidFill>
                  <a:schemeClr val="bg1"/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03640" y="3362835"/>
              <a:ext cx="2059657" cy="272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60120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260" b="1" dirty="0">
                  <a:solidFill>
                    <a:schemeClr val="bg1"/>
                  </a:solidFill>
                  <a:latin typeface="Arial"/>
                  <a:ea typeface="Arial Unicode MS"/>
                  <a:cs typeface="Arial" pitchFamily="34" charset="0"/>
                </a:rPr>
                <a:t>Your Text  Here</a:t>
              </a:r>
              <a:endParaRPr lang="ko-KR" altLang="en-US" sz="1260" b="1" dirty="0">
                <a:solidFill>
                  <a:schemeClr val="bg1"/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4763" y="2853382"/>
            <a:ext cx="2084209" cy="443326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7285" y="2874774"/>
            <a:ext cx="2084209" cy="443326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501" y="2878755"/>
            <a:ext cx="2084209" cy="443326"/>
          </a:xfrm>
          <a:prstGeom prst="rect">
            <a:avLst/>
          </a:prstGeom>
        </p:spPr>
      </p:pic>
      <p:grpSp>
        <p:nvGrpSpPr>
          <p:cNvPr id="24" name="Grupo 23"/>
          <p:cNvGrpSpPr/>
          <p:nvPr/>
        </p:nvGrpSpPr>
        <p:grpSpPr>
          <a:xfrm>
            <a:off x="108397" y="108486"/>
            <a:ext cx="9691098" cy="791651"/>
            <a:chOff x="0" y="-2763"/>
            <a:chExt cx="9691098" cy="791651"/>
          </a:xfrm>
        </p:grpSpPr>
        <p:sp>
          <p:nvSpPr>
            <p:cNvPr id="27" name="矩形 57"/>
            <p:cNvSpPr/>
            <p:nvPr/>
          </p:nvSpPr>
          <p:spPr>
            <a:xfrm>
              <a:off x="3396106" y="-2763"/>
              <a:ext cx="6294992" cy="791651"/>
            </a:xfrm>
            <a:custGeom>
              <a:avLst/>
              <a:gdLst>
                <a:gd name="connsiteX0" fmla="*/ 0 w 4078950"/>
                <a:gd name="connsiteY0" fmla="*/ 0 h 448751"/>
                <a:gd name="connsiteX1" fmla="*/ 4078950 w 4078950"/>
                <a:gd name="connsiteY1" fmla="*/ 0 h 448751"/>
                <a:gd name="connsiteX2" fmla="*/ 4078950 w 4078950"/>
                <a:gd name="connsiteY2" fmla="*/ 448751 h 448751"/>
                <a:gd name="connsiteX3" fmla="*/ 0 w 4078950"/>
                <a:gd name="connsiteY3" fmla="*/ 448751 h 448751"/>
                <a:gd name="connsiteX4" fmla="*/ 0 w 4078950"/>
                <a:gd name="connsiteY4" fmla="*/ 0 h 448751"/>
                <a:gd name="connsiteX0" fmla="*/ 0 w 4078950"/>
                <a:gd name="connsiteY0" fmla="*/ 330200 h 778951"/>
                <a:gd name="connsiteX1" fmla="*/ 2631150 w 4078950"/>
                <a:gd name="connsiteY1" fmla="*/ 0 h 778951"/>
                <a:gd name="connsiteX2" fmla="*/ 4078950 w 4078950"/>
                <a:gd name="connsiteY2" fmla="*/ 778951 h 778951"/>
                <a:gd name="connsiteX3" fmla="*/ 0 w 4078950"/>
                <a:gd name="connsiteY3" fmla="*/ 778951 h 778951"/>
                <a:gd name="connsiteX4" fmla="*/ 0 w 4078950"/>
                <a:gd name="connsiteY4" fmla="*/ 330200 h 778951"/>
                <a:gd name="connsiteX0" fmla="*/ 0 w 2631150"/>
                <a:gd name="connsiteY0" fmla="*/ 330200 h 778951"/>
                <a:gd name="connsiteX1" fmla="*/ 2631150 w 2631150"/>
                <a:gd name="connsiteY1" fmla="*/ 0 h 778951"/>
                <a:gd name="connsiteX2" fmla="*/ 2351750 w 2631150"/>
                <a:gd name="connsiteY2" fmla="*/ 258251 h 778951"/>
                <a:gd name="connsiteX3" fmla="*/ 0 w 2631150"/>
                <a:gd name="connsiteY3" fmla="*/ 778951 h 778951"/>
                <a:gd name="connsiteX4" fmla="*/ 0 w 2631150"/>
                <a:gd name="connsiteY4" fmla="*/ 330200 h 778951"/>
                <a:gd name="connsiteX0" fmla="*/ 0 w 2631150"/>
                <a:gd name="connsiteY0" fmla="*/ 330200 h 778951"/>
                <a:gd name="connsiteX1" fmla="*/ 2631150 w 2631150"/>
                <a:gd name="connsiteY1" fmla="*/ 0 h 778951"/>
                <a:gd name="connsiteX2" fmla="*/ 0 w 2631150"/>
                <a:gd name="connsiteY2" fmla="*/ 778951 h 778951"/>
                <a:gd name="connsiteX3" fmla="*/ 0 w 2631150"/>
                <a:gd name="connsiteY3" fmla="*/ 330200 h 778951"/>
                <a:gd name="connsiteX0" fmla="*/ 0 w 1132550"/>
                <a:gd name="connsiteY0" fmla="*/ 355600 h 804351"/>
                <a:gd name="connsiteX1" fmla="*/ 1132550 w 1132550"/>
                <a:gd name="connsiteY1" fmla="*/ 0 h 804351"/>
                <a:gd name="connsiteX2" fmla="*/ 0 w 1132550"/>
                <a:gd name="connsiteY2" fmla="*/ 804351 h 804351"/>
                <a:gd name="connsiteX3" fmla="*/ 0 w 1132550"/>
                <a:gd name="connsiteY3" fmla="*/ 355600 h 804351"/>
                <a:gd name="connsiteX0" fmla="*/ 0 w 1627850"/>
                <a:gd name="connsiteY0" fmla="*/ 228600 h 677351"/>
                <a:gd name="connsiteX1" fmla="*/ 1627850 w 1627850"/>
                <a:gd name="connsiteY1" fmla="*/ 0 h 677351"/>
                <a:gd name="connsiteX2" fmla="*/ 0 w 1627850"/>
                <a:gd name="connsiteY2" fmla="*/ 677351 h 677351"/>
                <a:gd name="connsiteX3" fmla="*/ 0 w 1627850"/>
                <a:gd name="connsiteY3" fmla="*/ 228600 h 677351"/>
                <a:gd name="connsiteX0" fmla="*/ 0 w 6415750"/>
                <a:gd name="connsiteY0" fmla="*/ 304800 h 753551"/>
                <a:gd name="connsiteX1" fmla="*/ 6415750 w 6415750"/>
                <a:gd name="connsiteY1" fmla="*/ 0 h 753551"/>
                <a:gd name="connsiteX2" fmla="*/ 0 w 6415750"/>
                <a:gd name="connsiteY2" fmla="*/ 753551 h 753551"/>
                <a:gd name="connsiteX3" fmla="*/ 0 w 6415750"/>
                <a:gd name="connsiteY3" fmla="*/ 304800 h 753551"/>
                <a:gd name="connsiteX0" fmla="*/ 0 w 6314150"/>
                <a:gd name="connsiteY0" fmla="*/ 342900 h 791651"/>
                <a:gd name="connsiteX1" fmla="*/ 6314150 w 6314150"/>
                <a:gd name="connsiteY1" fmla="*/ 0 h 791651"/>
                <a:gd name="connsiteX2" fmla="*/ 0 w 6314150"/>
                <a:gd name="connsiteY2" fmla="*/ 791651 h 791651"/>
                <a:gd name="connsiteX3" fmla="*/ 0 w 6314150"/>
                <a:gd name="connsiteY3" fmla="*/ 342900 h 791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14150" h="791651">
                  <a:moveTo>
                    <a:pt x="0" y="342900"/>
                  </a:moveTo>
                  <a:lnTo>
                    <a:pt x="6314150" y="0"/>
                  </a:lnTo>
                  <a:lnTo>
                    <a:pt x="0" y="791651"/>
                  </a:lnTo>
                  <a:lnTo>
                    <a:pt x="0" y="34290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56"/>
            <p:cNvSpPr/>
            <p:nvPr/>
          </p:nvSpPr>
          <p:spPr>
            <a:xfrm>
              <a:off x="0" y="207231"/>
              <a:ext cx="4078950" cy="44875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6"/>
            <p:cNvSpPr>
              <a:spLocks noChangeArrowheads="1"/>
            </p:cNvSpPr>
            <p:nvPr/>
          </p:nvSpPr>
          <p:spPr bwMode="auto">
            <a:xfrm>
              <a:off x="540445" y="273875"/>
              <a:ext cx="3295650" cy="31546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68571" tIns="34285" rIns="68571" bIns="34285">
              <a:spAutoFit/>
            </a:bodyPr>
            <a:lstStyle/>
            <a:p>
              <a:pPr defTabSz="96780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CONTENIDO</a:t>
              </a:r>
              <a:endPara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380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矩形 57"/>
          <p:cNvSpPr/>
          <p:nvPr/>
        </p:nvSpPr>
        <p:spPr>
          <a:xfrm>
            <a:off x="3396106" y="-2763"/>
            <a:ext cx="6294992" cy="791651"/>
          </a:xfrm>
          <a:custGeom>
            <a:avLst/>
            <a:gdLst>
              <a:gd name="connsiteX0" fmla="*/ 0 w 4078950"/>
              <a:gd name="connsiteY0" fmla="*/ 0 h 448751"/>
              <a:gd name="connsiteX1" fmla="*/ 4078950 w 4078950"/>
              <a:gd name="connsiteY1" fmla="*/ 0 h 448751"/>
              <a:gd name="connsiteX2" fmla="*/ 4078950 w 4078950"/>
              <a:gd name="connsiteY2" fmla="*/ 448751 h 448751"/>
              <a:gd name="connsiteX3" fmla="*/ 0 w 4078950"/>
              <a:gd name="connsiteY3" fmla="*/ 448751 h 448751"/>
              <a:gd name="connsiteX4" fmla="*/ 0 w 4078950"/>
              <a:gd name="connsiteY4" fmla="*/ 0 h 448751"/>
              <a:gd name="connsiteX0" fmla="*/ 0 w 4078950"/>
              <a:gd name="connsiteY0" fmla="*/ 330200 h 778951"/>
              <a:gd name="connsiteX1" fmla="*/ 2631150 w 4078950"/>
              <a:gd name="connsiteY1" fmla="*/ 0 h 778951"/>
              <a:gd name="connsiteX2" fmla="*/ 4078950 w 4078950"/>
              <a:gd name="connsiteY2" fmla="*/ 778951 h 778951"/>
              <a:gd name="connsiteX3" fmla="*/ 0 w 4078950"/>
              <a:gd name="connsiteY3" fmla="*/ 778951 h 778951"/>
              <a:gd name="connsiteX4" fmla="*/ 0 w 4078950"/>
              <a:gd name="connsiteY4" fmla="*/ 330200 h 778951"/>
              <a:gd name="connsiteX0" fmla="*/ 0 w 2631150"/>
              <a:gd name="connsiteY0" fmla="*/ 330200 h 778951"/>
              <a:gd name="connsiteX1" fmla="*/ 2631150 w 2631150"/>
              <a:gd name="connsiteY1" fmla="*/ 0 h 778951"/>
              <a:gd name="connsiteX2" fmla="*/ 2351750 w 2631150"/>
              <a:gd name="connsiteY2" fmla="*/ 258251 h 778951"/>
              <a:gd name="connsiteX3" fmla="*/ 0 w 2631150"/>
              <a:gd name="connsiteY3" fmla="*/ 778951 h 778951"/>
              <a:gd name="connsiteX4" fmla="*/ 0 w 2631150"/>
              <a:gd name="connsiteY4" fmla="*/ 330200 h 778951"/>
              <a:gd name="connsiteX0" fmla="*/ 0 w 2631150"/>
              <a:gd name="connsiteY0" fmla="*/ 330200 h 778951"/>
              <a:gd name="connsiteX1" fmla="*/ 2631150 w 2631150"/>
              <a:gd name="connsiteY1" fmla="*/ 0 h 778951"/>
              <a:gd name="connsiteX2" fmla="*/ 0 w 2631150"/>
              <a:gd name="connsiteY2" fmla="*/ 778951 h 778951"/>
              <a:gd name="connsiteX3" fmla="*/ 0 w 2631150"/>
              <a:gd name="connsiteY3" fmla="*/ 330200 h 778951"/>
              <a:gd name="connsiteX0" fmla="*/ 0 w 1132550"/>
              <a:gd name="connsiteY0" fmla="*/ 355600 h 804351"/>
              <a:gd name="connsiteX1" fmla="*/ 1132550 w 1132550"/>
              <a:gd name="connsiteY1" fmla="*/ 0 h 804351"/>
              <a:gd name="connsiteX2" fmla="*/ 0 w 1132550"/>
              <a:gd name="connsiteY2" fmla="*/ 804351 h 804351"/>
              <a:gd name="connsiteX3" fmla="*/ 0 w 1132550"/>
              <a:gd name="connsiteY3" fmla="*/ 355600 h 804351"/>
              <a:gd name="connsiteX0" fmla="*/ 0 w 1627850"/>
              <a:gd name="connsiteY0" fmla="*/ 228600 h 677351"/>
              <a:gd name="connsiteX1" fmla="*/ 1627850 w 1627850"/>
              <a:gd name="connsiteY1" fmla="*/ 0 h 677351"/>
              <a:gd name="connsiteX2" fmla="*/ 0 w 1627850"/>
              <a:gd name="connsiteY2" fmla="*/ 677351 h 677351"/>
              <a:gd name="connsiteX3" fmla="*/ 0 w 1627850"/>
              <a:gd name="connsiteY3" fmla="*/ 228600 h 677351"/>
              <a:gd name="connsiteX0" fmla="*/ 0 w 6415750"/>
              <a:gd name="connsiteY0" fmla="*/ 304800 h 753551"/>
              <a:gd name="connsiteX1" fmla="*/ 6415750 w 6415750"/>
              <a:gd name="connsiteY1" fmla="*/ 0 h 753551"/>
              <a:gd name="connsiteX2" fmla="*/ 0 w 6415750"/>
              <a:gd name="connsiteY2" fmla="*/ 753551 h 753551"/>
              <a:gd name="connsiteX3" fmla="*/ 0 w 6415750"/>
              <a:gd name="connsiteY3" fmla="*/ 304800 h 753551"/>
              <a:gd name="connsiteX0" fmla="*/ 0 w 6314150"/>
              <a:gd name="connsiteY0" fmla="*/ 342900 h 791651"/>
              <a:gd name="connsiteX1" fmla="*/ 6314150 w 6314150"/>
              <a:gd name="connsiteY1" fmla="*/ 0 h 791651"/>
              <a:gd name="connsiteX2" fmla="*/ 0 w 6314150"/>
              <a:gd name="connsiteY2" fmla="*/ 791651 h 791651"/>
              <a:gd name="connsiteX3" fmla="*/ 0 w 6314150"/>
              <a:gd name="connsiteY3" fmla="*/ 342900 h 791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14150" h="791651">
                <a:moveTo>
                  <a:pt x="0" y="342900"/>
                </a:moveTo>
                <a:lnTo>
                  <a:pt x="6314150" y="0"/>
                </a:lnTo>
                <a:lnTo>
                  <a:pt x="0" y="791651"/>
                </a:lnTo>
                <a:lnTo>
                  <a:pt x="0" y="342900"/>
                </a:lnTo>
                <a:close/>
              </a:path>
            </a:pathLst>
          </a:custGeom>
          <a:solidFill>
            <a:srgbClr val="FF8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85" tIns="36293" rIns="72585" bIns="36293" rtlCol="0" anchor="ctr"/>
          <a:lstStyle/>
          <a:p>
            <a:pPr algn="ctr"/>
            <a:endParaRPr lang="zh-CN" altLang="en-US"/>
          </a:p>
        </p:txBody>
      </p:sp>
      <p:sp>
        <p:nvSpPr>
          <p:cNvPr id="57" name="矩形 56"/>
          <p:cNvSpPr/>
          <p:nvPr/>
        </p:nvSpPr>
        <p:spPr>
          <a:xfrm>
            <a:off x="0" y="207231"/>
            <a:ext cx="4078950" cy="448751"/>
          </a:xfrm>
          <a:prstGeom prst="rect">
            <a:avLst/>
          </a:prstGeom>
          <a:solidFill>
            <a:srgbClr val="F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85" tIns="36293" rIns="72585" bIns="36293" rtlCol="0" anchor="ctr"/>
          <a:lstStyle/>
          <a:p>
            <a:pPr algn="ctr"/>
            <a:endParaRPr lang="zh-CN" altLang="en-US"/>
          </a:p>
        </p:txBody>
      </p:sp>
      <p:sp>
        <p:nvSpPr>
          <p:cNvPr id="65" name="直角三角形 64"/>
          <p:cNvSpPr/>
          <p:nvPr/>
        </p:nvSpPr>
        <p:spPr>
          <a:xfrm flipV="1">
            <a:off x="3396106" y="651509"/>
            <a:ext cx="682844" cy="137160"/>
          </a:xfrm>
          <a:prstGeom prst="rtTriangle">
            <a:avLst/>
          </a:prstGeom>
          <a:solidFill>
            <a:srgbClr val="A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85" tIns="36293" rIns="72585" bIns="36293" rtlCol="0" anchor="ctr"/>
          <a:lstStyle/>
          <a:p>
            <a:pPr algn="ctr"/>
            <a:endParaRPr lang="zh-CN" altLang="en-US"/>
          </a:p>
        </p:txBody>
      </p:sp>
      <p:sp>
        <p:nvSpPr>
          <p:cNvPr id="80" name="文本框 6"/>
          <p:cNvSpPr>
            <a:spLocks noChangeArrowheads="1"/>
          </p:cNvSpPr>
          <p:nvPr/>
        </p:nvSpPr>
        <p:spPr bwMode="auto">
          <a:xfrm>
            <a:off x="497584" y="273875"/>
            <a:ext cx="3295650" cy="315461"/>
          </a:xfrm>
          <a:prstGeom prst="rect">
            <a:avLst/>
          </a:prstGeom>
          <a:noFill/>
          <a:ln>
            <a:noFill/>
          </a:ln>
          <a:extLst/>
        </p:spPr>
        <p:txBody>
          <a:bodyPr lIns="68571" tIns="34285" rIns="68571" bIns="34285">
            <a:spAutoFit/>
          </a:bodyPr>
          <a:lstStyle/>
          <a:p>
            <a:pPr defTabSz="96780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zh-CN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CONTENIDO</a:t>
            </a:r>
            <a:endParaRPr lang="zh-CN" altLang="en-US" sz="1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73" name="矩形 25"/>
          <p:cNvSpPr>
            <a:spLocks noChangeArrowheads="1"/>
          </p:cNvSpPr>
          <p:nvPr/>
        </p:nvSpPr>
        <p:spPr bwMode="auto">
          <a:xfrm>
            <a:off x="4716909" y="2340297"/>
            <a:ext cx="2952328" cy="2381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585" tIns="36293" rIns="72585" bIns="36293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accent2"/>
                </a:solidFill>
              </a:rPr>
              <a:t>Lorem </a:t>
            </a:r>
            <a:r>
              <a:rPr lang="en-US" sz="2800" b="1" dirty="0" smtClean="0">
                <a:solidFill>
                  <a:schemeClr val="accent2"/>
                </a:solidFill>
              </a:rPr>
              <a:t>Ipsum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accent2"/>
                </a:solidFill>
              </a:rPr>
              <a:t> is simply dummy text of the printing and typesetting industry. Lorem Ipsum has been the industry's standard dummy text ever since the 1500s, when an unknown printer took a galley of type and scrambled it to make a </a:t>
            </a:r>
            <a:r>
              <a:rPr lang="en-US" sz="1200" dirty="0" smtClean="0">
                <a:solidFill>
                  <a:schemeClr val="accent2"/>
                </a:solidFill>
              </a:rPr>
              <a:t>type</a:t>
            </a:r>
            <a:endParaRPr lang="en-US" altLang="zh-CN" sz="1200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sym typeface="Impact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266" y="1523045"/>
            <a:ext cx="3290191" cy="391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01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3" dur="500" tmFilter="0,0; .5, 1; 1, 1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7" grpId="0" animBg="1"/>
      <p:bldP spid="65" grpId="0" animBg="1"/>
      <p:bldP spid="80" grpId="0" bldLvl="0" autoUpdateAnimBg="0"/>
      <p:bldP spid="7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矩形 57"/>
          <p:cNvSpPr/>
          <p:nvPr/>
        </p:nvSpPr>
        <p:spPr>
          <a:xfrm>
            <a:off x="3396106" y="-2763"/>
            <a:ext cx="6294992" cy="791651"/>
          </a:xfrm>
          <a:custGeom>
            <a:avLst/>
            <a:gdLst>
              <a:gd name="connsiteX0" fmla="*/ 0 w 4078950"/>
              <a:gd name="connsiteY0" fmla="*/ 0 h 448751"/>
              <a:gd name="connsiteX1" fmla="*/ 4078950 w 4078950"/>
              <a:gd name="connsiteY1" fmla="*/ 0 h 448751"/>
              <a:gd name="connsiteX2" fmla="*/ 4078950 w 4078950"/>
              <a:gd name="connsiteY2" fmla="*/ 448751 h 448751"/>
              <a:gd name="connsiteX3" fmla="*/ 0 w 4078950"/>
              <a:gd name="connsiteY3" fmla="*/ 448751 h 448751"/>
              <a:gd name="connsiteX4" fmla="*/ 0 w 4078950"/>
              <a:gd name="connsiteY4" fmla="*/ 0 h 448751"/>
              <a:gd name="connsiteX0" fmla="*/ 0 w 4078950"/>
              <a:gd name="connsiteY0" fmla="*/ 330200 h 778951"/>
              <a:gd name="connsiteX1" fmla="*/ 2631150 w 4078950"/>
              <a:gd name="connsiteY1" fmla="*/ 0 h 778951"/>
              <a:gd name="connsiteX2" fmla="*/ 4078950 w 4078950"/>
              <a:gd name="connsiteY2" fmla="*/ 778951 h 778951"/>
              <a:gd name="connsiteX3" fmla="*/ 0 w 4078950"/>
              <a:gd name="connsiteY3" fmla="*/ 778951 h 778951"/>
              <a:gd name="connsiteX4" fmla="*/ 0 w 4078950"/>
              <a:gd name="connsiteY4" fmla="*/ 330200 h 778951"/>
              <a:gd name="connsiteX0" fmla="*/ 0 w 2631150"/>
              <a:gd name="connsiteY0" fmla="*/ 330200 h 778951"/>
              <a:gd name="connsiteX1" fmla="*/ 2631150 w 2631150"/>
              <a:gd name="connsiteY1" fmla="*/ 0 h 778951"/>
              <a:gd name="connsiteX2" fmla="*/ 2351750 w 2631150"/>
              <a:gd name="connsiteY2" fmla="*/ 258251 h 778951"/>
              <a:gd name="connsiteX3" fmla="*/ 0 w 2631150"/>
              <a:gd name="connsiteY3" fmla="*/ 778951 h 778951"/>
              <a:gd name="connsiteX4" fmla="*/ 0 w 2631150"/>
              <a:gd name="connsiteY4" fmla="*/ 330200 h 778951"/>
              <a:gd name="connsiteX0" fmla="*/ 0 w 2631150"/>
              <a:gd name="connsiteY0" fmla="*/ 330200 h 778951"/>
              <a:gd name="connsiteX1" fmla="*/ 2631150 w 2631150"/>
              <a:gd name="connsiteY1" fmla="*/ 0 h 778951"/>
              <a:gd name="connsiteX2" fmla="*/ 0 w 2631150"/>
              <a:gd name="connsiteY2" fmla="*/ 778951 h 778951"/>
              <a:gd name="connsiteX3" fmla="*/ 0 w 2631150"/>
              <a:gd name="connsiteY3" fmla="*/ 330200 h 778951"/>
              <a:gd name="connsiteX0" fmla="*/ 0 w 1132550"/>
              <a:gd name="connsiteY0" fmla="*/ 355600 h 804351"/>
              <a:gd name="connsiteX1" fmla="*/ 1132550 w 1132550"/>
              <a:gd name="connsiteY1" fmla="*/ 0 h 804351"/>
              <a:gd name="connsiteX2" fmla="*/ 0 w 1132550"/>
              <a:gd name="connsiteY2" fmla="*/ 804351 h 804351"/>
              <a:gd name="connsiteX3" fmla="*/ 0 w 1132550"/>
              <a:gd name="connsiteY3" fmla="*/ 355600 h 804351"/>
              <a:gd name="connsiteX0" fmla="*/ 0 w 1627850"/>
              <a:gd name="connsiteY0" fmla="*/ 228600 h 677351"/>
              <a:gd name="connsiteX1" fmla="*/ 1627850 w 1627850"/>
              <a:gd name="connsiteY1" fmla="*/ 0 h 677351"/>
              <a:gd name="connsiteX2" fmla="*/ 0 w 1627850"/>
              <a:gd name="connsiteY2" fmla="*/ 677351 h 677351"/>
              <a:gd name="connsiteX3" fmla="*/ 0 w 1627850"/>
              <a:gd name="connsiteY3" fmla="*/ 228600 h 677351"/>
              <a:gd name="connsiteX0" fmla="*/ 0 w 6415750"/>
              <a:gd name="connsiteY0" fmla="*/ 304800 h 753551"/>
              <a:gd name="connsiteX1" fmla="*/ 6415750 w 6415750"/>
              <a:gd name="connsiteY1" fmla="*/ 0 h 753551"/>
              <a:gd name="connsiteX2" fmla="*/ 0 w 6415750"/>
              <a:gd name="connsiteY2" fmla="*/ 753551 h 753551"/>
              <a:gd name="connsiteX3" fmla="*/ 0 w 6415750"/>
              <a:gd name="connsiteY3" fmla="*/ 304800 h 753551"/>
              <a:gd name="connsiteX0" fmla="*/ 0 w 6314150"/>
              <a:gd name="connsiteY0" fmla="*/ 342900 h 791651"/>
              <a:gd name="connsiteX1" fmla="*/ 6314150 w 6314150"/>
              <a:gd name="connsiteY1" fmla="*/ 0 h 791651"/>
              <a:gd name="connsiteX2" fmla="*/ 0 w 6314150"/>
              <a:gd name="connsiteY2" fmla="*/ 791651 h 791651"/>
              <a:gd name="connsiteX3" fmla="*/ 0 w 6314150"/>
              <a:gd name="connsiteY3" fmla="*/ 342900 h 791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14150" h="791651">
                <a:moveTo>
                  <a:pt x="0" y="342900"/>
                </a:moveTo>
                <a:lnTo>
                  <a:pt x="6314150" y="0"/>
                </a:lnTo>
                <a:lnTo>
                  <a:pt x="0" y="791651"/>
                </a:lnTo>
                <a:lnTo>
                  <a:pt x="0" y="342900"/>
                </a:lnTo>
                <a:close/>
              </a:path>
            </a:pathLst>
          </a:custGeom>
          <a:solidFill>
            <a:srgbClr val="FF8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85" tIns="36293" rIns="72585" bIns="36293" rtlCol="0" anchor="ctr"/>
          <a:lstStyle/>
          <a:p>
            <a:pPr algn="ctr"/>
            <a:endParaRPr lang="zh-CN" altLang="en-US"/>
          </a:p>
        </p:txBody>
      </p:sp>
      <p:sp>
        <p:nvSpPr>
          <p:cNvPr id="57" name="矩形 56"/>
          <p:cNvSpPr/>
          <p:nvPr/>
        </p:nvSpPr>
        <p:spPr>
          <a:xfrm>
            <a:off x="0" y="207231"/>
            <a:ext cx="4078950" cy="448751"/>
          </a:xfrm>
          <a:prstGeom prst="rect">
            <a:avLst/>
          </a:prstGeom>
          <a:solidFill>
            <a:srgbClr val="F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85" tIns="36293" rIns="72585" bIns="36293" rtlCol="0" anchor="ctr"/>
          <a:lstStyle/>
          <a:p>
            <a:pPr algn="ctr"/>
            <a:endParaRPr lang="zh-CN" altLang="en-US"/>
          </a:p>
        </p:txBody>
      </p:sp>
      <p:sp>
        <p:nvSpPr>
          <p:cNvPr id="65" name="直角三角形 64"/>
          <p:cNvSpPr/>
          <p:nvPr/>
        </p:nvSpPr>
        <p:spPr>
          <a:xfrm flipV="1">
            <a:off x="3396106" y="651509"/>
            <a:ext cx="682844" cy="137160"/>
          </a:xfrm>
          <a:prstGeom prst="rtTriangle">
            <a:avLst/>
          </a:prstGeom>
          <a:solidFill>
            <a:srgbClr val="A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85" tIns="36293" rIns="72585" bIns="36293" rtlCol="0" anchor="ctr"/>
          <a:lstStyle/>
          <a:p>
            <a:pPr algn="ctr"/>
            <a:endParaRPr lang="zh-CN" altLang="en-US"/>
          </a:p>
        </p:txBody>
      </p:sp>
      <p:sp>
        <p:nvSpPr>
          <p:cNvPr id="80" name="文本框 6"/>
          <p:cNvSpPr>
            <a:spLocks noChangeArrowheads="1"/>
          </p:cNvSpPr>
          <p:nvPr/>
        </p:nvSpPr>
        <p:spPr bwMode="auto">
          <a:xfrm>
            <a:off x="497584" y="273875"/>
            <a:ext cx="3295650" cy="315461"/>
          </a:xfrm>
          <a:prstGeom prst="rect">
            <a:avLst/>
          </a:prstGeom>
          <a:noFill/>
          <a:ln>
            <a:noFill/>
          </a:ln>
          <a:extLst/>
        </p:spPr>
        <p:txBody>
          <a:bodyPr lIns="68571" tIns="34285" rIns="68571" bIns="34285">
            <a:spAutoFit/>
          </a:bodyPr>
          <a:lstStyle/>
          <a:p>
            <a:pPr defTabSz="96780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altLang="zh-CN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Titulo de Tema</a:t>
            </a:r>
            <a:endParaRPr lang="zh-CN" altLang="en-US" sz="1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212" name="文本框 21"/>
          <p:cNvSpPr>
            <a:spLocks noChangeArrowheads="1"/>
          </p:cNvSpPr>
          <p:nvPr/>
        </p:nvSpPr>
        <p:spPr bwMode="auto">
          <a:xfrm>
            <a:off x="6157069" y="1781107"/>
            <a:ext cx="1671583" cy="365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585" tIns="36293" rIns="72585" bIns="36293">
            <a:spAutoFit/>
          </a:bodyPr>
          <a:lstStyle/>
          <a:p>
            <a:r>
              <a:rPr lang="en-US" altLang="zh-CN" sz="1900" dirty="0" smtClean="0">
                <a:solidFill>
                  <a:srgbClr val="ED6846"/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03</a:t>
            </a:r>
            <a:r>
              <a:rPr lang="en-US" altLang="zh-CN" sz="1900" b="1" dirty="0" smtClean="0">
                <a:solidFill>
                  <a:srgbClr val="ED6846"/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  </a:t>
            </a:r>
            <a:r>
              <a:rPr lang="es-PE" altLang="zh-CN" sz="1900" b="1" dirty="0" smtClean="0">
                <a:solidFill>
                  <a:srgbClr val="ED6846"/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Tema</a:t>
            </a:r>
            <a:endParaRPr lang="zh-CN" altLang="en-US" sz="1900" b="1" dirty="0">
              <a:solidFill>
                <a:srgbClr val="ED6846"/>
              </a:solidFill>
              <a:latin typeface="Impact" pitchFamily="34" charset="0"/>
              <a:ea typeface="微软雅黑" pitchFamily="34" charset="-122"/>
              <a:sym typeface="Impact" pitchFamily="34" charset="0"/>
            </a:endParaRPr>
          </a:p>
        </p:txBody>
      </p:sp>
      <p:sp>
        <p:nvSpPr>
          <p:cNvPr id="213" name="矩形 22"/>
          <p:cNvSpPr>
            <a:spLocks noChangeArrowheads="1"/>
          </p:cNvSpPr>
          <p:nvPr/>
        </p:nvSpPr>
        <p:spPr bwMode="auto">
          <a:xfrm>
            <a:off x="6157069" y="2111385"/>
            <a:ext cx="2753070" cy="679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85" tIns="36293" rIns="72585" bIns="36293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/>
              <a:t>It is a long established fact that a</a:t>
            </a:r>
          </a:p>
          <a:p>
            <a:pPr>
              <a:lnSpc>
                <a:spcPct val="150000"/>
              </a:lnSpc>
            </a:pPr>
            <a:r>
              <a:rPr lang="en-US" sz="1400" dirty="0"/>
              <a:t> reader will be distracted by the.</a:t>
            </a:r>
          </a:p>
        </p:txBody>
      </p:sp>
      <p:sp>
        <p:nvSpPr>
          <p:cNvPr id="214" name="文本框 23"/>
          <p:cNvSpPr>
            <a:spLocks noChangeArrowheads="1"/>
          </p:cNvSpPr>
          <p:nvPr/>
        </p:nvSpPr>
        <p:spPr bwMode="auto">
          <a:xfrm>
            <a:off x="828477" y="1781107"/>
            <a:ext cx="1671583" cy="365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585" tIns="36293" rIns="72585" bIns="36293">
            <a:spAutoFit/>
          </a:bodyPr>
          <a:lstStyle/>
          <a:p>
            <a:r>
              <a:rPr lang="en-US" altLang="zh-CN" sz="1900" dirty="0" smtClean="0">
                <a:solidFill>
                  <a:srgbClr val="EE9065"/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01</a:t>
            </a:r>
            <a:r>
              <a:rPr lang="en-US" altLang="zh-CN" sz="1900" b="1" dirty="0" smtClean="0">
                <a:solidFill>
                  <a:srgbClr val="EE9065"/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  </a:t>
            </a:r>
            <a:r>
              <a:rPr lang="es-PE" altLang="zh-CN" sz="1900" b="1" dirty="0" smtClean="0">
                <a:solidFill>
                  <a:srgbClr val="EE9065"/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Tema</a:t>
            </a:r>
            <a:endParaRPr lang="zh-CN" altLang="en-US" sz="1900" b="1" dirty="0">
              <a:solidFill>
                <a:srgbClr val="EE9065"/>
              </a:solidFill>
              <a:latin typeface="Impact" pitchFamily="34" charset="0"/>
              <a:ea typeface="微软雅黑" pitchFamily="34" charset="-122"/>
              <a:sym typeface="Impact" pitchFamily="34" charset="0"/>
            </a:endParaRPr>
          </a:p>
        </p:txBody>
      </p:sp>
      <p:sp>
        <p:nvSpPr>
          <p:cNvPr id="215" name="矩形 24"/>
          <p:cNvSpPr>
            <a:spLocks noChangeArrowheads="1"/>
          </p:cNvSpPr>
          <p:nvPr/>
        </p:nvSpPr>
        <p:spPr bwMode="auto">
          <a:xfrm>
            <a:off x="828477" y="2111386"/>
            <a:ext cx="2753070" cy="719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85" tIns="36293" rIns="72585" bIns="36293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smtClean="0"/>
              <a:t>It is a long established fact that a</a:t>
            </a:r>
          </a:p>
          <a:p>
            <a:pPr>
              <a:lnSpc>
                <a:spcPct val="150000"/>
              </a:lnSpc>
            </a:pPr>
            <a:r>
              <a:rPr lang="en-US" sz="1400" dirty="0" smtClean="0"/>
              <a:t> reader will be distracted by the.</a:t>
            </a:r>
          </a:p>
        </p:txBody>
      </p:sp>
      <p:sp>
        <p:nvSpPr>
          <p:cNvPr id="216" name="文本框 25"/>
          <p:cNvSpPr>
            <a:spLocks noChangeArrowheads="1"/>
          </p:cNvSpPr>
          <p:nvPr/>
        </p:nvSpPr>
        <p:spPr bwMode="auto">
          <a:xfrm>
            <a:off x="863762" y="3286446"/>
            <a:ext cx="1671583" cy="365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585" tIns="36293" rIns="72585" bIns="36293">
            <a:spAutoFit/>
          </a:bodyPr>
          <a:lstStyle/>
          <a:p>
            <a:r>
              <a:rPr lang="en-US" altLang="zh-CN" sz="1900" dirty="0" smtClean="0">
                <a:solidFill>
                  <a:srgbClr val="434154"/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02</a:t>
            </a:r>
            <a:r>
              <a:rPr lang="en-US" altLang="zh-CN" sz="1900" b="1" dirty="0" smtClean="0">
                <a:solidFill>
                  <a:srgbClr val="434154"/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  </a:t>
            </a:r>
            <a:r>
              <a:rPr lang="es-PE" altLang="zh-CN" sz="1900" b="1" dirty="0" smtClean="0">
                <a:solidFill>
                  <a:srgbClr val="434154"/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Tema</a:t>
            </a:r>
            <a:endParaRPr lang="zh-CN" altLang="en-US" sz="1900" b="1" dirty="0">
              <a:solidFill>
                <a:srgbClr val="434154"/>
              </a:solidFill>
              <a:latin typeface="Impact" pitchFamily="34" charset="0"/>
              <a:ea typeface="微软雅黑" pitchFamily="34" charset="-122"/>
              <a:sym typeface="Impact" pitchFamily="34" charset="0"/>
            </a:endParaRPr>
          </a:p>
        </p:txBody>
      </p:sp>
      <p:sp>
        <p:nvSpPr>
          <p:cNvPr id="217" name="矩形 26"/>
          <p:cNvSpPr>
            <a:spLocks noChangeArrowheads="1"/>
          </p:cNvSpPr>
          <p:nvPr/>
        </p:nvSpPr>
        <p:spPr bwMode="auto">
          <a:xfrm>
            <a:off x="863762" y="3616725"/>
            <a:ext cx="2753070" cy="679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85" tIns="36293" rIns="72585" bIns="36293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/>
              <a:t>It is a long established fact that a</a:t>
            </a:r>
          </a:p>
          <a:p>
            <a:pPr>
              <a:lnSpc>
                <a:spcPct val="150000"/>
              </a:lnSpc>
            </a:pPr>
            <a:r>
              <a:rPr lang="en-US" sz="1400" dirty="0"/>
              <a:t> reader will be distracted by the.</a:t>
            </a:r>
          </a:p>
        </p:txBody>
      </p:sp>
      <p:sp>
        <p:nvSpPr>
          <p:cNvPr id="34" name="文本框 21"/>
          <p:cNvSpPr>
            <a:spLocks noChangeArrowheads="1"/>
          </p:cNvSpPr>
          <p:nvPr/>
        </p:nvSpPr>
        <p:spPr bwMode="auto">
          <a:xfrm>
            <a:off x="6229077" y="3374116"/>
            <a:ext cx="1671583" cy="365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585" tIns="36293" rIns="72585" bIns="36293">
            <a:spAutoFit/>
          </a:bodyPr>
          <a:lstStyle/>
          <a:p>
            <a:r>
              <a:rPr lang="en-US" altLang="zh-CN" sz="1900" dirty="0" smtClean="0">
                <a:solidFill>
                  <a:srgbClr val="FFC000"/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04</a:t>
            </a:r>
            <a:r>
              <a:rPr lang="en-US" altLang="zh-CN" sz="1900" b="1" dirty="0" smtClean="0">
                <a:solidFill>
                  <a:srgbClr val="FFC000"/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  </a:t>
            </a:r>
            <a:r>
              <a:rPr lang="es-PE" altLang="zh-CN" sz="1900" b="1" dirty="0" smtClean="0">
                <a:solidFill>
                  <a:srgbClr val="FFC000"/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Tema</a:t>
            </a:r>
            <a:endParaRPr lang="zh-CN" altLang="en-US" sz="1900" b="1" dirty="0">
              <a:solidFill>
                <a:srgbClr val="FFC000"/>
              </a:solidFill>
              <a:latin typeface="Impact" pitchFamily="34" charset="0"/>
              <a:ea typeface="微软雅黑" pitchFamily="34" charset="-122"/>
              <a:sym typeface="Impact" pitchFamily="34" charset="0"/>
            </a:endParaRPr>
          </a:p>
        </p:txBody>
      </p:sp>
      <p:sp>
        <p:nvSpPr>
          <p:cNvPr id="35" name="矩形 22"/>
          <p:cNvSpPr>
            <a:spLocks noChangeArrowheads="1"/>
          </p:cNvSpPr>
          <p:nvPr/>
        </p:nvSpPr>
        <p:spPr bwMode="auto">
          <a:xfrm>
            <a:off x="6229077" y="3704394"/>
            <a:ext cx="2753070" cy="679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85" tIns="36293" rIns="72585" bIns="36293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/>
              <a:t>It is a long established fact that a</a:t>
            </a:r>
          </a:p>
          <a:p>
            <a:pPr>
              <a:lnSpc>
                <a:spcPct val="150000"/>
              </a:lnSpc>
            </a:pPr>
            <a:r>
              <a:rPr lang="en-US" sz="1400" dirty="0"/>
              <a:t> reader will be distracted by the.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9476" y="1548209"/>
            <a:ext cx="1992212" cy="303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716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3" dur="500" tmFilter="0,0; .5, 1; 1, 1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5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5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5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5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5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7" grpId="0" animBg="1"/>
      <p:bldP spid="65" grpId="0" animBg="1"/>
      <p:bldP spid="80" grpId="0" bldLvl="0" autoUpdateAnimBg="0"/>
      <p:bldP spid="212" grpId="0"/>
      <p:bldP spid="213" grpId="0"/>
      <p:bldP spid="214" grpId="0"/>
      <p:bldP spid="215" grpId="0"/>
      <p:bldP spid="216" grpId="0"/>
      <p:bldP spid="217" grpId="0"/>
      <p:bldP spid="34" grpId="0"/>
      <p:bldP spid="3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ccf779f76140b889421db1ee92d38cd6ed4ffff"/>
  <p:tag name="ISPRING_RESOURCE_PATHS_HASH_PRESENTER" val="ecdd5e327c4efff999ae583afac36d791cae2b"/>
</p:tagLst>
</file>

<file path=ppt/theme/theme1.xml><?xml version="1.0" encoding="utf-8"?>
<a:theme xmlns:a="http://schemas.openxmlformats.org/drawingml/2006/main" name="Office Theme">
  <a:themeElements>
    <a:clrScheme name="Personalizado 2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00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Personalizado 2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00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tents Slide Master">
  <a:themeElements>
    <a:clrScheme name="ALLPPT-COLOR-A2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7696"/>
      </a:accent1>
      <a:accent2>
        <a:srgbClr val="4BACC6"/>
      </a:accent2>
      <a:accent3>
        <a:srgbClr val="027696"/>
      </a:accent3>
      <a:accent4>
        <a:srgbClr val="4BACC6"/>
      </a:accent4>
      <a:accent5>
        <a:srgbClr val="027696"/>
      </a:accent5>
      <a:accent6>
        <a:srgbClr val="4BACC6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2769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1_Contents Slide Master">
  <a:themeElements>
    <a:clrScheme name="ALLPPT-COLOR-A2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7696"/>
      </a:accent1>
      <a:accent2>
        <a:srgbClr val="4BACC6"/>
      </a:accent2>
      <a:accent3>
        <a:srgbClr val="027696"/>
      </a:accent3>
      <a:accent4>
        <a:srgbClr val="4BACC6"/>
      </a:accent4>
      <a:accent5>
        <a:srgbClr val="027696"/>
      </a:accent5>
      <a:accent6>
        <a:srgbClr val="4BACC6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2769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2_Contents Slide Master">
  <a:themeElements>
    <a:clrScheme name="ALLPPT-COLOR-A2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7696"/>
      </a:accent1>
      <a:accent2>
        <a:srgbClr val="4BACC6"/>
      </a:accent2>
      <a:accent3>
        <a:srgbClr val="027696"/>
      </a:accent3>
      <a:accent4>
        <a:srgbClr val="4BACC6"/>
      </a:accent4>
      <a:accent5>
        <a:srgbClr val="027696"/>
      </a:accent5>
      <a:accent6>
        <a:srgbClr val="4BACC6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2769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3580</TotalTime>
  <Words>2123</Words>
  <Application>Microsoft Office PowerPoint</Application>
  <PresentationFormat>Personalizado</PresentationFormat>
  <Paragraphs>322</Paragraphs>
  <Slides>45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16</vt:i4>
      </vt:variant>
      <vt:variant>
        <vt:lpstr>Tema</vt:lpstr>
      </vt:variant>
      <vt:variant>
        <vt:i4>5</vt:i4>
      </vt:variant>
      <vt:variant>
        <vt:lpstr>Títulos de diapositiva</vt:lpstr>
      </vt:variant>
      <vt:variant>
        <vt:i4>45</vt:i4>
      </vt:variant>
    </vt:vector>
  </HeadingPairs>
  <TitlesOfParts>
    <vt:vector size="66" baseType="lpstr">
      <vt:lpstr>맑은 고딕</vt:lpstr>
      <vt:lpstr>微软雅黑</vt:lpstr>
      <vt:lpstr>宋体</vt:lpstr>
      <vt:lpstr>Arial</vt:lpstr>
      <vt:lpstr>Arial Rounded MT Bold</vt:lpstr>
      <vt:lpstr>Arial Unicode MS</vt:lpstr>
      <vt:lpstr>Berlin Sans FB</vt:lpstr>
      <vt:lpstr>Calibri</vt:lpstr>
      <vt:lpstr>Calibri Light</vt:lpstr>
      <vt:lpstr>Eras Bold ITC</vt:lpstr>
      <vt:lpstr>Franklin Gothic Medium</vt:lpstr>
      <vt:lpstr>FZShuTi</vt:lpstr>
      <vt:lpstr>Gill Sans</vt:lpstr>
      <vt:lpstr>Impact</vt:lpstr>
      <vt:lpstr>Wingdings</vt:lpstr>
      <vt:lpstr>冬青黑体简体中文 W3</vt:lpstr>
      <vt:lpstr>Office Theme</vt:lpstr>
      <vt:lpstr>Diseño personalizado</vt:lpstr>
      <vt:lpstr>Contents Slide Master</vt:lpstr>
      <vt:lpstr>1_Contents Slide Master</vt:lpstr>
      <vt:lpstr>2_Contents Slide 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http://www.ypppt.com/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>http://www.ypppt.com/</dc:description>
  <cp:lastModifiedBy>eduardo</cp:lastModifiedBy>
  <cp:revision>504</cp:revision>
  <dcterms:created xsi:type="dcterms:W3CDTF">2013-07-25T03:25:48Z</dcterms:created>
  <dcterms:modified xsi:type="dcterms:W3CDTF">2023-11-20T03:16:38Z</dcterms:modified>
</cp:coreProperties>
</file>