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sldIdLst>
    <p:sldId id="256" r:id="rId4"/>
    <p:sldId id="264" r:id="rId5"/>
    <p:sldId id="263" r:id="rId6"/>
    <p:sldId id="268" r:id="rId7"/>
    <p:sldId id="265" r:id="rId8"/>
    <p:sldId id="266" r:id="rId9"/>
    <p:sldId id="267" r:id="rId10"/>
    <p:sldId id="271" r:id="rId11"/>
    <p:sldId id="276" r:id="rId12"/>
    <p:sldId id="277" r:id="rId13"/>
    <p:sldId id="272" r:id="rId14"/>
    <p:sldId id="278" r:id="rId15"/>
    <p:sldId id="279" r:id="rId16"/>
    <p:sldId id="275" r:id="rId17"/>
    <p:sldId id="280" r:id="rId18"/>
    <p:sldId id="288" r:id="rId19"/>
    <p:sldId id="270" r:id="rId20"/>
    <p:sldId id="281" r:id="rId21"/>
    <p:sldId id="286" r:id="rId22"/>
    <p:sldId id="282" r:id="rId23"/>
    <p:sldId id="274" r:id="rId24"/>
    <p:sldId id="283" r:id="rId25"/>
    <p:sldId id="284" r:id="rId26"/>
    <p:sldId id="269" r:id="rId27"/>
    <p:sldId id="285" r:id="rId28"/>
    <p:sldId id="273" r:id="rId29"/>
    <p:sldId id="287" r:id="rId30"/>
    <p:sldId id="289" r:id="rId31"/>
    <p:sldId id="290" r:id="rId32"/>
    <p:sldId id="262" r:id="rId33"/>
    <p:sldId id="293" r:id="rId34"/>
    <p:sldId id="257" r:id="rId35"/>
    <p:sldId id="258" r:id="rId36"/>
    <p:sldId id="292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9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2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924" y="624"/>
      </p:cViewPr>
      <p:guideLst>
        <p:guide orient="horz" pos="18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5D-4D03-8FD6-5A5FA352BD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5099920"/>
        <c:axId val="635098288"/>
      </c:barChart>
      <c:catAx>
        <c:axId val="635099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8288"/>
        <c:crosses val="autoZero"/>
        <c:auto val="1"/>
        <c:lblAlgn val="ctr"/>
        <c:lblOffset val="100"/>
        <c:noMultiLvlLbl val="0"/>
      </c:catAx>
      <c:valAx>
        <c:axId val="6350982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99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F9-4B85-976A-3089937A0F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5094480"/>
        <c:axId val="635097200"/>
      </c:barChart>
      <c:catAx>
        <c:axId val="635094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7200"/>
        <c:crosses val="autoZero"/>
        <c:auto val="1"/>
        <c:lblAlgn val="ctr"/>
        <c:lblOffset val="100"/>
        <c:noMultiLvlLbl val="0"/>
      </c:catAx>
      <c:valAx>
        <c:axId val="6350972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4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8BE-499F-B95E-A2CD8E581A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5089584"/>
        <c:axId val="635090128"/>
      </c:barChart>
      <c:catAx>
        <c:axId val="635089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0128"/>
        <c:crosses val="autoZero"/>
        <c:auto val="1"/>
        <c:lblAlgn val="ctr"/>
        <c:lblOffset val="100"/>
        <c:noMultiLvlLbl val="0"/>
      </c:catAx>
      <c:valAx>
        <c:axId val="6350901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895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86F-4EF0-8093-23F9700353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5095024"/>
        <c:axId val="635096112"/>
      </c:barChart>
      <c:catAx>
        <c:axId val="635095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6112"/>
        <c:crosses val="autoZero"/>
        <c:auto val="1"/>
        <c:lblAlgn val="ctr"/>
        <c:lblOffset val="100"/>
        <c:noMultiLvlLbl val="0"/>
      </c:catAx>
      <c:valAx>
        <c:axId val="6350961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35095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40-4D41-8A63-EF7A70A07974}"/>
              </c:ext>
            </c:extLst>
          </c:dPt>
          <c:dPt>
            <c:idx val="1"/>
            <c:bubble3D val="0"/>
            <c:spPr>
              <a:solidFill>
                <a:schemeClr val="accent2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940-4D41-8A63-EF7A70A0797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940-4D41-8A63-EF7A70A07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33009666146416E-2"/>
          <c:y val="0"/>
          <c:w val="0.90152633558416406"/>
          <c:h val="0.997836670733749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8CE-44BD-9A52-FB8032E533FB}"/>
              </c:ext>
            </c:extLst>
          </c:dPt>
          <c:dPt>
            <c:idx val="1"/>
            <c:bubble3D val="0"/>
            <c:spPr>
              <a:solidFill>
                <a:schemeClr val="accent1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8CE-44BD-9A52-FB8032E533F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8CE-44BD-9A52-FB8032E533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967435182021744E-2"/>
          <c:y val="0"/>
          <c:w val="0.92806512963595655"/>
          <c:h val="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6AC-405B-A51B-BE332AEF58A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D0-45AA-AFD5-A5F4A2A0D3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>
                <a:alpha val="40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alpha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6AC-405B-A51B-BE332AEF58A1}"/>
              </c:ext>
            </c:extLst>
          </c:dPt>
          <c:cat>
            <c:strRef>
              <c:f>Sheet1!$A$2:$A$3</c:f>
              <c:strCache>
                <c:ptCount val="2"/>
                <c:pt idx="0">
                  <c:v>Category 1</c:v>
                </c:pt>
                <c:pt idx="1">
                  <c:v>Category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45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4D0-45AA-AFD5-A5F4A2A0D3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827084784"/>
        <c:axId val="827078800"/>
      </c:barChart>
      <c:catAx>
        <c:axId val="8270847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827078800"/>
        <c:crosses val="autoZero"/>
        <c:auto val="1"/>
        <c:lblAlgn val="ctr"/>
        <c:lblOffset val="100"/>
        <c:noMultiLvlLbl val="0"/>
      </c:catAx>
      <c:valAx>
        <c:axId val="8270788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827084784"/>
        <c:crosses val="autoZero"/>
        <c:crossBetween val="between"/>
      </c:valAx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3075806"/>
            <a:ext cx="9144000" cy="1728192"/>
          </a:xfrm>
          <a:prstGeom prst="rect">
            <a:avLst/>
          </a:prstGeom>
          <a:gradFill flip="none" rotWithShape="1">
            <a:gsLst>
              <a:gs pos="20000">
                <a:srgbClr val="FFFFFF">
                  <a:alpha val="90000"/>
                </a:srgbClr>
              </a:gs>
              <a:gs pos="0">
                <a:schemeClr val="bg1">
                  <a:alpha val="0"/>
                </a:schemeClr>
              </a:gs>
              <a:gs pos="8000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295076"/>
            <a:ext cx="9144000" cy="61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392016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OF YOUR PRESENTATION HERE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3112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 flipH="1">
            <a:off x="4860032" y="1131590"/>
            <a:ext cx="4283968" cy="2880320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5332704" y="0"/>
            <a:ext cx="3338624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32159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347614"/>
            <a:ext cx="30492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047400" y="1347614"/>
            <a:ext cx="30492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094800" y="1347614"/>
            <a:ext cx="3049200" cy="20882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9185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119664" y="241759"/>
            <a:ext cx="288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Rectangle 8"/>
          <p:cNvSpPr/>
          <p:nvPr userDrawn="1"/>
        </p:nvSpPr>
        <p:spPr>
          <a:xfrm flipH="1">
            <a:off x="164882" y="227329"/>
            <a:ext cx="2880000" cy="467441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 userDrawn="1"/>
        </p:nvSpPr>
        <p:spPr>
          <a:xfrm flipH="1">
            <a:off x="6069538" y="227329"/>
            <a:ext cx="2880000" cy="467441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3119664" y="1815750"/>
            <a:ext cx="288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119664" y="3389741"/>
            <a:ext cx="2880000" cy="151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02735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flipH="1"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53539" h="5143500">
                <a:moveTo>
                  <a:pt x="8820472" y="267494"/>
                </a:moveTo>
                <a:lnTo>
                  <a:pt x="8820472" y="4948014"/>
                </a:lnTo>
                <a:lnTo>
                  <a:pt x="5553076" y="4948014"/>
                </a:lnTo>
                <a:lnTo>
                  <a:pt x="5553076" y="267494"/>
                </a:lnTo>
                <a:close/>
                <a:moveTo>
                  <a:pt x="9153539" y="0"/>
                </a:moveTo>
                <a:lnTo>
                  <a:pt x="0" y="0"/>
                </a:lnTo>
                <a:lnTo>
                  <a:pt x="0" y="5143500"/>
                </a:lnTo>
                <a:lnTo>
                  <a:pt x="9153539" y="5143500"/>
                </a:lnTo>
                <a:close/>
              </a:path>
            </a:pathLst>
          </a:cu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960440" y="267494"/>
            <a:ext cx="3294112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308472" y="1851670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42552" y="3435846"/>
            <a:ext cx="307792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960440" y="1851670"/>
            <a:ext cx="1728192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742552" y="1851099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7308472" y="267494"/>
            <a:ext cx="1512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2672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472002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07904" y="2211710"/>
            <a:ext cx="5436096" cy="57606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707904" y="2787774"/>
            <a:ext cx="543609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2519772" y="519522"/>
            <a:ext cx="4104456" cy="4104456"/>
          </a:xfrm>
          <a:prstGeom prst="ellipse">
            <a:avLst/>
          </a:prstGeom>
          <a:solidFill>
            <a:schemeClr val="accent1"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19772" y="2116842"/>
            <a:ext cx="410445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2519624" y="2715766"/>
            <a:ext cx="410445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7212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H="1">
            <a:off x="0" y="0"/>
            <a:ext cx="3203848" cy="5143500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240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Rectangle 5"/>
          <p:cNvSpPr/>
          <p:nvPr userDrawn="1"/>
        </p:nvSpPr>
        <p:spPr>
          <a:xfrm flipH="1">
            <a:off x="0" y="3723878"/>
            <a:ext cx="9144000" cy="141962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888209" y="3040087"/>
            <a:ext cx="1367581" cy="1367581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553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63352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297920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132488" y="1491630"/>
            <a:ext cx="254653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268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8" name="Rectangle 7"/>
          <p:cNvSpPr/>
          <p:nvPr userDrawn="1"/>
        </p:nvSpPr>
        <p:spPr>
          <a:xfrm flipH="1">
            <a:off x="0" y="2304256"/>
            <a:ext cx="9144000" cy="1419622"/>
          </a:xfrm>
          <a:prstGeom prst="rect">
            <a:avLst/>
          </a:prstGeom>
          <a:solidFill>
            <a:schemeClr val="accent3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80" y="1522821"/>
            <a:ext cx="2808312" cy="3400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55527" y="1660969"/>
            <a:ext cx="1619609" cy="2501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284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5004047" y="1779661"/>
            <a:ext cx="3200431" cy="24105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6551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8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52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6" r:id="rId11"/>
    <p:sldLayoutId id="2147483675" r:id="rId12"/>
    <p:sldLayoutId id="2147483677" r:id="rId13"/>
    <p:sldLayoutId id="2147483656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373" y="3291830"/>
            <a:ext cx="9144000" cy="648071"/>
          </a:xfrm>
        </p:spPr>
        <p:txBody>
          <a:bodyPr/>
          <a:lstStyle/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-148" y="3975905"/>
            <a:ext cx="9144000" cy="288032"/>
          </a:xfr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OF YOUR PRESENTATION HERE</a:t>
            </a:r>
            <a:endParaRPr lang="en-US" altLang="ko-KR" dirty="0"/>
          </a:p>
        </p:txBody>
      </p:sp>
      <p:sp>
        <p:nvSpPr>
          <p:cNvPr id="5" name="TextBox 4"/>
          <p:cNvSpPr txBox="1"/>
          <p:nvPr/>
        </p:nvSpPr>
        <p:spPr>
          <a:xfrm>
            <a:off x="3851920" y="4299942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LogoType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-18256" y="4825165"/>
            <a:ext cx="91805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b="1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 rot="16200000">
            <a:off x="3477803" y="2325484"/>
            <a:ext cx="546072" cy="1840831"/>
            <a:chOff x="4025928" y="989855"/>
            <a:chExt cx="576064" cy="1941935"/>
          </a:xfrm>
          <a:solidFill>
            <a:schemeClr val="accent1">
              <a:alpha val="70000"/>
            </a:schemeClr>
          </a:solidFill>
        </p:grpSpPr>
        <p:sp>
          <p:nvSpPr>
            <p:cNvPr id="16" name="Rectangle 15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7" name="Right Triangle 16"/>
            <p:cNvSpPr/>
            <p:nvPr/>
          </p:nvSpPr>
          <p:spPr>
            <a:xfrm flipH="1">
              <a:off x="4025992" y="989855"/>
              <a:ext cx="576000" cy="576000"/>
            </a:xfrm>
            <a:prstGeom prst="rtTriangl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4028887" y="1131794"/>
            <a:ext cx="546072" cy="1842849"/>
            <a:chOff x="4025928" y="987726"/>
            <a:chExt cx="576064" cy="1944064"/>
          </a:xfrm>
          <a:solidFill>
            <a:schemeClr val="accent1"/>
          </a:solidFill>
        </p:grpSpPr>
        <p:sp>
          <p:nvSpPr>
            <p:cNvPr id="4" name="Rectangle 3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ight Triangle 4"/>
            <p:cNvSpPr/>
            <p:nvPr/>
          </p:nvSpPr>
          <p:spPr>
            <a:xfrm flipH="1">
              <a:off x="4025992" y="987726"/>
              <a:ext cx="576000" cy="576000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9" name="Group 8"/>
          <p:cNvGrpSpPr/>
          <p:nvPr/>
        </p:nvGrpSpPr>
        <p:grpSpPr>
          <a:xfrm rot="5400000">
            <a:off x="5223346" y="1780185"/>
            <a:ext cx="546072" cy="1842848"/>
            <a:chOff x="4025928" y="987727"/>
            <a:chExt cx="576064" cy="1944063"/>
          </a:xfrm>
          <a:solidFill>
            <a:schemeClr val="accent1">
              <a:alpha val="70000"/>
            </a:schemeClr>
          </a:solidFill>
        </p:grpSpPr>
        <p:sp>
          <p:nvSpPr>
            <p:cNvPr id="10" name="Rectangle 9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ight Triangle 10"/>
            <p:cNvSpPr/>
            <p:nvPr/>
          </p:nvSpPr>
          <p:spPr>
            <a:xfrm flipH="1">
              <a:off x="4025992" y="987727"/>
              <a:ext cx="576000" cy="576000"/>
            </a:xfrm>
            <a:prstGeom prst="rtTriangl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 rot="10800000">
            <a:off x="4574958" y="2972863"/>
            <a:ext cx="546072" cy="1842849"/>
            <a:chOff x="4025928" y="987726"/>
            <a:chExt cx="576064" cy="1944064"/>
          </a:xfrm>
          <a:solidFill>
            <a:schemeClr val="accent1"/>
          </a:solidFill>
        </p:grpSpPr>
        <p:sp>
          <p:nvSpPr>
            <p:cNvPr id="13" name="Rectangle 12"/>
            <p:cNvSpPr/>
            <p:nvPr/>
          </p:nvSpPr>
          <p:spPr>
            <a:xfrm>
              <a:off x="4025928" y="1563638"/>
              <a:ext cx="576064" cy="13681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ight Triangle 13"/>
            <p:cNvSpPr/>
            <p:nvPr/>
          </p:nvSpPr>
          <p:spPr>
            <a:xfrm flipH="1">
              <a:off x="4025992" y="987726"/>
              <a:ext cx="576000" cy="5760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635720" y="2563107"/>
            <a:ext cx="13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613704" y="2128076"/>
            <a:ext cx="13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4159743" y="3522585"/>
            <a:ext cx="13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70433" y="3107369"/>
            <a:ext cx="1376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716016" y="134761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6016" y="1667641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16016" y="1987668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44685" y="3150995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44685" y="3471022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44685" y="3791049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59916" y="363599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59916" y="3956017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59916" y="427604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8778" y="1951323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8778" y="227135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8778" y="2591377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r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700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"/>
          <p:cNvSpPr txBox="1">
            <a:spLocks/>
          </p:cNvSpPr>
          <p:nvPr/>
        </p:nvSpPr>
        <p:spPr>
          <a:xfrm>
            <a:off x="539552" y="699294"/>
            <a:ext cx="3456384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4378" y="2643758"/>
            <a:ext cx="2952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FF99D956-3DFE-4383-ABC2-6CE9472F190C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6502595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85557" y="1556930"/>
            <a:ext cx="3297807" cy="3254573"/>
            <a:chOff x="1888140" y="1940135"/>
            <a:chExt cx="3297807" cy="3254573"/>
          </a:xfrm>
          <a:solidFill>
            <a:schemeClr val="bg1">
              <a:lumMod val="95000"/>
            </a:schemeClr>
          </a:solidFill>
        </p:grpSpPr>
        <p:sp>
          <p:nvSpPr>
            <p:cNvPr id="5" name="Oval 21"/>
            <p:cNvSpPr>
              <a:spLocks noChangeAspect="1"/>
            </p:cNvSpPr>
            <p:nvPr/>
          </p:nvSpPr>
          <p:spPr>
            <a:xfrm>
              <a:off x="2451650" y="1940135"/>
              <a:ext cx="2143322" cy="216122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Oval 21"/>
            <p:cNvSpPr>
              <a:spLocks noChangeAspect="1"/>
            </p:cNvSpPr>
            <p:nvPr/>
          </p:nvSpPr>
          <p:spPr>
            <a:xfrm>
              <a:off x="4104324" y="1987840"/>
              <a:ext cx="1024351" cy="103290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Oval 21"/>
            <p:cNvSpPr>
              <a:spLocks noChangeAspect="1"/>
            </p:cNvSpPr>
            <p:nvPr/>
          </p:nvSpPr>
          <p:spPr>
            <a:xfrm>
              <a:off x="2202884" y="3909597"/>
              <a:ext cx="1024351" cy="103290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8" name="Oval 21"/>
            <p:cNvSpPr>
              <a:spLocks noChangeAspect="1"/>
            </p:cNvSpPr>
            <p:nvPr/>
          </p:nvSpPr>
          <p:spPr>
            <a:xfrm>
              <a:off x="1888140" y="2728946"/>
              <a:ext cx="754426" cy="760727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Oval 21"/>
            <p:cNvSpPr>
              <a:spLocks noChangeAspect="1"/>
            </p:cNvSpPr>
            <p:nvPr/>
          </p:nvSpPr>
          <p:spPr>
            <a:xfrm>
              <a:off x="3070626" y="4353562"/>
              <a:ext cx="834179" cy="841146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Oval 21"/>
            <p:cNvSpPr>
              <a:spLocks noChangeAspect="1"/>
            </p:cNvSpPr>
            <p:nvPr/>
          </p:nvSpPr>
          <p:spPr>
            <a:xfrm>
              <a:off x="4485168" y="4344387"/>
              <a:ext cx="700779" cy="706632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54009" y="710082"/>
            <a:ext cx="972000" cy="9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rgbClr val="0072C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218538" y="1887397"/>
            <a:ext cx="2912276" cy="2503533"/>
            <a:chOff x="3995936" y="1131590"/>
            <a:chExt cx="3780122" cy="3249575"/>
          </a:xfrm>
        </p:grpSpPr>
        <p:sp>
          <p:nvSpPr>
            <p:cNvPr id="13" name="Diamond 5"/>
            <p:cNvSpPr/>
            <p:nvPr/>
          </p:nvSpPr>
          <p:spPr>
            <a:xfrm>
              <a:off x="3995936" y="1131590"/>
              <a:ext cx="3240001" cy="3249575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Rectangle 1"/>
            <p:cNvSpPr/>
            <p:nvPr/>
          </p:nvSpPr>
          <p:spPr>
            <a:xfrm>
              <a:off x="4319792" y="1419623"/>
              <a:ext cx="2592288" cy="1828721"/>
            </a:xfrm>
            <a:custGeom>
              <a:avLst/>
              <a:gdLst/>
              <a:ahLst/>
              <a:cxnLst/>
              <a:rect l="l" t="t" r="r" b="b"/>
              <a:pathLst>
                <a:path w="2592288" h="1828721">
                  <a:moveTo>
                    <a:pt x="0" y="0"/>
                  </a:moveTo>
                  <a:lnTo>
                    <a:pt x="2592288" y="0"/>
                  </a:lnTo>
                  <a:lnTo>
                    <a:pt x="2592288" y="980121"/>
                  </a:lnTo>
                  <a:lnTo>
                    <a:pt x="1302036" y="1828721"/>
                  </a:lnTo>
                  <a:lnTo>
                    <a:pt x="0" y="978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4820717" y="1550822"/>
              <a:ext cx="2955341" cy="1163117"/>
            </a:xfrm>
            <a:custGeom>
              <a:avLst/>
              <a:gdLst>
                <a:gd name="connsiteX0" fmla="*/ 0 w 2955341"/>
                <a:gd name="connsiteY0" fmla="*/ 1163117 h 1163117"/>
                <a:gd name="connsiteX1" fmla="*/ 577901 w 2955341"/>
                <a:gd name="connsiteY1" fmla="*/ 833933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506931 w 2955341"/>
                <a:gd name="connsiteY4" fmla="*/ 811988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  <a:gd name="connsiteX0" fmla="*/ 0 w 2955341"/>
                <a:gd name="connsiteY0" fmla="*/ 1163117 h 1163117"/>
                <a:gd name="connsiteX1" fmla="*/ 351130 w 2955341"/>
                <a:gd name="connsiteY1" fmla="*/ 716890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506931 w 2955341"/>
                <a:gd name="connsiteY4" fmla="*/ 811988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  <a:gd name="connsiteX0" fmla="*/ 0 w 2955341"/>
                <a:gd name="connsiteY0" fmla="*/ 1163117 h 1163117"/>
                <a:gd name="connsiteX1" fmla="*/ 351130 w 2955341"/>
                <a:gd name="connsiteY1" fmla="*/ 716890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704441 w 2955341"/>
                <a:gd name="connsiteY4" fmla="*/ 702260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  <a:gd name="connsiteX0" fmla="*/ 0 w 2955341"/>
                <a:gd name="connsiteY0" fmla="*/ 1163117 h 1163117"/>
                <a:gd name="connsiteX1" fmla="*/ 351130 w 2955341"/>
                <a:gd name="connsiteY1" fmla="*/ 716890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704441 w 2955341"/>
                <a:gd name="connsiteY4" fmla="*/ 833934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341" h="1163117">
                  <a:moveTo>
                    <a:pt x="0" y="1163117"/>
                  </a:moveTo>
                  <a:lnTo>
                    <a:pt x="351130" y="716890"/>
                  </a:lnTo>
                  <a:lnTo>
                    <a:pt x="746150" y="1163117"/>
                  </a:lnTo>
                  <a:lnTo>
                    <a:pt x="1170432" y="409652"/>
                  </a:lnTo>
                  <a:lnTo>
                    <a:pt x="1704441" y="833934"/>
                  </a:lnTo>
                  <a:lnTo>
                    <a:pt x="2955341" y="0"/>
                  </a:lnTo>
                  <a:lnTo>
                    <a:pt x="2955341" y="0"/>
                  </a:lnTo>
                </a:path>
              </a:pathLst>
            </a:cu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5918207" y="1880840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430647" y="2268493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5452141" y="2570577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076056" y="2178483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656897" y="727975"/>
            <a:ext cx="3588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PowerPoint 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1" name="Oval 6"/>
          <p:cNvSpPr>
            <a:spLocks noChangeAspect="1"/>
          </p:cNvSpPr>
          <p:nvPr/>
        </p:nvSpPr>
        <p:spPr>
          <a:xfrm rot="678773">
            <a:off x="772953" y="829021"/>
            <a:ext cx="734112" cy="734122"/>
          </a:xfrm>
          <a:custGeom>
            <a:avLst/>
            <a:gdLst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38846 w 2792781"/>
              <a:gd name="connsiteY3" fmla="*/ 185917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23272 w 2792781"/>
              <a:gd name="connsiteY19" fmla="*/ 59444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492581 w 2792781"/>
              <a:gd name="connsiteY19" fmla="*/ 597455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16051 w 2792781"/>
              <a:gd name="connsiteY19" fmla="*/ 605277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16051 w 2792781"/>
              <a:gd name="connsiteY19" fmla="*/ 605277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861182 w 2792781"/>
              <a:gd name="connsiteY20" fmla="*/ 540791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810031 w 2792781"/>
              <a:gd name="connsiteY20" fmla="*/ 551024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789570 w 2792781"/>
              <a:gd name="connsiteY20" fmla="*/ 558246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  <a:gd name="connsiteX0" fmla="*/ 1284573 w 2792781"/>
              <a:gd name="connsiteY0" fmla="*/ 948871 h 2792819"/>
              <a:gd name="connsiteX1" fmla="*/ 1223832 w 2792781"/>
              <a:gd name="connsiteY1" fmla="*/ 962294 h 2792819"/>
              <a:gd name="connsiteX2" fmla="*/ 1043518 w 2792781"/>
              <a:gd name="connsiteY2" fmla="*/ 1430098 h 2792819"/>
              <a:gd name="connsiteX3" fmla="*/ 1386987 w 2792781"/>
              <a:gd name="connsiteY3" fmla="*/ 1849546 h 2792819"/>
              <a:gd name="connsiteX4" fmla="*/ 1618575 w 2792781"/>
              <a:gd name="connsiteY4" fmla="*/ 1404506 h 2792819"/>
              <a:gd name="connsiteX5" fmla="*/ 1600392 w 2792781"/>
              <a:gd name="connsiteY5" fmla="*/ 1280945 h 2792819"/>
              <a:gd name="connsiteX6" fmla="*/ 1284573 w 2792781"/>
              <a:gd name="connsiteY6" fmla="*/ 948871 h 2792819"/>
              <a:gd name="connsiteX7" fmla="*/ 1116072 w 2792781"/>
              <a:gd name="connsiteY7" fmla="*/ 28470 h 2792819"/>
              <a:gd name="connsiteX8" fmla="*/ 1712109 w 2792781"/>
              <a:gd name="connsiteY8" fmla="*/ 36298 h 2792819"/>
              <a:gd name="connsiteX9" fmla="*/ 2792464 w 2792781"/>
              <a:gd name="connsiteY9" fmla="*/ 1426096 h 2792819"/>
              <a:gd name="connsiteX10" fmla="*/ 2781970 w 2792781"/>
              <a:gd name="connsiteY10" fmla="*/ 1425874 h 2792819"/>
              <a:gd name="connsiteX11" fmla="*/ 2783658 w 2792781"/>
              <a:gd name="connsiteY11" fmla="*/ 1437884 h 2792819"/>
              <a:gd name="connsiteX12" fmla="*/ 2168456 w 2792781"/>
              <a:gd name="connsiteY12" fmla="*/ 1966753 h 2792819"/>
              <a:gd name="connsiteX13" fmla="*/ 1783469 w 2792781"/>
              <a:gd name="connsiteY13" fmla="*/ 1720806 h 2792819"/>
              <a:gd name="connsiteX14" fmla="*/ 1207530 w 2792781"/>
              <a:gd name="connsiteY14" fmla="*/ 2184949 h 2792819"/>
              <a:gd name="connsiteX15" fmla="*/ 665177 w 2792781"/>
              <a:gd name="connsiteY15" fmla="*/ 1414143 h 2792819"/>
              <a:gd name="connsiteX16" fmla="*/ 1098227 w 2792781"/>
              <a:gd name="connsiteY16" fmla="*/ 658997 h 2792819"/>
              <a:gd name="connsiteX17" fmla="*/ 1207530 w 2792781"/>
              <a:gd name="connsiteY17" fmla="*/ 643336 h 2792819"/>
              <a:gd name="connsiteX18" fmla="*/ 1538035 w 2792781"/>
              <a:gd name="connsiteY18" fmla="*/ 806954 h 2792819"/>
              <a:gd name="connsiteX19" fmla="*/ 1501006 w 2792781"/>
              <a:gd name="connsiteY19" fmla="*/ 608287 h 2792819"/>
              <a:gd name="connsiteX20" fmla="*/ 1777535 w 2792781"/>
              <a:gd name="connsiteY20" fmla="*/ 560654 h 2792819"/>
              <a:gd name="connsiteX21" fmla="*/ 1984595 w 2792781"/>
              <a:gd name="connsiteY21" fmla="*/ 1471384 h 2792819"/>
              <a:gd name="connsiteX22" fmla="*/ 2450537 w 2792781"/>
              <a:gd name="connsiteY22" fmla="*/ 1407048 h 2792819"/>
              <a:gd name="connsiteX23" fmla="*/ 2452602 w 2792781"/>
              <a:gd name="connsiteY23" fmla="*/ 1407078 h 2792819"/>
              <a:gd name="connsiteX24" fmla="*/ 1635320 w 2792781"/>
              <a:gd name="connsiteY24" fmla="*/ 367177 h 2792819"/>
              <a:gd name="connsiteX25" fmla="*/ 438131 w 2792781"/>
              <a:gd name="connsiteY25" fmla="*/ 951323 h 2792819"/>
              <a:gd name="connsiteX26" fmla="*/ 763976 w 2792781"/>
              <a:gd name="connsiteY26" fmla="*/ 2242956 h 2792819"/>
              <a:gd name="connsiteX27" fmla="*/ 2094995 w 2792781"/>
              <a:gd name="connsiteY27" fmla="*/ 2189301 h 2792819"/>
              <a:gd name="connsiteX28" fmla="*/ 2319549 w 2792781"/>
              <a:gd name="connsiteY28" fmla="*/ 2444158 h 2792819"/>
              <a:gd name="connsiteX29" fmla="*/ 560664 w 2792781"/>
              <a:gd name="connsiteY29" fmla="*/ 2515061 h 2792819"/>
              <a:gd name="connsiteX30" fmla="*/ 130073 w 2792781"/>
              <a:gd name="connsiteY30" fmla="*/ 808223 h 2792819"/>
              <a:gd name="connsiteX31" fmla="*/ 1116072 w 2792781"/>
              <a:gd name="connsiteY31" fmla="*/ 28470 h 2792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92781" h="2792819">
                <a:moveTo>
                  <a:pt x="1284573" y="948871"/>
                </a:moveTo>
                <a:lnTo>
                  <a:pt x="1223832" y="962294"/>
                </a:lnTo>
                <a:cubicBezTo>
                  <a:pt x="1087903" y="1014813"/>
                  <a:pt x="1016326" y="1282223"/>
                  <a:pt x="1043518" y="1430098"/>
                </a:cubicBezTo>
                <a:cubicBezTo>
                  <a:pt x="1070710" y="1577973"/>
                  <a:pt x="1171040" y="1859512"/>
                  <a:pt x="1386987" y="1849546"/>
                </a:cubicBezTo>
                <a:cubicBezTo>
                  <a:pt x="1565156" y="1841323"/>
                  <a:pt x="1632034" y="1660529"/>
                  <a:pt x="1618575" y="1404506"/>
                </a:cubicBezTo>
                <a:cubicBezTo>
                  <a:pt x="1612499" y="1363296"/>
                  <a:pt x="1606375" y="1322011"/>
                  <a:pt x="1600392" y="1280945"/>
                </a:cubicBezTo>
                <a:cubicBezTo>
                  <a:pt x="1554724" y="1081183"/>
                  <a:pt x="1426207" y="939857"/>
                  <a:pt x="1284573" y="948871"/>
                </a:cubicBezTo>
                <a:close/>
                <a:moveTo>
                  <a:pt x="1116072" y="28470"/>
                </a:moveTo>
                <a:cubicBezTo>
                  <a:pt x="1308266" y="-11007"/>
                  <a:pt x="1510998" y="-10375"/>
                  <a:pt x="1712109" y="36298"/>
                </a:cubicBezTo>
                <a:cubicBezTo>
                  <a:pt x="2355664" y="185651"/>
                  <a:pt x="2806475" y="765586"/>
                  <a:pt x="2792464" y="1426096"/>
                </a:cubicBezTo>
                <a:lnTo>
                  <a:pt x="2781970" y="1425874"/>
                </a:lnTo>
                <a:cubicBezTo>
                  <a:pt x="2783089" y="1429650"/>
                  <a:pt x="2783425" y="1433677"/>
                  <a:pt x="2783658" y="1437884"/>
                </a:cubicBezTo>
                <a:cubicBezTo>
                  <a:pt x="2789603" y="1608192"/>
                  <a:pt x="2605655" y="1963014"/>
                  <a:pt x="2168456" y="1966753"/>
                </a:cubicBezTo>
                <a:cubicBezTo>
                  <a:pt x="1956121" y="1961037"/>
                  <a:pt x="1801537" y="1793434"/>
                  <a:pt x="1783469" y="1720806"/>
                </a:cubicBezTo>
                <a:cubicBezTo>
                  <a:pt x="1685367" y="2135654"/>
                  <a:pt x="1439647" y="2214393"/>
                  <a:pt x="1207530" y="2184949"/>
                </a:cubicBezTo>
                <a:cubicBezTo>
                  <a:pt x="975413" y="2155505"/>
                  <a:pt x="727700" y="1835231"/>
                  <a:pt x="665177" y="1414143"/>
                </a:cubicBezTo>
                <a:cubicBezTo>
                  <a:pt x="603794" y="1000733"/>
                  <a:pt x="851086" y="730872"/>
                  <a:pt x="1098227" y="658997"/>
                </a:cubicBezTo>
                <a:cubicBezTo>
                  <a:pt x="1133533" y="648729"/>
                  <a:pt x="1170168" y="645766"/>
                  <a:pt x="1207530" y="643336"/>
                </a:cubicBezTo>
                <a:cubicBezTo>
                  <a:pt x="1393171" y="631265"/>
                  <a:pt x="1448206" y="703726"/>
                  <a:pt x="1538035" y="806954"/>
                </a:cubicBezTo>
                <a:cubicBezTo>
                  <a:pt x="1520299" y="728244"/>
                  <a:pt x="1516836" y="696354"/>
                  <a:pt x="1501006" y="608287"/>
                </a:cubicBezTo>
                <a:lnTo>
                  <a:pt x="1777535" y="560654"/>
                </a:lnTo>
                <a:lnTo>
                  <a:pt x="1984595" y="1471384"/>
                </a:lnTo>
                <a:cubicBezTo>
                  <a:pt x="2027521" y="1790522"/>
                  <a:pt x="2466004" y="1739910"/>
                  <a:pt x="2450537" y="1407048"/>
                </a:cubicBezTo>
                <a:lnTo>
                  <a:pt x="2452602" y="1407078"/>
                </a:lnTo>
                <a:cubicBezTo>
                  <a:pt x="2458083" y="912160"/>
                  <a:pt x="2118484" y="479307"/>
                  <a:pt x="1635320" y="367177"/>
                </a:cubicBezTo>
                <a:cubicBezTo>
                  <a:pt x="1148317" y="254156"/>
                  <a:pt x="648753" y="497908"/>
                  <a:pt x="438131" y="951323"/>
                </a:cubicBezTo>
                <a:cubicBezTo>
                  <a:pt x="227508" y="1404738"/>
                  <a:pt x="363478" y="1943711"/>
                  <a:pt x="763976" y="2242956"/>
                </a:cubicBezTo>
                <a:cubicBezTo>
                  <a:pt x="1164474" y="2542201"/>
                  <a:pt x="1719882" y="2519811"/>
                  <a:pt x="2094995" y="2189301"/>
                </a:cubicBezTo>
                <a:lnTo>
                  <a:pt x="2319549" y="2444158"/>
                </a:lnTo>
                <a:cubicBezTo>
                  <a:pt x="1823854" y="2880913"/>
                  <a:pt x="1089905" y="2910500"/>
                  <a:pt x="560664" y="2515061"/>
                </a:cubicBezTo>
                <a:cubicBezTo>
                  <a:pt x="31422" y="2119621"/>
                  <a:pt x="-148255" y="1407391"/>
                  <a:pt x="130073" y="808223"/>
                </a:cubicBezTo>
                <a:cubicBezTo>
                  <a:pt x="321423" y="396294"/>
                  <a:pt x="693246" y="115320"/>
                  <a:pt x="1116072" y="2847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24780" y="1795151"/>
            <a:ext cx="43920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Rectangle 16"/>
          <p:cNvSpPr/>
          <p:nvPr/>
        </p:nvSpPr>
        <p:spPr>
          <a:xfrm>
            <a:off x="5849067" y="1795151"/>
            <a:ext cx="430983" cy="28324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Round Same Side Corner Rectangle 21"/>
          <p:cNvSpPr/>
          <p:nvPr/>
        </p:nvSpPr>
        <p:spPr>
          <a:xfrm rot="10800000">
            <a:off x="7615852" y="1643873"/>
            <a:ext cx="222330" cy="251064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Block Arc 14"/>
          <p:cNvSpPr/>
          <p:nvPr/>
        </p:nvSpPr>
        <p:spPr>
          <a:xfrm rot="16200000">
            <a:off x="6854108" y="1359884"/>
            <a:ext cx="435124" cy="43541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Rounded Rectangle 7"/>
          <p:cNvSpPr/>
          <p:nvPr/>
        </p:nvSpPr>
        <p:spPr>
          <a:xfrm>
            <a:off x="6468043" y="1141072"/>
            <a:ext cx="283908" cy="49132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Trapezoid 13"/>
          <p:cNvSpPr/>
          <p:nvPr/>
        </p:nvSpPr>
        <p:spPr>
          <a:xfrm>
            <a:off x="7466617" y="1179307"/>
            <a:ext cx="446596" cy="377623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611559" y="2001636"/>
            <a:ext cx="3800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33" name="Rounded Rectangle 7"/>
          <p:cNvSpPr/>
          <p:nvPr/>
        </p:nvSpPr>
        <p:spPr>
          <a:xfrm>
            <a:off x="2609024" y="2984183"/>
            <a:ext cx="481919" cy="83399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ectangle 18"/>
          <p:cNvSpPr/>
          <p:nvPr/>
        </p:nvSpPr>
        <p:spPr>
          <a:xfrm>
            <a:off x="654009" y="3049872"/>
            <a:ext cx="833998" cy="662629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Trapezoid 13"/>
          <p:cNvSpPr/>
          <p:nvPr/>
        </p:nvSpPr>
        <p:spPr>
          <a:xfrm>
            <a:off x="4211960" y="3035860"/>
            <a:ext cx="864096" cy="730644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TextBox 35"/>
          <p:cNvSpPr txBox="1"/>
          <p:nvPr/>
        </p:nvSpPr>
        <p:spPr>
          <a:xfrm>
            <a:off x="476133" y="3844213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262633" y="3844213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9133" y="3864209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Rounded Rectangle 7"/>
          <p:cNvSpPr/>
          <p:nvPr/>
        </p:nvSpPr>
        <p:spPr>
          <a:xfrm>
            <a:off x="5767801" y="1368118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4" name="Isosceles Triangle 68"/>
          <p:cNvSpPr/>
          <p:nvPr/>
        </p:nvSpPr>
        <p:spPr>
          <a:xfrm rot="10800000">
            <a:off x="6117730" y="2175806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5" name="Rectangle 9"/>
          <p:cNvSpPr/>
          <p:nvPr/>
        </p:nvSpPr>
        <p:spPr>
          <a:xfrm>
            <a:off x="7958223" y="168208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Oval 7"/>
          <p:cNvSpPr/>
          <p:nvPr/>
        </p:nvSpPr>
        <p:spPr>
          <a:xfrm>
            <a:off x="8536388" y="187262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7" name="Round Same Side Corner Rectangle 11"/>
          <p:cNvSpPr/>
          <p:nvPr/>
        </p:nvSpPr>
        <p:spPr>
          <a:xfrm rot="9900000">
            <a:off x="5735247" y="966499"/>
            <a:ext cx="344802" cy="29284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9" name="Freeform 48"/>
          <p:cNvSpPr/>
          <p:nvPr/>
        </p:nvSpPr>
        <p:spPr>
          <a:xfrm>
            <a:off x="5500826" y="185089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0" name="Rectangle 36"/>
          <p:cNvSpPr/>
          <p:nvPr/>
        </p:nvSpPr>
        <p:spPr>
          <a:xfrm>
            <a:off x="5307109" y="1409441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Rounded Rectangle 27"/>
          <p:cNvSpPr/>
          <p:nvPr/>
        </p:nvSpPr>
        <p:spPr>
          <a:xfrm>
            <a:off x="7679941" y="792638"/>
            <a:ext cx="359934" cy="27647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2" name="Rounded Rectangle 7"/>
          <p:cNvSpPr/>
          <p:nvPr/>
        </p:nvSpPr>
        <p:spPr>
          <a:xfrm>
            <a:off x="8531724" y="983170"/>
            <a:ext cx="365941" cy="3158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Donut 24"/>
          <p:cNvSpPr/>
          <p:nvPr/>
        </p:nvSpPr>
        <p:spPr>
          <a:xfrm>
            <a:off x="6758905" y="764148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5" name="Chord 38"/>
          <p:cNvSpPr/>
          <p:nvPr/>
        </p:nvSpPr>
        <p:spPr>
          <a:xfrm>
            <a:off x="7244406" y="835983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" name="Heart 55"/>
          <p:cNvSpPr/>
          <p:nvPr/>
        </p:nvSpPr>
        <p:spPr>
          <a:xfrm>
            <a:off x="6255957" y="783383"/>
            <a:ext cx="309976" cy="309976"/>
          </a:xfrm>
          <a:prstGeom prst="hear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Round Same Side Corner Rectangle 8"/>
          <p:cNvSpPr/>
          <p:nvPr/>
        </p:nvSpPr>
        <p:spPr>
          <a:xfrm>
            <a:off x="5837308" y="2118682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Round Same Side Corner Rectangle 20"/>
          <p:cNvSpPr/>
          <p:nvPr/>
        </p:nvSpPr>
        <p:spPr>
          <a:xfrm rot="10800000">
            <a:off x="6085278" y="1093360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Block Arc 31"/>
          <p:cNvSpPr/>
          <p:nvPr/>
        </p:nvSpPr>
        <p:spPr>
          <a:xfrm>
            <a:off x="8046878" y="1054920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Round Same Side Corner Rectangle 36"/>
          <p:cNvSpPr/>
          <p:nvPr/>
        </p:nvSpPr>
        <p:spPr>
          <a:xfrm>
            <a:off x="8361454" y="1409441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21"/>
          <p:cNvSpPr>
            <a:spLocks noChangeAspect="1"/>
          </p:cNvSpPr>
          <p:nvPr/>
        </p:nvSpPr>
        <p:spPr>
          <a:xfrm>
            <a:off x="6519072" y="1698306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50448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890085" y="1477291"/>
            <a:ext cx="6498339" cy="756000"/>
          </a:xfrm>
          <a:custGeom>
            <a:avLst/>
            <a:gdLst/>
            <a:ahLst/>
            <a:cxnLst/>
            <a:rect l="l" t="t" r="r" b="b"/>
            <a:pathLst>
              <a:path w="6498339" h="756000">
                <a:moveTo>
                  <a:pt x="0" y="0"/>
                </a:moveTo>
                <a:lnTo>
                  <a:pt x="6498339" y="0"/>
                </a:lnTo>
                <a:lnTo>
                  <a:pt x="6498339" y="756000"/>
                </a:lnTo>
                <a:lnTo>
                  <a:pt x="435112" y="756000"/>
                </a:lnTo>
                <a:cubicBezTo>
                  <a:pt x="313181" y="659925"/>
                  <a:pt x="163227" y="599112"/>
                  <a:pt x="0" y="58425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26"/>
          <p:cNvSpPr/>
          <p:nvPr/>
        </p:nvSpPr>
        <p:spPr>
          <a:xfrm>
            <a:off x="2404639" y="2298836"/>
            <a:ext cx="5983785" cy="756000"/>
          </a:xfrm>
          <a:custGeom>
            <a:avLst/>
            <a:gdLst/>
            <a:ahLst/>
            <a:cxnLst/>
            <a:rect l="l" t="t" r="r" b="b"/>
            <a:pathLst>
              <a:path w="5983785" h="756000">
                <a:moveTo>
                  <a:pt x="0" y="0"/>
                </a:moveTo>
                <a:lnTo>
                  <a:pt x="5983785" y="0"/>
                </a:lnTo>
                <a:lnTo>
                  <a:pt x="5983785" y="756000"/>
                </a:lnTo>
                <a:lnTo>
                  <a:pt x="252297" y="756000"/>
                </a:lnTo>
                <a:cubicBezTo>
                  <a:pt x="260588" y="711245"/>
                  <a:pt x="264355" y="665156"/>
                  <a:pt x="264355" y="618187"/>
                </a:cubicBezTo>
                <a:cubicBezTo>
                  <a:pt x="264355" y="374972"/>
                  <a:pt x="163339" y="155350"/>
                  <a:pt x="0" y="0"/>
                </a:cubicBez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Rectangle 27"/>
          <p:cNvSpPr/>
          <p:nvPr/>
        </p:nvSpPr>
        <p:spPr>
          <a:xfrm>
            <a:off x="1908424" y="3120381"/>
            <a:ext cx="6480000" cy="756000"/>
          </a:xfrm>
          <a:custGeom>
            <a:avLst/>
            <a:gdLst/>
            <a:ahLst/>
            <a:cxnLst/>
            <a:rect l="l" t="t" r="r" b="b"/>
            <a:pathLst>
              <a:path w="6480000" h="756000">
                <a:moveTo>
                  <a:pt x="735360" y="0"/>
                </a:moveTo>
                <a:lnTo>
                  <a:pt x="6480000" y="0"/>
                </a:lnTo>
                <a:lnTo>
                  <a:pt x="6480000" y="756000"/>
                </a:lnTo>
                <a:lnTo>
                  <a:pt x="0" y="756000"/>
                </a:lnTo>
                <a:lnTo>
                  <a:pt x="0" y="650058"/>
                </a:lnTo>
                <a:cubicBezTo>
                  <a:pt x="360073" y="609245"/>
                  <a:pt x="652453" y="345514"/>
                  <a:pt x="735360" y="0"/>
                </a:cubicBezTo>
                <a:close/>
              </a:path>
            </a:pathLst>
          </a:cu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863771" y="1459893"/>
            <a:ext cx="1908608" cy="2411434"/>
            <a:chOff x="863771" y="1459893"/>
            <a:chExt cx="1908608" cy="2411434"/>
          </a:xfrm>
          <a:solidFill>
            <a:schemeClr val="tx1">
              <a:lumMod val="75000"/>
              <a:lumOff val="25000"/>
            </a:schemeClr>
          </a:solidFill>
        </p:grpSpPr>
        <p:grpSp>
          <p:nvGrpSpPr>
            <p:cNvPr id="5" name="Group 4"/>
            <p:cNvGrpSpPr/>
            <p:nvPr/>
          </p:nvGrpSpPr>
          <p:grpSpPr>
            <a:xfrm>
              <a:off x="863771" y="1459893"/>
              <a:ext cx="1908608" cy="2411434"/>
              <a:chOff x="1407747" y="409495"/>
              <a:chExt cx="4964453" cy="6272345"/>
            </a:xfrm>
            <a:grpFill/>
          </p:grpSpPr>
          <p:sp>
            <p:nvSpPr>
              <p:cNvPr id="6" name="Donut 5"/>
              <p:cNvSpPr/>
              <p:nvPr/>
            </p:nvSpPr>
            <p:spPr>
              <a:xfrm>
                <a:off x="1407747" y="1717391"/>
                <a:ext cx="4964453" cy="4964449"/>
              </a:xfrm>
              <a:prstGeom prst="donut">
                <a:avLst>
                  <a:gd name="adj" fmla="val 926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" name="Group 6"/>
              <p:cNvGrpSpPr/>
              <p:nvPr/>
            </p:nvGrpSpPr>
            <p:grpSpPr>
              <a:xfrm rot="19457521">
                <a:off x="1961641" y="1354645"/>
                <a:ext cx="727496" cy="900126"/>
                <a:chOff x="4247964" y="1189551"/>
                <a:chExt cx="288032" cy="356380"/>
              </a:xfrm>
              <a:grpFill/>
            </p:grpSpPr>
            <p:sp>
              <p:nvSpPr>
                <p:cNvPr id="15" name="Rectangle 14"/>
                <p:cNvSpPr/>
                <p:nvPr/>
              </p:nvSpPr>
              <p:spPr>
                <a:xfrm>
                  <a:off x="4301980" y="1401620"/>
                  <a:ext cx="180000" cy="1443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6" name="Rounded Rectangle 15"/>
                <p:cNvSpPr/>
                <p:nvPr/>
              </p:nvSpPr>
              <p:spPr>
                <a:xfrm>
                  <a:off x="4247964" y="1189551"/>
                  <a:ext cx="288032" cy="216024"/>
                </a:xfrm>
                <a:prstGeom prst="roundRect">
                  <a:avLst>
                    <a:gd name="adj" fmla="val 2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 rot="2160000">
                <a:off x="5200017" y="1372424"/>
                <a:ext cx="727496" cy="900126"/>
                <a:chOff x="4247964" y="1189551"/>
                <a:chExt cx="288032" cy="356380"/>
              </a:xfrm>
              <a:grpFill/>
            </p:grpSpPr>
            <p:sp>
              <p:nvSpPr>
                <p:cNvPr id="13" name="Rectangle 12"/>
                <p:cNvSpPr/>
                <p:nvPr/>
              </p:nvSpPr>
              <p:spPr>
                <a:xfrm>
                  <a:off x="4301980" y="1401620"/>
                  <a:ext cx="180000" cy="1443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Rounded Rectangle 13"/>
                <p:cNvSpPr/>
                <p:nvPr/>
              </p:nvSpPr>
              <p:spPr>
                <a:xfrm>
                  <a:off x="4247964" y="1189551"/>
                  <a:ext cx="288032" cy="216024"/>
                </a:xfrm>
                <a:prstGeom prst="roundRect">
                  <a:avLst>
                    <a:gd name="adj" fmla="val 2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9" name="Group 8"/>
              <p:cNvGrpSpPr/>
              <p:nvPr/>
            </p:nvGrpSpPr>
            <p:grpSpPr>
              <a:xfrm>
                <a:off x="3343325" y="409495"/>
                <a:ext cx="1048423" cy="1564742"/>
                <a:chOff x="4241800" y="1250226"/>
                <a:chExt cx="288032" cy="429880"/>
              </a:xfrm>
              <a:grpFill/>
            </p:grpSpPr>
            <p:sp>
              <p:nvSpPr>
                <p:cNvPr id="11" name="Rectangle 10"/>
                <p:cNvSpPr/>
                <p:nvPr/>
              </p:nvSpPr>
              <p:spPr>
                <a:xfrm>
                  <a:off x="4301980" y="1462295"/>
                  <a:ext cx="180000" cy="2178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" name="Rounded Rectangle 11"/>
                <p:cNvSpPr/>
                <p:nvPr/>
              </p:nvSpPr>
              <p:spPr>
                <a:xfrm>
                  <a:off x="4241800" y="1250226"/>
                  <a:ext cx="288032" cy="216024"/>
                </a:xfrm>
                <a:prstGeom prst="roundRect">
                  <a:avLst>
                    <a:gd name="adj" fmla="val 2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7" name="Flowchart: Delay 16"/>
            <p:cNvSpPr/>
            <p:nvPr/>
          </p:nvSpPr>
          <p:spPr>
            <a:xfrm>
              <a:off x="1002019" y="2879998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Flowchart: Delay 17"/>
            <p:cNvSpPr/>
            <p:nvPr/>
          </p:nvSpPr>
          <p:spPr>
            <a:xfrm rot="5400000">
              <a:off x="1710075" y="2133045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Flowchart: Delay 18"/>
            <p:cNvSpPr/>
            <p:nvPr/>
          </p:nvSpPr>
          <p:spPr>
            <a:xfrm rot="10800000">
              <a:off x="2418131" y="2868354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0" name="Flowchart: Delay 19"/>
            <p:cNvSpPr/>
            <p:nvPr/>
          </p:nvSpPr>
          <p:spPr>
            <a:xfrm rot="16200000">
              <a:off x="1710077" y="3525854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746069" y="2400940"/>
            <a:ext cx="576008" cy="629422"/>
            <a:chOff x="1746069" y="2400940"/>
            <a:chExt cx="576008" cy="6294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" name="Rectangle 21"/>
            <p:cNvSpPr/>
            <p:nvPr/>
          </p:nvSpPr>
          <p:spPr>
            <a:xfrm>
              <a:off x="1782077" y="2400940"/>
              <a:ext cx="7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/>
            <p:cNvSpPr/>
            <p:nvPr/>
          </p:nvSpPr>
          <p:spPr>
            <a:xfrm rot="5400000">
              <a:off x="2016077" y="2688354"/>
              <a:ext cx="7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1746069" y="28863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2" name="Rectangle 9"/>
          <p:cNvSpPr/>
          <p:nvPr/>
        </p:nvSpPr>
        <p:spPr>
          <a:xfrm>
            <a:off x="7772332" y="1669702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3" name="Rectangle 36"/>
          <p:cNvSpPr/>
          <p:nvPr/>
        </p:nvSpPr>
        <p:spPr>
          <a:xfrm>
            <a:off x="7772332" y="3335832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Round Same Side Corner Rectangle 36"/>
          <p:cNvSpPr/>
          <p:nvPr/>
        </p:nvSpPr>
        <p:spPr>
          <a:xfrm>
            <a:off x="7754833" y="2516033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5" name="Group 34"/>
          <p:cNvGrpSpPr/>
          <p:nvPr/>
        </p:nvGrpSpPr>
        <p:grpSpPr>
          <a:xfrm>
            <a:off x="3059832" y="1515784"/>
            <a:ext cx="3724756" cy="678692"/>
            <a:chOff x="803640" y="3362835"/>
            <a:chExt cx="2059657" cy="678692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3465706" y="2338731"/>
            <a:ext cx="3724756" cy="678692"/>
            <a:chOff x="803640" y="3362835"/>
            <a:chExt cx="2059657" cy="678692"/>
          </a:xfrm>
        </p:grpSpPr>
        <p:sp>
          <p:nvSpPr>
            <p:cNvPr id="39" name="TextBox 38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3871580" y="3161678"/>
            <a:ext cx="3724756" cy="678692"/>
            <a:chOff x="803640" y="3362835"/>
            <a:chExt cx="2059657" cy="678692"/>
          </a:xfrm>
        </p:grpSpPr>
        <p:sp>
          <p:nvSpPr>
            <p:cNvPr id="42" name="TextBox 4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1062555" y="4085659"/>
            <a:ext cx="7018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</a:t>
            </a:r>
          </a:p>
        </p:txBody>
      </p:sp>
    </p:spTree>
    <p:extLst>
      <p:ext uri="{BB962C8B-B14F-4D97-AF65-F5344CB8AC3E}">
        <p14:creationId xmlns:p14="http://schemas.microsoft.com/office/powerpoint/2010/main" val="2388272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3"/>
          <p:cNvSpPr txBox="1">
            <a:spLocks/>
          </p:cNvSpPr>
          <p:nvPr/>
        </p:nvSpPr>
        <p:spPr>
          <a:xfrm>
            <a:off x="683568" y="572274"/>
            <a:ext cx="2520280" cy="15510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Presentation Designed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2143" y="2084442"/>
            <a:ext cx="2491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Content Placeholder 4"/>
          <p:cNvSpPr txBox="1">
            <a:spLocks/>
          </p:cNvSpPr>
          <p:nvPr/>
        </p:nvSpPr>
        <p:spPr>
          <a:xfrm>
            <a:off x="712143" y="2987448"/>
            <a:ext cx="2479395" cy="158417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 marL="0" indent="0">
              <a:buNone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C2D4DC47-4095-41D1-A72C-38F2DB9BD00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0D7663F-211C-4B5E-AD2F-D8E0281AED56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80D36B36-0615-4C06-A71C-ED5963AC8101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1669A142-89E3-4582-883F-DCE3E1C27BC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D8C9CEA0-39D5-4AE6-8D6C-22B721568C7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F5F44214-EB01-4249-A132-86F02B550925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</p:spTree>
    <p:extLst>
      <p:ext uri="{BB962C8B-B14F-4D97-AF65-F5344CB8AC3E}">
        <p14:creationId xmlns:p14="http://schemas.microsoft.com/office/powerpoint/2010/main" val="2190975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그룹 298">
            <a:extLst>
              <a:ext uri="{FF2B5EF4-FFF2-40B4-BE49-F238E27FC236}">
                <a16:creationId xmlns:a16="http://schemas.microsoft.com/office/drawing/2014/main" xmlns="" id="{462A0F71-2005-42DB-975A-48C1DC7E6BAE}"/>
              </a:ext>
            </a:extLst>
          </p:cNvPr>
          <p:cNvGrpSpPr/>
          <p:nvPr/>
        </p:nvGrpSpPr>
        <p:grpSpPr>
          <a:xfrm>
            <a:off x="3681583" y="1281901"/>
            <a:ext cx="5390431" cy="3144693"/>
            <a:chOff x="635000" y="1382713"/>
            <a:chExt cx="7869238" cy="4572000"/>
          </a:xfrm>
          <a:solidFill>
            <a:schemeClr val="accent1"/>
          </a:solidFill>
        </p:grpSpPr>
        <p:sp>
          <p:nvSpPr>
            <p:cNvPr id="300" name="Freeform 8">
              <a:extLst>
                <a:ext uri="{FF2B5EF4-FFF2-40B4-BE49-F238E27FC236}">
                  <a16:creationId xmlns:a16="http://schemas.microsoft.com/office/drawing/2014/main" xmlns="" id="{1A5640C3-F5D7-4310-A574-9543041B39D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1" name="Freeform 9">
              <a:extLst>
                <a:ext uri="{FF2B5EF4-FFF2-40B4-BE49-F238E27FC236}">
                  <a16:creationId xmlns:a16="http://schemas.microsoft.com/office/drawing/2014/main" xmlns="" id="{DD834949-2141-41FF-921D-78E61482FB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2" name="Freeform 10">
              <a:extLst>
                <a:ext uri="{FF2B5EF4-FFF2-40B4-BE49-F238E27FC236}">
                  <a16:creationId xmlns:a16="http://schemas.microsoft.com/office/drawing/2014/main" xmlns="" id="{2376A53F-B5A8-43B7-B51B-501C54905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3" name="Freeform 11">
              <a:extLst>
                <a:ext uri="{FF2B5EF4-FFF2-40B4-BE49-F238E27FC236}">
                  <a16:creationId xmlns:a16="http://schemas.microsoft.com/office/drawing/2014/main" xmlns="" id="{B6E0F3B3-DDC7-4E90-B153-E11DBAF42D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" name="Pentagon 3"/>
          <p:cNvSpPr/>
          <p:nvPr/>
        </p:nvSpPr>
        <p:spPr>
          <a:xfrm>
            <a:off x="0" y="0"/>
            <a:ext cx="3923928" cy="2283718"/>
          </a:xfrm>
          <a:prstGeom prst="homePlate">
            <a:avLst>
              <a:gd name="adj" fmla="val 2922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8" y="123478"/>
            <a:ext cx="3312368" cy="576064"/>
          </a:xfrm>
        </p:spPr>
        <p:txBody>
          <a:bodyPr/>
          <a:lstStyle/>
          <a:p>
            <a:pPr algn="l"/>
            <a:r>
              <a:rPr lang="en-US" altLang="ko-KR" dirty="0">
                <a:solidFill>
                  <a:schemeClr val="bg1"/>
                </a:solidFill>
              </a:rPr>
              <a:t>Worldmap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23528" y="699542"/>
            <a:ext cx="3240360" cy="288032"/>
          </a:xfrm>
        </p:spPr>
        <p:txBody>
          <a:bodyPr/>
          <a:lstStyle/>
          <a:p>
            <a:pPr lvl="0" algn="l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018" y="1147224"/>
            <a:ext cx="28808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528" y="2724396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28" y="3041712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3359028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528" y="3676344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528" y="3993660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3528" y="4310975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572000" y="2615610"/>
            <a:ext cx="301420" cy="30142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5292080" y="3470573"/>
            <a:ext cx="301420" cy="30142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6458790" y="3330430"/>
            <a:ext cx="301420" cy="30142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8133440" y="3687450"/>
            <a:ext cx="301420" cy="30142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Oval 21"/>
          <p:cNvSpPr/>
          <p:nvPr/>
        </p:nvSpPr>
        <p:spPr>
          <a:xfrm>
            <a:off x="7700401" y="2211821"/>
            <a:ext cx="301420" cy="30142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5442790" y="1560865"/>
            <a:ext cx="301420" cy="301420"/>
          </a:xfrm>
          <a:prstGeom prst="ellipse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53347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Chart 23">
            <a:extLst>
              <a:ext uri="{FF2B5EF4-FFF2-40B4-BE49-F238E27FC236}">
                <a16:creationId xmlns:a16="http://schemas.microsoft.com/office/drawing/2014/main" xmlns="" id="{AF5CBE77-BEAB-4A62-985B-71DEEDCD8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294948"/>
              </p:ext>
            </p:extLst>
          </p:nvPr>
        </p:nvGraphicFramePr>
        <p:xfrm>
          <a:off x="6790237" y="1129101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3764" y="3881161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125097" y="3651870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69020" y="3320075"/>
            <a:ext cx="70714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15%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33" y="3435846"/>
            <a:ext cx="9139767" cy="170765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32826" y="3677748"/>
            <a:ext cx="1728192" cy="1081951"/>
            <a:chOff x="1062658" y="3986014"/>
            <a:chExt cx="1728192" cy="1081951"/>
          </a:xfrm>
        </p:grpSpPr>
        <p:sp>
          <p:nvSpPr>
            <p:cNvPr id="13" name="TextBox 12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672666" y="3677748"/>
            <a:ext cx="1728192" cy="1081951"/>
            <a:chOff x="1062658" y="3986014"/>
            <a:chExt cx="1728192" cy="1081951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712506" y="3677748"/>
            <a:ext cx="1728192" cy="1081951"/>
            <a:chOff x="1062658" y="3986014"/>
            <a:chExt cx="1728192" cy="1081951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752345" y="3677748"/>
            <a:ext cx="1728192" cy="1081951"/>
            <a:chOff x="1062658" y="3986014"/>
            <a:chExt cx="1728192" cy="1081951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</p:grpSp>
      <p:graphicFrame>
        <p:nvGraphicFramePr>
          <p:cNvPr id="24" name="Chart 23"/>
          <p:cNvGraphicFramePr/>
          <p:nvPr>
            <p:extLst>
              <p:ext uri="{D42A27DB-BD31-4B8C-83A1-F6EECF244321}">
                <p14:modId xmlns:p14="http://schemas.microsoft.com/office/powerpoint/2010/main" val="561599256"/>
              </p:ext>
            </p:extLst>
          </p:nvPr>
        </p:nvGraphicFramePr>
        <p:xfrm>
          <a:off x="670718" y="1129101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Chart 23">
            <a:extLst>
              <a:ext uri="{FF2B5EF4-FFF2-40B4-BE49-F238E27FC236}">
                <a16:creationId xmlns:a16="http://schemas.microsoft.com/office/drawing/2014/main" xmlns="" id="{81D745D6-2923-4849-B678-B72239E19D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8334808"/>
              </p:ext>
            </p:extLst>
          </p:nvPr>
        </p:nvGraphicFramePr>
        <p:xfrm>
          <a:off x="2710558" y="1129101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0" name="Chart 23">
            <a:extLst>
              <a:ext uri="{FF2B5EF4-FFF2-40B4-BE49-F238E27FC236}">
                <a16:creationId xmlns:a16="http://schemas.microsoft.com/office/drawing/2014/main" xmlns="" id="{B930AFB0-DC94-4B17-880C-F83944AF82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792824"/>
              </p:ext>
            </p:extLst>
          </p:nvPr>
        </p:nvGraphicFramePr>
        <p:xfrm>
          <a:off x="4750398" y="1129101"/>
          <a:ext cx="1679848" cy="2231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122576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EE4D7060-832C-45A5-845F-E2371690CD9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6" name="Picture 3" descr="D:\Fullppt\005-PNG이미지\노트북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47614"/>
            <a:ext cx="6797476" cy="3457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379634" y="3356905"/>
            <a:ext cx="3816424" cy="1545071"/>
            <a:chOff x="5076056" y="2073670"/>
            <a:chExt cx="3504380" cy="1545071"/>
          </a:xfrm>
        </p:grpSpPr>
        <p:sp>
          <p:nvSpPr>
            <p:cNvPr id="13" name="TextBox 12"/>
            <p:cNvSpPr txBox="1"/>
            <p:nvPr/>
          </p:nvSpPr>
          <p:spPr>
            <a:xfrm>
              <a:off x="5076056" y="2418412"/>
              <a:ext cx="350438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E46C533A-18DC-4784-8EB5-925214AFF28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259965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Worldmap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710654"/>
            <a:ext cx="9144000" cy="23545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Freeform 8"/>
          <p:cNvSpPr>
            <a:spLocks noEditPoints="1"/>
          </p:cNvSpPr>
          <p:nvPr/>
        </p:nvSpPr>
        <p:spPr bwMode="auto">
          <a:xfrm>
            <a:off x="677024" y="885102"/>
            <a:ext cx="2886863" cy="4005663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1835695" y="2684286"/>
            <a:ext cx="931331" cy="931331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3995936" y="2106747"/>
            <a:ext cx="4521003" cy="1113075"/>
            <a:chOff x="300361" y="1376682"/>
            <a:chExt cx="2936827" cy="1113075"/>
          </a:xfrm>
        </p:grpSpPr>
        <p:sp>
          <p:nvSpPr>
            <p:cNvPr id="9" name="TextBox 8"/>
            <p:cNvSpPr txBox="1"/>
            <p:nvPr/>
          </p:nvSpPr>
          <p:spPr>
            <a:xfrm>
              <a:off x="300361" y="1658760"/>
              <a:ext cx="29368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6525603" y="3363838"/>
            <a:ext cx="196864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rapezoid 13"/>
          <p:cNvSpPr/>
          <p:nvPr/>
        </p:nvSpPr>
        <p:spPr>
          <a:xfrm>
            <a:off x="2086599" y="2968358"/>
            <a:ext cx="429521" cy="36318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4458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471034"/>
              </p:ext>
            </p:extLst>
          </p:nvPr>
        </p:nvGraphicFramePr>
        <p:xfrm>
          <a:off x="787829" y="1243353"/>
          <a:ext cx="1548000" cy="3428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903304"/>
              </p:ext>
            </p:extLst>
          </p:nvPr>
        </p:nvGraphicFramePr>
        <p:xfrm>
          <a:off x="2792109" y="1243353"/>
          <a:ext cx="1548000" cy="3428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$180</a:t>
                      </a:r>
                      <a:endParaRPr lang="ko-KR" alt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9656889"/>
              </p:ext>
            </p:extLst>
          </p:nvPr>
        </p:nvGraphicFramePr>
        <p:xfrm>
          <a:off x="4796389" y="1243353"/>
          <a:ext cx="1548000" cy="3428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$200</a:t>
                      </a:r>
                      <a:endParaRPr lang="ko-KR" alt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009484"/>
              </p:ext>
            </p:extLst>
          </p:nvPr>
        </p:nvGraphicFramePr>
        <p:xfrm>
          <a:off x="6800669" y="1243353"/>
          <a:ext cx="1548000" cy="3428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8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481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$90</a:t>
                      </a:r>
                      <a:endParaRPr lang="ko-KR" altLang="en-US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37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/>
          <p:cNvSpPr txBox="1">
            <a:spLocks/>
          </p:cNvSpPr>
          <p:nvPr/>
        </p:nvSpPr>
        <p:spPr>
          <a:xfrm>
            <a:off x="251520" y="195486"/>
            <a:ext cx="2952328" cy="115212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Agenda</a:t>
            </a:r>
          </a:p>
          <a:p>
            <a:pPr algn="l"/>
            <a:r>
              <a:rPr lang="en-US" sz="3600" dirty="0">
                <a:solidFill>
                  <a:schemeClr val="bg1"/>
                </a:solidFill>
                <a:cs typeface="Arial" pitchFamily="34" charset="0"/>
              </a:rPr>
              <a:t>Style</a:t>
            </a:r>
          </a:p>
        </p:txBody>
      </p:sp>
      <p:sp>
        <p:nvSpPr>
          <p:cNvPr id="3" name="Oval 2"/>
          <p:cNvSpPr/>
          <p:nvPr/>
        </p:nvSpPr>
        <p:spPr>
          <a:xfrm>
            <a:off x="2829178" y="661825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829178" y="1721382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829178" y="2780939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2829178" y="3840496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accent1">
                <a:alpha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30"/>
          <p:cNvSpPr/>
          <p:nvPr/>
        </p:nvSpPr>
        <p:spPr>
          <a:xfrm>
            <a:off x="3009040" y="849716"/>
            <a:ext cx="345306" cy="344297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Pie 24"/>
          <p:cNvSpPr/>
          <p:nvPr/>
        </p:nvSpPr>
        <p:spPr>
          <a:xfrm>
            <a:off x="2970227" y="1859950"/>
            <a:ext cx="409255" cy="406988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ectangle 36"/>
          <p:cNvSpPr/>
          <p:nvPr/>
        </p:nvSpPr>
        <p:spPr>
          <a:xfrm>
            <a:off x="3013903" y="2988181"/>
            <a:ext cx="365579" cy="30559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21"/>
          <p:cNvSpPr>
            <a:spLocks noChangeAspect="1"/>
          </p:cNvSpPr>
          <p:nvPr/>
        </p:nvSpPr>
        <p:spPr>
          <a:xfrm>
            <a:off x="3009604" y="4027010"/>
            <a:ext cx="344177" cy="3470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3779912" y="682519"/>
            <a:ext cx="4320480" cy="678692"/>
            <a:chOff x="803640" y="3362835"/>
            <a:chExt cx="2059657" cy="678692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79912" y="1742076"/>
            <a:ext cx="4320480" cy="678692"/>
            <a:chOff x="803640" y="3362835"/>
            <a:chExt cx="2059657" cy="678692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779912" y="2801633"/>
            <a:ext cx="4320480" cy="678692"/>
            <a:chOff x="803640" y="3362835"/>
            <a:chExt cx="2059657" cy="678692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779912" y="3861190"/>
            <a:ext cx="4320480" cy="678692"/>
            <a:chOff x="803640" y="3362835"/>
            <a:chExt cx="2059657" cy="678692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02776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39552" y="1664813"/>
            <a:ext cx="8043192" cy="2995169"/>
            <a:chOff x="539552" y="1664813"/>
            <a:chExt cx="8043192" cy="2995169"/>
          </a:xfrm>
        </p:grpSpPr>
        <p:sp>
          <p:nvSpPr>
            <p:cNvPr id="9" name="Rectangle 8"/>
            <p:cNvSpPr/>
            <p:nvPr/>
          </p:nvSpPr>
          <p:spPr>
            <a:xfrm>
              <a:off x="4581165" y="3809320"/>
              <a:ext cx="3384376" cy="6406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Block Arc 6"/>
            <p:cNvSpPr/>
            <p:nvPr/>
          </p:nvSpPr>
          <p:spPr>
            <a:xfrm rot="10800000">
              <a:off x="3275856" y="1879355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" name="Block Arc 3"/>
            <p:cNvSpPr/>
            <p:nvPr/>
          </p:nvSpPr>
          <p:spPr>
            <a:xfrm>
              <a:off x="3275856" y="1879356"/>
              <a:ext cx="2570584" cy="2570584"/>
            </a:xfrm>
            <a:prstGeom prst="blockArc">
              <a:avLst>
                <a:gd name="adj1" fmla="val 5399885"/>
                <a:gd name="adj2" fmla="val 16270511"/>
                <a:gd name="adj3" fmla="val 2549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" name="Isosceles Triangle 4"/>
            <p:cNvSpPr/>
            <p:nvPr/>
          </p:nvSpPr>
          <p:spPr>
            <a:xfrm rot="5400000">
              <a:off x="4487996" y="1737965"/>
              <a:ext cx="1060704" cy="9144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94068" y="3809320"/>
              <a:ext cx="3384376" cy="64062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0" name="Isosceles Triangle 9"/>
            <p:cNvSpPr/>
            <p:nvPr/>
          </p:nvSpPr>
          <p:spPr>
            <a:xfrm rot="5400000">
              <a:off x="7595192" y="3672430"/>
              <a:ext cx="1060704" cy="9144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Isosceles Triangle 10"/>
            <p:cNvSpPr/>
            <p:nvPr/>
          </p:nvSpPr>
          <p:spPr>
            <a:xfrm rot="16200000">
              <a:off x="466400" y="3672430"/>
              <a:ext cx="1060704" cy="914400"/>
            </a:xfrm>
            <a:prstGeom prst="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484370" y="3898797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66714" y="3898796"/>
            <a:ext cx="80092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441666" y="1454316"/>
            <a:ext cx="2553620" cy="1667073"/>
            <a:chOff x="300361" y="1376682"/>
            <a:chExt cx="2936827" cy="1667073"/>
          </a:xfrm>
        </p:grpSpPr>
        <p:sp>
          <p:nvSpPr>
            <p:cNvPr id="16" name="TextBox 15"/>
            <p:cNvSpPr txBox="1"/>
            <p:nvPr/>
          </p:nvSpPr>
          <p:spPr>
            <a:xfrm>
              <a:off x="300361" y="1658760"/>
              <a:ext cx="29368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090543" y="1454316"/>
            <a:ext cx="2553620" cy="1667073"/>
            <a:chOff x="300361" y="1376682"/>
            <a:chExt cx="2936827" cy="1667073"/>
          </a:xfrm>
        </p:grpSpPr>
        <p:sp>
          <p:nvSpPr>
            <p:cNvPr id="19" name="TextBox 18"/>
            <p:cNvSpPr txBox="1"/>
            <p:nvPr/>
          </p:nvSpPr>
          <p:spPr>
            <a:xfrm>
              <a:off x="300361" y="1658760"/>
              <a:ext cx="293682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74588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722907" y="813054"/>
            <a:ext cx="1919111" cy="860885"/>
            <a:chOff x="1472558" y="998559"/>
            <a:chExt cx="2765965" cy="860885"/>
          </a:xfrm>
        </p:grpSpPr>
        <p:sp>
          <p:nvSpPr>
            <p:cNvPr id="6" name="TextBox 5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22907" y="2238003"/>
            <a:ext cx="1919111" cy="860885"/>
            <a:chOff x="1472558" y="998559"/>
            <a:chExt cx="2765965" cy="860885"/>
          </a:xfrm>
        </p:grpSpPr>
        <p:sp>
          <p:nvSpPr>
            <p:cNvPr id="9" name="TextBox 8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22907" y="3805292"/>
            <a:ext cx="1919111" cy="860885"/>
            <a:chOff x="1472558" y="998559"/>
            <a:chExt cx="2765965" cy="860885"/>
          </a:xfrm>
        </p:grpSpPr>
        <p:sp>
          <p:nvSpPr>
            <p:cNvPr id="12" name="TextBox 11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Oval 21"/>
          <p:cNvSpPr>
            <a:spLocks noChangeAspect="1"/>
          </p:cNvSpPr>
          <p:nvPr/>
        </p:nvSpPr>
        <p:spPr>
          <a:xfrm>
            <a:off x="1515234" y="3378500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1532187" y="1867123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7"/>
          <p:cNvSpPr/>
          <p:nvPr/>
        </p:nvSpPr>
        <p:spPr>
          <a:xfrm>
            <a:off x="1524725" y="451265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588224" y="814361"/>
            <a:ext cx="1919111" cy="860885"/>
            <a:chOff x="1472558" y="998559"/>
            <a:chExt cx="2765965" cy="860885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588224" y="2239310"/>
            <a:ext cx="1919111" cy="860885"/>
            <a:chOff x="1472558" y="998559"/>
            <a:chExt cx="2765965" cy="860885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588224" y="3806599"/>
            <a:ext cx="1919111" cy="860885"/>
            <a:chOff x="1472558" y="998559"/>
            <a:chExt cx="2765965" cy="860885"/>
          </a:xfrm>
        </p:grpSpPr>
        <p:sp>
          <p:nvSpPr>
            <p:cNvPr id="24" name="TextBox 23"/>
            <p:cNvSpPr txBox="1"/>
            <p:nvPr/>
          </p:nvSpPr>
          <p:spPr>
            <a:xfrm>
              <a:off x="1472558" y="1213113"/>
              <a:ext cx="27659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Oval 21"/>
          <p:cNvSpPr>
            <a:spLocks noChangeAspect="1"/>
          </p:cNvSpPr>
          <p:nvPr/>
        </p:nvSpPr>
        <p:spPr>
          <a:xfrm>
            <a:off x="7380551" y="3379807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9"/>
          <p:cNvSpPr/>
          <p:nvPr/>
        </p:nvSpPr>
        <p:spPr>
          <a:xfrm>
            <a:off x="7397504" y="1868430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7"/>
          <p:cNvSpPr/>
          <p:nvPr/>
        </p:nvSpPr>
        <p:spPr>
          <a:xfrm>
            <a:off x="7390042" y="452572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561067F-0F06-4178-B637-400CF85B49A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xmlns="" id="{1B8C8DCC-ED78-4B11-AAEF-1A49F6EC6EEF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1" name="그림 개체 틀 30">
            <a:extLst>
              <a:ext uri="{FF2B5EF4-FFF2-40B4-BE49-F238E27FC236}">
                <a16:creationId xmlns:a16="http://schemas.microsoft.com/office/drawing/2014/main" xmlns="" id="{2A9EC802-C4C2-41B4-9FC3-02353B0EF2D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8048480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7" name="Teardrop 6"/>
          <p:cNvSpPr/>
          <p:nvPr/>
        </p:nvSpPr>
        <p:spPr>
          <a:xfrm rot="8100000">
            <a:off x="4114799" y="1753016"/>
            <a:ext cx="914400" cy="9144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Teardrop 6"/>
          <p:cNvSpPr/>
          <p:nvPr/>
        </p:nvSpPr>
        <p:spPr>
          <a:xfrm rot="2700000">
            <a:off x="3321218" y="2509723"/>
            <a:ext cx="914400" cy="9144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ardrop 6"/>
          <p:cNvSpPr/>
          <p:nvPr/>
        </p:nvSpPr>
        <p:spPr>
          <a:xfrm rot="18900000">
            <a:off x="4114799" y="3265184"/>
            <a:ext cx="914400" cy="9144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Teardrop 6"/>
          <p:cNvSpPr/>
          <p:nvPr/>
        </p:nvSpPr>
        <p:spPr>
          <a:xfrm rot="2700000">
            <a:off x="4908380" y="2509723"/>
            <a:ext cx="914400" cy="914401"/>
          </a:xfrm>
          <a:custGeom>
            <a:avLst/>
            <a:gdLst/>
            <a:ahLst/>
            <a:cxnLst/>
            <a:rect l="l" t="t" r="r" b="b"/>
            <a:pathLst>
              <a:path w="914400" h="914401">
                <a:moveTo>
                  <a:pt x="0" y="914400"/>
                </a:moveTo>
                <a:lnTo>
                  <a:pt x="0" y="457204"/>
                </a:lnTo>
                <a:lnTo>
                  <a:pt x="0" y="457200"/>
                </a:lnTo>
                <a:cubicBezTo>
                  <a:pt x="0" y="204695"/>
                  <a:pt x="204695" y="0"/>
                  <a:pt x="457200" y="0"/>
                </a:cubicBezTo>
                <a:lnTo>
                  <a:pt x="914400" y="0"/>
                </a:lnTo>
                <a:lnTo>
                  <a:pt x="914400" y="457197"/>
                </a:lnTo>
                <a:cubicBezTo>
                  <a:pt x="914400" y="457198"/>
                  <a:pt x="914400" y="457199"/>
                  <a:pt x="914400" y="457201"/>
                </a:cubicBezTo>
                <a:cubicBezTo>
                  <a:pt x="914400" y="709706"/>
                  <a:pt x="709705" y="914401"/>
                  <a:pt x="457200" y="914401"/>
                </a:cubicBezTo>
                <a:close/>
              </a:path>
            </a:pathLst>
          </a:cu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21"/>
          <p:cNvSpPr>
            <a:spLocks noChangeAspect="1"/>
          </p:cNvSpPr>
          <p:nvPr/>
        </p:nvSpPr>
        <p:spPr>
          <a:xfrm>
            <a:off x="3590963" y="2798297"/>
            <a:ext cx="334457" cy="337251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9"/>
          <p:cNvSpPr/>
          <p:nvPr/>
        </p:nvSpPr>
        <p:spPr>
          <a:xfrm>
            <a:off x="4425674" y="2039003"/>
            <a:ext cx="300550" cy="28134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ounded Rectangle 7"/>
          <p:cNvSpPr/>
          <p:nvPr/>
        </p:nvSpPr>
        <p:spPr>
          <a:xfrm>
            <a:off x="5218578" y="2805113"/>
            <a:ext cx="315474" cy="27225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36"/>
          <p:cNvSpPr/>
          <p:nvPr/>
        </p:nvSpPr>
        <p:spPr>
          <a:xfrm>
            <a:off x="4409862" y="3583548"/>
            <a:ext cx="332174" cy="27767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5580423" y="1409604"/>
            <a:ext cx="3022844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80423" y="3584087"/>
            <a:ext cx="302284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13674" y="3584087"/>
            <a:ext cx="3022844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13674" y="1409604"/>
            <a:ext cx="3022844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+mj-ea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6647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6" name="Rectangle 5"/>
          <p:cNvSpPr/>
          <p:nvPr/>
        </p:nvSpPr>
        <p:spPr>
          <a:xfrm>
            <a:off x="3419871" y="2499742"/>
            <a:ext cx="1946251" cy="1953032"/>
          </a:xfrm>
          <a:custGeom>
            <a:avLst/>
            <a:gdLst>
              <a:gd name="connsiteX0" fmla="*/ 305796 w 1944216"/>
              <a:gd name="connsiteY0" fmla="*/ 0 h 1953032"/>
              <a:gd name="connsiteX1" fmla="*/ 440227 w 1944216"/>
              <a:gd name="connsiteY1" fmla="*/ 501707 h 1953032"/>
              <a:gd name="connsiteX2" fmla="*/ 441057 w 1944216"/>
              <a:gd name="connsiteY2" fmla="*/ 501707 h 1953032"/>
              <a:gd name="connsiteX3" fmla="*/ 487118 w 1944216"/>
              <a:gd name="connsiteY3" fmla="*/ 674936 h 1953032"/>
              <a:gd name="connsiteX4" fmla="*/ 486644 w 1944216"/>
              <a:gd name="connsiteY4" fmla="*/ 674936 h 1953032"/>
              <a:gd name="connsiteX5" fmla="*/ 548427 w 1944216"/>
              <a:gd name="connsiteY5" fmla="*/ 905512 h 1953032"/>
              <a:gd name="connsiteX6" fmla="*/ 613777 w 1944216"/>
              <a:gd name="connsiteY6" fmla="*/ 1151288 h 1953032"/>
              <a:gd name="connsiteX7" fmla="*/ 616347 w 1944216"/>
              <a:gd name="connsiteY7" fmla="*/ 1151294 h 1953032"/>
              <a:gd name="connsiteX8" fmla="*/ 616347 w 1944216"/>
              <a:gd name="connsiteY8" fmla="*/ 1152129 h 1953032"/>
              <a:gd name="connsiteX9" fmla="*/ 963091 w 1944216"/>
              <a:gd name="connsiteY9" fmla="*/ 1152129 h 1953032"/>
              <a:gd name="connsiteX10" fmla="*/ 1602741 w 1944216"/>
              <a:gd name="connsiteY10" fmla="*/ 1153669 h 1953032"/>
              <a:gd name="connsiteX11" fmla="*/ 1796867 w 1944216"/>
              <a:gd name="connsiteY11" fmla="*/ 501707 h 1953032"/>
              <a:gd name="connsiteX12" fmla="*/ 1852445 w 1944216"/>
              <a:gd name="connsiteY12" fmla="*/ 501707 h 1953032"/>
              <a:gd name="connsiteX13" fmla="*/ 1852445 w 1944216"/>
              <a:gd name="connsiteY13" fmla="*/ 503899 h 1953032"/>
              <a:gd name="connsiteX14" fmla="*/ 1880678 w 1944216"/>
              <a:gd name="connsiteY14" fmla="*/ 506601 h 1953032"/>
              <a:gd name="connsiteX15" fmla="*/ 1883944 w 1944216"/>
              <a:gd name="connsiteY15" fmla="*/ 507592 h 1953032"/>
              <a:gd name="connsiteX16" fmla="*/ 1940535 w 1944216"/>
              <a:gd name="connsiteY16" fmla="*/ 613499 h 1953032"/>
              <a:gd name="connsiteX17" fmla="*/ 1742623 w 1944216"/>
              <a:gd name="connsiteY17" fmla="*/ 1265630 h 1953032"/>
              <a:gd name="connsiteX18" fmla="*/ 1636716 w 1944216"/>
              <a:gd name="connsiteY18" fmla="*/ 1322221 h 1953032"/>
              <a:gd name="connsiteX19" fmla="*/ 1635884 w 1944216"/>
              <a:gd name="connsiteY19" fmla="*/ 1321969 h 1953032"/>
              <a:gd name="connsiteX20" fmla="*/ 660016 w 1944216"/>
              <a:gd name="connsiteY20" fmla="*/ 1321969 h 1953032"/>
              <a:gd name="connsiteX21" fmla="*/ 700378 w 1944216"/>
              <a:gd name="connsiteY21" fmla="*/ 1472600 h 1953032"/>
              <a:gd name="connsiteX22" fmla="*/ 1678511 w 1944216"/>
              <a:gd name="connsiteY22" fmla="*/ 1472600 h 1953032"/>
              <a:gd name="connsiteX23" fmla="*/ 1678511 w 1944216"/>
              <a:gd name="connsiteY23" fmla="*/ 1640438 h 1953032"/>
              <a:gd name="connsiteX24" fmla="*/ 1758697 w 1944216"/>
              <a:gd name="connsiteY24" fmla="*/ 1783795 h 1953032"/>
              <a:gd name="connsiteX25" fmla="*/ 1589460 w 1944216"/>
              <a:gd name="connsiteY25" fmla="*/ 1953032 h 1953032"/>
              <a:gd name="connsiteX26" fmla="*/ 1420223 w 1944216"/>
              <a:gd name="connsiteY26" fmla="*/ 1783795 h 1953032"/>
              <a:gd name="connsiteX27" fmla="*/ 1491967 w 1944216"/>
              <a:gd name="connsiteY27" fmla="*/ 1645830 h 1953032"/>
              <a:gd name="connsiteX28" fmla="*/ 746794 w 1944216"/>
              <a:gd name="connsiteY28" fmla="*/ 1645830 h 1953032"/>
              <a:gd name="connsiteX29" fmla="*/ 747053 w 1944216"/>
              <a:gd name="connsiteY29" fmla="*/ 1646798 h 1953032"/>
              <a:gd name="connsiteX30" fmla="*/ 817625 w 1944216"/>
              <a:gd name="connsiteY30" fmla="*/ 1783795 h 1953032"/>
              <a:gd name="connsiteX31" fmla="*/ 648388 w 1944216"/>
              <a:gd name="connsiteY31" fmla="*/ 1953032 h 1953032"/>
              <a:gd name="connsiteX32" fmla="*/ 479151 w 1944216"/>
              <a:gd name="connsiteY32" fmla="*/ 1783795 h 1953032"/>
              <a:gd name="connsiteX33" fmla="*/ 565162 w 1944216"/>
              <a:gd name="connsiteY33" fmla="*/ 1637276 h 1953032"/>
              <a:gd name="connsiteX34" fmla="*/ 175355 w 1944216"/>
              <a:gd name="connsiteY34" fmla="*/ 182498 h 1953032"/>
              <a:gd name="connsiteX35" fmla="*/ 0 w 1944216"/>
              <a:gd name="connsiteY35" fmla="*/ 182498 h 1953032"/>
              <a:gd name="connsiteX36" fmla="*/ 0 w 1944216"/>
              <a:gd name="connsiteY36" fmla="*/ 9269 h 1953032"/>
              <a:gd name="connsiteX37" fmla="*/ 305796 w 1944216"/>
              <a:gd name="connsiteY37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852445 w 1940535"/>
              <a:gd name="connsiteY12" fmla="*/ 501707 h 1953032"/>
              <a:gd name="connsiteX13" fmla="*/ 1852445 w 1940535"/>
              <a:gd name="connsiteY13" fmla="*/ 503899 h 1953032"/>
              <a:gd name="connsiteX14" fmla="*/ 1880678 w 1940535"/>
              <a:gd name="connsiteY14" fmla="*/ 506601 h 1953032"/>
              <a:gd name="connsiteX15" fmla="*/ 1940535 w 1940535"/>
              <a:gd name="connsiteY15" fmla="*/ 613499 h 1953032"/>
              <a:gd name="connsiteX16" fmla="*/ 1742623 w 1940535"/>
              <a:gd name="connsiteY16" fmla="*/ 1265630 h 1953032"/>
              <a:gd name="connsiteX17" fmla="*/ 1636716 w 1940535"/>
              <a:gd name="connsiteY17" fmla="*/ 1322221 h 1953032"/>
              <a:gd name="connsiteX18" fmla="*/ 1635884 w 1940535"/>
              <a:gd name="connsiteY18" fmla="*/ 1321969 h 1953032"/>
              <a:gd name="connsiteX19" fmla="*/ 660016 w 1940535"/>
              <a:gd name="connsiteY19" fmla="*/ 1321969 h 1953032"/>
              <a:gd name="connsiteX20" fmla="*/ 700378 w 1940535"/>
              <a:gd name="connsiteY20" fmla="*/ 1472600 h 1953032"/>
              <a:gd name="connsiteX21" fmla="*/ 1678511 w 1940535"/>
              <a:gd name="connsiteY21" fmla="*/ 1472600 h 1953032"/>
              <a:gd name="connsiteX22" fmla="*/ 1678511 w 1940535"/>
              <a:gd name="connsiteY22" fmla="*/ 1640438 h 1953032"/>
              <a:gd name="connsiteX23" fmla="*/ 1758697 w 1940535"/>
              <a:gd name="connsiteY23" fmla="*/ 1783795 h 1953032"/>
              <a:gd name="connsiteX24" fmla="*/ 1589460 w 1940535"/>
              <a:gd name="connsiteY24" fmla="*/ 1953032 h 1953032"/>
              <a:gd name="connsiteX25" fmla="*/ 1420223 w 1940535"/>
              <a:gd name="connsiteY25" fmla="*/ 1783795 h 1953032"/>
              <a:gd name="connsiteX26" fmla="*/ 1491967 w 1940535"/>
              <a:gd name="connsiteY26" fmla="*/ 1645830 h 1953032"/>
              <a:gd name="connsiteX27" fmla="*/ 746794 w 1940535"/>
              <a:gd name="connsiteY27" fmla="*/ 1645830 h 1953032"/>
              <a:gd name="connsiteX28" fmla="*/ 747053 w 1940535"/>
              <a:gd name="connsiteY28" fmla="*/ 1646798 h 1953032"/>
              <a:gd name="connsiteX29" fmla="*/ 817625 w 1940535"/>
              <a:gd name="connsiteY29" fmla="*/ 1783795 h 1953032"/>
              <a:gd name="connsiteX30" fmla="*/ 648388 w 1940535"/>
              <a:gd name="connsiteY30" fmla="*/ 1953032 h 1953032"/>
              <a:gd name="connsiteX31" fmla="*/ 479151 w 1940535"/>
              <a:gd name="connsiteY31" fmla="*/ 1783795 h 1953032"/>
              <a:gd name="connsiteX32" fmla="*/ 565162 w 1940535"/>
              <a:gd name="connsiteY32" fmla="*/ 1637276 h 1953032"/>
              <a:gd name="connsiteX33" fmla="*/ 175355 w 1940535"/>
              <a:gd name="connsiteY33" fmla="*/ 182498 h 1953032"/>
              <a:gd name="connsiteX34" fmla="*/ 0 w 1940535"/>
              <a:gd name="connsiteY34" fmla="*/ 182498 h 1953032"/>
              <a:gd name="connsiteX35" fmla="*/ 0 w 1940535"/>
              <a:gd name="connsiteY35" fmla="*/ 9269 h 1953032"/>
              <a:gd name="connsiteX36" fmla="*/ 305796 w 1940535"/>
              <a:gd name="connsiteY36" fmla="*/ 0 h 1953032"/>
              <a:gd name="connsiteX0" fmla="*/ 305796 w 1942940"/>
              <a:gd name="connsiteY0" fmla="*/ 0 h 1953032"/>
              <a:gd name="connsiteX1" fmla="*/ 440227 w 1942940"/>
              <a:gd name="connsiteY1" fmla="*/ 501707 h 1953032"/>
              <a:gd name="connsiteX2" fmla="*/ 441057 w 1942940"/>
              <a:gd name="connsiteY2" fmla="*/ 501707 h 1953032"/>
              <a:gd name="connsiteX3" fmla="*/ 487118 w 1942940"/>
              <a:gd name="connsiteY3" fmla="*/ 674936 h 1953032"/>
              <a:gd name="connsiteX4" fmla="*/ 486644 w 1942940"/>
              <a:gd name="connsiteY4" fmla="*/ 674936 h 1953032"/>
              <a:gd name="connsiteX5" fmla="*/ 548427 w 1942940"/>
              <a:gd name="connsiteY5" fmla="*/ 905512 h 1953032"/>
              <a:gd name="connsiteX6" fmla="*/ 613777 w 1942940"/>
              <a:gd name="connsiteY6" fmla="*/ 1151288 h 1953032"/>
              <a:gd name="connsiteX7" fmla="*/ 616347 w 1942940"/>
              <a:gd name="connsiteY7" fmla="*/ 1151294 h 1953032"/>
              <a:gd name="connsiteX8" fmla="*/ 616347 w 1942940"/>
              <a:gd name="connsiteY8" fmla="*/ 1152129 h 1953032"/>
              <a:gd name="connsiteX9" fmla="*/ 963091 w 1942940"/>
              <a:gd name="connsiteY9" fmla="*/ 1152129 h 1953032"/>
              <a:gd name="connsiteX10" fmla="*/ 1602741 w 1942940"/>
              <a:gd name="connsiteY10" fmla="*/ 1153669 h 1953032"/>
              <a:gd name="connsiteX11" fmla="*/ 1796867 w 1942940"/>
              <a:gd name="connsiteY11" fmla="*/ 501707 h 1953032"/>
              <a:gd name="connsiteX12" fmla="*/ 1852445 w 1942940"/>
              <a:gd name="connsiteY12" fmla="*/ 501707 h 1953032"/>
              <a:gd name="connsiteX13" fmla="*/ 1852445 w 1942940"/>
              <a:gd name="connsiteY13" fmla="*/ 503899 h 1953032"/>
              <a:gd name="connsiteX14" fmla="*/ 1940535 w 1942940"/>
              <a:gd name="connsiteY14" fmla="*/ 613499 h 1953032"/>
              <a:gd name="connsiteX15" fmla="*/ 1742623 w 1942940"/>
              <a:gd name="connsiteY15" fmla="*/ 1265630 h 1953032"/>
              <a:gd name="connsiteX16" fmla="*/ 1636716 w 1942940"/>
              <a:gd name="connsiteY16" fmla="*/ 1322221 h 1953032"/>
              <a:gd name="connsiteX17" fmla="*/ 1635884 w 1942940"/>
              <a:gd name="connsiteY17" fmla="*/ 1321969 h 1953032"/>
              <a:gd name="connsiteX18" fmla="*/ 660016 w 1942940"/>
              <a:gd name="connsiteY18" fmla="*/ 1321969 h 1953032"/>
              <a:gd name="connsiteX19" fmla="*/ 700378 w 1942940"/>
              <a:gd name="connsiteY19" fmla="*/ 1472600 h 1953032"/>
              <a:gd name="connsiteX20" fmla="*/ 1678511 w 1942940"/>
              <a:gd name="connsiteY20" fmla="*/ 1472600 h 1953032"/>
              <a:gd name="connsiteX21" fmla="*/ 1678511 w 1942940"/>
              <a:gd name="connsiteY21" fmla="*/ 1640438 h 1953032"/>
              <a:gd name="connsiteX22" fmla="*/ 1758697 w 1942940"/>
              <a:gd name="connsiteY22" fmla="*/ 1783795 h 1953032"/>
              <a:gd name="connsiteX23" fmla="*/ 1589460 w 1942940"/>
              <a:gd name="connsiteY23" fmla="*/ 1953032 h 1953032"/>
              <a:gd name="connsiteX24" fmla="*/ 1420223 w 1942940"/>
              <a:gd name="connsiteY24" fmla="*/ 1783795 h 1953032"/>
              <a:gd name="connsiteX25" fmla="*/ 1491967 w 1942940"/>
              <a:gd name="connsiteY25" fmla="*/ 1645830 h 1953032"/>
              <a:gd name="connsiteX26" fmla="*/ 746794 w 1942940"/>
              <a:gd name="connsiteY26" fmla="*/ 1645830 h 1953032"/>
              <a:gd name="connsiteX27" fmla="*/ 747053 w 1942940"/>
              <a:gd name="connsiteY27" fmla="*/ 1646798 h 1953032"/>
              <a:gd name="connsiteX28" fmla="*/ 817625 w 1942940"/>
              <a:gd name="connsiteY28" fmla="*/ 1783795 h 1953032"/>
              <a:gd name="connsiteX29" fmla="*/ 648388 w 1942940"/>
              <a:gd name="connsiteY29" fmla="*/ 1953032 h 1953032"/>
              <a:gd name="connsiteX30" fmla="*/ 479151 w 1942940"/>
              <a:gd name="connsiteY30" fmla="*/ 1783795 h 1953032"/>
              <a:gd name="connsiteX31" fmla="*/ 565162 w 1942940"/>
              <a:gd name="connsiteY31" fmla="*/ 1637276 h 1953032"/>
              <a:gd name="connsiteX32" fmla="*/ 175355 w 1942940"/>
              <a:gd name="connsiteY32" fmla="*/ 182498 h 1953032"/>
              <a:gd name="connsiteX33" fmla="*/ 0 w 1942940"/>
              <a:gd name="connsiteY33" fmla="*/ 182498 h 1953032"/>
              <a:gd name="connsiteX34" fmla="*/ 0 w 1942940"/>
              <a:gd name="connsiteY34" fmla="*/ 9269 h 1953032"/>
              <a:gd name="connsiteX35" fmla="*/ 305796 w 1942940"/>
              <a:gd name="connsiteY35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852445 w 1940535"/>
              <a:gd name="connsiteY12" fmla="*/ 501707 h 1953032"/>
              <a:gd name="connsiteX13" fmla="*/ 1940535 w 1940535"/>
              <a:gd name="connsiteY13" fmla="*/ 613499 h 1953032"/>
              <a:gd name="connsiteX14" fmla="*/ 1742623 w 1940535"/>
              <a:gd name="connsiteY14" fmla="*/ 1265630 h 1953032"/>
              <a:gd name="connsiteX15" fmla="*/ 1636716 w 1940535"/>
              <a:gd name="connsiteY15" fmla="*/ 1322221 h 1953032"/>
              <a:gd name="connsiteX16" fmla="*/ 1635884 w 1940535"/>
              <a:gd name="connsiteY16" fmla="*/ 1321969 h 1953032"/>
              <a:gd name="connsiteX17" fmla="*/ 660016 w 1940535"/>
              <a:gd name="connsiteY17" fmla="*/ 1321969 h 1953032"/>
              <a:gd name="connsiteX18" fmla="*/ 700378 w 1940535"/>
              <a:gd name="connsiteY18" fmla="*/ 1472600 h 1953032"/>
              <a:gd name="connsiteX19" fmla="*/ 1678511 w 1940535"/>
              <a:gd name="connsiteY19" fmla="*/ 1472600 h 1953032"/>
              <a:gd name="connsiteX20" fmla="*/ 1678511 w 1940535"/>
              <a:gd name="connsiteY20" fmla="*/ 1640438 h 1953032"/>
              <a:gd name="connsiteX21" fmla="*/ 1758697 w 1940535"/>
              <a:gd name="connsiteY21" fmla="*/ 1783795 h 1953032"/>
              <a:gd name="connsiteX22" fmla="*/ 1589460 w 1940535"/>
              <a:gd name="connsiteY22" fmla="*/ 1953032 h 1953032"/>
              <a:gd name="connsiteX23" fmla="*/ 1420223 w 1940535"/>
              <a:gd name="connsiteY23" fmla="*/ 1783795 h 1953032"/>
              <a:gd name="connsiteX24" fmla="*/ 1491967 w 1940535"/>
              <a:gd name="connsiteY24" fmla="*/ 1645830 h 1953032"/>
              <a:gd name="connsiteX25" fmla="*/ 746794 w 1940535"/>
              <a:gd name="connsiteY25" fmla="*/ 1645830 h 1953032"/>
              <a:gd name="connsiteX26" fmla="*/ 747053 w 1940535"/>
              <a:gd name="connsiteY26" fmla="*/ 1646798 h 1953032"/>
              <a:gd name="connsiteX27" fmla="*/ 817625 w 1940535"/>
              <a:gd name="connsiteY27" fmla="*/ 1783795 h 1953032"/>
              <a:gd name="connsiteX28" fmla="*/ 648388 w 1940535"/>
              <a:gd name="connsiteY28" fmla="*/ 1953032 h 1953032"/>
              <a:gd name="connsiteX29" fmla="*/ 479151 w 1940535"/>
              <a:gd name="connsiteY29" fmla="*/ 1783795 h 1953032"/>
              <a:gd name="connsiteX30" fmla="*/ 565162 w 1940535"/>
              <a:gd name="connsiteY30" fmla="*/ 1637276 h 1953032"/>
              <a:gd name="connsiteX31" fmla="*/ 175355 w 1940535"/>
              <a:gd name="connsiteY31" fmla="*/ 182498 h 1953032"/>
              <a:gd name="connsiteX32" fmla="*/ 0 w 1940535"/>
              <a:gd name="connsiteY32" fmla="*/ 182498 h 1953032"/>
              <a:gd name="connsiteX33" fmla="*/ 0 w 1940535"/>
              <a:gd name="connsiteY33" fmla="*/ 9269 h 1953032"/>
              <a:gd name="connsiteX34" fmla="*/ 305796 w 1940535"/>
              <a:gd name="connsiteY34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940535 w 1940535"/>
              <a:gd name="connsiteY12" fmla="*/ 613499 h 1953032"/>
              <a:gd name="connsiteX13" fmla="*/ 1742623 w 1940535"/>
              <a:gd name="connsiteY13" fmla="*/ 1265630 h 1953032"/>
              <a:gd name="connsiteX14" fmla="*/ 1636716 w 1940535"/>
              <a:gd name="connsiteY14" fmla="*/ 1322221 h 1953032"/>
              <a:gd name="connsiteX15" fmla="*/ 1635884 w 1940535"/>
              <a:gd name="connsiteY15" fmla="*/ 1321969 h 1953032"/>
              <a:gd name="connsiteX16" fmla="*/ 660016 w 1940535"/>
              <a:gd name="connsiteY16" fmla="*/ 1321969 h 1953032"/>
              <a:gd name="connsiteX17" fmla="*/ 700378 w 1940535"/>
              <a:gd name="connsiteY17" fmla="*/ 1472600 h 1953032"/>
              <a:gd name="connsiteX18" fmla="*/ 1678511 w 1940535"/>
              <a:gd name="connsiteY18" fmla="*/ 1472600 h 1953032"/>
              <a:gd name="connsiteX19" fmla="*/ 1678511 w 1940535"/>
              <a:gd name="connsiteY19" fmla="*/ 1640438 h 1953032"/>
              <a:gd name="connsiteX20" fmla="*/ 1758697 w 1940535"/>
              <a:gd name="connsiteY20" fmla="*/ 1783795 h 1953032"/>
              <a:gd name="connsiteX21" fmla="*/ 1589460 w 1940535"/>
              <a:gd name="connsiteY21" fmla="*/ 1953032 h 1953032"/>
              <a:gd name="connsiteX22" fmla="*/ 1420223 w 1940535"/>
              <a:gd name="connsiteY22" fmla="*/ 1783795 h 1953032"/>
              <a:gd name="connsiteX23" fmla="*/ 1491967 w 1940535"/>
              <a:gd name="connsiteY23" fmla="*/ 1645830 h 1953032"/>
              <a:gd name="connsiteX24" fmla="*/ 746794 w 1940535"/>
              <a:gd name="connsiteY24" fmla="*/ 1645830 h 1953032"/>
              <a:gd name="connsiteX25" fmla="*/ 747053 w 1940535"/>
              <a:gd name="connsiteY25" fmla="*/ 1646798 h 1953032"/>
              <a:gd name="connsiteX26" fmla="*/ 817625 w 1940535"/>
              <a:gd name="connsiteY26" fmla="*/ 1783795 h 1953032"/>
              <a:gd name="connsiteX27" fmla="*/ 648388 w 1940535"/>
              <a:gd name="connsiteY27" fmla="*/ 1953032 h 1953032"/>
              <a:gd name="connsiteX28" fmla="*/ 479151 w 1940535"/>
              <a:gd name="connsiteY28" fmla="*/ 1783795 h 1953032"/>
              <a:gd name="connsiteX29" fmla="*/ 565162 w 1940535"/>
              <a:gd name="connsiteY29" fmla="*/ 1637276 h 1953032"/>
              <a:gd name="connsiteX30" fmla="*/ 175355 w 1940535"/>
              <a:gd name="connsiteY30" fmla="*/ 182498 h 1953032"/>
              <a:gd name="connsiteX31" fmla="*/ 0 w 1940535"/>
              <a:gd name="connsiteY31" fmla="*/ 182498 h 1953032"/>
              <a:gd name="connsiteX32" fmla="*/ 0 w 1940535"/>
              <a:gd name="connsiteY32" fmla="*/ 9269 h 1953032"/>
              <a:gd name="connsiteX33" fmla="*/ 305796 w 1940535"/>
              <a:gd name="connsiteY33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940535 w 1940535"/>
              <a:gd name="connsiteY12" fmla="*/ 613499 h 1953032"/>
              <a:gd name="connsiteX13" fmla="*/ 1742623 w 1940535"/>
              <a:gd name="connsiteY13" fmla="*/ 1265630 h 1953032"/>
              <a:gd name="connsiteX14" fmla="*/ 1636716 w 1940535"/>
              <a:gd name="connsiteY14" fmla="*/ 1322221 h 1953032"/>
              <a:gd name="connsiteX15" fmla="*/ 1635884 w 1940535"/>
              <a:gd name="connsiteY15" fmla="*/ 1321969 h 1953032"/>
              <a:gd name="connsiteX16" fmla="*/ 660016 w 1940535"/>
              <a:gd name="connsiteY16" fmla="*/ 1321969 h 1953032"/>
              <a:gd name="connsiteX17" fmla="*/ 700378 w 1940535"/>
              <a:gd name="connsiteY17" fmla="*/ 1472600 h 1953032"/>
              <a:gd name="connsiteX18" fmla="*/ 1678511 w 1940535"/>
              <a:gd name="connsiteY18" fmla="*/ 1472600 h 1953032"/>
              <a:gd name="connsiteX19" fmla="*/ 1678511 w 1940535"/>
              <a:gd name="connsiteY19" fmla="*/ 1640438 h 1953032"/>
              <a:gd name="connsiteX20" fmla="*/ 1758697 w 1940535"/>
              <a:gd name="connsiteY20" fmla="*/ 1783795 h 1953032"/>
              <a:gd name="connsiteX21" fmla="*/ 1589460 w 1940535"/>
              <a:gd name="connsiteY21" fmla="*/ 1953032 h 1953032"/>
              <a:gd name="connsiteX22" fmla="*/ 1420223 w 1940535"/>
              <a:gd name="connsiteY22" fmla="*/ 1783795 h 1953032"/>
              <a:gd name="connsiteX23" fmla="*/ 1491967 w 1940535"/>
              <a:gd name="connsiteY23" fmla="*/ 1645830 h 1953032"/>
              <a:gd name="connsiteX24" fmla="*/ 746794 w 1940535"/>
              <a:gd name="connsiteY24" fmla="*/ 1645830 h 1953032"/>
              <a:gd name="connsiteX25" fmla="*/ 747053 w 1940535"/>
              <a:gd name="connsiteY25" fmla="*/ 1646798 h 1953032"/>
              <a:gd name="connsiteX26" fmla="*/ 817625 w 1940535"/>
              <a:gd name="connsiteY26" fmla="*/ 1783795 h 1953032"/>
              <a:gd name="connsiteX27" fmla="*/ 648388 w 1940535"/>
              <a:gd name="connsiteY27" fmla="*/ 1953032 h 1953032"/>
              <a:gd name="connsiteX28" fmla="*/ 479151 w 1940535"/>
              <a:gd name="connsiteY28" fmla="*/ 1783795 h 1953032"/>
              <a:gd name="connsiteX29" fmla="*/ 565162 w 1940535"/>
              <a:gd name="connsiteY29" fmla="*/ 1637276 h 1953032"/>
              <a:gd name="connsiteX30" fmla="*/ 175355 w 1940535"/>
              <a:gd name="connsiteY30" fmla="*/ 182498 h 1953032"/>
              <a:gd name="connsiteX31" fmla="*/ 0 w 1940535"/>
              <a:gd name="connsiteY31" fmla="*/ 182498 h 1953032"/>
              <a:gd name="connsiteX32" fmla="*/ 0 w 1940535"/>
              <a:gd name="connsiteY32" fmla="*/ 9269 h 1953032"/>
              <a:gd name="connsiteX33" fmla="*/ 305796 w 1940535"/>
              <a:gd name="connsiteY33" fmla="*/ 0 h 1953032"/>
              <a:gd name="connsiteX0" fmla="*/ 305796 w 1946251"/>
              <a:gd name="connsiteY0" fmla="*/ 0 h 1953032"/>
              <a:gd name="connsiteX1" fmla="*/ 440227 w 1946251"/>
              <a:gd name="connsiteY1" fmla="*/ 501707 h 1953032"/>
              <a:gd name="connsiteX2" fmla="*/ 441057 w 1946251"/>
              <a:gd name="connsiteY2" fmla="*/ 501707 h 1953032"/>
              <a:gd name="connsiteX3" fmla="*/ 487118 w 1946251"/>
              <a:gd name="connsiteY3" fmla="*/ 674936 h 1953032"/>
              <a:gd name="connsiteX4" fmla="*/ 486644 w 1946251"/>
              <a:gd name="connsiteY4" fmla="*/ 674936 h 1953032"/>
              <a:gd name="connsiteX5" fmla="*/ 548427 w 1946251"/>
              <a:gd name="connsiteY5" fmla="*/ 905512 h 1953032"/>
              <a:gd name="connsiteX6" fmla="*/ 613777 w 1946251"/>
              <a:gd name="connsiteY6" fmla="*/ 1151288 h 1953032"/>
              <a:gd name="connsiteX7" fmla="*/ 616347 w 1946251"/>
              <a:gd name="connsiteY7" fmla="*/ 1151294 h 1953032"/>
              <a:gd name="connsiteX8" fmla="*/ 616347 w 1946251"/>
              <a:gd name="connsiteY8" fmla="*/ 1152129 h 1953032"/>
              <a:gd name="connsiteX9" fmla="*/ 963091 w 1946251"/>
              <a:gd name="connsiteY9" fmla="*/ 1152129 h 1953032"/>
              <a:gd name="connsiteX10" fmla="*/ 1602741 w 1946251"/>
              <a:gd name="connsiteY10" fmla="*/ 1153669 h 1953032"/>
              <a:gd name="connsiteX11" fmla="*/ 1796867 w 1946251"/>
              <a:gd name="connsiteY11" fmla="*/ 501707 h 1953032"/>
              <a:gd name="connsiteX12" fmla="*/ 1940535 w 1946251"/>
              <a:gd name="connsiteY12" fmla="*/ 613499 h 1953032"/>
              <a:gd name="connsiteX13" fmla="*/ 1742623 w 1946251"/>
              <a:gd name="connsiteY13" fmla="*/ 1265630 h 1953032"/>
              <a:gd name="connsiteX14" fmla="*/ 1636716 w 1946251"/>
              <a:gd name="connsiteY14" fmla="*/ 1322221 h 1953032"/>
              <a:gd name="connsiteX15" fmla="*/ 1635884 w 1946251"/>
              <a:gd name="connsiteY15" fmla="*/ 1321969 h 1953032"/>
              <a:gd name="connsiteX16" fmla="*/ 660016 w 1946251"/>
              <a:gd name="connsiteY16" fmla="*/ 1321969 h 1953032"/>
              <a:gd name="connsiteX17" fmla="*/ 700378 w 1946251"/>
              <a:gd name="connsiteY17" fmla="*/ 1472600 h 1953032"/>
              <a:gd name="connsiteX18" fmla="*/ 1678511 w 1946251"/>
              <a:gd name="connsiteY18" fmla="*/ 1472600 h 1953032"/>
              <a:gd name="connsiteX19" fmla="*/ 1678511 w 1946251"/>
              <a:gd name="connsiteY19" fmla="*/ 1640438 h 1953032"/>
              <a:gd name="connsiteX20" fmla="*/ 1758697 w 1946251"/>
              <a:gd name="connsiteY20" fmla="*/ 1783795 h 1953032"/>
              <a:gd name="connsiteX21" fmla="*/ 1589460 w 1946251"/>
              <a:gd name="connsiteY21" fmla="*/ 1953032 h 1953032"/>
              <a:gd name="connsiteX22" fmla="*/ 1420223 w 1946251"/>
              <a:gd name="connsiteY22" fmla="*/ 1783795 h 1953032"/>
              <a:gd name="connsiteX23" fmla="*/ 1491967 w 1946251"/>
              <a:gd name="connsiteY23" fmla="*/ 1645830 h 1953032"/>
              <a:gd name="connsiteX24" fmla="*/ 746794 w 1946251"/>
              <a:gd name="connsiteY24" fmla="*/ 1645830 h 1953032"/>
              <a:gd name="connsiteX25" fmla="*/ 747053 w 1946251"/>
              <a:gd name="connsiteY25" fmla="*/ 1646798 h 1953032"/>
              <a:gd name="connsiteX26" fmla="*/ 817625 w 1946251"/>
              <a:gd name="connsiteY26" fmla="*/ 1783795 h 1953032"/>
              <a:gd name="connsiteX27" fmla="*/ 648388 w 1946251"/>
              <a:gd name="connsiteY27" fmla="*/ 1953032 h 1953032"/>
              <a:gd name="connsiteX28" fmla="*/ 479151 w 1946251"/>
              <a:gd name="connsiteY28" fmla="*/ 1783795 h 1953032"/>
              <a:gd name="connsiteX29" fmla="*/ 565162 w 1946251"/>
              <a:gd name="connsiteY29" fmla="*/ 1637276 h 1953032"/>
              <a:gd name="connsiteX30" fmla="*/ 175355 w 1946251"/>
              <a:gd name="connsiteY30" fmla="*/ 182498 h 1953032"/>
              <a:gd name="connsiteX31" fmla="*/ 0 w 1946251"/>
              <a:gd name="connsiteY31" fmla="*/ 182498 h 1953032"/>
              <a:gd name="connsiteX32" fmla="*/ 0 w 1946251"/>
              <a:gd name="connsiteY32" fmla="*/ 9269 h 1953032"/>
              <a:gd name="connsiteX33" fmla="*/ 305796 w 1946251"/>
              <a:gd name="connsiteY33" fmla="*/ 0 h 1953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46251" h="1953032">
                <a:moveTo>
                  <a:pt x="305796" y="0"/>
                </a:moveTo>
                <a:lnTo>
                  <a:pt x="440227" y="501707"/>
                </a:lnTo>
                <a:lnTo>
                  <a:pt x="441057" y="501707"/>
                </a:lnTo>
                <a:lnTo>
                  <a:pt x="487118" y="674936"/>
                </a:lnTo>
                <a:lnTo>
                  <a:pt x="486644" y="674936"/>
                </a:lnTo>
                <a:lnTo>
                  <a:pt x="548427" y="905512"/>
                </a:lnTo>
                <a:lnTo>
                  <a:pt x="613777" y="1151288"/>
                </a:lnTo>
                <a:lnTo>
                  <a:pt x="616347" y="1151294"/>
                </a:lnTo>
                <a:lnTo>
                  <a:pt x="616347" y="1152129"/>
                </a:lnTo>
                <a:lnTo>
                  <a:pt x="963091" y="1152129"/>
                </a:lnTo>
                <a:lnTo>
                  <a:pt x="1602741" y="1153669"/>
                </a:lnTo>
                <a:lnTo>
                  <a:pt x="1796867" y="501707"/>
                </a:lnTo>
                <a:cubicBezTo>
                  <a:pt x="1879925" y="426429"/>
                  <a:pt x="1970018" y="548099"/>
                  <a:pt x="1940535" y="613499"/>
                </a:cubicBezTo>
                <a:lnTo>
                  <a:pt x="1742623" y="1265630"/>
                </a:lnTo>
                <a:cubicBezTo>
                  <a:pt x="1729005" y="1310503"/>
                  <a:pt x="1681589" y="1335840"/>
                  <a:pt x="1636716" y="1322221"/>
                </a:cubicBezTo>
                <a:lnTo>
                  <a:pt x="1635884" y="1321969"/>
                </a:lnTo>
                <a:lnTo>
                  <a:pt x="660016" y="1321969"/>
                </a:lnTo>
                <a:lnTo>
                  <a:pt x="700378" y="1472600"/>
                </a:lnTo>
                <a:lnTo>
                  <a:pt x="1678511" y="1472600"/>
                </a:lnTo>
                <a:lnTo>
                  <a:pt x="1678511" y="1640438"/>
                </a:lnTo>
                <a:cubicBezTo>
                  <a:pt x="1726758" y="1669888"/>
                  <a:pt x="1758697" y="1723112"/>
                  <a:pt x="1758697" y="1783795"/>
                </a:cubicBezTo>
                <a:cubicBezTo>
                  <a:pt x="1758697" y="1877262"/>
                  <a:pt x="1682927" y="1953032"/>
                  <a:pt x="1589460" y="1953032"/>
                </a:cubicBezTo>
                <a:cubicBezTo>
                  <a:pt x="1495993" y="1953032"/>
                  <a:pt x="1420223" y="1877262"/>
                  <a:pt x="1420223" y="1783795"/>
                </a:cubicBezTo>
                <a:cubicBezTo>
                  <a:pt x="1420223" y="1726710"/>
                  <a:pt x="1448488" y="1676225"/>
                  <a:pt x="1491967" y="1645830"/>
                </a:cubicBezTo>
                <a:lnTo>
                  <a:pt x="746794" y="1645830"/>
                </a:lnTo>
                <a:cubicBezTo>
                  <a:pt x="746880" y="1646153"/>
                  <a:pt x="746967" y="1646475"/>
                  <a:pt x="747053" y="1646798"/>
                </a:cubicBezTo>
                <a:cubicBezTo>
                  <a:pt x="789898" y="1677191"/>
                  <a:pt x="817625" y="1727255"/>
                  <a:pt x="817625" y="1783795"/>
                </a:cubicBezTo>
                <a:cubicBezTo>
                  <a:pt x="817625" y="1877262"/>
                  <a:pt x="741855" y="1953032"/>
                  <a:pt x="648388" y="1953032"/>
                </a:cubicBezTo>
                <a:cubicBezTo>
                  <a:pt x="554921" y="1953032"/>
                  <a:pt x="479151" y="1877262"/>
                  <a:pt x="479151" y="1783795"/>
                </a:cubicBezTo>
                <a:cubicBezTo>
                  <a:pt x="479151" y="1720736"/>
                  <a:pt x="513641" y="1665730"/>
                  <a:pt x="565162" y="1637276"/>
                </a:cubicBezTo>
                <a:lnTo>
                  <a:pt x="175355" y="182498"/>
                </a:lnTo>
                <a:lnTo>
                  <a:pt x="0" y="182498"/>
                </a:lnTo>
                <a:lnTo>
                  <a:pt x="0" y="9269"/>
                </a:lnTo>
                <a:lnTo>
                  <a:pt x="30579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Oval 6"/>
          <p:cNvSpPr/>
          <p:nvPr/>
        </p:nvSpPr>
        <p:spPr>
          <a:xfrm>
            <a:off x="3852085" y="2247713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4558969" y="2485934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4044089" y="2956934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4441789" y="1772009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9"/>
          <p:cNvSpPr/>
          <p:nvPr/>
        </p:nvSpPr>
        <p:spPr>
          <a:xfrm>
            <a:off x="4206798" y="3129953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16"/>
          <p:cNvSpPr/>
          <p:nvPr/>
        </p:nvSpPr>
        <p:spPr>
          <a:xfrm rot="2700000">
            <a:off x="4760781" y="2590846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Parallelogram 15"/>
          <p:cNvSpPr/>
          <p:nvPr/>
        </p:nvSpPr>
        <p:spPr>
          <a:xfrm rot="16200000">
            <a:off x="3998744" y="2379746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 Same Side Corner Rectangle 6"/>
          <p:cNvSpPr>
            <a:spLocks noChangeAspect="1"/>
          </p:cNvSpPr>
          <p:nvPr/>
        </p:nvSpPr>
        <p:spPr>
          <a:xfrm rot="2700000">
            <a:off x="4711103" y="1876658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11560" y="2140071"/>
            <a:ext cx="2539483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115616" y="3173327"/>
            <a:ext cx="2539483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364088" y="1708392"/>
            <a:ext cx="2539483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96136" y="2741648"/>
            <a:ext cx="2539483" cy="863358"/>
            <a:chOff x="803640" y="3362835"/>
            <a:chExt cx="2059657" cy="863358"/>
          </a:xfrm>
        </p:grpSpPr>
        <p:sp>
          <p:nvSpPr>
            <p:cNvPr id="25" name="TextBox 24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885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2627619" y="1410492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2627619" y="3939902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5768249" y="1410492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768249" y="3939902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2627619" y="2662487"/>
            <a:ext cx="677666" cy="677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5768249" y="2662487"/>
            <a:ext cx="677666" cy="6776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30"/>
          <p:cNvSpPr/>
          <p:nvPr/>
        </p:nvSpPr>
        <p:spPr>
          <a:xfrm>
            <a:off x="2861916" y="1645095"/>
            <a:ext cx="209072" cy="20846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Pie 24"/>
          <p:cNvSpPr/>
          <p:nvPr/>
        </p:nvSpPr>
        <p:spPr>
          <a:xfrm>
            <a:off x="5983187" y="1626116"/>
            <a:ext cx="247791" cy="246419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Oval 7"/>
          <p:cNvSpPr/>
          <p:nvPr/>
        </p:nvSpPr>
        <p:spPr>
          <a:xfrm>
            <a:off x="2843520" y="4155803"/>
            <a:ext cx="245865" cy="24586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ectangle 36"/>
          <p:cNvSpPr/>
          <p:nvPr/>
        </p:nvSpPr>
        <p:spPr>
          <a:xfrm>
            <a:off x="5979117" y="4171767"/>
            <a:ext cx="255930" cy="21393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2844713" y="2887362"/>
            <a:ext cx="243478" cy="2279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ounded Rectangle 27"/>
          <p:cNvSpPr/>
          <p:nvPr/>
        </p:nvSpPr>
        <p:spPr>
          <a:xfrm>
            <a:off x="5983187" y="2906151"/>
            <a:ext cx="247791" cy="19033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Group 16"/>
          <p:cNvGrpSpPr/>
          <p:nvPr/>
        </p:nvGrpSpPr>
        <p:grpSpPr>
          <a:xfrm>
            <a:off x="6678082" y="1317646"/>
            <a:ext cx="2016224" cy="863358"/>
            <a:chOff x="803640" y="3362835"/>
            <a:chExt cx="2059657" cy="863358"/>
          </a:xfrm>
        </p:grpSpPr>
        <p:sp>
          <p:nvSpPr>
            <p:cNvPr id="18" name="TextBox 1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85385" y="2569641"/>
            <a:ext cx="2016224" cy="863358"/>
            <a:chOff x="803640" y="3362835"/>
            <a:chExt cx="2059657" cy="863358"/>
          </a:xfrm>
        </p:grpSpPr>
        <p:sp>
          <p:nvSpPr>
            <p:cNvPr id="21" name="TextBox 20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692688" y="3821636"/>
            <a:ext cx="2016224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95536" y="1316936"/>
            <a:ext cx="2016224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02839" y="2568931"/>
            <a:ext cx="2016224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10142" y="3820926"/>
            <a:ext cx="2016224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xmlns="" id="{A0EA05DE-773D-4A80-BA4F-524D3362169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732458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84441"/>
              </p:ext>
            </p:extLst>
          </p:nvPr>
        </p:nvGraphicFramePr>
        <p:xfrm>
          <a:off x="6948264" y="1712656"/>
          <a:ext cx="1656183" cy="26959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6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29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6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81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28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3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3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3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1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87995"/>
              </p:ext>
            </p:extLst>
          </p:nvPr>
        </p:nvGraphicFramePr>
        <p:xfrm>
          <a:off x="3635896" y="1712656"/>
          <a:ext cx="1656185" cy="26959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6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829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6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81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47283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3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3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8103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0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3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1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Table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532900"/>
              </p:ext>
            </p:extLst>
          </p:nvPr>
        </p:nvGraphicFramePr>
        <p:xfrm>
          <a:off x="5112060" y="1419622"/>
          <a:ext cx="2016225" cy="3281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18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508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Text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3147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5082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508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9552" y="134935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3" y="2283718"/>
            <a:ext cx="28083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2934775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15617" y="3700025"/>
            <a:ext cx="6912766" cy="1175739"/>
            <a:chOff x="5100068" y="3074261"/>
            <a:chExt cx="3504381" cy="1175739"/>
          </a:xfrm>
        </p:grpSpPr>
        <p:sp>
          <p:nvSpPr>
            <p:cNvPr id="11" name="TextBox 10"/>
            <p:cNvSpPr txBox="1"/>
            <p:nvPr/>
          </p:nvSpPr>
          <p:spPr>
            <a:xfrm>
              <a:off x="5100068" y="3419003"/>
              <a:ext cx="35043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100069" y="3074261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BF8B502-A306-4C6F-94BC-0FB529F9FED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FDDB33C4-0482-4301-92F9-1EEF7A8D178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xmlns="" id="{41D37766-70D8-4159-ABA3-05C4AB0B065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517177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hart 4">
            <a:extLst>
              <a:ext uri="{FF2B5EF4-FFF2-40B4-BE49-F238E27FC236}">
                <a16:creationId xmlns:a16="http://schemas.microsoft.com/office/drawing/2014/main" xmlns="" id="{D5103C7A-C487-4407-B594-5369CFF1ADA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3401629"/>
              </p:ext>
            </p:extLst>
          </p:nvPr>
        </p:nvGraphicFramePr>
        <p:xfrm>
          <a:off x="2796953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Chart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282501395"/>
              </p:ext>
            </p:extLst>
          </p:nvPr>
        </p:nvGraphicFramePr>
        <p:xfrm>
          <a:off x="829079" y="1385240"/>
          <a:ext cx="1542927" cy="1394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6"/>
          <p:cNvGrpSpPr/>
          <p:nvPr/>
        </p:nvGrpSpPr>
        <p:grpSpPr>
          <a:xfrm>
            <a:off x="736446" y="2931790"/>
            <a:ext cx="1728192" cy="1081951"/>
            <a:chOff x="1062658" y="3986014"/>
            <a:chExt cx="1728192" cy="1081951"/>
          </a:xfrm>
        </p:grpSpPr>
        <p:sp>
          <p:nvSpPr>
            <p:cNvPr id="8" name="TextBox 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04320" y="2931790"/>
            <a:ext cx="1728192" cy="1081951"/>
            <a:chOff x="1062658" y="3986014"/>
            <a:chExt cx="1728192" cy="1081951"/>
          </a:xfrm>
        </p:grpSpPr>
        <p:sp>
          <p:nvSpPr>
            <p:cNvPr id="11" name="TextBox 1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13" name="Oval 7"/>
          <p:cNvSpPr/>
          <p:nvPr/>
        </p:nvSpPr>
        <p:spPr>
          <a:xfrm>
            <a:off x="1394419" y="1876005"/>
            <a:ext cx="412245" cy="41224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Oval 21"/>
          <p:cNvSpPr>
            <a:spLocks noChangeAspect="1"/>
          </p:cNvSpPr>
          <p:nvPr/>
        </p:nvSpPr>
        <p:spPr>
          <a:xfrm>
            <a:off x="3339868" y="1851670"/>
            <a:ext cx="457096" cy="46091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658436660"/>
              </p:ext>
            </p:extLst>
          </p:nvPr>
        </p:nvGraphicFramePr>
        <p:xfrm>
          <a:off x="4582996" y="2051078"/>
          <a:ext cx="3884069" cy="1261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527590" y="218835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27590" y="2813635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716016" y="1376234"/>
            <a:ext cx="3672408" cy="678692"/>
            <a:chOff x="803640" y="3362835"/>
            <a:chExt cx="2059657" cy="678692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699516" y="3335049"/>
            <a:ext cx="3672408" cy="678692"/>
            <a:chOff x="803640" y="3362835"/>
            <a:chExt cx="2059657" cy="678692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36446" y="4299942"/>
            <a:ext cx="7868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777524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3635896" cy="257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1600" y="1595891"/>
            <a:ext cx="2592288" cy="1944216"/>
          </a:xfrm>
        </p:spPr>
        <p:txBody>
          <a:bodyPr/>
          <a:lstStyle/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Columns </a:t>
            </a:r>
            <a:r>
              <a:rPr lang="en-US" altLang="ko-KR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99466" y="1817825"/>
            <a:ext cx="45769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572000" y="1635646"/>
            <a:ext cx="3528392" cy="0"/>
          </a:xfrm>
          <a:prstGeom prst="straightConnector1">
            <a:avLst/>
          </a:prstGeom>
          <a:ln w="19050">
            <a:solidFill>
              <a:schemeClr val="accent1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72000" y="3867894"/>
            <a:ext cx="3528392" cy="0"/>
          </a:xfrm>
          <a:prstGeom prst="straightConnector1">
            <a:avLst/>
          </a:prstGeom>
          <a:ln w="19050">
            <a:solidFill>
              <a:schemeClr val="accent1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139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3635896" cy="25717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971600" y="1595891"/>
            <a:ext cx="2592288" cy="1944216"/>
          </a:xfrm>
        </p:spPr>
        <p:txBody>
          <a:bodyPr/>
          <a:lstStyle/>
          <a:p>
            <a:pPr algn="r"/>
            <a:r>
              <a:rPr lang="en-US" altLang="ko-KR" sz="4800" dirty="0">
                <a:solidFill>
                  <a:schemeClr val="bg1"/>
                </a:solidFill>
              </a:rPr>
              <a:t>Columns </a:t>
            </a:r>
            <a:r>
              <a:rPr lang="en-US" altLang="ko-KR" sz="4800" dirty="0"/>
              <a:t>Style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9466" y="587330"/>
            <a:ext cx="4576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99466" y="2849999"/>
            <a:ext cx="45769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572000" y="2607754"/>
            <a:ext cx="3528392" cy="0"/>
          </a:xfrm>
          <a:prstGeom prst="straightConnector1">
            <a:avLst/>
          </a:prstGeom>
          <a:ln w="19050">
            <a:solidFill>
              <a:schemeClr val="accent1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572000" y="411510"/>
            <a:ext cx="3528392" cy="0"/>
          </a:xfrm>
          <a:prstGeom prst="straightConnector1">
            <a:avLst/>
          </a:prstGeom>
          <a:ln w="19050">
            <a:solidFill>
              <a:schemeClr val="accent1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572000" y="4803998"/>
            <a:ext cx="3528392" cy="0"/>
          </a:xfrm>
          <a:prstGeom prst="straightConnector1">
            <a:avLst/>
          </a:prstGeom>
          <a:ln w="19050">
            <a:solidFill>
              <a:schemeClr val="accent1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76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707904" y="2029594"/>
            <a:ext cx="5436096" cy="12961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923928" y="2211710"/>
            <a:ext cx="5220072" cy="576064"/>
          </a:xfr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Section Break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23928" y="2787774"/>
            <a:ext cx="5220072" cy="288032"/>
          </a:xfrm>
        </p:spPr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58361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409950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xmlns="" id="{AC7DAE68-2A0A-4DEE-8012-4702CD3257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1231BA4E-A270-4A42-BC23-E105B0C83821}"/>
              </a:ext>
            </a:extLst>
          </p:cNvPr>
          <p:cNvSpPr/>
          <p:nvPr/>
        </p:nvSpPr>
        <p:spPr>
          <a:xfrm>
            <a:off x="751845" y="2139702"/>
            <a:ext cx="1946251" cy="1953032"/>
          </a:xfrm>
          <a:custGeom>
            <a:avLst/>
            <a:gdLst>
              <a:gd name="connsiteX0" fmla="*/ 305796 w 1944216"/>
              <a:gd name="connsiteY0" fmla="*/ 0 h 1953032"/>
              <a:gd name="connsiteX1" fmla="*/ 440227 w 1944216"/>
              <a:gd name="connsiteY1" fmla="*/ 501707 h 1953032"/>
              <a:gd name="connsiteX2" fmla="*/ 441057 w 1944216"/>
              <a:gd name="connsiteY2" fmla="*/ 501707 h 1953032"/>
              <a:gd name="connsiteX3" fmla="*/ 487118 w 1944216"/>
              <a:gd name="connsiteY3" fmla="*/ 674936 h 1953032"/>
              <a:gd name="connsiteX4" fmla="*/ 486644 w 1944216"/>
              <a:gd name="connsiteY4" fmla="*/ 674936 h 1953032"/>
              <a:gd name="connsiteX5" fmla="*/ 548427 w 1944216"/>
              <a:gd name="connsiteY5" fmla="*/ 905512 h 1953032"/>
              <a:gd name="connsiteX6" fmla="*/ 613777 w 1944216"/>
              <a:gd name="connsiteY6" fmla="*/ 1151288 h 1953032"/>
              <a:gd name="connsiteX7" fmla="*/ 616347 w 1944216"/>
              <a:gd name="connsiteY7" fmla="*/ 1151294 h 1953032"/>
              <a:gd name="connsiteX8" fmla="*/ 616347 w 1944216"/>
              <a:gd name="connsiteY8" fmla="*/ 1152129 h 1953032"/>
              <a:gd name="connsiteX9" fmla="*/ 963091 w 1944216"/>
              <a:gd name="connsiteY9" fmla="*/ 1152129 h 1953032"/>
              <a:gd name="connsiteX10" fmla="*/ 1602741 w 1944216"/>
              <a:gd name="connsiteY10" fmla="*/ 1153669 h 1953032"/>
              <a:gd name="connsiteX11" fmla="*/ 1796867 w 1944216"/>
              <a:gd name="connsiteY11" fmla="*/ 501707 h 1953032"/>
              <a:gd name="connsiteX12" fmla="*/ 1852445 w 1944216"/>
              <a:gd name="connsiteY12" fmla="*/ 501707 h 1953032"/>
              <a:gd name="connsiteX13" fmla="*/ 1852445 w 1944216"/>
              <a:gd name="connsiteY13" fmla="*/ 503899 h 1953032"/>
              <a:gd name="connsiteX14" fmla="*/ 1880678 w 1944216"/>
              <a:gd name="connsiteY14" fmla="*/ 506601 h 1953032"/>
              <a:gd name="connsiteX15" fmla="*/ 1883944 w 1944216"/>
              <a:gd name="connsiteY15" fmla="*/ 507592 h 1953032"/>
              <a:gd name="connsiteX16" fmla="*/ 1940535 w 1944216"/>
              <a:gd name="connsiteY16" fmla="*/ 613499 h 1953032"/>
              <a:gd name="connsiteX17" fmla="*/ 1742623 w 1944216"/>
              <a:gd name="connsiteY17" fmla="*/ 1265630 h 1953032"/>
              <a:gd name="connsiteX18" fmla="*/ 1636716 w 1944216"/>
              <a:gd name="connsiteY18" fmla="*/ 1322221 h 1953032"/>
              <a:gd name="connsiteX19" fmla="*/ 1635884 w 1944216"/>
              <a:gd name="connsiteY19" fmla="*/ 1321969 h 1953032"/>
              <a:gd name="connsiteX20" fmla="*/ 660016 w 1944216"/>
              <a:gd name="connsiteY20" fmla="*/ 1321969 h 1953032"/>
              <a:gd name="connsiteX21" fmla="*/ 700378 w 1944216"/>
              <a:gd name="connsiteY21" fmla="*/ 1472600 h 1953032"/>
              <a:gd name="connsiteX22" fmla="*/ 1678511 w 1944216"/>
              <a:gd name="connsiteY22" fmla="*/ 1472600 h 1953032"/>
              <a:gd name="connsiteX23" fmla="*/ 1678511 w 1944216"/>
              <a:gd name="connsiteY23" fmla="*/ 1640438 h 1953032"/>
              <a:gd name="connsiteX24" fmla="*/ 1758697 w 1944216"/>
              <a:gd name="connsiteY24" fmla="*/ 1783795 h 1953032"/>
              <a:gd name="connsiteX25" fmla="*/ 1589460 w 1944216"/>
              <a:gd name="connsiteY25" fmla="*/ 1953032 h 1953032"/>
              <a:gd name="connsiteX26" fmla="*/ 1420223 w 1944216"/>
              <a:gd name="connsiteY26" fmla="*/ 1783795 h 1953032"/>
              <a:gd name="connsiteX27" fmla="*/ 1491967 w 1944216"/>
              <a:gd name="connsiteY27" fmla="*/ 1645830 h 1953032"/>
              <a:gd name="connsiteX28" fmla="*/ 746794 w 1944216"/>
              <a:gd name="connsiteY28" fmla="*/ 1645830 h 1953032"/>
              <a:gd name="connsiteX29" fmla="*/ 747053 w 1944216"/>
              <a:gd name="connsiteY29" fmla="*/ 1646798 h 1953032"/>
              <a:gd name="connsiteX30" fmla="*/ 817625 w 1944216"/>
              <a:gd name="connsiteY30" fmla="*/ 1783795 h 1953032"/>
              <a:gd name="connsiteX31" fmla="*/ 648388 w 1944216"/>
              <a:gd name="connsiteY31" fmla="*/ 1953032 h 1953032"/>
              <a:gd name="connsiteX32" fmla="*/ 479151 w 1944216"/>
              <a:gd name="connsiteY32" fmla="*/ 1783795 h 1953032"/>
              <a:gd name="connsiteX33" fmla="*/ 565162 w 1944216"/>
              <a:gd name="connsiteY33" fmla="*/ 1637276 h 1953032"/>
              <a:gd name="connsiteX34" fmla="*/ 175355 w 1944216"/>
              <a:gd name="connsiteY34" fmla="*/ 182498 h 1953032"/>
              <a:gd name="connsiteX35" fmla="*/ 0 w 1944216"/>
              <a:gd name="connsiteY35" fmla="*/ 182498 h 1953032"/>
              <a:gd name="connsiteX36" fmla="*/ 0 w 1944216"/>
              <a:gd name="connsiteY36" fmla="*/ 9269 h 1953032"/>
              <a:gd name="connsiteX37" fmla="*/ 305796 w 1944216"/>
              <a:gd name="connsiteY37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852445 w 1940535"/>
              <a:gd name="connsiteY12" fmla="*/ 501707 h 1953032"/>
              <a:gd name="connsiteX13" fmla="*/ 1852445 w 1940535"/>
              <a:gd name="connsiteY13" fmla="*/ 503899 h 1953032"/>
              <a:gd name="connsiteX14" fmla="*/ 1880678 w 1940535"/>
              <a:gd name="connsiteY14" fmla="*/ 506601 h 1953032"/>
              <a:gd name="connsiteX15" fmla="*/ 1940535 w 1940535"/>
              <a:gd name="connsiteY15" fmla="*/ 613499 h 1953032"/>
              <a:gd name="connsiteX16" fmla="*/ 1742623 w 1940535"/>
              <a:gd name="connsiteY16" fmla="*/ 1265630 h 1953032"/>
              <a:gd name="connsiteX17" fmla="*/ 1636716 w 1940535"/>
              <a:gd name="connsiteY17" fmla="*/ 1322221 h 1953032"/>
              <a:gd name="connsiteX18" fmla="*/ 1635884 w 1940535"/>
              <a:gd name="connsiteY18" fmla="*/ 1321969 h 1953032"/>
              <a:gd name="connsiteX19" fmla="*/ 660016 w 1940535"/>
              <a:gd name="connsiteY19" fmla="*/ 1321969 h 1953032"/>
              <a:gd name="connsiteX20" fmla="*/ 700378 w 1940535"/>
              <a:gd name="connsiteY20" fmla="*/ 1472600 h 1953032"/>
              <a:gd name="connsiteX21" fmla="*/ 1678511 w 1940535"/>
              <a:gd name="connsiteY21" fmla="*/ 1472600 h 1953032"/>
              <a:gd name="connsiteX22" fmla="*/ 1678511 w 1940535"/>
              <a:gd name="connsiteY22" fmla="*/ 1640438 h 1953032"/>
              <a:gd name="connsiteX23" fmla="*/ 1758697 w 1940535"/>
              <a:gd name="connsiteY23" fmla="*/ 1783795 h 1953032"/>
              <a:gd name="connsiteX24" fmla="*/ 1589460 w 1940535"/>
              <a:gd name="connsiteY24" fmla="*/ 1953032 h 1953032"/>
              <a:gd name="connsiteX25" fmla="*/ 1420223 w 1940535"/>
              <a:gd name="connsiteY25" fmla="*/ 1783795 h 1953032"/>
              <a:gd name="connsiteX26" fmla="*/ 1491967 w 1940535"/>
              <a:gd name="connsiteY26" fmla="*/ 1645830 h 1953032"/>
              <a:gd name="connsiteX27" fmla="*/ 746794 w 1940535"/>
              <a:gd name="connsiteY27" fmla="*/ 1645830 h 1953032"/>
              <a:gd name="connsiteX28" fmla="*/ 747053 w 1940535"/>
              <a:gd name="connsiteY28" fmla="*/ 1646798 h 1953032"/>
              <a:gd name="connsiteX29" fmla="*/ 817625 w 1940535"/>
              <a:gd name="connsiteY29" fmla="*/ 1783795 h 1953032"/>
              <a:gd name="connsiteX30" fmla="*/ 648388 w 1940535"/>
              <a:gd name="connsiteY30" fmla="*/ 1953032 h 1953032"/>
              <a:gd name="connsiteX31" fmla="*/ 479151 w 1940535"/>
              <a:gd name="connsiteY31" fmla="*/ 1783795 h 1953032"/>
              <a:gd name="connsiteX32" fmla="*/ 565162 w 1940535"/>
              <a:gd name="connsiteY32" fmla="*/ 1637276 h 1953032"/>
              <a:gd name="connsiteX33" fmla="*/ 175355 w 1940535"/>
              <a:gd name="connsiteY33" fmla="*/ 182498 h 1953032"/>
              <a:gd name="connsiteX34" fmla="*/ 0 w 1940535"/>
              <a:gd name="connsiteY34" fmla="*/ 182498 h 1953032"/>
              <a:gd name="connsiteX35" fmla="*/ 0 w 1940535"/>
              <a:gd name="connsiteY35" fmla="*/ 9269 h 1953032"/>
              <a:gd name="connsiteX36" fmla="*/ 305796 w 1940535"/>
              <a:gd name="connsiteY36" fmla="*/ 0 h 1953032"/>
              <a:gd name="connsiteX0" fmla="*/ 305796 w 1942940"/>
              <a:gd name="connsiteY0" fmla="*/ 0 h 1953032"/>
              <a:gd name="connsiteX1" fmla="*/ 440227 w 1942940"/>
              <a:gd name="connsiteY1" fmla="*/ 501707 h 1953032"/>
              <a:gd name="connsiteX2" fmla="*/ 441057 w 1942940"/>
              <a:gd name="connsiteY2" fmla="*/ 501707 h 1953032"/>
              <a:gd name="connsiteX3" fmla="*/ 487118 w 1942940"/>
              <a:gd name="connsiteY3" fmla="*/ 674936 h 1953032"/>
              <a:gd name="connsiteX4" fmla="*/ 486644 w 1942940"/>
              <a:gd name="connsiteY4" fmla="*/ 674936 h 1953032"/>
              <a:gd name="connsiteX5" fmla="*/ 548427 w 1942940"/>
              <a:gd name="connsiteY5" fmla="*/ 905512 h 1953032"/>
              <a:gd name="connsiteX6" fmla="*/ 613777 w 1942940"/>
              <a:gd name="connsiteY6" fmla="*/ 1151288 h 1953032"/>
              <a:gd name="connsiteX7" fmla="*/ 616347 w 1942940"/>
              <a:gd name="connsiteY7" fmla="*/ 1151294 h 1953032"/>
              <a:gd name="connsiteX8" fmla="*/ 616347 w 1942940"/>
              <a:gd name="connsiteY8" fmla="*/ 1152129 h 1953032"/>
              <a:gd name="connsiteX9" fmla="*/ 963091 w 1942940"/>
              <a:gd name="connsiteY9" fmla="*/ 1152129 h 1953032"/>
              <a:gd name="connsiteX10" fmla="*/ 1602741 w 1942940"/>
              <a:gd name="connsiteY10" fmla="*/ 1153669 h 1953032"/>
              <a:gd name="connsiteX11" fmla="*/ 1796867 w 1942940"/>
              <a:gd name="connsiteY11" fmla="*/ 501707 h 1953032"/>
              <a:gd name="connsiteX12" fmla="*/ 1852445 w 1942940"/>
              <a:gd name="connsiteY12" fmla="*/ 501707 h 1953032"/>
              <a:gd name="connsiteX13" fmla="*/ 1852445 w 1942940"/>
              <a:gd name="connsiteY13" fmla="*/ 503899 h 1953032"/>
              <a:gd name="connsiteX14" fmla="*/ 1940535 w 1942940"/>
              <a:gd name="connsiteY14" fmla="*/ 613499 h 1953032"/>
              <a:gd name="connsiteX15" fmla="*/ 1742623 w 1942940"/>
              <a:gd name="connsiteY15" fmla="*/ 1265630 h 1953032"/>
              <a:gd name="connsiteX16" fmla="*/ 1636716 w 1942940"/>
              <a:gd name="connsiteY16" fmla="*/ 1322221 h 1953032"/>
              <a:gd name="connsiteX17" fmla="*/ 1635884 w 1942940"/>
              <a:gd name="connsiteY17" fmla="*/ 1321969 h 1953032"/>
              <a:gd name="connsiteX18" fmla="*/ 660016 w 1942940"/>
              <a:gd name="connsiteY18" fmla="*/ 1321969 h 1953032"/>
              <a:gd name="connsiteX19" fmla="*/ 700378 w 1942940"/>
              <a:gd name="connsiteY19" fmla="*/ 1472600 h 1953032"/>
              <a:gd name="connsiteX20" fmla="*/ 1678511 w 1942940"/>
              <a:gd name="connsiteY20" fmla="*/ 1472600 h 1953032"/>
              <a:gd name="connsiteX21" fmla="*/ 1678511 w 1942940"/>
              <a:gd name="connsiteY21" fmla="*/ 1640438 h 1953032"/>
              <a:gd name="connsiteX22" fmla="*/ 1758697 w 1942940"/>
              <a:gd name="connsiteY22" fmla="*/ 1783795 h 1953032"/>
              <a:gd name="connsiteX23" fmla="*/ 1589460 w 1942940"/>
              <a:gd name="connsiteY23" fmla="*/ 1953032 h 1953032"/>
              <a:gd name="connsiteX24" fmla="*/ 1420223 w 1942940"/>
              <a:gd name="connsiteY24" fmla="*/ 1783795 h 1953032"/>
              <a:gd name="connsiteX25" fmla="*/ 1491967 w 1942940"/>
              <a:gd name="connsiteY25" fmla="*/ 1645830 h 1953032"/>
              <a:gd name="connsiteX26" fmla="*/ 746794 w 1942940"/>
              <a:gd name="connsiteY26" fmla="*/ 1645830 h 1953032"/>
              <a:gd name="connsiteX27" fmla="*/ 747053 w 1942940"/>
              <a:gd name="connsiteY27" fmla="*/ 1646798 h 1953032"/>
              <a:gd name="connsiteX28" fmla="*/ 817625 w 1942940"/>
              <a:gd name="connsiteY28" fmla="*/ 1783795 h 1953032"/>
              <a:gd name="connsiteX29" fmla="*/ 648388 w 1942940"/>
              <a:gd name="connsiteY29" fmla="*/ 1953032 h 1953032"/>
              <a:gd name="connsiteX30" fmla="*/ 479151 w 1942940"/>
              <a:gd name="connsiteY30" fmla="*/ 1783795 h 1953032"/>
              <a:gd name="connsiteX31" fmla="*/ 565162 w 1942940"/>
              <a:gd name="connsiteY31" fmla="*/ 1637276 h 1953032"/>
              <a:gd name="connsiteX32" fmla="*/ 175355 w 1942940"/>
              <a:gd name="connsiteY32" fmla="*/ 182498 h 1953032"/>
              <a:gd name="connsiteX33" fmla="*/ 0 w 1942940"/>
              <a:gd name="connsiteY33" fmla="*/ 182498 h 1953032"/>
              <a:gd name="connsiteX34" fmla="*/ 0 w 1942940"/>
              <a:gd name="connsiteY34" fmla="*/ 9269 h 1953032"/>
              <a:gd name="connsiteX35" fmla="*/ 305796 w 1942940"/>
              <a:gd name="connsiteY35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852445 w 1940535"/>
              <a:gd name="connsiteY12" fmla="*/ 501707 h 1953032"/>
              <a:gd name="connsiteX13" fmla="*/ 1940535 w 1940535"/>
              <a:gd name="connsiteY13" fmla="*/ 613499 h 1953032"/>
              <a:gd name="connsiteX14" fmla="*/ 1742623 w 1940535"/>
              <a:gd name="connsiteY14" fmla="*/ 1265630 h 1953032"/>
              <a:gd name="connsiteX15" fmla="*/ 1636716 w 1940535"/>
              <a:gd name="connsiteY15" fmla="*/ 1322221 h 1953032"/>
              <a:gd name="connsiteX16" fmla="*/ 1635884 w 1940535"/>
              <a:gd name="connsiteY16" fmla="*/ 1321969 h 1953032"/>
              <a:gd name="connsiteX17" fmla="*/ 660016 w 1940535"/>
              <a:gd name="connsiteY17" fmla="*/ 1321969 h 1953032"/>
              <a:gd name="connsiteX18" fmla="*/ 700378 w 1940535"/>
              <a:gd name="connsiteY18" fmla="*/ 1472600 h 1953032"/>
              <a:gd name="connsiteX19" fmla="*/ 1678511 w 1940535"/>
              <a:gd name="connsiteY19" fmla="*/ 1472600 h 1953032"/>
              <a:gd name="connsiteX20" fmla="*/ 1678511 w 1940535"/>
              <a:gd name="connsiteY20" fmla="*/ 1640438 h 1953032"/>
              <a:gd name="connsiteX21" fmla="*/ 1758697 w 1940535"/>
              <a:gd name="connsiteY21" fmla="*/ 1783795 h 1953032"/>
              <a:gd name="connsiteX22" fmla="*/ 1589460 w 1940535"/>
              <a:gd name="connsiteY22" fmla="*/ 1953032 h 1953032"/>
              <a:gd name="connsiteX23" fmla="*/ 1420223 w 1940535"/>
              <a:gd name="connsiteY23" fmla="*/ 1783795 h 1953032"/>
              <a:gd name="connsiteX24" fmla="*/ 1491967 w 1940535"/>
              <a:gd name="connsiteY24" fmla="*/ 1645830 h 1953032"/>
              <a:gd name="connsiteX25" fmla="*/ 746794 w 1940535"/>
              <a:gd name="connsiteY25" fmla="*/ 1645830 h 1953032"/>
              <a:gd name="connsiteX26" fmla="*/ 747053 w 1940535"/>
              <a:gd name="connsiteY26" fmla="*/ 1646798 h 1953032"/>
              <a:gd name="connsiteX27" fmla="*/ 817625 w 1940535"/>
              <a:gd name="connsiteY27" fmla="*/ 1783795 h 1953032"/>
              <a:gd name="connsiteX28" fmla="*/ 648388 w 1940535"/>
              <a:gd name="connsiteY28" fmla="*/ 1953032 h 1953032"/>
              <a:gd name="connsiteX29" fmla="*/ 479151 w 1940535"/>
              <a:gd name="connsiteY29" fmla="*/ 1783795 h 1953032"/>
              <a:gd name="connsiteX30" fmla="*/ 565162 w 1940535"/>
              <a:gd name="connsiteY30" fmla="*/ 1637276 h 1953032"/>
              <a:gd name="connsiteX31" fmla="*/ 175355 w 1940535"/>
              <a:gd name="connsiteY31" fmla="*/ 182498 h 1953032"/>
              <a:gd name="connsiteX32" fmla="*/ 0 w 1940535"/>
              <a:gd name="connsiteY32" fmla="*/ 182498 h 1953032"/>
              <a:gd name="connsiteX33" fmla="*/ 0 w 1940535"/>
              <a:gd name="connsiteY33" fmla="*/ 9269 h 1953032"/>
              <a:gd name="connsiteX34" fmla="*/ 305796 w 1940535"/>
              <a:gd name="connsiteY34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940535 w 1940535"/>
              <a:gd name="connsiteY12" fmla="*/ 613499 h 1953032"/>
              <a:gd name="connsiteX13" fmla="*/ 1742623 w 1940535"/>
              <a:gd name="connsiteY13" fmla="*/ 1265630 h 1953032"/>
              <a:gd name="connsiteX14" fmla="*/ 1636716 w 1940535"/>
              <a:gd name="connsiteY14" fmla="*/ 1322221 h 1953032"/>
              <a:gd name="connsiteX15" fmla="*/ 1635884 w 1940535"/>
              <a:gd name="connsiteY15" fmla="*/ 1321969 h 1953032"/>
              <a:gd name="connsiteX16" fmla="*/ 660016 w 1940535"/>
              <a:gd name="connsiteY16" fmla="*/ 1321969 h 1953032"/>
              <a:gd name="connsiteX17" fmla="*/ 700378 w 1940535"/>
              <a:gd name="connsiteY17" fmla="*/ 1472600 h 1953032"/>
              <a:gd name="connsiteX18" fmla="*/ 1678511 w 1940535"/>
              <a:gd name="connsiteY18" fmla="*/ 1472600 h 1953032"/>
              <a:gd name="connsiteX19" fmla="*/ 1678511 w 1940535"/>
              <a:gd name="connsiteY19" fmla="*/ 1640438 h 1953032"/>
              <a:gd name="connsiteX20" fmla="*/ 1758697 w 1940535"/>
              <a:gd name="connsiteY20" fmla="*/ 1783795 h 1953032"/>
              <a:gd name="connsiteX21" fmla="*/ 1589460 w 1940535"/>
              <a:gd name="connsiteY21" fmla="*/ 1953032 h 1953032"/>
              <a:gd name="connsiteX22" fmla="*/ 1420223 w 1940535"/>
              <a:gd name="connsiteY22" fmla="*/ 1783795 h 1953032"/>
              <a:gd name="connsiteX23" fmla="*/ 1491967 w 1940535"/>
              <a:gd name="connsiteY23" fmla="*/ 1645830 h 1953032"/>
              <a:gd name="connsiteX24" fmla="*/ 746794 w 1940535"/>
              <a:gd name="connsiteY24" fmla="*/ 1645830 h 1953032"/>
              <a:gd name="connsiteX25" fmla="*/ 747053 w 1940535"/>
              <a:gd name="connsiteY25" fmla="*/ 1646798 h 1953032"/>
              <a:gd name="connsiteX26" fmla="*/ 817625 w 1940535"/>
              <a:gd name="connsiteY26" fmla="*/ 1783795 h 1953032"/>
              <a:gd name="connsiteX27" fmla="*/ 648388 w 1940535"/>
              <a:gd name="connsiteY27" fmla="*/ 1953032 h 1953032"/>
              <a:gd name="connsiteX28" fmla="*/ 479151 w 1940535"/>
              <a:gd name="connsiteY28" fmla="*/ 1783795 h 1953032"/>
              <a:gd name="connsiteX29" fmla="*/ 565162 w 1940535"/>
              <a:gd name="connsiteY29" fmla="*/ 1637276 h 1953032"/>
              <a:gd name="connsiteX30" fmla="*/ 175355 w 1940535"/>
              <a:gd name="connsiteY30" fmla="*/ 182498 h 1953032"/>
              <a:gd name="connsiteX31" fmla="*/ 0 w 1940535"/>
              <a:gd name="connsiteY31" fmla="*/ 182498 h 1953032"/>
              <a:gd name="connsiteX32" fmla="*/ 0 w 1940535"/>
              <a:gd name="connsiteY32" fmla="*/ 9269 h 1953032"/>
              <a:gd name="connsiteX33" fmla="*/ 305796 w 1940535"/>
              <a:gd name="connsiteY33" fmla="*/ 0 h 1953032"/>
              <a:gd name="connsiteX0" fmla="*/ 305796 w 1940535"/>
              <a:gd name="connsiteY0" fmla="*/ 0 h 1953032"/>
              <a:gd name="connsiteX1" fmla="*/ 440227 w 1940535"/>
              <a:gd name="connsiteY1" fmla="*/ 501707 h 1953032"/>
              <a:gd name="connsiteX2" fmla="*/ 441057 w 1940535"/>
              <a:gd name="connsiteY2" fmla="*/ 501707 h 1953032"/>
              <a:gd name="connsiteX3" fmla="*/ 487118 w 1940535"/>
              <a:gd name="connsiteY3" fmla="*/ 674936 h 1953032"/>
              <a:gd name="connsiteX4" fmla="*/ 486644 w 1940535"/>
              <a:gd name="connsiteY4" fmla="*/ 674936 h 1953032"/>
              <a:gd name="connsiteX5" fmla="*/ 548427 w 1940535"/>
              <a:gd name="connsiteY5" fmla="*/ 905512 h 1953032"/>
              <a:gd name="connsiteX6" fmla="*/ 613777 w 1940535"/>
              <a:gd name="connsiteY6" fmla="*/ 1151288 h 1953032"/>
              <a:gd name="connsiteX7" fmla="*/ 616347 w 1940535"/>
              <a:gd name="connsiteY7" fmla="*/ 1151294 h 1953032"/>
              <a:gd name="connsiteX8" fmla="*/ 616347 w 1940535"/>
              <a:gd name="connsiteY8" fmla="*/ 1152129 h 1953032"/>
              <a:gd name="connsiteX9" fmla="*/ 963091 w 1940535"/>
              <a:gd name="connsiteY9" fmla="*/ 1152129 h 1953032"/>
              <a:gd name="connsiteX10" fmla="*/ 1602741 w 1940535"/>
              <a:gd name="connsiteY10" fmla="*/ 1153669 h 1953032"/>
              <a:gd name="connsiteX11" fmla="*/ 1796867 w 1940535"/>
              <a:gd name="connsiteY11" fmla="*/ 501707 h 1953032"/>
              <a:gd name="connsiteX12" fmla="*/ 1940535 w 1940535"/>
              <a:gd name="connsiteY12" fmla="*/ 613499 h 1953032"/>
              <a:gd name="connsiteX13" fmla="*/ 1742623 w 1940535"/>
              <a:gd name="connsiteY13" fmla="*/ 1265630 h 1953032"/>
              <a:gd name="connsiteX14" fmla="*/ 1636716 w 1940535"/>
              <a:gd name="connsiteY14" fmla="*/ 1322221 h 1953032"/>
              <a:gd name="connsiteX15" fmla="*/ 1635884 w 1940535"/>
              <a:gd name="connsiteY15" fmla="*/ 1321969 h 1953032"/>
              <a:gd name="connsiteX16" fmla="*/ 660016 w 1940535"/>
              <a:gd name="connsiteY16" fmla="*/ 1321969 h 1953032"/>
              <a:gd name="connsiteX17" fmla="*/ 700378 w 1940535"/>
              <a:gd name="connsiteY17" fmla="*/ 1472600 h 1953032"/>
              <a:gd name="connsiteX18" fmla="*/ 1678511 w 1940535"/>
              <a:gd name="connsiteY18" fmla="*/ 1472600 h 1953032"/>
              <a:gd name="connsiteX19" fmla="*/ 1678511 w 1940535"/>
              <a:gd name="connsiteY19" fmla="*/ 1640438 h 1953032"/>
              <a:gd name="connsiteX20" fmla="*/ 1758697 w 1940535"/>
              <a:gd name="connsiteY20" fmla="*/ 1783795 h 1953032"/>
              <a:gd name="connsiteX21" fmla="*/ 1589460 w 1940535"/>
              <a:gd name="connsiteY21" fmla="*/ 1953032 h 1953032"/>
              <a:gd name="connsiteX22" fmla="*/ 1420223 w 1940535"/>
              <a:gd name="connsiteY22" fmla="*/ 1783795 h 1953032"/>
              <a:gd name="connsiteX23" fmla="*/ 1491967 w 1940535"/>
              <a:gd name="connsiteY23" fmla="*/ 1645830 h 1953032"/>
              <a:gd name="connsiteX24" fmla="*/ 746794 w 1940535"/>
              <a:gd name="connsiteY24" fmla="*/ 1645830 h 1953032"/>
              <a:gd name="connsiteX25" fmla="*/ 747053 w 1940535"/>
              <a:gd name="connsiteY25" fmla="*/ 1646798 h 1953032"/>
              <a:gd name="connsiteX26" fmla="*/ 817625 w 1940535"/>
              <a:gd name="connsiteY26" fmla="*/ 1783795 h 1953032"/>
              <a:gd name="connsiteX27" fmla="*/ 648388 w 1940535"/>
              <a:gd name="connsiteY27" fmla="*/ 1953032 h 1953032"/>
              <a:gd name="connsiteX28" fmla="*/ 479151 w 1940535"/>
              <a:gd name="connsiteY28" fmla="*/ 1783795 h 1953032"/>
              <a:gd name="connsiteX29" fmla="*/ 565162 w 1940535"/>
              <a:gd name="connsiteY29" fmla="*/ 1637276 h 1953032"/>
              <a:gd name="connsiteX30" fmla="*/ 175355 w 1940535"/>
              <a:gd name="connsiteY30" fmla="*/ 182498 h 1953032"/>
              <a:gd name="connsiteX31" fmla="*/ 0 w 1940535"/>
              <a:gd name="connsiteY31" fmla="*/ 182498 h 1953032"/>
              <a:gd name="connsiteX32" fmla="*/ 0 w 1940535"/>
              <a:gd name="connsiteY32" fmla="*/ 9269 h 1953032"/>
              <a:gd name="connsiteX33" fmla="*/ 305796 w 1940535"/>
              <a:gd name="connsiteY33" fmla="*/ 0 h 1953032"/>
              <a:gd name="connsiteX0" fmla="*/ 305796 w 1946251"/>
              <a:gd name="connsiteY0" fmla="*/ 0 h 1953032"/>
              <a:gd name="connsiteX1" fmla="*/ 440227 w 1946251"/>
              <a:gd name="connsiteY1" fmla="*/ 501707 h 1953032"/>
              <a:gd name="connsiteX2" fmla="*/ 441057 w 1946251"/>
              <a:gd name="connsiteY2" fmla="*/ 501707 h 1953032"/>
              <a:gd name="connsiteX3" fmla="*/ 487118 w 1946251"/>
              <a:gd name="connsiteY3" fmla="*/ 674936 h 1953032"/>
              <a:gd name="connsiteX4" fmla="*/ 486644 w 1946251"/>
              <a:gd name="connsiteY4" fmla="*/ 674936 h 1953032"/>
              <a:gd name="connsiteX5" fmla="*/ 548427 w 1946251"/>
              <a:gd name="connsiteY5" fmla="*/ 905512 h 1953032"/>
              <a:gd name="connsiteX6" fmla="*/ 613777 w 1946251"/>
              <a:gd name="connsiteY6" fmla="*/ 1151288 h 1953032"/>
              <a:gd name="connsiteX7" fmla="*/ 616347 w 1946251"/>
              <a:gd name="connsiteY7" fmla="*/ 1151294 h 1953032"/>
              <a:gd name="connsiteX8" fmla="*/ 616347 w 1946251"/>
              <a:gd name="connsiteY8" fmla="*/ 1152129 h 1953032"/>
              <a:gd name="connsiteX9" fmla="*/ 963091 w 1946251"/>
              <a:gd name="connsiteY9" fmla="*/ 1152129 h 1953032"/>
              <a:gd name="connsiteX10" fmla="*/ 1602741 w 1946251"/>
              <a:gd name="connsiteY10" fmla="*/ 1153669 h 1953032"/>
              <a:gd name="connsiteX11" fmla="*/ 1796867 w 1946251"/>
              <a:gd name="connsiteY11" fmla="*/ 501707 h 1953032"/>
              <a:gd name="connsiteX12" fmla="*/ 1940535 w 1946251"/>
              <a:gd name="connsiteY12" fmla="*/ 613499 h 1953032"/>
              <a:gd name="connsiteX13" fmla="*/ 1742623 w 1946251"/>
              <a:gd name="connsiteY13" fmla="*/ 1265630 h 1953032"/>
              <a:gd name="connsiteX14" fmla="*/ 1636716 w 1946251"/>
              <a:gd name="connsiteY14" fmla="*/ 1322221 h 1953032"/>
              <a:gd name="connsiteX15" fmla="*/ 1635884 w 1946251"/>
              <a:gd name="connsiteY15" fmla="*/ 1321969 h 1953032"/>
              <a:gd name="connsiteX16" fmla="*/ 660016 w 1946251"/>
              <a:gd name="connsiteY16" fmla="*/ 1321969 h 1953032"/>
              <a:gd name="connsiteX17" fmla="*/ 700378 w 1946251"/>
              <a:gd name="connsiteY17" fmla="*/ 1472600 h 1953032"/>
              <a:gd name="connsiteX18" fmla="*/ 1678511 w 1946251"/>
              <a:gd name="connsiteY18" fmla="*/ 1472600 h 1953032"/>
              <a:gd name="connsiteX19" fmla="*/ 1678511 w 1946251"/>
              <a:gd name="connsiteY19" fmla="*/ 1640438 h 1953032"/>
              <a:gd name="connsiteX20" fmla="*/ 1758697 w 1946251"/>
              <a:gd name="connsiteY20" fmla="*/ 1783795 h 1953032"/>
              <a:gd name="connsiteX21" fmla="*/ 1589460 w 1946251"/>
              <a:gd name="connsiteY21" fmla="*/ 1953032 h 1953032"/>
              <a:gd name="connsiteX22" fmla="*/ 1420223 w 1946251"/>
              <a:gd name="connsiteY22" fmla="*/ 1783795 h 1953032"/>
              <a:gd name="connsiteX23" fmla="*/ 1491967 w 1946251"/>
              <a:gd name="connsiteY23" fmla="*/ 1645830 h 1953032"/>
              <a:gd name="connsiteX24" fmla="*/ 746794 w 1946251"/>
              <a:gd name="connsiteY24" fmla="*/ 1645830 h 1953032"/>
              <a:gd name="connsiteX25" fmla="*/ 747053 w 1946251"/>
              <a:gd name="connsiteY25" fmla="*/ 1646798 h 1953032"/>
              <a:gd name="connsiteX26" fmla="*/ 817625 w 1946251"/>
              <a:gd name="connsiteY26" fmla="*/ 1783795 h 1953032"/>
              <a:gd name="connsiteX27" fmla="*/ 648388 w 1946251"/>
              <a:gd name="connsiteY27" fmla="*/ 1953032 h 1953032"/>
              <a:gd name="connsiteX28" fmla="*/ 479151 w 1946251"/>
              <a:gd name="connsiteY28" fmla="*/ 1783795 h 1953032"/>
              <a:gd name="connsiteX29" fmla="*/ 565162 w 1946251"/>
              <a:gd name="connsiteY29" fmla="*/ 1637276 h 1953032"/>
              <a:gd name="connsiteX30" fmla="*/ 175355 w 1946251"/>
              <a:gd name="connsiteY30" fmla="*/ 182498 h 1953032"/>
              <a:gd name="connsiteX31" fmla="*/ 0 w 1946251"/>
              <a:gd name="connsiteY31" fmla="*/ 182498 h 1953032"/>
              <a:gd name="connsiteX32" fmla="*/ 0 w 1946251"/>
              <a:gd name="connsiteY32" fmla="*/ 9269 h 1953032"/>
              <a:gd name="connsiteX33" fmla="*/ 305796 w 1946251"/>
              <a:gd name="connsiteY33" fmla="*/ 0 h 1953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46251" h="1953032">
                <a:moveTo>
                  <a:pt x="305796" y="0"/>
                </a:moveTo>
                <a:lnTo>
                  <a:pt x="440227" y="501707"/>
                </a:lnTo>
                <a:lnTo>
                  <a:pt x="441057" y="501707"/>
                </a:lnTo>
                <a:lnTo>
                  <a:pt x="487118" y="674936"/>
                </a:lnTo>
                <a:lnTo>
                  <a:pt x="486644" y="674936"/>
                </a:lnTo>
                <a:lnTo>
                  <a:pt x="548427" y="905512"/>
                </a:lnTo>
                <a:lnTo>
                  <a:pt x="613777" y="1151288"/>
                </a:lnTo>
                <a:lnTo>
                  <a:pt x="616347" y="1151294"/>
                </a:lnTo>
                <a:lnTo>
                  <a:pt x="616347" y="1152129"/>
                </a:lnTo>
                <a:lnTo>
                  <a:pt x="963091" y="1152129"/>
                </a:lnTo>
                <a:lnTo>
                  <a:pt x="1602741" y="1153669"/>
                </a:lnTo>
                <a:lnTo>
                  <a:pt x="1796867" y="501707"/>
                </a:lnTo>
                <a:cubicBezTo>
                  <a:pt x="1879925" y="426429"/>
                  <a:pt x="1970018" y="548099"/>
                  <a:pt x="1940535" y="613499"/>
                </a:cubicBezTo>
                <a:lnTo>
                  <a:pt x="1742623" y="1265630"/>
                </a:lnTo>
                <a:cubicBezTo>
                  <a:pt x="1729005" y="1310503"/>
                  <a:pt x="1681589" y="1335840"/>
                  <a:pt x="1636716" y="1322221"/>
                </a:cubicBezTo>
                <a:lnTo>
                  <a:pt x="1635884" y="1321969"/>
                </a:lnTo>
                <a:lnTo>
                  <a:pt x="660016" y="1321969"/>
                </a:lnTo>
                <a:lnTo>
                  <a:pt x="700378" y="1472600"/>
                </a:lnTo>
                <a:lnTo>
                  <a:pt x="1678511" y="1472600"/>
                </a:lnTo>
                <a:lnTo>
                  <a:pt x="1678511" y="1640438"/>
                </a:lnTo>
                <a:cubicBezTo>
                  <a:pt x="1726758" y="1669888"/>
                  <a:pt x="1758697" y="1723112"/>
                  <a:pt x="1758697" y="1783795"/>
                </a:cubicBezTo>
                <a:cubicBezTo>
                  <a:pt x="1758697" y="1877262"/>
                  <a:pt x="1682927" y="1953032"/>
                  <a:pt x="1589460" y="1953032"/>
                </a:cubicBezTo>
                <a:cubicBezTo>
                  <a:pt x="1495993" y="1953032"/>
                  <a:pt x="1420223" y="1877262"/>
                  <a:pt x="1420223" y="1783795"/>
                </a:cubicBezTo>
                <a:cubicBezTo>
                  <a:pt x="1420223" y="1726710"/>
                  <a:pt x="1448488" y="1676225"/>
                  <a:pt x="1491967" y="1645830"/>
                </a:cubicBezTo>
                <a:lnTo>
                  <a:pt x="746794" y="1645830"/>
                </a:lnTo>
                <a:cubicBezTo>
                  <a:pt x="746880" y="1646153"/>
                  <a:pt x="746967" y="1646475"/>
                  <a:pt x="747053" y="1646798"/>
                </a:cubicBezTo>
                <a:cubicBezTo>
                  <a:pt x="789898" y="1677191"/>
                  <a:pt x="817625" y="1727255"/>
                  <a:pt x="817625" y="1783795"/>
                </a:cubicBezTo>
                <a:cubicBezTo>
                  <a:pt x="817625" y="1877262"/>
                  <a:pt x="741855" y="1953032"/>
                  <a:pt x="648388" y="1953032"/>
                </a:cubicBezTo>
                <a:cubicBezTo>
                  <a:pt x="554921" y="1953032"/>
                  <a:pt x="479151" y="1877262"/>
                  <a:pt x="479151" y="1783795"/>
                </a:cubicBezTo>
                <a:cubicBezTo>
                  <a:pt x="479151" y="1720736"/>
                  <a:pt x="513641" y="1665730"/>
                  <a:pt x="565162" y="1637276"/>
                </a:cubicBezTo>
                <a:lnTo>
                  <a:pt x="175355" y="182498"/>
                </a:lnTo>
                <a:lnTo>
                  <a:pt x="0" y="182498"/>
                </a:lnTo>
                <a:lnTo>
                  <a:pt x="0" y="9269"/>
                </a:lnTo>
                <a:lnTo>
                  <a:pt x="30579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xmlns="" id="{D2FE2AF3-0140-4C9D-A158-51576B45B158}"/>
              </a:ext>
            </a:extLst>
          </p:cNvPr>
          <p:cNvSpPr/>
          <p:nvPr/>
        </p:nvSpPr>
        <p:spPr>
          <a:xfrm>
            <a:off x="1184059" y="1887673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7">
            <a:extLst>
              <a:ext uri="{FF2B5EF4-FFF2-40B4-BE49-F238E27FC236}">
                <a16:creationId xmlns:a16="http://schemas.microsoft.com/office/drawing/2014/main" xmlns="" id="{012B4ADB-7A9E-4074-8CC0-5C493B79C69B}"/>
              </a:ext>
            </a:extLst>
          </p:cNvPr>
          <p:cNvSpPr/>
          <p:nvPr/>
        </p:nvSpPr>
        <p:spPr>
          <a:xfrm>
            <a:off x="1890943" y="2125894"/>
            <a:ext cx="648072" cy="648072"/>
          </a:xfrm>
          <a:prstGeom prst="ellipse">
            <a:avLst/>
          </a:prstGeom>
          <a:solidFill>
            <a:schemeClr val="accent2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xmlns="" id="{F929913A-AE05-492C-B13B-645E6A2E1EE9}"/>
              </a:ext>
            </a:extLst>
          </p:cNvPr>
          <p:cNvSpPr/>
          <p:nvPr/>
        </p:nvSpPr>
        <p:spPr>
          <a:xfrm>
            <a:off x="1376063" y="2596894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9">
            <a:extLst>
              <a:ext uri="{FF2B5EF4-FFF2-40B4-BE49-F238E27FC236}">
                <a16:creationId xmlns:a16="http://schemas.microsoft.com/office/drawing/2014/main" xmlns="" id="{EFB9397C-712C-42E0-8617-00648237DA71}"/>
              </a:ext>
            </a:extLst>
          </p:cNvPr>
          <p:cNvSpPr/>
          <p:nvPr/>
        </p:nvSpPr>
        <p:spPr>
          <a:xfrm>
            <a:off x="1773763" y="1411969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35AA31-96AF-4B2A-B77F-71CC1F5AA02D}"/>
              </a:ext>
            </a:extLst>
          </p:cNvPr>
          <p:cNvSpPr/>
          <p:nvPr/>
        </p:nvSpPr>
        <p:spPr>
          <a:xfrm>
            <a:off x="1538772" y="2769913"/>
            <a:ext cx="322655" cy="3020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6">
            <a:extLst>
              <a:ext uri="{FF2B5EF4-FFF2-40B4-BE49-F238E27FC236}">
                <a16:creationId xmlns:a16="http://schemas.microsoft.com/office/drawing/2014/main" xmlns="" id="{DF74E2BD-9F01-4308-91F0-4C5865ECAF0F}"/>
              </a:ext>
            </a:extLst>
          </p:cNvPr>
          <p:cNvSpPr/>
          <p:nvPr/>
        </p:nvSpPr>
        <p:spPr>
          <a:xfrm rot="2700000">
            <a:off x="2092755" y="2230806"/>
            <a:ext cx="244448" cy="43824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arallelogram 15">
            <a:extLst>
              <a:ext uri="{FF2B5EF4-FFF2-40B4-BE49-F238E27FC236}">
                <a16:creationId xmlns:a16="http://schemas.microsoft.com/office/drawing/2014/main" xmlns="" id="{296B1EA3-744A-4CA4-8A5B-AB908CE84484}"/>
              </a:ext>
            </a:extLst>
          </p:cNvPr>
          <p:cNvSpPr/>
          <p:nvPr/>
        </p:nvSpPr>
        <p:spPr>
          <a:xfrm rot="16200000">
            <a:off x="1330718" y="2019706"/>
            <a:ext cx="354753" cy="384007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ound Same Side Corner Rectangle 6">
            <a:extLst>
              <a:ext uri="{FF2B5EF4-FFF2-40B4-BE49-F238E27FC236}">
                <a16:creationId xmlns:a16="http://schemas.microsoft.com/office/drawing/2014/main" xmlns="" id="{53FD5E07-2446-4023-8DB7-FF43BD4E2D83}"/>
              </a:ext>
            </a:extLst>
          </p:cNvPr>
          <p:cNvSpPr>
            <a:spLocks noChangeAspect="1"/>
          </p:cNvSpPr>
          <p:nvPr/>
        </p:nvSpPr>
        <p:spPr>
          <a:xfrm rot="2700000">
            <a:off x="2043077" y="1516618"/>
            <a:ext cx="109444" cy="438775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4" name="Group 20">
            <a:extLst>
              <a:ext uri="{FF2B5EF4-FFF2-40B4-BE49-F238E27FC236}">
                <a16:creationId xmlns:a16="http://schemas.microsoft.com/office/drawing/2014/main" xmlns="" id="{4C0BF056-023B-4FBC-87BD-2794710FEF5B}"/>
              </a:ext>
            </a:extLst>
          </p:cNvPr>
          <p:cNvGrpSpPr/>
          <p:nvPr/>
        </p:nvGrpSpPr>
        <p:grpSpPr>
          <a:xfrm>
            <a:off x="3334747" y="1647552"/>
            <a:ext cx="1908608" cy="2411434"/>
            <a:chOff x="863771" y="1459893"/>
            <a:chExt cx="1908608" cy="2411434"/>
          </a:xfrm>
          <a:solidFill>
            <a:schemeClr val="tx1">
              <a:lumMod val="75000"/>
              <a:lumOff val="25000"/>
            </a:schemeClr>
          </a:solidFill>
        </p:grpSpPr>
        <p:grpSp>
          <p:nvGrpSpPr>
            <p:cNvPr id="15" name="Group 4">
              <a:extLst>
                <a:ext uri="{FF2B5EF4-FFF2-40B4-BE49-F238E27FC236}">
                  <a16:creationId xmlns:a16="http://schemas.microsoft.com/office/drawing/2014/main" xmlns="" id="{895DB28E-DF39-49D8-ADFB-B65644C82816}"/>
                </a:ext>
              </a:extLst>
            </p:cNvPr>
            <p:cNvGrpSpPr/>
            <p:nvPr/>
          </p:nvGrpSpPr>
          <p:grpSpPr>
            <a:xfrm>
              <a:off x="863771" y="1459893"/>
              <a:ext cx="1908608" cy="2411434"/>
              <a:chOff x="1407747" y="409495"/>
              <a:chExt cx="4964453" cy="6272345"/>
            </a:xfrm>
            <a:grpFill/>
          </p:grpSpPr>
          <p:sp>
            <p:nvSpPr>
              <p:cNvPr id="20" name="Donut 5">
                <a:extLst>
                  <a:ext uri="{FF2B5EF4-FFF2-40B4-BE49-F238E27FC236}">
                    <a16:creationId xmlns:a16="http://schemas.microsoft.com/office/drawing/2014/main" xmlns="" id="{ED2DD4AD-FC96-4EEF-BA54-A5EC28F93115}"/>
                  </a:ext>
                </a:extLst>
              </p:cNvPr>
              <p:cNvSpPr/>
              <p:nvPr/>
            </p:nvSpPr>
            <p:spPr>
              <a:xfrm>
                <a:off x="1407747" y="1717391"/>
                <a:ext cx="4964453" cy="4964449"/>
              </a:xfrm>
              <a:prstGeom prst="donut">
                <a:avLst>
                  <a:gd name="adj" fmla="val 926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1" name="Group 6">
                <a:extLst>
                  <a:ext uri="{FF2B5EF4-FFF2-40B4-BE49-F238E27FC236}">
                    <a16:creationId xmlns:a16="http://schemas.microsoft.com/office/drawing/2014/main" xmlns="" id="{B6802705-52AE-4681-82A5-75C2B489112C}"/>
                  </a:ext>
                </a:extLst>
              </p:cNvPr>
              <p:cNvGrpSpPr/>
              <p:nvPr/>
            </p:nvGrpSpPr>
            <p:grpSpPr>
              <a:xfrm rot="19457521">
                <a:off x="1961641" y="1354645"/>
                <a:ext cx="727496" cy="900126"/>
                <a:chOff x="4247964" y="1189551"/>
                <a:chExt cx="288032" cy="356380"/>
              </a:xfrm>
              <a:grpFill/>
            </p:grpSpPr>
            <p:sp>
              <p:nvSpPr>
                <p:cNvPr id="28" name="Rectangle 14">
                  <a:extLst>
                    <a:ext uri="{FF2B5EF4-FFF2-40B4-BE49-F238E27FC236}">
                      <a16:creationId xmlns:a16="http://schemas.microsoft.com/office/drawing/2014/main" xmlns="" id="{F03AC8A4-B591-489D-ADAC-8104114E3F82}"/>
                    </a:ext>
                  </a:extLst>
                </p:cNvPr>
                <p:cNvSpPr/>
                <p:nvPr/>
              </p:nvSpPr>
              <p:spPr>
                <a:xfrm>
                  <a:off x="4301980" y="1401620"/>
                  <a:ext cx="180000" cy="1443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9" name="Rounded Rectangle 15">
                  <a:extLst>
                    <a:ext uri="{FF2B5EF4-FFF2-40B4-BE49-F238E27FC236}">
                      <a16:creationId xmlns:a16="http://schemas.microsoft.com/office/drawing/2014/main" xmlns="" id="{757692A5-455A-4CD8-8F9D-00B8D6318BBD}"/>
                    </a:ext>
                  </a:extLst>
                </p:cNvPr>
                <p:cNvSpPr/>
                <p:nvPr/>
              </p:nvSpPr>
              <p:spPr>
                <a:xfrm>
                  <a:off x="4247964" y="1189551"/>
                  <a:ext cx="288032" cy="216024"/>
                </a:xfrm>
                <a:prstGeom prst="roundRect">
                  <a:avLst>
                    <a:gd name="adj" fmla="val 2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2" name="Group 7">
                <a:extLst>
                  <a:ext uri="{FF2B5EF4-FFF2-40B4-BE49-F238E27FC236}">
                    <a16:creationId xmlns:a16="http://schemas.microsoft.com/office/drawing/2014/main" xmlns="" id="{DF6D7B53-8725-466C-9DAB-0F4B1BB74586}"/>
                  </a:ext>
                </a:extLst>
              </p:cNvPr>
              <p:cNvGrpSpPr/>
              <p:nvPr/>
            </p:nvGrpSpPr>
            <p:grpSpPr>
              <a:xfrm rot="2160000">
                <a:off x="5200017" y="1372424"/>
                <a:ext cx="727496" cy="900126"/>
                <a:chOff x="4247964" y="1189551"/>
                <a:chExt cx="288032" cy="356380"/>
              </a:xfrm>
              <a:grpFill/>
            </p:grpSpPr>
            <p:sp>
              <p:nvSpPr>
                <p:cNvPr id="26" name="Rectangle 12">
                  <a:extLst>
                    <a:ext uri="{FF2B5EF4-FFF2-40B4-BE49-F238E27FC236}">
                      <a16:creationId xmlns:a16="http://schemas.microsoft.com/office/drawing/2014/main" xmlns="" id="{F3111662-9B99-42E5-A51A-A7BD0EEB56ED}"/>
                    </a:ext>
                  </a:extLst>
                </p:cNvPr>
                <p:cNvSpPr/>
                <p:nvPr/>
              </p:nvSpPr>
              <p:spPr>
                <a:xfrm>
                  <a:off x="4301980" y="1401620"/>
                  <a:ext cx="180000" cy="1443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Rounded Rectangle 13">
                  <a:extLst>
                    <a:ext uri="{FF2B5EF4-FFF2-40B4-BE49-F238E27FC236}">
                      <a16:creationId xmlns:a16="http://schemas.microsoft.com/office/drawing/2014/main" xmlns="" id="{642F02F3-42AD-4C0C-8B69-26D154DF097E}"/>
                    </a:ext>
                  </a:extLst>
                </p:cNvPr>
                <p:cNvSpPr/>
                <p:nvPr/>
              </p:nvSpPr>
              <p:spPr>
                <a:xfrm>
                  <a:off x="4247964" y="1189551"/>
                  <a:ext cx="288032" cy="216024"/>
                </a:xfrm>
                <a:prstGeom prst="roundRect">
                  <a:avLst>
                    <a:gd name="adj" fmla="val 2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23" name="Group 8">
                <a:extLst>
                  <a:ext uri="{FF2B5EF4-FFF2-40B4-BE49-F238E27FC236}">
                    <a16:creationId xmlns:a16="http://schemas.microsoft.com/office/drawing/2014/main" xmlns="" id="{7AF34BFF-A15C-421B-ACC1-BDAA268E7524}"/>
                  </a:ext>
                </a:extLst>
              </p:cNvPr>
              <p:cNvGrpSpPr/>
              <p:nvPr/>
            </p:nvGrpSpPr>
            <p:grpSpPr>
              <a:xfrm>
                <a:off x="3343325" y="409495"/>
                <a:ext cx="1048423" cy="1564742"/>
                <a:chOff x="4241800" y="1250226"/>
                <a:chExt cx="288032" cy="429880"/>
              </a:xfrm>
              <a:grpFill/>
            </p:grpSpPr>
            <p:sp>
              <p:nvSpPr>
                <p:cNvPr id="24" name="Rectangle 10">
                  <a:extLst>
                    <a:ext uri="{FF2B5EF4-FFF2-40B4-BE49-F238E27FC236}">
                      <a16:creationId xmlns:a16="http://schemas.microsoft.com/office/drawing/2014/main" xmlns="" id="{140A1B67-AD30-4D03-BD1C-BD46B8EE7497}"/>
                    </a:ext>
                  </a:extLst>
                </p:cNvPr>
                <p:cNvSpPr/>
                <p:nvPr/>
              </p:nvSpPr>
              <p:spPr>
                <a:xfrm>
                  <a:off x="4301980" y="1462295"/>
                  <a:ext cx="180000" cy="217811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" name="Rounded Rectangle 11">
                  <a:extLst>
                    <a:ext uri="{FF2B5EF4-FFF2-40B4-BE49-F238E27FC236}">
                      <a16:creationId xmlns:a16="http://schemas.microsoft.com/office/drawing/2014/main" xmlns="" id="{DE5E5944-3C99-4C84-BC7D-9526BCF879E5}"/>
                    </a:ext>
                  </a:extLst>
                </p:cNvPr>
                <p:cNvSpPr/>
                <p:nvPr/>
              </p:nvSpPr>
              <p:spPr>
                <a:xfrm>
                  <a:off x="4241800" y="1250226"/>
                  <a:ext cx="288032" cy="216024"/>
                </a:xfrm>
                <a:prstGeom prst="roundRect">
                  <a:avLst>
                    <a:gd name="adj" fmla="val 22685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6" name="Flowchart: Delay 16">
              <a:extLst>
                <a:ext uri="{FF2B5EF4-FFF2-40B4-BE49-F238E27FC236}">
                  <a16:creationId xmlns:a16="http://schemas.microsoft.com/office/drawing/2014/main" xmlns="" id="{00DBDE76-E7A9-42AA-9244-E31F82DF09BB}"/>
                </a:ext>
              </a:extLst>
            </p:cNvPr>
            <p:cNvSpPr/>
            <p:nvPr/>
          </p:nvSpPr>
          <p:spPr>
            <a:xfrm>
              <a:off x="1002019" y="2879998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Flowchart: Delay 17">
              <a:extLst>
                <a:ext uri="{FF2B5EF4-FFF2-40B4-BE49-F238E27FC236}">
                  <a16:creationId xmlns:a16="http://schemas.microsoft.com/office/drawing/2014/main" xmlns="" id="{73CA74A1-4E5C-48F8-B23E-DE5F7F4C5E88}"/>
                </a:ext>
              </a:extLst>
            </p:cNvPr>
            <p:cNvSpPr/>
            <p:nvPr/>
          </p:nvSpPr>
          <p:spPr>
            <a:xfrm rot="5400000">
              <a:off x="1710075" y="2133045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Flowchart: Delay 18">
              <a:extLst>
                <a:ext uri="{FF2B5EF4-FFF2-40B4-BE49-F238E27FC236}">
                  <a16:creationId xmlns:a16="http://schemas.microsoft.com/office/drawing/2014/main" xmlns="" id="{6C1576D0-CE76-4526-A8E2-8FD6E42FE9D8}"/>
                </a:ext>
              </a:extLst>
            </p:cNvPr>
            <p:cNvSpPr/>
            <p:nvPr/>
          </p:nvSpPr>
          <p:spPr>
            <a:xfrm rot="10800000">
              <a:off x="2418131" y="2868354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" name="Flowchart: Delay 19">
              <a:extLst>
                <a:ext uri="{FF2B5EF4-FFF2-40B4-BE49-F238E27FC236}">
                  <a16:creationId xmlns:a16="http://schemas.microsoft.com/office/drawing/2014/main" xmlns="" id="{BED4259A-FF46-4E3C-8C00-972E8C10896B}"/>
                </a:ext>
              </a:extLst>
            </p:cNvPr>
            <p:cNvSpPr/>
            <p:nvPr/>
          </p:nvSpPr>
          <p:spPr>
            <a:xfrm rot="16200000">
              <a:off x="1710077" y="3525854"/>
              <a:ext cx="216000" cy="18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0" name="Group 24">
            <a:extLst>
              <a:ext uri="{FF2B5EF4-FFF2-40B4-BE49-F238E27FC236}">
                <a16:creationId xmlns:a16="http://schemas.microsoft.com/office/drawing/2014/main" xmlns="" id="{5FCC5190-1013-4086-9826-D125BD8C09EC}"/>
              </a:ext>
            </a:extLst>
          </p:cNvPr>
          <p:cNvGrpSpPr/>
          <p:nvPr/>
        </p:nvGrpSpPr>
        <p:grpSpPr>
          <a:xfrm>
            <a:off x="4217045" y="2588599"/>
            <a:ext cx="576008" cy="629422"/>
            <a:chOff x="1746069" y="2400940"/>
            <a:chExt cx="576008" cy="6294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" name="Rectangle 21">
              <a:extLst>
                <a:ext uri="{FF2B5EF4-FFF2-40B4-BE49-F238E27FC236}">
                  <a16:creationId xmlns:a16="http://schemas.microsoft.com/office/drawing/2014/main" xmlns="" id="{CB206240-D253-4C26-B351-AFB4B57BA001}"/>
                </a:ext>
              </a:extLst>
            </p:cNvPr>
            <p:cNvSpPr/>
            <p:nvPr/>
          </p:nvSpPr>
          <p:spPr>
            <a:xfrm>
              <a:off x="1782077" y="2400940"/>
              <a:ext cx="7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" name="Rectangle 22">
              <a:extLst>
                <a:ext uri="{FF2B5EF4-FFF2-40B4-BE49-F238E27FC236}">
                  <a16:creationId xmlns:a16="http://schemas.microsoft.com/office/drawing/2014/main" xmlns="" id="{18AA6C8B-1279-46CC-A232-791F8E5657E3}"/>
                </a:ext>
              </a:extLst>
            </p:cNvPr>
            <p:cNvSpPr/>
            <p:nvPr/>
          </p:nvSpPr>
          <p:spPr>
            <a:xfrm rot="5400000">
              <a:off x="2016077" y="2688354"/>
              <a:ext cx="72000" cy="54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3" name="Oval 23">
              <a:extLst>
                <a:ext uri="{FF2B5EF4-FFF2-40B4-BE49-F238E27FC236}">
                  <a16:creationId xmlns:a16="http://schemas.microsoft.com/office/drawing/2014/main" xmlns="" id="{4A9F45C3-35B5-4FA2-A49F-C28A1698B800}"/>
                </a:ext>
              </a:extLst>
            </p:cNvPr>
            <p:cNvSpPr/>
            <p:nvPr/>
          </p:nvSpPr>
          <p:spPr>
            <a:xfrm>
              <a:off x="1746069" y="2886346"/>
              <a:ext cx="144016" cy="1440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Group 11">
            <a:extLst>
              <a:ext uri="{FF2B5EF4-FFF2-40B4-BE49-F238E27FC236}">
                <a16:creationId xmlns:a16="http://schemas.microsoft.com/office/drawing/2014/main" xmlns="" id="{C7A984BB-ADAB-4EEC-A0A1-1941379A82A0}"/>
              </a:ext>
            </a:extLst>
          </p:cNvPr>
          <p:cNvGrpSpPr/>
          <p:nvPr/>
        </p:nvGrpSpPr>
        <p:grpSpPr>
          <a:xfrm>
            <a:off x="5994823" y="1518146"/>
            <a:ext cx="2912276" cy="2503533"/>
            <a:chOff x="3995936" y="1131590"/>
            <a:chExt cx="3780122" cy="3249575"/>
          </a:xfrm>
        </p:grpSpPr>
        <p:sp>
          <p:nvSpPr>
            <p:cNvPr id="35" name="Diamond 5">
              <a:extLst>
                <a:ext uri="{FF2B5EF4-FFF2-40B4-BE49-F238E27FC236}">
                  <a16:creationId xmlns:a16="http://schemas.microsoft.com/office/drawing/2014/main" xmlns="" id="{F02BD426-2A79-414C-AF1A-A4E534FB7378}"/>
                </a:ext>
              </a:extLst>
            </p:cNvPr>
            <p:cNvSpPr/>
            <p:nvPr/>
          </p:nvSpPr>
          <p:spPr>
            <a:xfrm>
              <a:off x="3995936" y="1131590"/>
              <a:ext cx="3240001" cy="3249575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Rectangle 1">
              <a:extLst>
                <a:ext uri="{FF2B5EF4-FFF2-40B4-BE49-F238E27FC236}">
                  <a16:creationId xmlns:a16="http://schemas.microsoft.com/office/drawing/2014/main" xmlns="" id="{C1CE13D2-D0BE-4A55-B346-DBC5357D6BC4}"/>
                </a:ext>
              </a:extLst>
            </p:cNvPr>
            <p:cNvSpPr/>
            <p:nvPr/>
          </p:nvSpPr>
          <p:spPr>
            <a:xfrm>
              <a:off x="4319792" y="1419623"/>
              <a:ext cx="2592288" cy="1828721"/>
            </a:xfrm>
            <a:custGeom>
              <a:avLst/>
              <a:gdLst/>
              <a:ahLst/>
              <a:cxnLst/>
              <a:rect l="l" t="t" r="r" b="b"/>
              <a:pathLst>
                <a:path w="2592288" h="1828721">
                  <a:moveTo>
                    <a:pt x="0" y="0"/>
                  </a:moveTo>
                  <a:lnTo>
                    <a:pt x="2592288" y="0"/>
                  </a:lnTo>
                  <a:lnTo>
                    <a:pt x="2592288" y="980121"/>
                  </a:lnTo>
                  <a:lnTo>
                    <a:pt x="1302036" y="1828721"/>
                  </a:lnTo>
                  <a:lnTo>
                    <a:pt x="0" y="978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37" name="Freeform 14">
              <a:extLst>
                <a:ext uri="{FF2B5EF4-FFF2-40B4-BE49-F238E27FC236}">
                  <a16:creationId xmlns:a16="http://schemas.microsoft.com/office/drawing/2014/main" xmlns="" id="{5DE89735-50CB-43CE-A256-EA13ECBAB403}"/>
                </a:ext>
              </a:extLst>
            </p:cNvPr>
            <p:cNvSpPr/>
            <p:nvPr/>
          </p:nvSpPr>
          <p:spPr>
            <a:xfrm>
              <a:off x="4820717" y="1550822"/>
              <a:ext cx="2955341" cy="1163117"/>
            </a:xfrm>
            <a:custGeom>
              <a:avLst/>
              <a:gdLst>
                <a:gd name="connsiteX0" fmla="*/ 0 w 2955341"/>
                <a:gd name="connsiteY0" fmla="*/ 1163117 h 1163117"/>
                <a:gd name="connsiteX1" fmla="*/ 577901 w 2955341"/>
                <a:gd name="connsiteY1" fmla="*/ 833933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506931 w 2955341"/>
                <a:gd name="connsiteY4" fmla="*/ 811988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  <a:gd name="connsiteX0" fmla="*/ 0 w 2955341"/>
                <a:gd name="connsiteY0" fmla="*/ 1163117 h 1163117"/>
                <a:gd name="connsiteX1" fmla="*/ 351130 w 2955341"/>
                <a:gd name="connsiteY1" fmla="*/ 716890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506931 w 2955341"/>
                <a:gd name="connsiteY4" fmla="*/ 811988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  <a:gd name="connsiteX0" fmla="*/ 0 w 2955341"/>
                <a:gd name="connsiteY0" fmla="*/ 1163117 h 1163117"/>
                <a:gd name="connsiteX1" fmla="*/ 351130 w 2955341"/>
                <a:gd name="connsiteY1" fmla="*/ 716890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704441 w 2955341"/>
                <a:gd name="connsiteY4" fmla="*/ 702260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  <a:gd name="connsiteX0" fmla="*/ 0 w 2955341"/>
                <a:gd name="connsiteY0" fmla="*/ 1163117 h 1163117"/>
                <a:gd name="connsiteX1" fmla="*/ 351130 w 2955341"/>
                <a:gd name="connsiteY1" fmla="*/ 716890 h 1163117"/>
                <a:gd name="connsiteX2" fmla="*/ 746150 w 2955341"/>
                <a:gd name="connsiteY2" fmla="*/ 1163117 h 1163117"/>
                <a:gd name="connsiteX3" fmla="*/ 1170432 w 2955341"/>
                <a:gd name="connsiteY3" fmla="*/ 409652 h 1163117"/>
                <a:gd name="connsiteX4" fmla="*/ 1704441 w 2955341"/>
                <a:gd name="connsiteY4" fmla="*/ 833934 h 1163117"/>
                <a:gd name="connsiteX5" fmla="*/ 2955341 w 2955341"/>
                <a:gd name="connsiteY5" fmla="*/ 0 h 1163117"/>
                <a:gd name="connsiteX6" fmla="*/ 2955341 w 2955341"/>
                <a:gd name="connsiteY6" fmla="*/ 0 h 116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5341" h="1163117">
                  <a:moveTo>
                    <a:pt x="0" y="1163117"/>
                  </a:moveTo>
                  <a:lnTo>
                    <a:pt x="351130" y="716890"/>
                  </a:lnTo>
                  <a:lnTo>
                    <a:pt x="746150" y="1163117"/>
                  </a:lnTo>
                  <a:lnTo>
                    <a:pt x="1170432" y="409652"/>
                  </a:lnTo>
                  <a:lnTo>
                    <a:pt x="1704441" y="833934"/>
                  </a:lnTo>
                  <a:lnTo>
                    <a:pt x="2955341" y="0"/>
                  </a:lnTo>
                  <a:lnTo>
                    <a:pt x="2955341" y="0"/>
                  </a:lnTo>
                </a:path>
              </a:pathLst>
            </a:cu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15">
              <a:extLst>
                <a:ext uri="{FF2B5EF4-FFF2-40B4-BE49-F238E27FC236}">
                  <a16:creationId xmlns:a16="http://schemas.microsoft.com/office/drawing/2014/main" xmlns="" id="{A54C063E-8BD8-4FC3-A6E6-DA47BF0C205E}"/>
                </a:ext>
              </a:extLst>
            </p:cNvPr>
            <p:cNvSpPr/>
            <p:nvPr/>
          </p:nvSpPr>
          <p:spPr>
            <a:xfrm>
              <a:off x="5918207" y="1880840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Oval 16">
              <a:extLst>
                <a:ext uri="{FF2B5EF4-FFF2-40B4-BE49-F238E27FC236}">
                  <a16:creationId xmlns:a16="http://schemas.microsoft.com/office/drawing/2014/main" xmlns="" id="{B33E7D68-576B-4569-A855-1C9F16A109EF}"/>
                </a:ext>
              </a:extLst>
            </p:cNvPr>
            <p:cNvSpPr/>
            <p:nvPr/>
          </p:nvSpPr>
          <p:spPr>
            <a:xfrm>
              <a:off x="6430647" y="2268493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0" name="Oval 17">
              <a:extLst>
                <a:ext uri="{FF2B5EF4-FFF2-40B4-BE49-F238E27FC236}">
                  <a16:creationId xmlns:a16="http://schemas.microsoft.com/office/drawing/2014/main" xmlns="" id="{038800EE-EA5C-4C8F-876C-87032F3A0F37}"/>
                </a:ext>
              </a:extLst>
            </p:cNvPr>
            <p:cNvSpPr/>
            <p:nvPr/>
          </p:nvSpPr>
          <p:spPr>
            <a:xfrm>
              <a:off x="5452141" y="2570577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18">
              <a:extLst>
                <a:ext uri="{FF2B5EF4-FFF2-40B4-BE49-F238E27FC236}">
                  <a16:creationId xmlns:a16="http://schemas.microsoft.com/office/drawing/2014/main" xmlns="" id="{F3A92D3B-F54E-40F1-B899-0EAB3D9A93A7}"/>
                </a:ext>
              </a:extLst>
            </p:cNvPr>
            <p:cNvSpPr/>
            <p:nvPr/>
          </p:nvSpPr>
          <p:spPr>
            <a:xfrm>
              <a:off x="5076056" y="2178483"/>
              <a:ext cx="180020" cy="180020"/>
            </a:xfrm>
            <a:prstGeom prst="ellipse">
              <a:avLst/>
            </a:prstGeom>
            <a:solidFill>
              <a:schemeClr val="accent1"/>
            </a:solidFill>
            <a:ln w="63500">
              <a:solidFill>
                <a:schemeClr val="accent1">
                  <a:alpha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14031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A7D3F50-7C7F-4B7B-AD66-4AF0F623ACB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7FA4D718-682E-4C47-A0BA-1CFB5324E264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CA3CAFBB-5C5E-4783-ABAE-139465D72740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E9DFC8EB-F628-46F0-9BA5-33D9C1F239A4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xmlns="" id="{F03A98D2-CC17-4EF4-AC02-C3FBEE3B018D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xmlns="" id="{2C9C6C1A-78DA-493E-A91B-3CE48E9BF6B9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xmlns="" id="{CC950237-D8DB-4207-B4D4-BC3F54F0148C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xmlns="" id="{5A30BEC6-F7ED-4170-8E0D-50463F61C123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xmlns="" id="{42CE38A7-3E69-4A79-BAAB-C1D13634594E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xmlns="" id="{F732386C-DDFD-4AE5-91FC-B90100F105D8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xmlns="" id="{B8E77E71-0E11-4FD3-AB4E-198B6B763148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xmlns="" id="{C3A5B63C-7203-4CCC-A335-FFD9B8D43FA5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xmlns="" id="{49280AD8-80C3-4754-BE52-0AC864F0734F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xmlns="" id="{A1058161-6EF9-48D5-884F-E55B080B7EFB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xmlns="" id="{CF55182B-094C-4430-B2D2-C0CFC8C103F9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xmlns="" id="{E5CAE697-C0E3-46A8-9856-036E1AD499DD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xmlns="" id="{06EF6847-61D0-4A24-A760-3326F1200F2E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xmlns="" id="{8D2E23C8-F4AD-4411-A9E7-916707313F57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xmlns="" id="{4EAAF76E-D95D-4411-9AB2-DC02665054D9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xmlns="" id="{4732AB4F-80DD-4066-9B92-F3A4B1FC92CE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xmlns="" id="{ED82751A-DDB1-4EF4-A125-4B66DF984B42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xmlns="" id="{D468F8B7-E960-411A-8120-FC818A9A8E90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xmlns="" id="{616465FE-31D5-46B3-8D66-C6155E3E274B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xmlns="" id="{80D6E4D5-B68C-46C7-9459-F2AC1631336E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xmlns="" id="{775CFE3E-54A4-4890-B21E-322AB00A0C24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xmlns="" id="{DD48C991-7512-4001-9384-D42827A45C9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xmlns="" id="{CF6CB848-28DE-4284-A245-2B0EE7AA6E6A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xmlns="" id="{03B05442-1A33-499E-B2AD-AE56D68672F4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xmlns="" id="{56AF5972-D5DF-4EF5-9817-5980A80BFE96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xmlns="" id="{D166D114-A37B-466E-9FC8-645E402B838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xmlns="" id="{C64088A3-A60D-4215-8247-439E6508BFB9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xmlns="" id="{35E6FBBA-A055-447D-8851-6EEBBA06B82A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xmlns="" id="{F125DDA1-96B2-4136-8DC0-377CF5855CF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xmlns="" id="{232D5280-31B0-40CC-BE8B-55A8F922D87A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xmlns="" id="{95331052-EE53-4FA0-B7B4-51B667741E3B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xmlns="" id="{5C6099C7-939C-4B32-9E23-EDC6781DF373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xmlns="" id="{DB34C772-04D9-4B4A-9A98-FF6A1D1187DC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xmlns="" id="{0479B3A7-8FE2-45FE-B5DD-1C8EF770C20D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xmlns="" id="{ADF1AE2C-A7DB-4CA1-AE91-1FDAD21F6EA4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xmlns="" id="{00A54223-39B2-48A0-A175-DE8437684FAC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xmlns="" id="{E65E3C3C-9CDB-4C57-BAE5-43A42585F63F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xmlns="" id="{8B67137A-D857-4C28-A192-6258A1DD85CC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xmlns="" id="{394E9590-8BFD-4915-AE82-5081C4FAAA7F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xmlns="" id="{07A7B57A-EBCB-4BAD-A8F5-54438AEB372A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xmlns="" id="{7A6726E2-0C67-4A93-AB52-D8B40A88A92F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xmlns="" id="{EF3B4C31-C3C1-4E0E-97DF-AB3972CC31B7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xmlns="" id="{B6E9FC74-E666-43A8-A42C-686F3736E9AB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xmlns="" id="{3B8CB02B-39EA-4D10-B5F1-E2715228BA32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xmlns="" id="{F1A51E85-0C60-4F35-9C63-584740195ACF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xmlns="" id="{E41AD18E-183B-41CB-A398-67DE3D384BC3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xmlns="" id="{9D2BBFA3-1CF9-4300-98E5-63D06CAEB75E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xmlns="" id="{59A49EB1-D77F-451A-BA13-8CD0F84DF96B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xmlns="" id="{F5A5E9EB-F6D6-41A8-B1D3-52FEEC1FF4C7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xmlns="" id="{D90B12FC-00D1-4416-BC6D-225ABE801A86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xmlns="" id="{DADBFD22-8116-4ACD-A6DE-623CC60A8954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E0408E53-975C-406D-BFF7-F75A4841367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A412714-F1D6-43C7-82BB-66D3ACD97156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A57C1AA2-BF66-43E2-9462-8FDA8AB7B2ED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940ECB02-F028-43EE-926C-A14BA3820CD9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5" name="Isosceles Triangle 68">
            <a:extLst>
              <a:ext uri="{FF2B5EF4-FFF2-40B4-BE49-F238E27FC236}">
                <a16:creationId xmlns:a16="http://schemas.microsoft.com/office/drawing/2014/main" xmlns="" id="{2E09D103-F997-44F4-95C1-705AF36A135E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xmlns="" id="{96EA366A-B3E2-4E5C-B89E-411A4CF78B53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Isosceles Triangle 8">
            <a:extLst>
              <a:ext uri="{FF2B5EF4-FFF2-40B4-BE49-F238E27FC236}">
                <a16:creationId xmlns:a16="http://schemas.microsoft.com/office/drawing/2014/main" xmlns="" id="{2CCA9B60-D14D-4D7B-8813-D93F11BD24C9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Donut 8">
            <a:extLst>
              <a:ext uri="{FF2B5EF4-FFF2-40B4-BE49-F238E27FC236}">
                <a16:creationId xmlns:a16="http://schemas.microsoft.com/office/drawing/2014/main" xmlns="" id="{08928F7F-B805-48AF-B90D-1D2278E6504C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9" name="Freeform 18">
            <a:extLst>
              <a:ext uri="{FF2B5EF4-FFF2-40B4-BE49-F238E27FC236}">
                <a16:creationId xmlns:a16="http://schemas.microsoft.com/office/drawing/2014/main" xmlns="" id="{A6EDFD68-FD53-4429-826C-31F4CA534C90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Oval 7">
            <a:extLst>
              <a:ext uri="{FF2B5EF4-FFF2-40B4-BE49-F238E27FC236}">
                <a16:creationId xmlns:a16="http://schemas.microsoft.com/office/drawing/2014/main" xmlns="" id="{1DB6CA5E-7399-4EE9-8AE8-EF7E2D1F567F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20">
            <a:extLst>
              <a:ext uri="{FF2B5EF4-FFF2-40B4-BE49-F238E27FC236}">
                <a16:creationId xmlns:a16="http://schemas.microsoft.com/office/drawing/2014/main" xmlns="" id="{E215656F-7FA5-4000-9D7F-42C9AB5932CA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Rounded Rectangle 25">
            <a:extLst>
              <a:ext uri="{FF2B5EF4-FFF2-40B4-BE49-F238E27FC236}">
                <a16:creationId xmlns:a16="http://schemas.microsoft.com/office/drawing/2014/main" xmlns="" id="{B7F0C940-4CC7-4600-B1D0-FD688AA49E48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Block Arc 41">
            <a:extLst>
              <a:ext uri="{FF2B5EF4-FFF2-40B4-BE49-F238E27FC236}">
                <a16:creationId xmlns:a16="http://schemas.microsoft.com/office/drawing/2014/main" xmlns="" id="{BA91FE83-DB70-48FD-984C-0B9C5351D1FD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4" name="Round Same Side Corner Rectangle 11">
            <a:extLst>
              <a:ext uri="{FF2B5EF4-FFF2-40B4-BE49-F238E27FC236}">
                <a16:creationId xmlns:a16="http://schemas.microsoft.com/office/drawing/2014/main" xmlns="" id="{5D22BAFD-0FE9-4CD7-AE21-86F378F9F6A8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Donut 39">
            <a:extLst>
              <a:ext uri="{FF2B5EF4-FFF2-40B4-BE49-F238E27FC236}">
                <a16:creationId xmlns:a16="http://schemas.microsoft.com/office/drawing/2014/main" xmlns="" id="{5DDE4597-E984-41CC-A324-3D118D1FCB8A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25">
            <a:extLst>
              <a:ext uri="{FF2B5EF4-FFF2-40B4-BE49-F238E27FC236}">
                <a16:creationId xmlns:a16="http://schemas.microsoft.com/office/drawing/2014/main" xmlns="" id="{52653AAD-F59A-4C20-BF05-4A3FA890E738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Rectangle 36">
            <a:extLst>
              <a:ext uri="{FF2B5EF4-FFF2-40B4-BE49-F238E27FC236}">
                <a16:creationId xmlns:a16="http://schemas.microsoft.com/office/drawing/2014/main" xmlns="" id="{5A40A53A-D1ED-4B94-819D-D3B4497F5CD5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ounded Rectangle 27">
            <a:extLst>
              <a:ext uri="{FF2B5EF4-FFF2-40B4-BE49-F238E27FC236}">
                <a16:creationId xmlns:a16="http://schemas.microsoft.com/office/drawing/2014/main" xmlns="" id="{2690E3C5-6BB3-4EA9-BF7D-0188ED6B042A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9" name="Rounded Rectangle 7">
            <a:extLst>
              <a:ext uri="{FF2B5EF4-FFF2-40B4-BE49-F238E27FC236}">
                <a16:creationId xmlns:a16="http://schemas.microsoft.com/office/drawing/2014/main" xmlns="" id="{D6D9EAF8-2789-4A43-87F5-D38D584B0858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0" name="Chord 15">
            <a:extLst>
              <a:ext uri="{FF2B5EF4-FFF2-40B4-BE49-F238E27FC236}">
                <a16:creationId xmlns:a16="http://schemas.microsoft.com/office/drawing/2014/main" xmlns="" id="{CB7D95E0-92F5-4874-AC72-B756B1246E11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xmlns="" id="{F6E5035F-EDBE-4BB4-AB68-4C2F3F6F6B6D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2" name="Rounded Rectangle 6">
            <a:extLst>
              <a:ext uri="{FF2B5EF4-FFF2-40B4-BE49-F238E27FC236}">
                <a16:creationId xmlns:a16="http://schemas.microsoft.com/office/drawing/2014/main" xmlns="" id="{0C019A8D-A2D5-425C-A5A6-FFF81042F7CF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3" name="Rounded Rectangle 6">
            <a:extLst>
              <a:ext uri="{FF2B5EF4-FFF2-40B4-BE49-F238E27FC236}">
                <a16:creationId xmlns:a16="http://schemas.microsoft.com/office/drawing/2014/main" xmlns="" id="{2F1BF12C-D721-4ABC-B3EC-3C1291502AFB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xmlns="" id="{810B427C-E7D9-4D69-A5C9-45F61CF3AC0F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5" name="Rounded Rectangle 6">
            <a:extLst>
              <a:ext uri="{FF2B5EF4-FFF2-40B4-BE49-F238E27FC236}">
                <a16:creationId xmlns:a16="http://schemas.microsoft.com/office/drawing/2014/main" xmlns="" id="{290D43D6-3710-43E5-A905-1EE583664C69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Teardrop 6">
            <a:extLst>
              <a:ext uri="{FF2B5EF4-FFF2-40B4-BE49-F238E27FC236}">
                <a16:creationId xmlns:a16="http://schemas.microsoft.com/office/drawing/2014/main" xmlns="" id="{6BDA1558-D62F-4645-A840-39296F18384D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Donut 24">
            <a:extLst>
              <a:ext uri="{FF2B5EF4-FFF2-40B4-BE49-F238E27FC236}">
                <a16:creationId xmlns:a16="http://schemas.microsoft.com/office/drawing/2014/main" xmlns="" id="{ED10EBEC-7B60-4D2E-AD7A-960768C64F40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Chord 38">
            <a:extLst>
              <a:ext uri="{FF2B5EF4-FFF2-40B4-BE49-F238E27FC236}">
                <a16:creationId xmlns:a16="http://schemas.microsoft.com/office/drawing/2014/main" xmlns="" id="{652DC492-2B34-47C9-9333-125C48869247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Heart 38">
            <a:extLst>
              <a:ext uri="{FF2B5EF4-FFF2-40B4-BE49-F238E27FC236}">
                <a16:creationId xmlns:a16="http://schemas.microsoft.com/office/drawing/2014/main" xmlns="" id="{D446E95D-4C00-48F6-ABF8-049CAAEC1A62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Round Same Side Corner Rectangle 19">
            <a:extLst>
              <a:ext uri="{FF2B5EF4-FFF2-40B4-BE49-F238E27FC236}">
                <a16:creationId xmlns:a16="http://schemas.microsoft.com/office/drawing/2014/main" xmlns="" id="{A17A510A-484B-446B-B582-4F492A963F94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Rectangle 23">
            <a:extLst>
              <a:ext uri="{FF2B5EF4-FFF2-40B4-BE49-F238E27FC236}">
                <a16:creationId xmlns:a16="http://schemas.microsoft.com/office/drawing/2014/main" xmlns="" id="{D3CB9736-964B-4BFD-8E73-11D89C532D0D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Oval 31">
            <a:extLst>
              <a:ext uri="{FF2B5EF4-FFF2-40B4-BE49-F238E27FC236}">
                <a16:creationId xmlns:a16="http://schemas.microsoft.com/office/drawing/2014/main" xmlns="" id="{20E2DA62-8D65-4694-B9C5-24E7AC576C71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Rectangle 23">
            <a:extLst>
              <a:ext uri="{FF2B5EF4-FFF2-40B4-BE49-F238E27FC236}">
                <a16:creationId xmlns:a16="http://schemas.microsoft.com/office/drawing/2014/main" xmlns="" id="{7ECDEDF7-0169-4B3B-A3EE-94C06306A237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1">
            <a:extLst>
              <a:ext uri="{FF2B5EF4-FFF2-40B4-BE49-F238E27FC236}">
                <a16:creationId xmlns:a16="http://schemas.microsoft.com/office/drawing/2014/main" xmlns="" id="{0668F18E-A41F-4BAD-B91F-F7FE969664B3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Teardrop 17">
            <a:extLst>
              <a:ext uri="{FF2B5EF4-FFF2-40B4-BE49-F238E27FC236}">
                <a16:creationId xmlns:a16="http://schemas.microsoft.com/office/drawing/2014/main" xmlns="" id="{DA225075-E074-440F-91B9-5112C66D29BF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ectangle 23">
            <a:extLst>
              <a:ext uri="{FF2B5EF4-FFF2-40B4-BE49-F238E27FC236}">
                <a16:creationId xmlns:a16="http://schemas.microsoft.com/office/drawing/2014/main" xmlns="" id="{37037ED0-D809-43B4-B8C3-1B65826C2F72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Round Same Side Corner Rectangle 8">
            <a:extLst>
              <a:ext uri="{FF2B5EF4-FFF2-40B4-BE49-F238E27FC236}">
                <a16:creationId xmlns:a16="http://schemas.microsoft.com/office/drawing/2014/main" xmlns="" id="{45DD27D2-F062-4869-8095-2AFCF2B602C0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 Same Side Corner Rectangle 20">
            <a:extLst>
              <a:ext uri="{FF2B5EF4-FFF2-40B4-BE49-F238E27FC236}">
                <a16:creationId xmlns:a16="http://schemas.microsoft.com/office/drawing/2014/main" xmlns="" id="{F7A96464-D1F5-4E4C-997B-121C1D99A3B9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Donut 87">
            <a:extLst>
              <a:ext uri="{FF2B5EF4-FFF2-40B4-BE49-F238E27FC236}">
                <a16:creationId xmlns:a16="http://schemas.microsoft.com/office/drawing/2014/main" xmlns="" id="{F2D0468B-7A23-4661-B7DC-6106AA793302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0" name="Donut 90">
            <a:extLst>
              <a:ext uri="{FF2B5EF4-FFF2-40B4-BE49-F238E27FC236}">
                <a16:creationId xmlns:a16="http://schemas.microsoft.com/office/drawing/2014/main" xmlns="" id="{51AF6295-4845-45BE-B1FE-59804AFF60FD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1" name="Oval 6">
            <a:extLst>
              <a:ext uri="{FF2B5EF4-FFF2-40B4-BE49-F238E27FC236}">
                <a16:creationId xmlns:a16="http://schemas.microsoft.com/office/drawing/2014/main" xmlns="" id="{77123C1F-427A-4961-B647-AFA72EB9C3F5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Block Arc 25">
            <a:extLst>
              <a:ext uri="{FF2B5EF4-FFF2-40B4-BE49-F238E27FC236}">
                <a16:creationId xmlns:a16="http://schemas.microsoft.com/office/drawing/2014/main" xmlns="" id="{1881EBD9-D7BF-4E6E-99A4-A74AAE959D5B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Block Arc 31">
            <a:extLst>
              <a:ext uri="{FF2B5EF4-FFF2-40B4-BE49-F238E27FC236}">
                <a16:creationId xmlns:a16="http://schemas.microsoft.com/office/drawing/2014/main" xmlns="" id="{F404B2F9-A01A-446A-BF96-3285CBCB6EBD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Freeform 53">
            <a:extLst>
              <a:ext uri="{FF2B5EF4-FFF2-40B4-BE49-F238E27FC236}">
                <a16:creationId xmlns:a16="http://schemas.microsoft.com/office/drawing/2014/main" xmlns="" id="{200A965B-F0FF-4C7D-B471-90BA992AD84C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5" name="Block Arc 10">
            <a:extLst>
              <a:ext uri="{FF2B5EF4-FFF2-40B4-BE49-F238E27FC236}">
                <a16:creationId xmlns:a16="http://schemas.microsoft.com/office/drawing/2014/main" xmlns="" id="{193DE25F-C3AF-4F4B-B643-B745809768FA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6" name="Freeform 55">
            <a:extLst>
              <a:ext uri="{FF2B5EF4-FFF2-40B4-BE49-F238E27FC236}">
                <a16:creationId xmlns:a16="http://schemas.microsoft.com/office/drawing/2014/main" xmlns="" id="{817BFABC-C1DE-470A-8FF2-15C0F779212B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 Same Side Corner Rectangle 36">
            <a:extLst>
              <a:ext uri="{FF2B5EF4-FFF2-40B4-BE49-F238E27FC236}">
                <a16:creationId xmlns:a16="http://schemas.microsoft.com/office/drawing/2014/main" xmlns="" id="{E96811CC-DEE1-4FB9-93E4-2CEECB5A4AE4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21">
            <a:extLst>
              <a:ext uri="{FF2B5EF4-FFF2-40B4-BE49-F238E27FC236}">
                <a16:creationId xmlns:a16="http://schemas.microsoft.com/office/drawing/2014/main" xmlns="" id="{3282C377-DAB2-48A2-8E52-A4D911051E45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9" name="Oval 32">
            <a:extLst>
              <a:ext uri="{FF2B5EF4-FFF2-40B4-BE49-F238E27FC236}">
                <a16:creationId xmlns:a16="http://schemas.microsoft.com/office/drawing/2014/main" xmlns="" id="{FE445EA1-9828-46A1-896A-9061F1278C3E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E4BEA43A-87A0-48BB-9701-3EE7898EC3AB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98F773C9-E62E-4A64-ADBA-07FED6D2C749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AADB012A-3A63-4282-8717-60BCDFA7E335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ED2E5597-E359-4CF5-B56B-2D881AAC79FA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xmlns="" id="{34139FAF-01B8-44AD-9975-43F4E92D852C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xmlns="" id="{88453F2A-7DBF-409A-82E2-001B1256AA51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xmlns="" id="{5E094846-0E87-4E82-8A7D-F6629032976D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xmlns="" id="{5F2BCB13-2E4F-431A-91EC-DFD78BE34429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xmlns="" id="{49E01634-DEB7-41A9-AF3A-4A6CC526B84C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xmlns="" id="{912EF1AE-5504-41B9-9EFC-8AFCFED5470D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xmlns="" id="{E0C6BED5-B642-4C2B-801F-3D864FCC7F93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xmlns="" id="{403033C4-A05F-4A24-8A33-0AD0A8D09A1C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xmlns="" id="{BC745F69-D942-4744-A5FD-1091D482A68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xmlns="" id="{20204A76-A7CA-433D-BD70-B81625649414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xmlns="" id="{752BE210-A3B0-42EE-878B-CE1D5267AD97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xmlns="" id="{92CEB0FC-822C-4DDE-8365-73B11C3611B0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xmlns="" id="{B59A372D-F611-468F-A62C-DB7E9D6DFB6B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xmlns="" id="{561D2F3E-98EA-49AA-8B50-2400CD5D822B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xmlns="" id="{E34DD27A-3B15-47ED-B3AA-279AEF2DA5B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xmlns="" id="{000E2B02-B8A4-4A8B-8C3B-80F9D5992DD5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xmlns="" id="{40468736-53B3-4489-9421-8868EA341DB7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xmlns="" id="{5DE9AFA3-FDE1-4B3C-884A-798CA3A5A53C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xmlns="" id="{B593541F-C39A-4E9E-A728-F1F712B71CB1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xmlns="" id="{3B4FA269-951B-441E-9B33-16F23F992960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xmlns="" id="{C6C29135-D902-4485-85CA-9CCCA9AB2C41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xmlns="" id="{510814C6-E3A0-4A85-A68A-BB62BB3F62C7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xmlns="" id="{41B1C081-9494-4224-8749-6F3FA76433CD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xmlns="" id="{500D9E60-516E-4477-A30C-133B5D2713EF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xmlns="" id="{05575BF6-0D0B-484F-ABD9-DEE3A0412669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xmlns="" id="{4F28A386-0FCF-464C-ABF1-98AEB298FFE1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xmlns="" id="{4281A297-B763-40CE-99F3-6E2DB3942D57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xmlns="" id="{C0FAF224-829C-4217-9BB8-D76884014A56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xmlns="" id="{3E9E6CA8-1205-416B-B7D9-949978455ECA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xmlns="" id="{0CBB75F9-F084-4646-BA7A-2925D840339A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xmlns="" id="{6994DE11-3B4D-4A22-8CB2-BB208B2F237C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xmlns="" id="{C1EFB6F2-7566-4A47-A6FF-AC6F2069A24C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xmlns="" id="{B3509087-B54E-4136-BF19-DFDF8A959E60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xmlns="" id="{9650814E-77BE-456F-8BBF-857AE31FC993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xmlns="" id="{9B58206B-38A5-41D6-8CF0-4703DBC292C4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xmlns="" id="{49F37744-557A-49CB-8C35-F3804F71A61E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xmlns="" id="{22BB851A-2AF7-4CAB-97DF-F74012C0B371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xmlns="" id="{2E5B9EE9-F615-4AB8-BACA-29C20C50B318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xmlns="" id="{E087F4B9-8C92-4404-AF50-5C887C980680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xmlns="" id="{932C116A-A6AA-4536-ABD9-FAE0822A066F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xmlns="" id="{CA2E325D-D215-414E-8B44-EA828324083B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xmlns="" id="{4587E955-F6F1-44AF-9BAB-56A60C4C528C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xmlns="" id="{3E4BE764-2B3C-4797-9020-6009BC92A699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6CA986CF-323B-4279-A46F-1245477A42F2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xmlns="" id="{AA59062A-236C-4152-817C-A0BB6C826493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xmlns="" id="{9FD0E456-830C-465D-B985-8FE9D568A504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xmlns="" id="{5381501E-F3BB-4A7B-8275-EBE74E8B1180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xmlns="" id="{C6502291-48EF-458A-9617-9C3824D6E290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xmlns="" id="{DF8662F8-AF2F-4891-8C79-EA211BF48497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xmlns="" id="{31328A93-D652-4E7A-A0C9-8D42BD30060F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xmlns="" id="{F73344FB-13C7-4079-98F2-52BB92FFB1C4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371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solidFill>
                  <a:schemeClr val="accent1"/>
                </a:solidFill>
              </a:rPr>
              <a:t>Welcome!!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658" y="1563638"/>
            <a:ext cx="615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6" y="134761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384698" y="1876122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91684" y="4443958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712607A5-3C96-402D-9730-DAC1817311B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484193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Our Services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Oval 3"/>
          <p:cNvSpPr/>
          <p:nvPr/>
        </p:nvSpPr>
        <p:spPr>
          <a:xfrm>
            <a:off x="1600781" y="1275606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3346187" y="1275606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5091593" y="1275606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6837000" y="1275606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1600781" y="2544703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3346187" y="2529788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1"/>
          <p:cNvSpPr/>
          <p:nvPr/>
        </p:nvSpPr>
        <p:spPr>
          <a:xfrm>
            <a:off x="5091593" y="2529788"/>
            <a:ext cx="677666" cy="6776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6837000" y="2544703"/>
            <a:ext cx="677666" cy="6776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270168" y="2057867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60980" y="2025280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15574" y="2025280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06387" y="2057867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70168" y="3321424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60980" y="3321424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15574" y="3321424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06387" y="3321424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Rectangle 30"/>
          <p:cNvSpPr/>
          <p:nvPr/>
        </p:nvSpPr>
        <p:spPr>
          <a:xfrm>
            <a:off x="1807877" y="1476091"/>
            <a:ext cx="263469" cy="26269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3" name="Pie 24"/>
          <p:cNvSpPr/>
          <p:nvPr/>
        </p:nvSpPr>
        <p:spPr>
          <a:xfrm>
            <a:off x="5270472" y="1455590"/>
            <a:ext cx="284777" cy="28320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Oval 7"/>
          <p:cNvSpPr/>
          <p:nvPr/>
        </p:nvSpPr>
        <p:spPr>
          <a:xfrm>
            <a:off x="3521721" y="1455589"/>
            <a:ext cx="316937" cy="3169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" name="Rectangle 36"/>
          <p:cNvSpPr/>
          <p:nvPr/>
        </p:nvSpPr>
        <p:spPr>
          <a:xfrm>
            <a:off x="7017444" y="1464790"/>
            <a:ext cx="316776" cy="26479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Oval 21"/>
          <p:cNvSpPr>
            <a:spLocks noChangeAspect="1"/>
          </p:cNvSpPr>
          <p:nvPr/>
        </p:nvSpPr>
        <p:spPr>
          <a:xfrm>
            <a:off x="7013356" y="2704788"/>
            <a:ext cx="324953" cy="32766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9"/>
          <p:cNvSpPr/>
          <p:nvPr/>
        </p:nvSpPr>
        <p:spPr>
          <a:xfrm>
            <a:off x="3542500" y="2754662"/>
            <a:ext cx="275377" cy="25777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ectangle 16"/>
          <p:cNvSpPr/>
          <p:nvPr/>
        </p:nvSpPr>
        <p:spPr>
          <a:xfrm rot="2700000">
            <a:off x="1840412" y="2696915"/>
            <a:ext cx="198401" cy="37746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ed Rectangle 27"/>
          <p:cNvSpPr/>
          <p:nvPr/>
        </p:nvSpPr>
        <p:spPr>
          <a:xfrm>
            <a:off x="5262130" y="2719408"/>
            <a:ext cx="301460" cy="23156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29"/>
          <p:cNvSpPr/>
          <p:nvPr/>
        </p:nvSpPr>
        <p:spPr>
          <a:xfrm>
            <a:off x="4054709" y="3687303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Donut 39"/>
          <p:cNvSpPr/>
          <p:nvPr/>
        </p:nvSpPr>
        <p:spPr>
          <a:xfrm>
            <a:off x="4325024" y="3957618"/>
            <a:ext cx="467481" cy="4674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033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FB5E82DD-AEDD-4D1B-859A-9C08434277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178264AE-A384-4CE4-9351-5B56A171459E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86DDD8D4-8CA0-4FAD-8C0E-991EDD51EE60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rgbClr val="0072C0"/>
                </a:solidFill>
              </a:rPr>
              <a:t>Our Team Layout</a:t>
            </a:r>
            <a:endParaRPr lang="ko-KR" altLang="en-US" dirty="0">
              <a:solidFill>
                <a:srgbClr val="0072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rgbClr val="0072C0"/>
                </a:solidFill>
              </a:rPr>
              <a:t>Insert the title of your subtitle Here</a:t>
            </a:r>
          </a:p>
        </p:txBody>
      </p:sp>
      <p:sp>
        <p:nvSpPr>
          <p:cNvPr id="14" name="Frame 13"/>
          <p:cNvSpPr/>
          <p:nvPr/>
        </p:nvSpPr>
        <p:spPr>
          <a:xfrm>
            <a:off x="548488" y="1563638"/>
            <a:ext cx="2376264" cy="2952328"/>
          </a:xfrm>
          <a:prstGeom prst="frame">
            <a:avLst>
              <a:gd name="adj1" fmla="val 141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5"/>
          <p:cNvSpPr/>
          <p:nvPr/>
        </p:nvSpPr>
        <p:spPr>
          <a:xfrm>
            <a:off x="3383868" y="1563638"/>
            <a:ext cx="2376264" cy="2952328"/>
          </a:xfrm>
          <a:prstGeom prst="frame">
            <a:avLst>
              <a:gd name="adj1" fmla="val 141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6"/>
          <p:cNvSpPr/>
          <p:nvPr/>
        </p:nvSpPr>
        <p:spPr>
          <a:xfrm>
            <a:off x="6219248" y="1563638"/>
            <a:ext cx="2376264" cy="2952328"/>
          </a:xfrm>
          <a:prstGeom prst="frame">
            <a:avLst>
              <a:gd name="adj1" fmla="val 141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3568" y="3788319"/>
            <a:ext cx="2106104" cy="648072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Rectangle 18"/>
          <p:cNvSpPr/>
          <p:nvPr/>
        </p:nvSpPr>
        <p:spPr>
          <a:xfrm>
            <a:off x="3518948" y="3774581"/>
            <a:ext cx="2106104" cy="64807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19"/>
          <p:cNvSpPr/>
          <p:nvPr/>
        </p:nvSpPr>
        <p:spPr>
          <a:xfrm>
            <a:off x="6354328" y="3760843"/>
            <a:ext cx="2106104" cy="648072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1" name="Group 20"/>
          <p:cNvGrpSpPr/>
          <p:nvPr/>
        </p:nvGrpSpPr>
        <p:grpSpPr>
          <a:xfrm>
            <a:off x="805639" y="3856459"/>
            <a:ext cx="1872209" cy="511791"/>
            <a:chOff x="3779911" y="3327771"/>
            <a:chExt cx="1584178" cy="511791"/>
          </a:xfrm>
          <a:noFill/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635895" y="3842721"/>
            <a:ext cx="1872209" cy="511791"/>
            <a:chOff x="3779911" y="3327771"/>
            <a:chExt cx="1584178" cy="511791"/>
          </a:xfrm>
          <a:noFill/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466151" y="3828983"/>
            <a:ext cx="1872209" cy="511791"/>
            <a:chOff x="3779911" y="3327771"/>
            <a:chExt cx="1584178" cy="511791"/>
          </a:xfrm>
          <a:noFill/>
        </p:grpSpPr>
        <p:sp>
          <p:nvSpPr>
            <p:cNvPr id="29" name="Text Placeholder 17"/>
            <p:cNvSpPr txBox="1">
              <a:spLocks/>
            </p:cNvSpPr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Name Here</a:t>
              </a:r>
            </a:p>
          </p:txBody>
        </p:sp>
        <p:sp>
          <p:nvSpPr>
            <p:cNvPr id="30" name="Text Placeholder 18"/>
            <p:cNvSpPr txBox="1">
              <a:spLocks/>
            </p:cNvSpPr>
            <p:nvPr/>
          </p:nvSpPr>
          <p:spPr>
            <a:xfrm>
              <a:off x="3779912" y="3589982"/>
              <a:ext cx="1584177" cy="249580"/>
            </a:xfrm>
            <a:prstGeom prst="rect">
              <a:avLst/>
            </a:prstGeom>
            <a:grp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Programmer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1574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TimeLine Layout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643758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3"/>
                </a:solidFill>
                <a:cs typeface="Arial" pitchFamily="34" charset="0"/>
              </a:rPr>
              <a:t>2016</a:t>
            </a:r>
            <a:endParaRPr lang="ko-KR" altLang="en-US" sz="4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95801" y="2643758"/>
            <a:ext cx="1361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accent2"/>
                </a:solidFill>
                <a:cs typeface="Arial" pitchFamily="34" charset="0"/>
              </a:rPr>
              <a:t>2017</a:t>
            </a:r>
            <a:endParaRPr lang="ko-KR" altLang="en-US" sz="4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52052" y="2643758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08304" y="2643758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 dirty="0">
                <a:solidFill>
                  <a:schemeClr val="accent4"/>
                </a:solidFill>
                <a:cs typeface="Arial" pitchFamily="34" charset="0"/>
              </a:rPr>
              <a:t>2019</a:t>
            </a:r>
            <a:endParaRPr lang="ko-KR" altLang="en-US" sz="4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70679" y="2979701"/>
            <a:ext cx="720000" cy="5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4226929" y="2979701"/>
            <a:ext cx="720000" cy="5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6483179" y="2979701"/>
            <a:ext cx="720000" cy="5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486991" y="3291830"/>
            <a:ext cx="1431126" cy="1447643"/>
            <a:chOff x="486991" y="3568661"/>
            <a:chExt cx="1431126" cy="1447643"/>
          </a:xfrm>
        </p:grpSpPr>
        <p:sp>
          <p:nvSpPr>
            <p:cNvPr id="14" name="TextBox 13"/>
            <p:cNvSpPr txBox="1"/>
            <p:nvPr/>
          </p:nvSpPr>
          <p:spPr>
            <a:xfrm>
              <a:off x="486991" y="3568661"/>
              <a:ext cx="14311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86991" y="4739305"/>
              <a:ext cx="1431126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725721" y="1340299"/>
            <a:ext cx="1431126" cy="1417356"/>
            <a:chOff x="803640" y="3362835"/>
            <a:chExt cx="2059657" cy="1417356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964451" y="3291830"/>
            <a:ext cx="1431126" cy="1447643"/>
            <a:chOff x="4964451" y="3568661"/>
            <a:chExt cx="1431126" cy="1447643"/>
          </a:xfrm>
        </p:grpSpPr>
        <p:sp>
          <p:nvSpPr>
            <p:cNvPr id="20" name="TextBox 19"/>
            <p:cNvSpPr txBox="1"/>
            <p:nvPr/>
          </p:nvSpPr>
          <p:spPr>
            <a:xfrm>
              <a:off x="4964451" y="3568661"/>
              <a:ext cx="143112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64451" y="4739305"/>
              <a:ext cx="1431126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7203182" y="1340299"/>
            <a:ext cx="1431126" cy="1417356"/>
            <a:chOff x="803640" y="3362835"/>
            <a:chExt cx="2059657" cy="1417356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9967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DFFB7E61-BDA4-4F1C-B7A3-0F1AF076776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Infographic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bg1"/>
                </a:solidFill>
              </a:rPr>
              <a:t>Insert the title of your subtitle Here</a:t>
            </a:r>
          </a:p>
        </p:txBody>
      </p:sp>
      <p:sp>
        <p:nvSpPr>
          <p:cNvPr id="13" name="Rectangle 8"/>
          <p:cNvSpPr/>
          <p:nvPr/>
        </p:nvSpPr>
        <p:spPr>
          <a:xfrm flipH="1">
            <a:off x="0" y="2991915"/>
            <a:ext cx="9158631" cy="2151583"/>
          </a:xfrm>
          <a:custGeom>
            <a:avLst/>
            <a:gdLst>
              <a:gd name="connsiteX0" fmla="*/ 0 w 9144000"/>
              <a:gd name="connsiteY0" fmla="*/ 0 h 1419622"/>
              <a:gd name="connsiteX1" fmla="*/ 9144000 w 9144000"/>
              <a:gd name="connsiteY1" fmla="*/ 0 h 1419622"/>
              <a:gd name="connsiteX2" fmla="*/ 9144000 w 9144000"/>
              <a:gd name="connsiteY2" fmla="*/ 1419622 h 1419622"/>
              <a:gd name="connsiteX3" fmla="*/ 0 w 9144000"/>
              <a:gd name="connsiteY3" fmla="*/ 1419622 h 1419622"/>
              <a:gd name="connsiteX4" fmla="*/ 0 w 9144000"/>
              <a:gd name="connsiteY4" fmla="*/ 0 h 1419622"/>
              <a:gd name="connsiteX0" fmla="*/ 0 w 9144000"/>
              <a:gd name="connsiteY0" fmla="*/ 731961 h 2151583"/>
              <a:gd name="connsiteX1" fmla="*/ 6920179 w 9144000"/>
              <a:gd name="connsiteY1" fmla="*/ 0 h 2151583"/>
              <a:gd name="connsiteX2" fmla="*/ 9144000 w 9144000"/>
              <a:gd name="connsiteY2" fmla="*/ 731961 h 2151583"/>
              <a:gd name="connsiteX3" fmla="*/ 9144000 w 9144000"/>
              <a:gd name="connsiteY3" fmla="*/ 2151583 h 2151583"/>
              <a:gd name="connsiteX4" fmla="*/ 0 w 9144000"/>
              <a:gd name="connsiteY4" fmla="*/ 2151583 h 2151583"/>
              <a:gd name="connsiteX5" fmla="*/ 0 w 9144000"/>
              <a:gd name="connsiteY5" fmla="*/ 731961 h 2151583"/>
              <a:gd name="connsiteX0" fmla="*/ 21945 w 9144000"/>
              <a:gd name="connsiteY0" fmla="*/ 1156243 h 2151583"/>
              <a:gd name="connsiteX1" fmla="*/ 6920179 w 9144000"/>
              <a:gd name="connsiteY1" fmla="*/ 0 h 2151583"/>
              <a:gd name="connsiteX2" fmla="*/ 9144000 w 9144000"/>
              <a:gd name="connsiteY2" fmla="*/ 731961 h 2151583"/>
              <a:gd name="connsiteX3" fmla="*/ 9144000 w 9144000"/>
              <a:gd name="connsiteY3" fmla="*/ 2151583 h 2151583"/>
              <a:gd name="connsiteX4" fmla="*/ 0 w 9144000"/>
              <a:gd name="connsiteY4" fmla="*/ 2151583 h 2151583"/>
              <a:gd name="connsiteX5" fmla="*/ 21945 w 9144000"/>
              <a:gd name="connsiteY5" fmla="*/ 1156243 h 2151583"/>
              <a:gd name="connsiteX0" fmla="*/ 21945 w 9144000"/>
              <a:gd name="connsiteY0" fmla="*/ 1156243 h 2151583"/>
              <a:gd name="connsiteX1" fmla="*/ 6920179 w 9144000"/>
              <a:gd name="connsiteY1" fmla="*/ 0 h 2151583"/>
              <a:gd name="connsiteX2" fmla="*/ 9144000 w 9144000"/>
              <a:gd name="connsiteY2" fmla="*/ 731961 h 2151583"/>
              <a:gd name="connsiteX3" fmla="*/ 9144000 w 9144000"/>
              <a:gd name="connsiteY3" fmla="*/ 2151583 h 2151583"/>
              <a:gd name="connsiteX4" fmla="*/ 0 w 9144000"/>
              <a:gd name="connsiteY4" fmla="*/ 2151583 h 2151583"/>
              <a:gd name="connsiteX5" fmla="*/ 21945 w 9144000"/>
              <a:gd name="connsiteY5" fmla="*/ 1156243 h 2151583"/>
              <a:gd name="connsiteX0" fmla="*/ 21945 w 9144000"/>
              <a:gd name="connsiteY0" fmla="*/ 1156243 h 2151583"/>
              <a:gd name="connsiteX1" fmla="*/ 6920179 w 9144000"/>
              <a:gd name="connsiteY1" fmla="*/ 0 h 2151583"/>
              <a:gd name="connsiteX2" fmla="*/ 9144000 w 9144000"/>
              <a:gd name="connsiteY2" fmla="*/ 731961 h 2151583"/>
              <a:gd name="connsiteX3" fmla="*/ 9144000 w 9144000"/>
              <a:gd name="connsiteY3" fmla="*/ 2151583 h 2151583"/>
              <a:gd name="connsiteX4" fmla="*/ 0 w 9144000"/>
              <a:gd name="connsiteY4" fmla="*/ 2151583 h 2151583"/>
              <a:gd name="connsiteX5" fmla="*/ 21945 w 9144000"/>
              <a:gd name="connsiteY5" fmla="*/ 1156243 h 2151583"/>
              <a:gd name="connsiteX0" fmla="*/ 21945 w 9144000"/>
              <a:gd name="connsiteY0" fmla="*/ 1156243 h 2151583"/>
              <a:gd name="connsiteX1" fmla="*/ 6920179 w 9144000"/>
              <a:gd name="connsiteY1" fmla="*/ 0 h 2151583"/>
              <a:gd name="connsiteX2" fmla="*/ 9144000 w 9144000"/>
              <a:gd name="connsiteY2" fmla="*/ 731961 h 2151583"/>
              <a:gd name="connsiteX3" fmla="*/ 9144000 w 9144000"/>
              <a:gd name="connsiteY3" fmla="*/ 2151583 h 2151583"/>
              <a:gd name="connsiteX4" fmla="*/ 0 w 9144000"/>
              <a:gd name="connsiteY4" fmla="*/ 2151583 h 2151583"/>
              <a:gd name="connsiteX5" fmla="*/ 21945 w 9144000"/>
              <a:gd name="connsiteY5" fmla="*/ 1156243 h 2151583"/>
              <a:gd name="connsiteX0" fmla="*/ 21945 w 9144000"/>
              <a:gd name="connsiteY0" fmla="*/ 1156480 h 2151820"/>
              <a:gd name="connsiteX1" fmla="*/ 6920179 w 9144000"/>
              <a:gd name="connsiteY1" fmla="*/ 237 h 2151820"/>
              <a:gd name="connsiteX2" fmla="*/ 9144000 w 9144000"/>
              <a:gd name="connsiteY2" fmla="*/ 732198 h 2151820"/>
              <a:gd name="connsiteX3" fmla="*/ 9144000 w 9144000"/>
              <a:gd name="connsiteY3" fmla="*/ 2151820 h 2151820"/>
              <a:gd name="connsiteX4" fmla="*/ 0 w 9144000"/>
              <a:gd name="connsiteY4" fmla="*/ 2151820 h 2151820"/>
              <a:gd name="connsiteX5" fmla="*/ 21945 w 9144000"/>
              <a:gd name="connsiteY5" fmla="*/ 1156480 h 2151820"/>
              <a:gd name="connsiteX0" fmla="*/ 21945 w 9144000"/>
              <a:gd name="connsiteY0" fmla="*/ 1156258 h 2151598"/>
              <a:gd name="connsiteX1" fmla="*/ 6920179 w 9144000"/>
              <a:gd name="connsiteY1" fmla="*/ 15 h 2151598"/>
              <a:gd name="connsiteX2" fmla="*/ 9144000 w 9144000"/>
              <a:gd name="connsiteY2" fmla="*/ 731976 h 2151598"/>
              <a:gd name="connsiteX3" fmla="*/ 9144000 w 9144000"/>
              <a:gd name="connsiteY3" fmla="*/ 2151598 h 2151598"/>
              <a:gd name="connsiteX4" fmla="*/ 0 w 9144000"/>
              <a:gd name="connsiteY4" fmla="*/ 2151598 h 2151598"/>
              <a:gd name="connsiteX5" fmla="*/ 21945 w 9144000"/>
              <a:gd name="connsiteY5" fmla="*/ 1156258 h 2151598"/>
              <a:gd name="connsiteX0" fmla="*/ 21945 w 9144000"/>
              <a:gd name="connsiteY0" fmla="*/ 1156291 h 2151631"/>
              <a:gd name="connsiteX1" fmla="*/ 6920179 w 9144000"/>
              <a:gd name="connsiteY1" fmla="*/ 48 h 2151631"/>
              <a:gd name="connsiteX2" fmla="*/ 9144000 w 9144000"/>
              <a:gd name="connsiteY2" fmla="*/ 732009 h 2151631"/>
              <a:gd name="connsiteX3" fmla="*/ 9144000 w 9144000"/>
              <a:gd name="connsiteY3" fmla="*/ 2151631 h 2151631"/>
              <a:gd name="connsiteX4" fmla="*/ 0 w 9144000"/>
              <a:gd name="connsiteY4" fmla="*/ 2151631 h 2151631"/>
              <a:gd name="connsiteX5" fmla="*/ 21945 w 9144000"/>
              <a:gd name="connsiteY5" fmla="*/ 1156291 h 2151631"/>
              <a:gd name="connsiteX0" fmla="*/ 0 w 9158631"/>
              <a:gd name="connsiteY0" fmla="*/ 1185551 h 2151631"/>
              <a:gd name="connsiteX1" fmla="*/ 6934810 w 9158631"/>
              <a:gd name="connsiteY1" fmla="*/ 48 h 2151631"/>
              <a:gd name="connsiteX2" fmla="*/ 9158631 w 9158631"/>
              <a:gd name="connsiteY2" fmla="*/ 732009 h 2151631"/>
              <a:gd name="connsiteX3" fmla="*/ 9158631 w 9158631"/>
              <a:gd name="connsiteY3" fmla="*/ 2151631 h 2151631"/>
              <a:gd name="connsiteX4" fmla="*/ 14631 w 9158631"/>
              <a:gd name="connsiteY4" fmla="*/ 2151631 h 2151631"/>
              <a:gd name="connsiteX5" fmla="*/ 0 w 9158631"/>
              <a:gd name="connsiteY5" fmla="*/ 1185551 h 2151631"/>
              <a:gd name="connsiteX0" fmla="*/ 0 w 9158631"/>
              <a:gd name="connsiteY0" fmla="*/ 1185551 h 2151631"/>
              <a:gd name="connsiteX1" fmla="*/ 6934810 w 9158631"/>
              <a:gd name="connsiteY1" fmla="*/ 48 h 2151631"/>
              <a:gd name="connsiteX2" fmla="*/ 9158631 w 9158631"/>
              <a:gd name="connsiteY2" fmla="*/ 732009 h 2151631"/>
              <a:gd name="connsiteX3" fmla="*/ 9158631 w 9158631"/>
              <a:gd name="connsiteY3" fmla="*/ 2151631 h 2151631"/>
              <a:gd name="connsiteX4" fmla="*/ 14631 w 9158631"/>
              <a:gd name="connsiteY4" fmla="*/ 2151631 h 2151631"/>
              <a:gd name="connsiteX5" fmla="*/ 0 w 9158631"/>
              <a:gd name="connsiteY5" fmla="*/ 1185551 h 2151631"/>
              <a:gd name="connsiteX0" fmla="*/ 0 w 9158631"/>
              <a:gd name="connsiteY0" fmla="*/ 1185551 h 2151631"/>
              <a:gd name="connsiteX1" fmla="*/ 6934810 w 9158631"/>
              <a:gd name="connsiteY1" fmla="*/ 48 h 2151631"/>
              <a:gd name="connsiteX2" fmla="*/ 9158631 w 9158631"/>
              <a:gd name="connsiteY2" fmla="*/ 732009 h 2151631"/>
              <a:gd name="connsiteX3" fmla="*/ 9158631 w 9158631"/>
              <a:gd name="connsiteY3" fmla="*/ 2151631 h 2151631"/>
              <a:gd name="connsiteX4" fmla="*/ 14631 w 9158631"/>
              <a:gd name="connsiteY4" fmla="*/ 2151631 h 2151631"/>
              <a:gd name="connsiteX5" fmla="*/ 0 w 9158631"/>
              <a:gd name="connsiteY5" fmla="*/ 1185551 h 2151631"/>
              <a:gd name="connsiteX0" fmla="*/ 0 w 9158631"/>
              <a:gd name="connsiteY0" fmla="*/ 1185503 h 2151583"/>
              <a:gd name="connsiteX1" fmla="*/ 6934810 w 9158631"/>
              <a:gd name="connsiteY1" fmla="*/ 0 h 2151583"/>
              <a:gd name="connsiteX2" fmla="*/ 9158631 w 9158631"/>
              <a:gd name="connsiteY2" fmla="*/ 731961 h 2151583"/>
              <a:gd name="connsiteX3" fmla="*/ 9158631 w 9158631"/>
              <a:gd name="connsiteY3" fmla="*/ 2151583 h 2151583"/>
              <a:gd name="connsiteX4" fmla="*/ 14631 w 9158631"/>
              <a:gd name="connsiteY4" fmla="*/ 2151583 h 2151583"/>
              <a:gd name="connsiteX5" fmla="*/ 0 w 9158631"/>
              <a:gd name="connsiteY5" fmla="*/ 1185503 h 2151583"/>
              <a:gd name="connsiteX0" fmla="*/ 0 w 9158631"/>
              <a:gd name="connsiteY0" fmla="*/ 1185503 h 2151583"/>
              <a:gd name="connsiteX1" fmla="*/ 6934810 w 9158631"/>
              <a:gd name="connsiteY1" fmla="*/ 0 h 2151583"/>
              <a:gd name="connsiteX2" fmla="*/ 9158631 w 9158631"/>
              <a:gd name="connsiteY2" fmla="*/ 731961 h 2151583"/>
              <a:gd name="connsiteX3" fmla="*/ 9158631 w 9158631"/>
              <a:gd name="connsiteY3" fmla="*/ 2151583 h 2151583"/>
              <a:gd name="connsiteX4" fmla="*/ 14631 w 9158631"/>
              <a:gd name="connsiteY4" fmla="*/ 2151583 h 2151583"/>
              <a:gd name="connsiteX5" fmla="*/ 0 w 9158631"/>
              <a:gd name="connsiteY5" fmla="*/ 1185503 h 2151583"/>
              <a:gd name="connsiteX0" fmla="*/ 0 w 9158631"/>
              <a:gd name="connsiteY0" fmla="*/ 1185503 h 2151583"/>
              <a:gd name="connsiteX1" fmla="*/ 6934810 w 9158631"/>
              <a:gd name="connsiteY1" fmla="*/ 0 h 2151583"/>
              <a:gd name="connsiteX2" fmla="*/ 9158631 w 9158631"/>
              <a:gd name="connsiteY2" fmla="*/ 914841 h 2151583"/>
              <a:gd name="connsiteX3" fmla="*/ 9158631 w 9158631"/>
              <a:gd name="connsiteY3" fmla="*/ 2151583 h 2151583"/>
              <a:gd name="connsiteX4" fmla="*/ 14631 w 9158631"/>
              <a:gd name="connsiteY4" fmla="*/ 2151583 h 2151583"/>
              <a:gd name="connsiteX5" fmla="*/ 0 w 9158631"/>
              <a:gd name="connsiteY5" fmla="*/ 1185503 h 2151583"/>
              <a:gd name="connsiteX0" fmla="*/ 0 w 9158631"/>
              <a:gd name="connsiteY0" fmla="*/ 1185503 h 2151583"/>
              <a:gd name="connsiteX1" fmla="*/ 6934810 w 9158631"/>
              <a:gd name="connsiteY1" fmla="*/ 0 h 2151583"/>
              <a:gd name="connsiteX2" fmla="*/ 9158631 w 9158631"/>
              <a:gd name="connsiteY2" fmla="*/ 914841 h 2151583"/>
              <a:gd name="connsiteX3" fmla="*/ 9158631 w 9158631"/>
              <a:gd name="connsiteY3" fmla="*/ 2151583 h 2151583"/>
              <a:gd name="connsiteX4" fmla="*/ 14631 w 9158631"/>
              <a:gd name="connsiteY4" fmla="*/ 2151583 h 2151583"/>
              <a:gd name="connsiteX5" fmla="*/ 0 w 9158631"/>
              <a:gd name="connsiteY5" fmla="*/ 1185503 h 2151583"/>
              <a:gd name="connsiteX0" fmla="*/ 0 w 9158631"/>
              <a:gd name="connsiteY0" fmla="*/ 1185503 h 2151583"/>
              <a:gd name="connsiteX1" fmla="*/ 6934810 w 9158631"/>
              <a:gd name="connsiteY1" fmla="*/ 0 h 2151583"/>
              <a:gd name="connsiteX2" fmla="*/ 9158631 w 9158631"/>
              <a:gd name="connsiteY2" fmla="*/ 914841 h 2151583"/>
              <a:gd name="connsiteX3" fmla="*/ 9158631 w 9158631"/>
              <a:gd name="connsiteY3" fmla="*/ 2151583 h 2151583"/>
              <a:gd name="connsiteX4" fmla="*/ 14631 w 9158631"/>
              <a:gd name="connsiteY4" fmla="*/ 2151583 h 2151583"/>
              <a:gd name="connsiteX5" fmla="*/ 0 w 9158631"/>
              <a:gd name="connsiteY5" fmla="*/ 1185503 h 2151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58631" h="2151583">
                <a:moveTo>
                  <a:pt x="0" y="1185503"/>
                </a:moveTo>
                <a:lnTo>
                  <a:pt x="6934810" y="0"/>
                </a:lnTo>
                <a:cubicBezTo>
                  <a:pt x="7690714" y="309823"/>
                  <a:pt x="8358836" y="634278"/>
                  <a:pt x="9158631" y="914841"/>
                </a:cubicBezTo>
                <a:lnTo>
                  <a:pt x="9158631" y="2151583"/>
                </a:lnTo>
                <a:lnTo>
                  <a:pt x="14631" y="2151583"/>
                </a:lnTo>
                <a:lnTo>
                  <a:pt x="0" y="1185503"/>
                </a:lnTo>
                <a:close/>
              </a:path>
            </a:pathLst>
          </a:custGeom>
          <a:solidFill>
            <a:schemeClr val="accent2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1187624" y="3861080"/>
            <a:ext cx="6552728" cy="991073"/>
            <a:chOff x="5076056" y="2073670"/>
            <a:chExt cx="6016954" cy="991073"/>
          </a:xfrm>
        </p:grpSpPr>
        <p:sp>
          <p:nvSpPr>
            <p:cNvPr id="8" name="TextBox 7"/>
            <p:cNvSpPr txBox="1"/>
            <p:nvPr/>
          </p:nvSpPr>
          <p:spPr>
            <a:xfrm>
              <a:off x="5076056" y="2418412"/>
              <a:ext cx="60169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76056" y="2073670"/>
              <a:ext cx="1454648" cy="30777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85177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accent1"/>
                </a:solidFill>
              </a:rPr>
              <a:t>Infographic Style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>
                <a:solidFill>
                  <a:schemeClr val="accent1"/>
                </a:solidFill>
              </a:rPr>
              <a:t>Insert the title of your subtitle Here</a:t>
            </a:r>
          </a:p>
        </p:txBody>
      </p:sp>
      <p:sp>
        <p:nvSpPr>
          <p:cNvPr id="4" name="Block Arc 3"/>
          <p:cNvSpPr/>
          <p:nvPr/>
        </p:nvSpPr>
        <p:spPr>
          <a:xfrm>
            <a:off x="480600" y="2367693"/>
            <a:ext cx="2115852" cy="2115852"/>
          </a:xfrm>
          <a:prstGeom prst="blockArc">
            <a:avLst>
              <a:gd name="adj1" fmla="val 21590014"/>
              <a:gd name="adj2" fmla="val 16405680"/>
              <a:gd name="adj3" fmla="val 1018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Block Arc 6"/>
          <p:cNvSpPr/>
          <p:nvPr/>
        </p:nvSpPr>
        <p:spPr>
          <a:xfrm rot="5400000" flipH="1" flipV="1">
            <a:off x="3432928" y="2367693"/>
            <a:ext cx="2115852" cy="2115852"/>
          </a:xfrm>
          <a:prstGeom prst="blockArc">
            <a:avLst>
              <a:gd name="adj1" fmla="val 21496513"/>
              <a:gd name="adj2" fmla="val 17721114"/>
              <a:gd name="adj3" fmla="val 1157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Block Arc 7"/>
          <p:cNvSpPr/>
          <p:nvPr/>
        </p:nvSpPr>
        <p:spPr>
          <a:xfrm rot="5400000">
            <a:off x="1893140" y="1311171"/>
            <a:ext cx="2115852" cy="2115852"/>
          </a:xfrm>
          <a:prstGeom prst="blockArc">
            <a:avLst>
              <a:gd name="adj1" fmla="val 2869218"/>
              <a:gd name="adj2" fmla="val 17062686"/>
              <a:gd name="adj3" fmla="val 1208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Isosceles Triangle 4"/>
          <p:cNvSpPr/>
          <p:nvPr/>
        </p:nvSpPr>
        <p:spPr>
          <a:xfrm>
            <a:off x="2259534" y="3075834"/>
            <a:ext cx="432048" cy="37245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Isosceles Triangle 9"/>
          <p:cNvSpPr/>
          <p:nvPr/>
        </p:nvSpPr>
        <p:spPr>
          <a:xfrm rot="12353748">
            <a:off x="3571666" y="2550677"/>
            <a:ext cx="432048" cy="372455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Isosceles Triangle 10"/>
          <p:cNvSpPr/>
          <p:nvPr/>
        </p:nvSpPr>
        <p:spPr>
          <a:xfrm rot="16200000">
            <a:off x="4088603" y="2334652"/>
            <a:ext cx="432048" cy="372455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Donut 24"/>
          <p:cNvSpPr/>
          <p:nvPr/>
        </p:nvSpPr>
        <p:spPr>
          <a:xfrm>
            <a:off x="1230517" y="3115104"/>
            <a:ext cx="616017" cy="62103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Rounded Rectangle 27"/>
          <p:cNvSpPr/>
          <p:nvPr/>
        </p:nvSpPr>
        <p:spPr>
          <a:xfrm>
            <a:off x="2670200" y="2143586"/>
            <a:ext cx="583509" cy="44821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7"/>
          <p:cNvSpPr/>
          <p:nvPr/>
        </p:nvSpPr>
        <p:spPr>
          <a:xfrm>
            <a:off x="4220501" y="3115955"/>
            <a:ext cx="625772" cy="54003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5" name="Group 14"/>
          <p:cNvGrpSpPr/>
          <p:nvPr/>
        </p:nvGrpSpPr>
        <p:grpSpPr>
          <a:xfrm>
            <a:off x="6588224" y="1347614"/>
            <a:ext cx="1952504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588224" y="2549650"/>
            <a:ext cx="1952504" cy="863358"/>
            <a:chOff x="803640" y="3362835"/>
            <a:chExt cx="2059657" cy="863358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6588224" y="3751685"/>
            <a:ext cx="1952504" cy="863358"/>
            <a:chOff x="803640" y="3362835"/>
            <a:chExt cx="2059657" cy="863358"/>
          </a:xfrm>
        </p:grpSpPr>
        <p:sp>
          <p:nvSpPr>
            <p:cNvPr id="22" name="TextBox 2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ounded Rectangle 27"/>
          <p:cNvSpPr/>
          <p:nvPr/>
        </p:nvSpPr>
        <p:spPr>
          <a:xfrm>
            <a:off x="5928932" y="2800633"/>
            <a:ext cx="394424" cy="30297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Rounded Rectangle 7"/>
          <p:cNvSpPr/>
          <p:nvPr/>
        </p:nvSpPr>
        <p:spPr>
          <a:xfrm>
            <a:off x="5928932" y="1604020"/>
            <a:ext cx="406202" cy="35054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Donut 24"/>
          <p:cNvSpPr/>
          <p:nvPr/>
        </p:nvSpPr>
        <p:spPr>
          <a:xfrm>
            <a:off x="5928933" y="3984547"/>
            <a:ext cx="394424" cy="3976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37487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72C0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0C0"/>
      </a:accent1>
      <a:accent2>
        <a:srgbClr val="0070C0"/>
      </a:accent2>
      <a:accent3>
        <a:srgbClr val="0070C0"/>
      </a:accent3>
      <a:accent4>
        <a:srgbClr val="0070C0"/>
      </a:accent4>
      <a:accent5>
        <a:srgbClr val="0070C0"/>
      </a:accent5>
      <a:accent6>
        <a:srgbClr val="0070C0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2053</TotalTime>
  <Words>2299</Words>
  <Application>Microsoft Office PowerPoint</Application>
  <PresentationFormat>On-screen Show (16:9)</PresentationFormat>
  <Paragraphs>295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 Unicode MS</vt:lpstr>
      <vt:lpstr>맑은 고딕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82</cp:revision>
  <dcterms:created xsi:type="dcterms:W3CDTF">2016-12-05T23:26:54Z</dcterms:created>
  <dcterms:modified xsi:type="dcterms:W3CDTF">2018-07-19T03:52:35Z</dcterms:modified>
</cp:coreProperties>
</file>