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7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777FE-4254-EF15-5B35-516A8EA26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CA02DA-A27B-71BD-5EC7-1CA4A4F5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7E70FA-6C4A-F6E1-2D9A-BBA06029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0FACB2-D76B-D1FC-8C7A-4DB9024AEE53}"/>
              </a:ext>
            </a:extLst>
          </p:cNvPr>
          <p:cNvSpPr/>
          <p:nvPr/>
        </p:nvSpPr>
        <p:spPr>
          <a:xfrm>
            <a:off x="1927642" y="1898034"/>
            <a:ext cx="2378251" cy="439964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Round Same Side Corner Rectangle 19">
            <a:extLst>
              <a:ext uri="{FF2B5EF4-FFF2-40B4-BE49-F238E27FC236}">
                <a16:creationId xmlns:a16="http://schemas.microsoft.com/office/drawing/2014/main" id="{8F9C151B-E0AE-546C-B996-B55A05084E6B}"/>
              </a:ext>
            </a:extLst>
          </p:cNvPr>
          <p:cNvSpPr/>
          <p:nvPr/>
        </p:nvSpPr>
        <p:spPr>
          <a:xfrm>
            <a:off x="1927642" y="1316967"/>
            <a:ext cx="2378251" cy="581068"/>
          </a:xfrm>
          <a:prstGeom prst="round2SameRect">
            <a:avLst/>
          </a:prstGeom>
          <a:solidFill>
            <a:schemeClr val="accent4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B21726-0536-6ECD-81E7-48EC1F9005AB}"/>
              </a:ext>
            </a:extLst>
          </p:cNvPr>
          <p:cNvSpPr/>
          <p:nvPr/>
        </p:nvSpPr>
        <p:spPr>
          <a:xfrm>
            <a:off x="4355638" y="1898034"/>
            <a:ext cx="2378251" cy="439964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ound Same Side Corner Rectangle 19">
            <a:extLst>
              <a:ext uri="{FF2B5EF4-FFF2-40B4-BE49-F238E27FC236}">
                <a16:creationId xmlns:a16="http://schemas.microsoft.com/office/drawing/2014/main" id="{303446AE-C396-987B-11D2-5011965C49D3}"/>
              </a:ext>
            </a:extLst>
          </p:cNvPr>
          <p:cNvSpPr/>
          <p:nvPr/>
        </p:nvSpPr>
        <p:spPr>
          <a:xfrm>
            <a:off x="4355638" y="1316967"/>
            <a:ext cx="2378251" cy="581068"/>
          </a:xfrm>
          <a:prstGeom prst="round2SameRect">
            <a:avLst/>
          </a:prstGeom>
          <a:solidFill>
            <a:schemeClr val="accent4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182F81A-36F2-C6DB-4208-507AAD2451E2}"/>
              </a:ext>
            </a:extLst>
          </p:cNvPr>
          <p:cNvSpPr/>
          <p:nvPr/>
        </p:nvSpPr>
        <p:spPr>
          <a:xfrm>
            <a:off x="6783634" y="1898034"/>
            <a:ext cx="2378251" cy="439964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Round Same Side Corner Rectangle 19">
            <a:extLst>
              <a:ext uri="{FF2B5EF4-FFF2-40B4-BE49-F238E27FC236}">
                <a16:creationId xmlns:a16="http://schemas.microsoft.com/office/drawing/2014/main" id="{41BB27A5-62E4-EF0D-97BA-C87DDC86B6D3}"/>
              </a:ext>
            </a:extLst>
          </p:cNvPr>
          <p:cNvSpPr/>
          <p:nvPr/>
        </p:nvSpPr>
        <p:spPr>
          <a:xfrm>
            <a:off x="6783634" y="1316967"/>
            <a:ext cx="2378251" cy="581068"/>
          </a:xfrm>
          <a:prstGeom prst="round2SameRect">
            <a:avLst/>
          </a:prstGeom>
          <a:solidFill>
            <a:schemeClr val="accent4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B7BE59-5D52-155F-DADC-BD27C843A598}"/>
              </a:ext>
            </a:extLst>
          </p:cNvPr>
          <p:cNvSpPr/>
          <p:nvPr/>
        </p:nvSpPr>
        <p:spPr>
          <a:xfrm>
            <a:off x="9211630" y="1898034"/>
            <a:ext cx="2378251" cy="4399645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Round Same Side Corner Rectangle 19">
            <a:extLst>
              <a:ext uri="{FF2B5EF4-FFF2-40B4-BE49-F238E27FC236}">
                <a16:creationId xmlns:a16="http://schemas.microsoft.com/office/drawing/2014/main" id="{6D1BFBE9-7363-EA56-3EA9-68544684C6D4}"/>
              </a:ext>
            </a:extLst>
          </p:cNvPr>
          <p:cNvSpPr/>
          <p:nvPr/>
        </p:nvSpPr>
        <p:spPr>
          <a:xfrm>
            <a:off x="9211630" y="1316967"/>
            <a:ext cx="2378251" cy="581068"/>
          </a:xfrm>
          <a:prstGeom prst="round2SameRect">
            <a:avLst/>
          </a:prstGeom>
          <a:solidFill>
            <a:schemeClr val="accent4"/>
          </a:solidFill>
          <a:ln w="190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eaLnBrk="0" hangingPunct="0"/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F4078C-9849-A495-8506-C5AB80811CF3}"/>
              </a:ext>
            </a:extLst>
          </p:cNvPr>
          <p:cNvCxnSpPr/>
          <p:nvPr/>
        </p:nvCxnSpPr>
        <p:spPr>
          <a:xfrm flipV="1">
            <a:off x="2012883" y="2769099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CE5780D-FFB4-2FA3-B3A8-2688B617C35E}"/>
              </a:ext>
            </a:extLst>
          </p:cNvPr>
          <p:cNvCxnSpPr/>
          <p:nvPr/>
        </p:nvCxnSpPr>
        <p:spPr>
          <a:xfrm flipV="1">
            <a:off x="4440879" y="2769099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02528FE-EFEC-CB1D-AD7E-AE53DB04BB47}"/>
              </a:ext>
            </a:extLst>
          </p:cNvPr>
          <p:cNvCxnSpPr/>
          <p:nvPr/>
        </p:nvCxnSpPr>
        <p:spPr>
          <a:xfrm flipV="1">
            <a:off x="6868875" y="2769099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495B138-A2E3-8A2F-22E1-3D43E7AFDBCC}"/>
              </a:ext>
            </a:extLst>
          </p:cNvPr>
          <p:cNvCxnSpPr/>
          <p:nvPr/>
        </p:nvCxnSpPr>
        <p:spPr>
          <a:xfrm flipV="1">
            <a:off x="9296870" y="2769099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 Same Side Corner Rectangle 19">
            <a:extLst>
              <a:ext uri="{FF2B5EF4-FFF2-40B4-BE49-F238E27FC236}">
                <a16:creationId xmlns:a16="http://schemas.microsoft.com/office/drawing/2014/main" id="{D2C9F064-3E74-ABD5-1A29-23F1CA3530BD}"/>
              </a:ext>
            </a:extLst>
          </p:cNvPr>
          <p:cNvSpPr/>
          <p:nvPr/>
        </p:nvSpPr>
        <p:spPr>
          <a:xfrm rot="16200000">
            <a:off x="879794" y="1735584"/>
            <a:ext cx="781390" cy="1214823"/>
          </a:xfrm>
          <a:prstGeom prst="round2SameRect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67211" tIns="33605" rIns="0" bIns="33605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18" name="Content Placeholder 1">
            <a:extLst>
              <a:ext uri="{FF2B5EF4-FFF2-40B4-BE49-F238E27FC236}">
                <a16:creationId xmlns:a16="http://schemas.microsoft.com/office/drawing/2014/main" id="{A9EC9998-7263-49C8-30D9-FCD5F569F7D7}"/>
              </a:ext>
            </a:extLst>
          </p:cNvPr>
          <p:cNvSpPr txBox="1">
            <a:spLocks/>
          </p:cNvSpPr>
          <p:nvPr/>
        </p:nvSpPr>
        <p:spPr>
          <a:xfrm>
            <a:off x="2012883" y="1952300"/>
            <a:ext cx="2207770" cy="18466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 sz="1200" b="0" kern="0">
                <a:latin typeface="+mn-lt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 dirty="0"/>
              <a:t>Insert your text here</a:t>
            </a: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AA46A035-8EA9-BB76-38E4-ABC3DF53BED2}"/>
              </a:ext>
            </a:extLst>
          </p:cNvPr>
          <p:cNvSpPr txBox="1">
            <a:spLocks/>
          </p:cNvSpPr>
          <p:nvPr/>
        </p:nvSpPr>
        <p:spPr>
          <a:xfrm>
            <a:off x="4440879" y="1952300"/>
            <a:ext cx="2207770" cy="18466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 sz="1200" b="0" kern="0">
                <a:latin typeface="+mn-lt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 dirty="0"/>
              <a:t>Insert your text here</a:t>
            </a:r>
          </a:p>
        </p:txBody>
      </p:sp>
      <p:sp>
        <p:nvSpPr>
          <p:cNvPr id="20" name="Content Placeholder 1">
            <a:extLst>
              <a:ext uri="{FF2B5EF4-FFF2-40B4-BE49-F238E27FC236}">
                <a16:creationId xmlns:a16="http://schemas.microsoft.com/office/drawing/2014/main" id="{0F82082C-AB83-1FFA-EBA8-2E998E664CFD}"/>
              </a:ext>
            </a:extLst>
          </p:cNvPr>
          <p:cNvSpPr txBox="1">
            <a:spLocks/>
          </p:cNvSpPr>
          <p:nvPr/>
        </p:nvSpPr>
        <p:spPr>
          <a:xfrm>
            <a:off x="6868875" y="1952300"/>
            <a:ext cx="2207770" cy="18466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 sz="1200" b="0" kern="0">
                <a:latin typeface="+mn-lt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 dirty="0"/>
              <a:t>Insert your text here</a:t>
            </a: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AEFDB3EF-82F8-C664-86E3-49873C5112D8}"/>
              </a:ext>
            </a:extLst>
          </p:cNvPr>
          <p:cNvSpPr txBox="1">
            <a:spLocks/>
          </p:cNvSpPr>
          <p:nvPr/>
        </p:nvSpPr>
        <p:spPr>
          <a:xfrm>
            <a:off x="9296870" y="1952301"/>
            <a:ext cx="2207770" cy="18466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 sz="1200" b="0" kern="0">
                <a:latin typeface="+mn-lt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/>
            <a:r>
              <a:rPr lang="en-US" dirty="0"/>
              <a:t>Insert your text here</a:t>
            </a:r>
          </a:p>
        </p:txBody>
      </p:sp>
      <p:sp>
        <p:nvSpPr>
          <p:cNvPr id="22" name="Round Same Side Corner Rectangle 19">
            <a:extLst>
              <a:ext uri="{FF2B5EF4-FFF2-40B4-BE49-F238E27FC236}">
                <a16:creationId xmlns:a16="http://schemas.microsoft.com/office/drawing/2014/main" id="{92458592-7FFB-B189-3B86-410BD9C5FB05}"/>
              </a:ext>
            </a:extLst>
          </p:cNvPr>
          <p:cNvSpPr/>
          <p:nvPr/>
        </p:nvSpPr>
        <p:spPr>
          <a:xfrm rot="16200000">
            <a:off x="879795" y="2587791"/>
            <a:ext cx="781390" cy="1214823"/>
          </a:xfrm>
          <a:prstGeom prst="round2SameRect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67211" tIns="33605" rIns="0" bIns="33605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23" name="Content Placeholder 1">
            <a:extLst>
              <a:ext uri="{FF2B5EF4-FFF2-40B4-BE49-F238E27FC236}">
                <a16:creationId xmlns:a16="http://schemas.microsoft.com/office/drawing/2014/main" id="{FF181B80-E0D8-7970-29FA-93CE667A6F66}"/>
              </a:ext>
            </a:extLst>
          </p:cNvPr>
          <p:cNvSpPr txBox="1">
            <a:spLocks/>
          </p:cNvSpPr>
          <p:nvPr/>
        </p:nvSpPr>
        <p:spPr>
          <a:xfrm>
            <a:off x="2012881" y="2804510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24" name="Content Placeholder 1">
            <a:extLst>
              <a:ext uri="{FF2B5EF4-FFF2-40B4-BE49-F238E27FC236}">
                <a16:creationId xmlns:a16="http://schemas.microsoft.com/office/drawing/2014/main" id="{18E2E303-D513-2464-CEA3-D8B4F82381FE}"/>
              </a:ext>
            </a:extLst>
          </p:cNvPr>
          <p:cNvSpPr txBox="1">
            <a:spLocks/>
          </p:cNvSpPr>
          <p:nvPr/>
        </p:nvSpPr>
        <p:spPr>
          <a:xfrm>
            <a:off x="4440876" y="2804510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5696A806-05B2-A2E3-533B-5538398B1E29}"/>
              </a:ext>
            </a:extLst>
          </p:cNvPr>
          <p:cNvSpPr txBox="1">
            <a:spLocks/>
          </p:cNvSpPr>
          <p:nvPr/>
        </p:nvSpPr>
        <p:spPr>
          <a:xfrm>
            <a:off x="6868872" y="2804510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A48BC3A0-2942-A222-9C42-19B2957BA5AE}"/>
              </a:ext>
            </a:extLst>
          </p:cNvPr>
          <p:cNvSpPr txBox="1">
            <a:spLocks/>
          </p:cNvSpPr>
          <p:nvPr/>
        </p:nvSpPr>
        <p:spPr>
          <a:xfrm>
            <a:off x="9296868" y="2804510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980F478-BA38-FCA5-2EB9-3A10C94955AA}"/>
              </a:ext>
            </a:extLst>
          </p:cNvPr>
          <p:cNvCxnSpPr/>
          <p:nvPr/>
        </p:nvCxnSpPr>
        <p:spPr>
          <a:xfrm flipV="1">
            <a:off x="2012883" y="3621306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B93B8D7-F437-D19D-8069-FDD0E4A6007D}"/>
              </a:ext>
            </a:extLst>
          </p:cNvPr>
          <p:cNvCxnSpPr/>
          <p:nvPr/>
        </p:nvCxnSpPr>
        <p:spPr>
          <a:xfrm flipV="1">
            <a:off x="4440879" y="3621306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2D5C69F-E9F3-5789-8671-9CC917D95EE5}"/>
              </a:ext>
            </a:extLst>
          </p:cNvPr>
          <p:cNvCxnSpPr/>
          <p:nvPr/>
        </p:nvCxnSpPr>
        <p:spPr>
          <a:xfrm flipV="1">
            <a:off x="6868875" y="3621306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FE87C070-65C6-065F-874C-424A044ACD03}"/>
              </a:ext>
            </a:extLst>
          </p:cNvPr>
          <p:cNvCxnSpPr/>
          <p:nvPr/>
        </p:nvCxnSpPr>
        <p:spPr>
          <a:xfrm flipV="1">
            <a:off x="9296870" y="3621306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73DC8DEC-AD59-2927-2778-E3F4B0BE7717}"/>
              </a:ext>
            </a:extLst>
          </p:cNvPr>
          <p:cNvCxnSpPr/>
          <p:nvPr/>
        </p:nvCxnSpPr>
        <p:spPr>
          <a:xfrm flipV="1">
            <a:off x="2012883" y="4627375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C729262-6DB2-398E-63D0-8A44F762E0F1}"/>
              </a:ext>
            </a:extLst>
          </p:cNvPr>
          <p:cNvCxnSpPr/>
          <p:nvPr/>
        </p:nvCxnSpPr>
        <p:spPr>
          <a:xfrm flipV="1">
            <a:off x="4440879" y="4627375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66DF5F7-FEDB-EFC7-71C2-38CA41A5E43A}"/>
              </a:ext>
            </a:extLst>
          </p:cNvPr>
          <p:cNvCxnSpPr/>
          <p:nvPr/>
        </p:nvCxnSpPr>
        <p:spPr>
          <a:xfrm flipV="1">
            <a:off x="6868875" y="4627375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DC77320-43C5-132F-E096-1674A39CF31F}"/>
              </a:ext>
            </a:extLst>
          </p:cNvPr>
          <p:cNvCxnSpPr/>
          <p:nvPr/>
        </p:nvCxnSpPr>
        <p:spPr>
          <a:xfrm flipV="1">
            <a:off x="9296870" y="4627375"/>
            <a:ext cx="220777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/>
                </a:gs>
                <a:gs pos="64000">
                  <a:schemeClr val="bg1">
                    <a:lumMod val="75000"/>
                  </a:schemeClr>
                </a:gs>
                <a:gs pos="30000">
                  <a:schemeClr val="bg1">
                    <a:lumMod val="7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01663AE4-D750-5E15-316B-71679876B270}"/>
              </a:ext>
            </a:extLst>
          </p:cNvPr>
          <p:cNvSpPr txBox="1">
            <a:spLocks/>
          </p:cNvSpPr>
          <p:nvPr/>
        </p:nvSpPr>
        <p:spPr>
          <a:xfrm>
            <a:off x="2012881" y="3656718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36" name="Content Placeholder 1">
            <a:extLst>
              <a:ext uri="{FF2B5EF4-FFF2-40B4-BE49-F238E27FC236}">
                <a16:creationId xmlns:a16="http://schemas.microsoft.com/office/drawing/2014/main" id="{CF0A373D-7306-19CC-B6DD-45922CB77113}"/>
              </a:ext>
            </a:extLst>
          </p:cNvPr>
          <p:cNvSpPr txBox="1">
            <a:spLocks/>
          </p:cNvSpPr>
          <p:nvPr/>
        </p:nvSpPr>
        <p:spPr>
          <a:xfrm>
            <a:off x="4440876" y="3656718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sp>
        <p:nvSpPr>
          <p:cNvPr id="37" name="Content Placeholder 1">
            <a:extLst>
              <a:ext uri="{FF2B5EF4-FFF2-40B4-BE49-F238E27FC236}">
                <a16:creationId xmlns:a16="http://schemas.microsoft.com/office/drawing/2014/main" id="{04011707-F6FA-2F74-0BD2-D26755BFFF05}"/>
              </a:ext>
            </a:extLst>
          </p:cNvPr>
          <p:cNvSpPr txBox="1">
            <a:spLocks/>
          </p:cNvSpPr>
          <p:nvPr/>
        </p:nvSpPr>
        <p:spPr>
          <a:xfrm>
            <a:off x="6868872" y="3656718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38" name="Content Placeholder 1">
            <a:extLst>
              <a:ext uri="{FF2B5EF4-FFF2-40B4-BE49-F238E27FC236}">
                <a16:creationId xmlns:a16="http://schemas.microsoft.com/office/drawing/2014/main" id="{0B214935-40B8-A67E-C03A-F0EBDD95DDC6}"/>
              </a:ext>
            </a:extLst>
          </p:cNvPr>
          <p:cNvSpPr txBox="1">
            <a:spLocks/>
          </p:cNvSpPr>
          <p:nvPr/>
        </p:nvSpPr>
        <p:spPr>
          <a:xfrm>
            <a:off x="9296868" y="3656718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sp>
        <p:nvSpPr>
          <p:cNvPr id="39" name="Round Same Side Corner Rectangle 19">
            <a:extLst>
              <a:ext uri="{FF2B5EF4-FFF2-40B4-BE49-F238E27FC236}">
                <a16:creationId xmlns:a16="http://schemas.microsoft.com/office/drawing/2014/main" id="{60C31222-6828-C53F-051B-7E817EB04928}"/>
              </a:ext>
            </a:extLst>
          </p:cNvPr>
          <p:cNvSpPr/>
          <p:nvPr/>
        </p:nvSpPr>
        <p:spPr>
          <a:xfrm rot="16200000">
            <a:off x="802863" y="3516929"/>
            <a:ext cx="935252" cy="1214823"/>
          </a:xfrm>
          <a:prstGeom prst="round2SameRect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67211" tIns="33605" rIns="0" bIns="33605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  <p:sp>
        <p:nvSpPr>
          <p:cNvPr id="40" name="Content Placeholder 1">
            <a:extLst>
              <a:ext uri="{FF2B5EF4-FFF2-40B4-BE49-F238E27FC236}">
                <a16:creationId xmlns:a16="http://schemas.microsoft.com/office/drawing/2014/main" id="{1C940400-FF97-00ED-E165-0398EA2796B4}"/>
              </a:ext>
            </a:extLst>
          </p:cNvPr>
          <p:cNvSpPr txBox="1">
            <a:spLocks/>
          </p:cNvSpPr>
          <p:nvPr/>
        </p:nvSpPr>
        <p:spPr>
          <a:xfrm>
            <a:off x="2012883" y="4662789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41" name="Content Placeholder 1">
            <a:extLst>
              <a:ext uri="{FF2B5EF4-FFF2-40B4-BE49-F238E27FC236}">
                <a16:creationId xmlns:a16="http://schemas.microsoft.com/office/drawing/2014/main" id="{9DAC517F-C055-16D4-F952-250CAFB8FB16}"/>
              </a:ext>
            </a:extLst>
          </p:cNvPr>
          <p:cNvSpPr txBox="1">
            <a:spLocks/>
          </p:cNvSpPr>
          <p:nvPr/>
        </p:nvSpPr>
        <p:spPr>
          <a:xfrm>
            <a:off x="4440879" y="4662789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sp>
        <p:nvSpPr>
          <p:cNvPr id="42" name="Content Placeholder 1">
            <a:extLst>
              <a:ext uri="{FF2B5EF4-FFF2-40B4-BE49-F238E27FC236}">
                <a16:creationId xmlns:a16="http://schemas.microsoft.com/office/drawing/2014/main" id="{4DEAF0A9-A28E-F5B2-37E7-6D57130AA5AD}"/>
              </a:ext>
            </a:extLst>
          </p:cNvPr>
          <p:cNvSpPr txBox="1">
            <a:spLocks/>
          </p:cNvSpPr>
          <p:nvPr/>
        </p:nvSpPr>
        <p:spPr>
          <a:xfrm>
            <a:off x="6868875" y="4662789"/>
            <a:ext cx="2207770" cy="60529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lang="en-US"/>
            </a:defPPr>
            <a:lvl1pPr marL="228600" indent="-22860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b="1">
                <a:solidFill>
                  <a:schemeClr val="tx2"/>
                </a:solidFill>
                <a:latin typeface="Trebuchet MS" panose="020B0603020202020204" pitchFamily="34" charset="0"/>
              </a:defRPr>
            </a:lvl1pPr>
            <a:lvl2pPr marL="269875" lvl="1" indent="-265113" eaLnBrk="0" hangingPunct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tx2"/>
              </a:buClr>
              <a:buSzPct val="80000"/>
              <a:buFont typeface="Arial" panose="020B0604020202020204" pitchFamily="34" charset="0"/>
              <a:buChar char="►"/>
              <a:defRPr sz="1150" b="0" kern="0">
                <a:latin typeface="Trebuchet MS" panose="020B0603020202020204" pitchFamily="34" charset="0"/>
              </a:defRPr>
            </a:lvl2pPr>
            <a:lvl3pPr marL="801688" indent="-173038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sz="1400">
                <a:latin typeface="Trebuchet MS" panose="020B0603020202020204" pitchFamily="34" charset="0"/>
              </a:defRPr>
            </a:lvl3pPr>
            <a:lvl4pPr marL="1143000" indent="-168275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sz="1400">
                <a:latin typeface="Trebuchet MS" panose="020B0603020202020204" pitchFamily="34" charset="0"/>
              </a:defRPr>
            </a:lvl4pPr>
            <a:lvl5pPr marL="1484313" indent="-17145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sz="1200">
                <a:latin typeface="Trebuchet MS" panose="020B0603020202020204" pitchFamily="34" charset="0"/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  <a:p>
            <a:pPr lvl="1"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latin typeface="+mn-lt"/>
              </a:rPr>
              <a:t>Insert bullet text</a:t>
            </a:r>
          </a:p>
        </p:txBody>
      </p:sp>
      <p:sp>
        <p:nvSpPr>
          <p:cNvPr id="43" name="Content Placeholder 1">
            <a:extLst>
              <a:ext uri="{FF2B5EF4-FFF2-40B4-BE49-F238E27FC236}">
                <a16:creationId xmlns:a16="http://schemas.microsoft.com/office/drawing/2014/main" id="{421CA7F7-2588-8F02-C88C-D018DF8CD781}"/>
              </a:ext>
            </a:extLst>
          </p:cNvPr>
          <p:cNvSpPr txBox="1">
            <a:spLocks/>
          </p:cNvSpPr>
          <p:nvPr/>
        </p:nvSpPr>
        <p:spPr>
          <a:xfrm>
            <a:off x="9296870" y="4662789"/>
            <a:ext cx="2207770" cy="57964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Char char="►"/>
              <a:defRPr lang="en-US" sz="1800" b="1" kern="1200" dirty="0" smtClean="0">
                <a:solidFill>
                  <a:schemeClr val="tx2"/>
                </a:solidFill>
                <a:latin typeface="Trebuchet MS" panose="020B0603020202020204" pitchFamily="34" charset="0"/>
                <a:ea typeface="+mn-ea"/>
                <a:cs typeface="+mn-cs"/>
              </a:defRPr>
            </a:lvl1pPr>
            <a:lvl2pPr marL="460375" indent="-166688" algn="l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Font typeface="Wingdings" pitchFamily="2" charset="2"/>
              <a:buChar char="§"/>
              <a:defRPr lang="en-US" sz="1600" b="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2pPr>
            <a:lvl3pPr marL="801688" indent="-173038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Trebuchet MS" panose="020B0603020202020204" pitchFamily="34" charset="0"/>
              <a:buChar char="—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3pPr>
            <a:lvl4pPr marL="1143000" indent="-168275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§"/>
              <a:defRPr lang="en-US" sz="1400" kern="1200" dirty="0" smtClean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4pPr>
            <a:lvl5pPr marL="1484313" indent="-17145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Font typeface="Trebuchet MS" pitchFamily="34" charset="0"/>
              <a:buChar char="—"/>
              <a:tabLst/>
              <a:defRPr lang="en-US" sz="1200" kern="1200" dirty="0">
                <a:solidFill>
                  <a:schemeClr val="tx1"/>
                </a:solidFill>
                <a:latin typeface="Trebuchet MS" panose="020B06030202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  <a:p>
            <a:pPr marL="198358" lvl="1" indent="-194858" eaLnBrk="0" hangingPunct="0">
              <a:spcBef>
                <a:spcPts val="147"/>
              </a:spcBef>
              <a:buClr>
                <a:schemeClr val="tx1"/>
              </a:buClr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1200" kern="0" dirty="0">
                <a:latin typeface="+mn-lt"/>
              </a:rPr>
              <a:t>Insert bullet text</a:t>
            </a:r>
          </a:p>
        </p:txBody>
      </p:sp>
      <p:sp>
        <p:nvSpPr>
          <p:cNvPr id="44" name="Round Same Side Corner Rectangle 19">
            <a:extLst>
              <a:ext uri="{FF2B5EF4-FFF2-40B4-BE49-F238E27FC236}">
                <a16:creationId xmlns:a16="http://schemas.microsoft.com/office/drawing/2014/main" id="{EAAD52AB-B86F-E0BD-BD82-72CD745C758D}"/>
              </a:ext>
            </a:extLst>
          </p:cNvPr>
          <p:cNvSpPr/>
          <p:nvPr/>
        </p:nvSpPr>
        <p:spPr>
          <a:xfrm rot="16200000">
            <a:off x="466617" y="4859247"/>
            <a:ext cx="1607744" cy="1214823"/>
          </a:xfrm>
          <a:prstGeom prst="round2SameRect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solidFill>
                  <a:schemeClr val="bg1"/>
                </a:solidFill>
              </a:rPr>
              <a:t>Insert heading</a:t>
            </a:r>
          </a:p>
        </p:txBody>
      </p:sp>
    </p:spTree>
    <p:extLst>
      <p:ext uri="{BB962C8B-B14F-4D97-AF65-F5344CB8AC3E}">
        <p14:creationId xmlns:p14="http://schemas.microsoft.com/office/powerpoint/2010/main" val="1832082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8949</TotalTime>
  <Words>142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526</cp:revision>
  <dcterms:created xsi:type="dcterms:W3CDTF">2021-03-31T02:49:57Z</dcterms:created>
  <dcterms:modified xsi:type="dcterms:W3CDTF">2025-10-16T11:14:04Z</dcterms:modified>
  <cp:category/>
</cp:coreProperties>
</file>