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svg"/><Relationship Id="rId6" Type="http://schemas.openxmlformats.org/officeDocument/2006/relationships/slideLayout" Target="../slideLayouts/slideLayout1.xml"/><Relationship Id="rId7"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svg"/><Relationship Id="rId10" Type="http://schemas.openxmlformats.org/officeDocument/2006/relationships/image" Target="../media/image-10-10.png"/><Relationship Id="rId11" Type="http://schemas.openxmlformats.org/officeDocument/2006/relationships/image" Target="../media/image-10-11.svg"/><Relationship Id="rId12" Type="http://schemas.openxmlformats.org/officeDocument/2006/relationships/slideLayout" Target="../slideLayouts/slideLayout1.xml"/><Relationship Id="rId1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svg"/><Relationship Id="rId4" Type="http://schemas.openxmlformats.org/officeDocument/2006/relationships/slideLayout" Target="../slideLayouts/slideLayout1.xml"/><Relationship Id="rId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svg"/><Relationship Id="rId9" Type="http://schemas.openxmlformats.org/officeDocument/2006/relationships/image" Target="../media/image-12-9.png"/><Relationship Id="rId10" Type="http://schemas.openxmlformats.org/officeDocument/2006/relationships/image" Target="../media/image-12-10.svg"/><Relationship Id="rId11" Type="http://schemas.openxmlformats.org/officeDocument/2006/relationships/image" Target="../media/image-12-11.png"/><Relationship Id="rId12" Type="http://schemas.openxmlformats.org/officeDocument/2006/relationships/image" Target="../media/image-12-12.svg"/><Relationship Id="rId13" Type="http://schemas.openxmlformats.org/officeDocument/2006/relationships/image" Target="../media/image-12-13.png"/><Relationship Id="rId14" Type="http://schemas.openxmlformats.org/officeDocument/2006/relationships/image" Target="../media/image-12-14.svg"/><Relationship Id="rId15" Type="http://schemas.openxmlformats.org/officeDocument/2006/relationships/image" Target="../media/image-12-15.png"/><Relationship Id="rId16" Type="http://schemas.openxmlformats.org/officeDocument/2006/relationships/image" Target="../media/image-12-16.png"/><Relationship Id="rId17" Type="http://schemas.openxmlformats.org/officeDocument/2006/relationships/image" Target="../media/image-12-17.png"/><Relationship Id="rId18" Type="http://schemas.openxmlformats.org/officeDocument/2006/relationships/image" Target="../media/image-12-18.svg"/><Relationship Id="rId19" Type="http://schemas.openxmlformats.org/officeDocument/2006/relationships/image" Target="../media/image-12-19.png"/><Relationship Id="rId20" Type="http://schemas.openxmlformats.org/officeDocument/2006/relationships/image" Target="../media/image-12-20.svg"/><Relationship Id="rId21" Type="http://schemas.openxmlformats.org/officeDocument/2006/relationships/image" Target="../media/image-12-21.png"/><Relationship Id="rId22" Type="http://schemas.openxmlformats.org/officeDocument/2006/relationships/image" Target="../media/image-12-22.png"/><Relationship Id="rId23" Type="http://schemas.openxmlformats.org/officeDocument/2006/relationships/image" Target="../media/image-12-23.svg"/><Relationship Id="rId24" Type="http://schemas.openxmlformats.org/officeDocument/2006/relationships/image" Target="../media/image-12-24.png"/><Relationship Id="rId25" Type="http://schemas.openxmlformats.org/officeDocument/2006/relationships/image" Target="../media/image-12-25.png"/><Relationship Id="rId26" Type="http://schemas.openxmlformats.org/officeDocument/2006/relationships/image" Target="../media/image-12-26.svg"/><Relationship Id="rId27" Type="http://schemas.openxmlformats.org/officeDocument/2006/relationships/image" Target="../media/image-12-27.png"/><Relationship Id="rId28" Type="http://schemas.openxmlformats.org/officeDocument/2006/relationships/image" Target="../media/image-12-28.png"/><Relationship Id="rId29" Type="http://schemas.openxmlformats.org/officeDocument/2006/relationships/image" Target="../media/image-12-29.svg"/><Relationship Id="rId30" Type="http://schemas.openxmlformats.org/officeDocument/2006/relationships/image" Target="../media/image-12-30.png"/><Relationship Id="rId31" Type="http://schemas.openxmlformats.org/officeDocument/2006/relationships/image" Target="../media/image-12-31.png"/><Relationship Id="rId32" Type="http://schemas.openxmlformats.org/officeDocument/2006/relationships/image" Target="../media/image-12-32.svg"/><Relationship Id="rId33" Type="http://schemas.openxmlformats.org/officeDocument/2006/relationships/slideLayout" Target="../slideLayouts/slideLayout1.xml"/><Relationship Id="rId3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image" Target="../media/image-13-6.svg"/><Relationship Id="rId7" Type="http://schemas.openxmlformats.org/officeDocument/2006/relationships/image" Target="../media/image-13-7.png"/><Relationship Id="rId8" Type="http://schemas.openxmlformats.org/officeDocument/2006/relationships/image" Target="../media/image-13-8.png"/><Relationship Id="rId9" Type="http://schemas.openxmlformats.org/officeDocument/2006/relationships/image" Target="../media/image-13-9.svg"/><Relationship Id="rId10" Type="http://schemas.openxmlformats.org/officeDocument/2006/relationships/image" Target="../media/image-13-10.png"/><Relationship Id="rId11" Type="http://schemas.openxmlformats.org/officeDocument/2006/relationships/image" Target="../media/image-13-11.svg"/><Relationship Id="rId12" Type="http://schemas.openxmlformats.org/officeDocument/2006/relationships/slideLayout" Target="../slideLayouts/slideLayout1.xml"/><Relationship Id="rId1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slideLayout" Target="../slideLayouts/slideLayout1.xml"/><Relationship Id="rId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svg"/><Relationship Id="rId7" Type="http://schemas.openxmlformats.org/officeDocument/2006/relationships/image" Target="../media/image-15-7.png"/><Relationship Id="rId8" Type="http://schemas.openxmlformats.org/officeDocument/2006/relationships/image" Target="../media/image-15-8.svg"/><Relationship Id="rId9" Type="http://schemas.openxmlformats.org/officeDocument/2006/relationships/image" Target="../media/image-15-9.png"/><Relationship Id="rId10" Type="http://schemas.openxmlformats.org/officeDocument/2006/relationships/slideLayout" Target="../slideLayouts/slideLayout1.xml"/><Relationship Id="rId11"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svg"/><Relationship Id="rId8" Type="http://schemas.openxmlformats.org/officeDocument/2006/relationships/image" Target="../media/image-16-8.png"/><Relationship Id="rId9" Type="http://schemas.openxmlformats.org/officeDocument/2006/relationships/image" Target="../media/image-16-9.svg"/><Relationship Id="rId10" Type="http://schemas.openxmlformats.org/officeDocument/2006/relationships/image" Target="../media/image-16-10.png"/><Relationship Id="rId11" Type="http://schemas.openxmlformats.org/officeDocument/2006/relationships/image" Target="../media/image-16-11.svg"/><Relationship Id="rId12" Type="http://schemas.openxmlformats.org/officeDocument/2006/relationships/image" Target="../media/image-16-12.png"/><Relationship Id="rId13" Type="http://schemas.openxmlformats.org/officeDocument/2006/relationships/image" Target="../media/image-16-13.svg"/><Relationship Id="rId14" Type="http://schemas.openxmlformats.org/officeDocument/2006/relationships/image" Target="../media/image-16-14.png"/><Relationship Id="rId15" Type="http://schemas.openxmlformats.org/officeDocument/2006/relationships/image" Target="../media/image-16-15.svg"/><Relationship Id="rId16" Type="http://schemas.openxmlformats.org/officeDocument/2006/relationships/image" Target="../media/image-16-16.png"/><Relationship Id="rId17" Type="http://schemas.openxmlformats.org/officeDocument/2006/relationships/image" Target="../media/image-16-17.svg"/><Relationship Id="rId18" Type="http://schemas.openxmlformats.org/officeDocument/2006/relationships/image" Target="../media/image-16-18.png"/><Relationship Id="rId19" Type="http://schemas.openxmlformats.org/officeDocument/2006/relationships/image" Target="../media/image-16-19.svg"/><Relationship Id="rId20" Type="http://schemas.openxmlformats.org/officeDocument/2006/relationships/image" Target="../media/image-16-20.png"/><Relationship Id="rId21" Type="http://schemas.openxmlformats.org/officeDocument/2006/relationships/image" Target="../media/image-16-21.svg"/><Relationship Id="rId22" Type="http://schemas.openxmlformats.org/officeDocument/2006/relationships/image" Target="../media/image-16-22.png"/><Relationship Id="rId23" Type="http://schemas.openxmlformats.org/officeDocument/2006/relationships/image" Target="../media/image-16-23.svg"/><Relationship Id="rId24" Type="http://schemas.openxmlformats.org/officeDocument/2006/relationships/image" Target="../media/image-16-24.png"/><Relationship Id="rId25" Type="http://schemas.openxmlformats.org/officeDocument/2006/relationships/image" Target="../media/image-16-25.svg"/><Relationship Id="rId26" Type="http://schemas.openxmlformats.org/officeDocument/2006/relationships/image" Target="../media/image-16-26.png"/><Relationship Id="rId27" Type="http://schemas.openxmlformats.org/officeDocument/2006/relationships/image" Target="../media/image-16-27.svg"/><Relationship Id="rId28" Type="http://schemas.openxmlformats.org/officeDocument/2006/relationships/image" Target="../media/image-16-28.png"/><Relationship Id="rId29" Type="http://schemas.openxmlformats.org/officeDocument/2006/relationships/image" Target="../media/image-16-29.svg"/><Relationship Id="rId30" Type="http://schemas.openxmlformats.org/officeDocument/2006/relationships/image" Target="../media/image-16-30.png"/><Relationship Id="rId31" Type="http://schemas.openxmlformats.org/officeDocument/2006/relationships/image" Target="../media/image-16-31.svg"/><Relationship Id="rId32" Type="http://schemas.openxmlformats.org/officeDocument/2006/relationships/image" Target="../media/image-16-32.png"/><Relationship Id="rId33" Type="http://schemas.openxmlformats.org/officeDocument/2006/relationships/image" Target="../media/image-16-33.svg"/><Relationship Id="rId34" Type="http://schemas.openxmlformats.org/officeDocument/2006/relationships/image" Target="../media/image-16-34.png"/><Relationship Id="rId35" Type="http://schemas.openxmlformats.org/officeDocument/2006/relationships/image" Target="../media/image-16-35.svg"/><Relationship Id="rId36" Type="http://schemas.openxmlformats.org/officeDocument/2006/relationships/image" Target="../media/image-16-36.png"/><Relationship Id="rId37" Type="http://schemas.openxmlformats.org/officeDocument/2006/relationships/image" Target="../media/image-16-37.svg"/><Relationship Id="rId38" Type="http://schemas.openxmlformats.org/officeDocument/2006/relationships/image" Target="../media/image-16-38.png"/><Relationship Id="rId39" Type="http://schemas.openxmlformats.org/officeDocument/2006/relationships/image" Target="../media/image-16-39.svg"/><Relationship Id="rId40" Type="http://schemas.openxmlformats.org/officeDocument/2006/relationships/image" Target="../media/image-16-40.png"/><Relationship Id="rId41" Type="http://schemas.openxmlformats.org/officeDocument/2006/relationships/image" Target="../media/image-16-41.svg"/><Relationship Id="rId42" Type="http://schemas.openxmlformats.org/officeDocument/2006/relationships/image" Target="../media/image-16-42.png"/><Relationship Id="rId43" Type="http://schemas.openxmlformats.org/officeDocument/2006/relationships/image" Target="../media/image-16-43.svg"/><Relationship Id="rId44" Type="http://schemas.openxmlformats.org/officeDocument/2006/relationships/image" Target="../media/image-16-44.png"/><Relationship Id="rId45" Type="http://schemas.openxmlformats.org/officeDocument/2006/relationships/image" Target="../media/image-16-45.svg"/><Relationship Id="rId46" Type="http://schemas.openxmlformats.org/officeDocument/2006/relationships/image" Target="../media/image-16-46.png"/><Relationship Id="rId47" Type="http://schemas.openxmlformats.org/officeDocument/2006/relationships/image" Target="../media/image-16-47.svg"/><Relationship Id="rId48" Type="http://schemas.openxmlformats.org/officeDocument/2006/relationships/image" Target="../media/image-16-48.png"/><Relationship Id="rId49" Type="http://schemas.openxmlformats.org/officeDocument/2006/relationships/image" Target="../media/image-16-49.svg"/><Relationship Id="rId50" Type="http://schemas.openxmlformats.org/officeDocument/2006/relationships/image" Target="../media/image-16-50.png"/><Relationship Id="rId51" Type="http://schemas.openxmlformats.org/officeDocument/2006/relationships/image" Target="../media/image-16-51.png"/><Relationship Id="rId52" Type="http://schemas.openxmlformats.org/officeDocument/2006/relationships/slideLayout" Target="../slideLayouts/slideLayout1.xml"/><Relationship Id="rId5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svg"/><Relationship Id="rId6" Type="http://schemas.openxmlformats.org/officeDocument/2006/relationships/image" Target="../media/image-17-6.png"/><Relationship Id="rId7" Type="http://schemas.openxmlformats.org/officeDocument/2006/relationships/image" Target="../media/image-17-7.svg"/><Relationship Id="rId8" Type="http://schemas.openxmlformats.org/officeDocument/2006/relationships/slideLayout" Target="../slideLayouts/slideLayout1.xml"/><Relationship Id="rId9"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svg"/><Relationship Id="rId9" Type="http://schemas.openxmlformats.org/officeDocument/2006/relationships/image" Target="../media/image-18-9.png"/><Relationship Id="rId10" Type="http://schemas.openxmlformats.org/officeDocument/2006/relationships/image" Target="../media/image-18-10.png"/><Relationship Id="rId11" Type="http://schemas.openxmlformats.org/officeDocument/2006/relationships/image" Target="../media/image-18-11.svg"/><Relationship Id="rId12" Type="http://schemas.openxmlformats.org/officeDocument/2006/relationships/image" Target="../media/image-18-12.png"/><Relationship Id="rId13" Type="http://schemas.openxmlformats.org/officeDocument/2006/relationships/image" Target="../media/image-18-13.svg"/><Relationship Id="rId14" Type="http://schemas.openxmlformats.org/officeDocument/2006/relationships/slideLayout" Target="../slideLayouts/slideLayout1.xml"/><Relationship Id="rId1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svg"/><Relationship Id="rId8" Type="http://schemas.openxmlformats.org/officeDocument/2006/relationships/image" Target="../media/image-19-8.png"/><Relationship Id="rId9" Type="http://schemas.openxmlformats.org/officeDocument/2006/relationships/image" Target="../media/image-19-9.svg"/><Relationship Id="rId10" Type="http://schemas.openxmlformats.org/officeDocument/2006/relationships/slideLayout" Target="../slideLayouts/slideLayout1.xml"/><Relationship Id="rId11"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svg"/><Relationship Id="rId8" Type="http://schemas.openxmlformats.org/officeDocument/2006/relationships/image" Target="../media/image-2-8.png"/><Relationship Id="rId9" Type="http://schemas.openxmlformats.org/officeDocument/2006/relationships/image" Target="../media/image-2-9.svg"/><Relationship Id="rId10" Type="http://schemas.openxmlformats.org/officeDocument/2006/relationships/slideLayout" Target="../slideLayouts/slideLayout1.xml"/><Relationship Id="rId11"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slideLayout" Target="../slideLayouts/slideLayout1.xml"/><Relationship Id="rId5"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svg"/><Relationship Id="rId6" Type="http://schemas.openxmlformats.org/officeDocument/2006/relationships/slideLayout" Target="../slideLayouts/slideLayout1.xml"/><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svg"/><Relationship Id="rId8" Type="http://schemas.openxmlformats.org/officeDocument/2006/relationships/slideLayout" Target="../slideLayouts/slideLayout1.xml"/><Relationship Id="rId9"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png"/><Relationship Id="rId8" Type="http://schemas.openxmlformats.org/officeDocument/2006/relationships/image" Target="../media/image-23-8.svg"/><Relationship Id="rId9" Type="http://schemas.openxmlformats.org/officeDocument/2006/relationships/image" Target="../media/image-23-9.png"/><Relationship Id="rId10" Type="http://schemas.openxmlformats.org/officeDocument/2006/relationships/image" Target="../media/image-23-10.svg"/><Relationship Id="rId11" Type="http://schemas.openxmlformats.org/officeDocument/2006/relationships/image" Target="../media/image-23-11.png"/><Relationship Id="rId12" Type="http://schemas.openxmlformats.org/officeDocument/2006/relationships/image" Target="../media/image-23-12.svg"/><Relationship Id="rId13" Type="http://schemas.openxmlformats.org/officeDocument/2006/relationships/image" Target="../media/image-23-13.png"/><Relationship Id="rId14" Type="http://schemas.openxmlformats.org/officeDocument/2006/relationships/image" Target="../media/image-23-14.svg"/><Relationship Id="rId15" Type="http://schemas.openxmlformats.org/officeDocument/2006/relationships/image" Target="../media/image-23-15.png"/><Relationship Id="rId16" Type="http://schemas.openxmlformats.org/officeDocument/2006/relationships/image" Target="../media/image-23-16.png"/><Relationship Id="rId17" Type="http://schemas.openxmlformats.org/officeDocument/2006/relationships/image" Target="../media/image-23-17.png"/><Relationship Id="rId18" Type="http://schemas.openxmlformats.org/officeDocument/2006/relationships/image" Target="../media/image-23-18.png"/><Relationship Id="rId19" Type="http://schemas.openxmlformats.org/officeDocument/2006/relationships/image" Target="../media/image-23-19.png"/><Relationship Id="rId20" Type="http://schemas.openxmlformats.org/officeDocument/2006/relationships/slideLayout" Target="../slideLayouts/slideLayout1.xml"/><Relationship Id="rId21"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svg"/><Relationship Id="rId6" Type="http://schemas.openxmlformats.org/officeDocument/2006/relationships/image" Target="../media/image-24-6.png"/><Relationship Id="rId7" Type="http://schemas.openxmlformats.org/officeDocument/2006/relationships/image" Target="../media/image-24-7.svg"/><Relationship Id="rId8" Type="http://schemas.openxmlformats.org/officeDocument/2006/relationships/image" Target="../media/image-24-8.png"/><Relationship Id="rId9" Type="http://schemas.openxmlformats.org/officeDocument/2006/relationships/image" Target="../media/image-24-9.svg"/><Relationship Id="rId10" Type="http://schemas.openxmlformats.org/officeDocument/2006/relationships/slideLayout" Target="../slideLayouts/slideLayout1.xml"/><Relationship Id="rId11"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0" Type="http://schemas.openxmlformats.org/officeDocument/2006/relationships/hyperlink" Target="https://unsplash.com/" TargetMode="External"/><Relationship Id="rId1" Type="http://schemas.openxmlformats.org/officeDocument/2006/relationships/image" Target="../media/image-25-1.png"/><Relationship Id="rId2" Type="http://schemas.openxmlformats.org/officeDocument/2006/relationships/image" Target="../media/image-25-2.svg"/><Relationship Id="rId3" Type="http://schemas.openxmlformats.org/officeDocument/2006/relationships/image" Target="../media/image-25-3.png"/><Relationship Id="rId4" Type="http://schemas.openxmlformats.org/officeDocument/2006/relationships/image" Target="../media/image-25-4.svg"/><Relationship Id="rId5" Type="http://schemas.openxmlformats.org/officeDocument/2006/relationships/image" Target="../media/image-25-5.png"/><Relationship Id="rId6" Type="http://schemas.openxmlformats.org/officeDocument/2006/relationships/image" Target="../media/image-25-6.svg"/><Relationship Id="rId7" Type="http://schemas.openxmlformats.org/officeDocument/2006/relationships/image" Target="../media/image-25-7.png"/><Relationship Id="rId8" Type="http://schemas.openxmlformats.org/officeDocument/2006/relationships/image" Target="../media/image-25-8.svg"/><Relationship Id="rId9" Type="http://schemas.openxmlformats.org/officeDocument/2006/relationships/image" Target="../media/image-25-9.png"/><Relationship Id="rId11" Type="http://schemas.openxmlformats.org/officeDocument/2006/relationships/image" Target="../media/image-25-10.png"/><Relationship Id="rId12" Type="http://schemas.openxmlformats.org/officeDocument/2006/relationships/image" Target="../media/image-25-11.svg"/><Relationship Id="rId13" Type="http://schemas.openxmlformats.org/officeDocument/2006/relationships/slideLayout" Target="../slideLayouts/slideLayout1.xml"/><Relationship Id="rId1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slideLayout" Target="../slideLayouts/slideLayout1.xml"/><Relationship Id="rId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svg"/><Relationship Id="rId6" Type="http://schemas.openxmlformats.org/officeDocument/2006/relationships/slideLayout" Target="../slideLayouts/slideLayout1.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slideLayout" Target="../slideLayouts/slideLayout1.xml"/><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sv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slideLayout" Target="../slideLayouts/slideLayout1.xml"/><Relationship Id="rId1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svg"/><Relationship Id="rId8" Type="http://schemas.openxmlformats.org/officeDocument/2006/relationships/image" Target="../media/image-7-8.png"/><Relationship Id="rId9" Type="http://schemas.openxmlformats.org/officeDocument/2006/relationships/image" Target="../media/image-7-9.svg"/><Relationship Id="rId10" Type="http://schemas.openxmlformats.org/officeDocument/2006/relationships/slideLayout" Target="../slideLayouts/slideLayout1.xml"/><Relationship Id="rId11"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svg"/><Relationship Id="rId6" Type="http://schemas.openxmlformats.org/officeDocument/2006/relationships/slideLayout" Target="../slideLayouts/slideLayout1.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svg"/><Relationship Id="rId7" Type="http://schemas.openxmlformats.org/officeDocument/2006/relationships/image" Target="../media/image-9-7.png"/><Relationship Id="rId8" Type="http://schemas.openxmlformats.org/officeDocument/2006/relationships/image" Target="../media/image-9-8.svg"/><Relationship Id="rId9" Type="http://schemas.openxmlformats.org/officeDocument/2006/relationships/image" Target="../media/image-9-9.png"/><Relationship Id="rId10" Type="http://schemas.openxmlformats.org/officeDocument/2006/relationships/image" Target="../media/image-9-10.png"/><Relationship Id="rId11" Type="http://schemas.openxmlformats.org/officeDocument/2006/relationships/image" Target="../media/image-9-11.svg"/><Relationship Id="rId12" Type="http://schemas.openxmlformats.org/officeDocument/2006/relationships/slideLayout" Target="../slideLayouts/slideLayout1.xml"/><Relationship Id="rId1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E3F4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646356" y="-3708400"/>
            <a:ext cx="28883410" cy="23609300"/>
          </a:xfrm>
          <a:prstGeom prst="rect">
            <a:avLst/>
          </a:prstGeom>
        </p:spPr>
      </p:pic>
      <p:sp>
        <p:nvSpPr>
          <p:cNvPr id="3" name="Text 0"/>
          <p:cNvSpPr/>
          <p:nvPr/>
        </p:nvSpPr>
        <p:spPr>
          <a:xfrm>
            <a:off x="12549168" y="4000500"/>
            <a:ext cx="10614293" cy="27643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Food Industry</a:t>
            </a:r>
            <a:endParaRPr lang="en-US" sz="12800" dirty="0"/>
          </a:p>
        </p:txBody>
      </p:sp>
      <p:sp>
        <p:nvSpPr>
          <p:cNvPr id="4" name="Text 1"/>
          <p:cNvSpPr/>
          <p:nvPr/>
        </p:nvSpPr>
        <p:spPr>
          <a:xfrm>
            <a:off x="12549168" y="6375400"/>
            <a:ext cx="9962278" cy="27093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
        <p:nvSpPr>
          <p:cNvPr id="5" name="Shape 2"/>
          <p:cNvSpPr/>
          <p:nvPr/>
        </p:nvSpPr>
        <p:spPr>
          <a:xfrm>
            <a:off x="23370921" y="10515600"/>
            <a:ext cx="1016127" cy="3200400"/>
          </a:xfrm>
          <a:prstGeom prst="rect">
            <a:avLst/>
          </a:prstGeom>
          <a:noFill/>
          <a:ln/>
        </p:spPr>
      </p:sp>
      <p:pic>
        <p:nvPicPr>
          <p:cNvPr id="6"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7"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0841" y="2311400"/>
            <a:ext cx="14149568" cy="98996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E3F4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241905" y="-1701800"/>
            <a:ext cx="11685461" cy="9042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8340" y="6642100"/>
            <a:ext cx="21910238" cy="11658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13064" y="4648200"/>
            <a:ext cx="2070359" cy="2108200"/>
          </a:xfrm>
          <a:prstGeom prst="rect">
            <a:avLst/>
          </a:prstGeom>
        </p:spPr>
      </p:pic>
      <p:sp>
        <p:nvSpPr>
          <p:cNvPr id="5" name="Text 0"/>
          <p:cNvSpPr/>
          <p:nvPr/>
        </p:nvSpPr>
        <p:spPr>
          <a:xfrm>
            <a:off x="2019552" y="1231900"/>
            <a:ext cx="14996341" cy="313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Magic of Dragons: </a:t>
            </a:r>
            <a:endParaRPr lang="en-US" sz="8000" dirty="0"/>
          </a:p>
          <a:p>
            <a:pPr algn="l"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A Research</a:t>
            </a:r>
            <a:endParaRPr lang="en-US" sz="8000" dirty="0"/>
          </a:p>
        </p:txBody>
      </p:sp>
      <p:sp>
        <p:nvSpPr>
          <p:cNvPr id="6" name="Shape 1"/>
          <p:cNvSpPr/>
          <p:nvPr/>
        </p:nvSpPr>
        <p:spPr>
          <a:xfrm>
            <a:off x="2171971" y="4724400"/>
            <a:ext cx="8205226" cy="8204200"/>
          </a:xfrm>
          <a:prstGeom prst="rect">
            <a:avLst/>
          </a:prstGeom>
          <a:noFill/>
          <a:ln/>
        </p:spPr>
      </p:sp>
      <p:sp>
        <p:nvSpPr>
          <p:cNvPr id="7" name="Shape 2"/>
          <p:cNvSpPr/>
          <p:nvPr/>
        </p:nvSpPr>
        <p:spPr>
          <a:xfrm>
            <a:off x="2171971" y="4724400"/>
            <a:ext cx="8205226" cy="8204200"/>
          </a:xfrm>
          <a:prstGeom prst="ellipse">
            <a:avLst/>
          </a:prstGeom>
          <a:solidFill>
            <a:srgbClr val="4CA676">
              <a:alpha val="100000"/>
            </a:srgbClr>
          </a:solidFill>
          <a:ln/>
        </p:spPr>
      </p:sp>
      <p:sp>
        <p:nvSpPr>
          <p:cNvPr id="8" name="Shape 3"/>
          <p:cNvSpPr/>
          <p:nvPr/>
        </p:nvSpPr>
        <p:spPr>
          <a:xfrm>
            <a:off x="3200800" y="6616700"/>
            <a:ext cx="6160270" cy="6159500"/>
          </a:xfrm>
          <a:prstGeom prst="ellipse">
            <a:avLst/>
          </a:prstGeom>
          <a:solidFill>
            <a:srgbClr val="B7E4CC">
              <a:alpha val="100000"/>
            </a:srgbClr>
          </a:solidFill>
          <a:ln/>
        </p:spPr>
      </p:sp>
      <p:sp>
        <p:nvSpPr>
          <p:cNvPr id="9" name="Shape 4"/>
          <p:cNvSpPr/>
          <p:nvPr/>
        </p:nvSpPr>
        <p:spPr>
          <a:xfrm>
            <a:off x="4229629" y="8496300"/>
            <a:ext cx="4089911" cy="4089400"/>
          </a:xfrm>
          <a:prstGeom prst="ellipse">
            <a:avLst/>
          </a:prstGeom>
          <a:solidFill>
            <a:srgbClr val="FFFFFF">
              <a:alpha val="100000"/>
            </a:srgbClr>
          </a:solidFill>
          <a:ln/>
        </p:spPr>
      </p:sp>
      <p:sp>
        <p:nvSpPr>
          <p:cNvPr id="10" name="Text 5"/>
          <p:cNvSpPr/>
          <p:nvPr/>
        </p:nvSpPr>
        <p:spPr>
          <a:xfrm>
            <a:off x="5512489" y="5207000"/>
            <a:ext cx="1498787" cy="10414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DM Serif Display Regular" pitchFamily="34" charset="0"/>
                <a:ea typeface="DM Serif Display Regular" pitchFamily="34" charset="-122"/>
                <a:cs typeface="DM Serif Display Regular" pitchFamily="34" charset="-120"/>
              </a:rPr>
              <a:t>6.7M</a:t>
            </a:r>
            <a:endParaRPr lang="en-US" sz="4800" dirty="0"/>
          </a:p>
        </p:txBody>
      </p:sp>
      <p:sp>
        <p:nvSpPr>
          <p:cNvPr id="11" name="Text 6"/>
          <p:cNvSpPr/>
          <p:nvPr/>
        </p:nvSpPr>
        <p:spPr>
          <a:xfrm>
            <a:off x="5512489" y="10020300"/>
            <a:ext cx="1524191" cy="1041400"/>
          </a:xfrm>
          <a:prstGeom prst="rect">
            <a:avLst/>
          </a:prstGeom>
          <a:noFill/>
          <a:ln/>
        </p:spPr>
        <p:txBody>
          <a:bodyPr wrap="square" lIns="0" tIns="0" rIns="0" bIns="0" rtlCol="0" anchor="ctr"/>
          <a:lstStyle/>
          <a:p>
            <a:pPr algn="ctr" indent="0" marL="0">
              <a:buNone/>
            </a:pPr>
            <a:r>
              <a:rPr lang="en-US" sz="4800" dirty="0">
                <a:solidFill>
                  <a:srgbClr val="4CA676">
                    <a:alpha val="100000"/>
                  </a:srgbClr>
                </a:solidFill>
                <a:latin typeface="DM Serif Display Regular" pitchFamily="34" charset="0"/>
                <a:ea typeface="DM Serif Display Regular" pitchFamily="34" charset="-122"/>
                <a:cs typeface="DM Serif Display Regular" pitchFamily="34" charset="-120"/>
              </a:rPr>
              <a:t>2.3M</a:t>
            </a:r>
            <a:endParaRPr lang="en-US" sz="4800" dirty="0"/>
          </a:p>
        </p:txBody>
      </p:sp>
      <p:sp>
        <p:nvSpPr>
          <p:cNvPr id="12" name="Text 7"/>
          <p:cNvSpPr/>
          <p:nvPr/>
        </p:nvSpPr>
        <p:spPr>
          <a:xfrm>
            <a:off x="5512489" y="7086600"/>
            <a:ext cx="1536892" cy="10414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DM Serif Display Regular" pitchFamily="34" charset="0"/>
                <a:ea typeface="DM Serif Display Regular" pitchFamily="34" charset="-122"/>
                <a:cs typeface="DM Serif Display Regular" pitchFamily="34" charset="-120"/>
              </a:rPr>
              <a:t>4.4M</a:t>
            </a:r>
            <a:endParaRPr lang="en-US" sz="4800" dirty="0"/>
          </a:p>
        </p:txBody>
      </p:sp>
      <p:sp>
        <p:nvSpPr>
          <p:cNvPr id="13" name="Shape 8"/>
          <p:cNvSpPr/>
          <p:nvPr/>
        </p:nvSpPr>
        <p:spPr>
          <a:xfrm>
            <a:off x="23370921" y="10515600"/>
            <a:ext cx="1016127" cy="3200400"/>
          </a:xfrm>
          <a:prstGeom prst="rect">
            <a:avLst/>
          </a:prstGeom>
          <a:noFill/>
          <a:ln/>
        </p:spPr>
      </p:sp>
      <p:pic>
        <p:nvPicPr>
          <p:cNvPr id="14"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15" name="Shape 9"/>
          <p:cNvSpPr/>
          <p:nvPr/>
        </p:nvSpPr>
        <p:spPr>
          <a:xfrm>
            <a:off x="12625378" y="4965700"/>
            <a:ext cx="8459257" cy="3759200"/>
          </a:xfrm>
          <a:prstGeom prst="rect">
            <a:avLst/>
          </a:prstGeom>
          <a:noFill/>
          <a:ln/>
        </p:spPr>
      </p:sp>
      <p:pic>
        <p:nvPicPr>
          <p:cNvPr id="16"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625378" y="4965700"/>
            <a:ext cx="1027275" cy="1016000"/>
          </a:xfrm>
          <a:prstGeom prst="rect">
            <a:avLst/>
          </a:prstGeom>
        </p:spPr>
      </p:pic>
      <p:sp>
        <p:nvSpPr>
          <p:cNvPr id="17" name="Shape 10"/>
          <p:cNvSpPr/>
          <p:nvPr/>
        </p:nvSpPr>
        <p:spPr>
          <a:xfrm>
            <a:off x="12625378" y="6286500"/>
            <a:ext cx="8459257" cy="2438400"/>
          </a:xfrm>
          <a:prstGeom prst="rect">
            <a:avLst/>
          </a:prstGeom>
          <a:noFill/>
          <a:ln/>
        </p:spPr>
      </p:sp>
      <p:sp>
        <p:nvSpPr>
          <p:cNvPr id="18" name="Text 11"/>
          <p:cNvSpPr/>
          <p:nvPr/>
        </p:nvSpPr>
        <p:spPr>
          <a:xfrm>
            <a:off x="12625378" y="6286500"/>
            <a:ext cx="8594741"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as practiced by the graceful and precise elves.</a:t>
            </a:r>
            <a:endParaRPr lang="en-US" sz="3200" dirty="0"/>
          </a:p>
        </p:txBody>
      </p:sp>
      <p:sp>
        <p:nvSpPr>
          <p:cNvPr id="19" name="Shape 12"/>
          <p:cNvSpPr/>
          <p:nvPr/>
        </p:nvSpPr>
        <p:spPr>
          <a:xfrm>
            <a:off x="12625378" y="9626600"/>
            <a:ext cx="8459257" cy="3149600"/>
          </a:xfrm>
          <a:prstGeom prst="rect">
            <a:avLst/>
          </a:prstGeom>
          <a:noFill/>
          <a:ln/>
        </p:spPr>
      </p:sp>
      <p:pic>
        <p:nvPicPr>
          <p:cNvPr id="2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625378" y="9626600"/>
            <a:ext cx="1030574" cy="1016000"/>
          </a:xfrm>
          <a:prstGeom prst="rect">
            <a:avLst/>
          </a:prstGeom>
        </p:spPr>
      </p:pic>
      <p:sp>
        <p:nvSpPr>
          <p:cNvPr id="21" name="Shape 13"/>
          <p:cNvSpPr/>
          <p:nvPr/>
        </p:nvSpPr>
        <p:spPr>
          <a:xfrm>
            <a:off x="12625378" y="10947400"/>
            <a:ext cx="8459257" cy="1828800"/>
          </a:xfrm>
          <a:prstGeom prst="rect">
            <a:avLst/>
          </a:prstGeom>
          <a:noFill/>
          <a:ln/>
        </p:spPr>
      </p:sp>
      <p:sp>
        <p:nvSpPr>
          <p:cNvPr id="22" name="Text 14"/>
          <p:cNvSpPr/>
          <p:nvPr/>
        </p:nvSpPr>
        <p:spPr>
          <a:xfrm>
            <a:off x="12625378" y="10947400"/>
            <a:ext cx="8594741"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 whose songs have the power to heal.</a:t>
            </a:r>
            <a:endParaRPr lang="en-US" sz="3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B7E4CC"/>
        </a:solidFill>
      </p:bgPr>
    </p:bg>
    <p:spTree>
      <p:nvGrpSpPr>
        <p:cNvPr id="1" name=""/>
        <p:cNvGrpSpPr/>
        <p:nvPr/>
      </p:nvGrpSpPr>
      <p:grpSpPr>
        <a:xfrm>
          <a:off x="0" y="0"/>
          <a:ext cx="0" cy="0"/>
          <a:chOff x="0" y="0"/>
          <a:chExt cx="0" cy="0"/>
        </a:xfrm>
      </p:grpSpPr>
      <p:sp>
        <p:nvSpPr>
          <p:cNvPr id="2" name="Shape 0"/>
          <p:cNvSpPr/>
          <p:nvPr/>
        </p:nvSpPr>
        <p:spPr>
          <a:xfrm>
            <a:off x="23370921" y="10515600"/>
            <a:ext cx="1016127" cy="3200400"/>
          </a:xfrm>
          <a:prstGeom prst="rect">
            <a:avLst/>
          </a:prstGeom>
          <a:noFill/>
          <a:ln/>
        </p:spPr>
      </p:sp>
      <p:pic>
        <p:nvPicPr>
          <p:cNvPr id="3" name="Image 0" descr=" ">    </p:cNvPr>
          <p:cNvPicPr>
            <a:picLocks noChangeAspect="1"/>
          </p:cNvPicPr>
          <p:nvPr/>
        </p:nvPicPr>
        <p:blipFill>
          <a:blip r:embed="rId1"/>
          <a:stretch>
            <a:fillRect/>
          </a:stretch>
        </p:blipFill>
        <p:spPr>
          <a:xfrm>
            <a:off x="23523340" y="10820400"/>
            <a:ext cx="711289" cy="2590800"/>
          </a:xfrm>
          <a:prstGeom prst="rect">
            <a:avLst/>
          </a:prstGeom>
        </p:spPr>
      </p:pic>
      <p:pic>
        <p:nvPicPr>
          <p:cNvPr id="4" name="Image 1" descr=" ">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748968" y="1549400"/>
            <a:ext cx="11177397" cy="10629900"/>
          </a:xfrm>
          <a:prstGeom prst="rect">
            <a:avLst/>
          </a:prstGeom>
        </p:spPr>
      </p:pic>
      <p:sp>
        <p:nvSpPr>
          <p:cNvPr id="5" name="Text 1"/>
          <p:cNvSpPr/>
          <p:nvPr/>
        </p:nvSpPr>
        <p:spPr>
          <a:xfrm>
            <a:off x="2171971" y="2438400"/>
            <a:ext cx="8836071" cy="4529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Elves: A Glimpse into Their World</a:t>
            </a:r>
            <a:endParaRPr lang="en-US" sz="8000" dirty="0"/>
          </a:p>
        </p:txBody>
      </p:sp>
      <p:sp>
        <p:nvSpPr>
          <p:cNvPr id="6" name="Text 2"/>
          <p:cNvSpPr/>
          <p:nvPr/>
        </p:nvSpPr>
        <p:spPr>
          <a:xfrm>
            <a:off x="2171971" y="7607300"/>
            <a:ext cx="8632846" cy="3793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Elegant inhabitants of enchanted forests, known for their mastery of magic and their close connection to nature. They possess an innate sense of harmony and balance, making them protectors of the natural world.</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E3F4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9835" y="-1866900"/>
            <a:ext cx="12041105" cy="8483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06226" y="3505200"/>
            <a:ext cx="14987873" cy="131445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stretch>
            <a:fillRect/>
          </a:stretch>
        </p:blipFill>
        <p:spPr>
          <a:xfrm>
            <a:off x="3327816" y="1079500"/>
            <a:ext cx="17718715" cy="11569700"/>
          </a:xfrm>
          <a:prstGeom prst="rect">
            <a:avLst/>
          </a:prstGeom>
        </p:spPr>
      </p:pic>
      <p:pic>
        <p:nvPicPr>
          <p:cNvPr id="7"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041105" y="1612888"/>
            <a:ext cx="5220352" cy="5232412"/>
          </a:xfrm>
          <a:prstGeom prst="rect">
            <a:avLst/>
          </a:prstGeom>
        </p:spPr>
      </p:pic>
      <p:pic>
        <p:nvPicPr>
          <p:cNvPr id="8"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08051" y="1612888"/>
            <a:ext cx="5220352" cy="5232412"/>
          </a:xfrm>
          <a:prstGeom prst="rect">
            <a:avLst/>
          </a:prstGeom>
        </p:spPr>
      </p:pic>
      <p:pic>
        <p:nvPicPr>
          <p:cNvPr id="9"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08051" y="6858000"/>
            <a:ext cx="5220352" cy="5232412"/>
          </a:xfrm>
          <a:prstGeom prst="rect">
            <a:avLst/>
          </a:prstGeom>
        </p:spPr>
      </p:pic>
      <p:pic>
        <p:nvPicPr>
          <p:cNvPr id="10"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041105" y="6858000"/>
            <a:ext cx="5220352" cy="5232412"/>
          </a:xfrm>
          <a:prstGeom prst="rect">
            <a:avLst/>
          </a:prstGeom>
        </p:spPr>
      </p:pic>
      <p:pic>
        <p:nvPicPr>
          <p:cNvPr id="11" name="Image 8" descr=" ">    </p:cNvPr>
          <p:cNvPicPr>
            <a:picLocks noChangeAspect="1"/>
          </p:cNvPicPr>
          <p:nvPr/>
        </p:nvPicPr>
        <p:blipFill>
          <a:blip r:embed="rId15"/>
          <a:stretch>
            <a:fillRect/>
          </a:stretch>
        </p:blipFill>
        <p:spPr>
          <a:xfrm>
            <a:off x="12676184" y="4597400"/>
            <a:ext cx="1702013" cy="1447800"/>
          </a:xfrm>
          <a:prstGeom prst="rect">
            <a:avLst/>
          </a:prstGeom>
        </p:spPr>
      </p:pic>
      <p:pic>
        <p:nvPicPr>
          <p:cNvPr id="12" name="Image 9" descr=" ">    </p:cNvPr>
          <p:cNvPicPr>
            <a:picLocks noChangeAspect="1"/>
          </p:cNvPicPr>
          <p:nvPr/>
        </p:nvPicPr>
        <p:blipFill>
          <a:blip r:embed="rId16"/>
          <a:stretch>
            <a:fillRect/>
          </a:stretch>
        </p:blipFill>
        <p:spPr>
          <a:xfrm>
            <a:off x="12676184" y="7810500"/>
            <a:ext cx="1702013" cy="1435100"/>
          </a:xfrm>
          <a:prstGeom prst="rect">
            <a:avLst/>
          </a:prstGeom>
        </p:spPr>
      </p:pic>
      <p:pic>
        <p:nvPicPr>
          <p:cNvPr id="13" name="Image 10"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028403" y="1079500"/>
            <a:ext cx="12702" cy="11569700"/>
          </a:xfrm>
          <a:prstGeom prst="rect">
            <a:avLst/>
          </a:prstGeom>
        </p:spPr>
      </p:pic>
      <p:pic>
        <p:nvPicPr>
          <p:cNvPr id="14" name="Image 11"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327816" y="6845300"/>
            <a:ext cx="17401175" cy="12700"/>
          </a:xfrm>
          <a:prstGeom prst="rect">
            <a:avLst/>
          </a:prstGeom>
        </p:spPr>
      </p:pic>
      <p:sp>
        <p:nvSpPr>
          <p:cNvPr id="15" name="Text 1"/>
          <p:cNvSpPr/>
          <p:nvPr/>
        </p:nvSpPr>
        <p:spPr>
          <a:xfrm>
            <a:off x="9996149" y="4102100"/>
            <a:ext cx="1392941" cy="2764367"/>
          </a:xfrm>
          <a:prstGeom prst="rect">
            <a:avLst/>
          </a:prstGeom>
          <a:noFill/>
          <a:ln/>
        </p:spPr>
        <p:txBody>
          <a:bodyPr wrap="square" lIns="0" tIns="0" rIns="0" bIns="0" rtlCol="0" anchor="t"/>
          <a:lstStyle/>
          <a:p>
            <a:pPr algn="l" indent="0" marL="0">
              <a:buNone/>
            </a:pPr>
            <a:r>
              <a:rPr lang="en-US" sz="12800" dirty="0">
                <a:solidFill>
                  <a:srgbClr val="0E0E0E">
                    <a:alpha val="100000"/>
                  </a:srgbClr>
                </a:solidFill>
                <a:latin typeface="DM Serif Display Regular" pitchFamily="34" charset="0"/>
                <a:ea typeface="DM Serif Display Regular" pitchFamily="34" charset="-122"/>
                <a:cs typeface="DM Serif Display Regular" pitchFamily="34" charset="-120"/>
              </a:rPr>
              <a:t>S</a:t>
            </a:r>
            <a:endParaRPr lang="en-US" sz="12800" dirty="0"/>
          </a:p>
        </p:txBody>
      </p:sp>
      <p:sp>
        <p:nvSpPr>
          <p:cNvPr id="16" name="Text 2"/>
          <p:cNvSpPr/>
          <p:nvPr/>
        </p:nvSpPr>
        <p:spPr>
          <a:xfrm>
            <a:off x="12663483" y="4102100"/>
            <a:ext cx="2040722" cy="27643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DM Serif Display Regular" pitchFamily="34" charset="0"/>
                <a:ea typeface="DM Serif Display Regular" pitchFamily="34" charset="-122"/>
                <a:cs typeface="DM Serif Display Regular" pitchFamily="34" charset="-120"/>
              </a:rPr>
              <a:t>W</a:t>
            </a:r>
            <a:endParaRPr lang="en-US" sz="12800" dirty="0"/>
          </a:p>
        </p:txBody>
      </p:sp>
      <p:sp>
        <p:nvSpPr>
          <p:cNvPr id="17" name="Text 3"/>
          <p:cNvSpPr/>
          <p:nvPr/>
        </p:nvSpPr>
        <p:spPr>
          <a:xfrm>
            <a:off x="9856432" y="7518400"/>
            <a:ext cx="1634271" cy="27643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DM Serif Display Regular" pitchFamily="34" charset="0"/>
                <a:ea typeface="DM Serif Display Regular" pitchFamily="34" charset="-122"/>
                <a:cs typeface="DM Serif Display Regular" pitchFamily="34" charset="-120"/>
              </a:rPr>
              <a:t>O</a:t>
            </a:r>
            <a:endParaRPr lang="en-US" sz="12800" dirty="0"/>
          </a:p>
        </p:txBody>
      </p:sp>
      <p:sp>
        <p:nvSpPr>
          <p:cNvPr id="18" name="Text 4"/>
          <p:cNvSpPr/>
          <p:nvPr/>
        </p:nvSpPr>
        <p:spPr>
          <a:xfrm>
            <a:off x="12917514" y="7518400"/>
            <a:ext cx="1570763" cy="2764367"/>
          </a:xfrm>
          <a:prstGeom prst="rect">
            <a:avLst/>
          </a:prstGeom>
          <a:noFill/>
          <a:ln/>
        </p:spPr>
        <p:txBody>
          <a:bodyPr wrap="square" lIns="0" tIns="0" rIns="0" bIns="0" rtlCol="0" anchor="t"/>
          <a:lstStyle/>
          <a:p>
            <a:pPr algn="l" indent="0" marL="0">
              <a:buNone/>
            </a:pPr>
            <a:r>
              <a:rPr lang="en-US" sz="12800" dirty="0">
                <a:solidFill>
                  <a:srgbClr val="0E0E0E">
                    <a:alpha val="100000"/>
                  </a:srgbClr>
                </a:solidFill>
                <a:latin typeface="DM Serif Display Regular" pitchFamily="34" charset="0"/>
                <a:ea typeface="DM Serif Display Regular" pitchFamily="34" charset="-122"/>
                <a:cs typeface="DM Serif Display Regular" pitchFamily="34" charset="-120"/>
              </a:rPr>
              <a:t>T</a:t>
            </a:r>
            <a:endParaRPr lang="en-US" sz="12800" dirty="0"/>
          </a:p>
        </p:txBody>
      </p:sp>
      <p:pic>
        <p:nvPicPr>
          <p:cNvPr id="19" name="Image 12" descr=" ">    </p:cNvPr>
          <p:cNvPicPr>
            <a:picLocks noChangeAspect="1"/>
          </p:cNvPicPr>
          <p:nvPr/>
        </p:nvPicPr>
        <p:blipFill>
          <a:blip r:embed="rId21"/>
          <a:stretch>
            <a:fillRect/>
          </a:stretch>
        </p:blipFill>
        <p:spPr>
          <a:xfrm>
            <a:off x="3327816" y="1079500"/>
            <a:ext cx="1625803" cy="1625600"/>
          </a:xfrm>
          <a:prstGeom prst="rect">
            <a:avLst/>
          </a:prstGeom>
        </p:spPr>
      </p:pic>
      <p:pic>
        <p:nvPicPr>
          <p:cNvPr id="20" name="Image 13"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412504" y="1164183"/>
            <a:ext cx="1456422" cy="1456246"/>
          </a:xfrm>
          <a:prstGeom prst="rect">
            <a:avLst/>
          </a:prstGeom>
        </p:spPr>
      </p:pic>
      <p:pic>
        <p:nvPicPr>
          <p:cNvPr id="21" name="Image 14" descr=" ">    </p:cNvPr>
          <p:cNvPicPr>
            <a:picLocks noChangeAspect="1"/>
          </p:cNvPicPr>
          <p:nvPr/>
        </p:nvPicPr>
        <p:blipFill>
          <a:blip r:embed="rId24"/>
          <a:stretch>
            <a:fillRect/>
          </a:stretch>
        </p:blipFill>
        <p:spPr>
          <a:xfrm>
            <a:off x="3327816" y="8128000"/>
            <a:ext cx="1625803" cy="1625600"/>
          </a:xfrm>
          <a:prstGeom prst="rect">
            <a:avLst/>
          </a:prstGeom>
        </p:spPr>
      </p:pic>
      <p:pic>
        <p:nvPicPr>
          <p:cNvPr id="22" name="Image 15"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429404" y="8132763"/>
            <a:ext cx="1519452" cy="1519262"/>
          </a:xfrm>
          <a:prstGeom prst="rect">
            <a:avLst/>
          </a:prstGeom>
        </p:spPr>
      </p:pic>
      <p:pic>
        <p:nvPicPr>
          <p:cNvPr id="23" name="Image 16" descr=" ">    </p:cNvPr>
          <p:cNvPicPr>
            <a:picLocks noChangeAspect="1"/>
          </p:cNvPicPr>
          <p:nvPr/>
        </p:nvPicPr>
        <p:blipFill>
          <a:blip r:embed="rId27"/>
          <a:stretch>
            <a:fillRect/>
          </a:stretch>
        </p:blipFill>
        <p:spPr>
          <a:xfrm>
            <a:off x="16473959" y="1079500"/>
            <a:ext cx="1625803" cy="1625600"/>
          </a:xfrm>
          <a:prstGeom prst="rect">
            <a:avLst/>
          </a:prstGeom>
        </p:spPr>
      </p:pic>
      <p:pic>
        <p:nvPicPr>
          <p:cNvPr id="24" name="Image 17"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6677184" y="1282700"/>
            <a:ext cx="1192256" cy="1190414"/>
          </a:xfrm>
          <a:prstGeom prst="rect">
            <a:avLst/>
          </a:prstGeom>
        </p:spPr>
      </p:pic>
      <p:pic>
        <p:nvPicPr>
          <p:cNvPr id="25" name="Image 18" descr=" ">    </p:cNvPr>
          <p:cNvPicPr>
            <a:picLocks noChangeAspect="1"/>
          </p:cNvPicPr>
          <p:nvPr/>
        </p:nvPicPr>
        <p:blipFill>
          <a:blip r:embed="rId30"/>
          <a:stretch>
            <a:fillRect/>
          </a:stretch>
        </p:blipFill>
        <p:spPr>
          <a:xfrm>
            <a:off x="16473959" y="8128000"/>
            <a:ext cx="1625803" cy="1625600"/>
          </a:xfrm>
          <a:prstGeom prst="rect">
            <a:avLst/>
          </a:prstGeom>
        </p:spPr>
      </p:pic>
      <p:pic>
        <p:nvPicPr>
          <p:cNvPr id="26" name="Image 19"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6541703" y="8128000"/>
            <a:ext cx="1490319" cy="1625600"/>
          </a:xfrm>
          <a:prstGeom prst="rect">
            <a:avLst/>
          </a:prstGeom>
        </p:spPr>
      </p:pic>
      <p:sp>
        <p:nvSpPr>
          <p:cNvPr id="27" name="Shape 5"/>
          <p:cNvSpPr/>
          <p:nvPr/>
        </p:nvSpPr>
        <p:spPr>
          <a:xfrm>
            <a:off x="3327816" y="3511550"/>
            <a:ext cx="4572572" cy="2044700"/>
          </a:xfrm>
          <a:prstGeom prst="rect">
            <a:avLst/>
          </a:prstGeom>
          <a:noFill/>
          <a:ln/>
        </p:spPr>
      </p:sp>
      <p:sp>
        <p:nvSpPr>
          <p:cNvPr id="28" name="Shape 6"/>
          <p:cNvSpPr/>
          <p:nvPr/>
        </p:nvSpPr>
        <p:spPr>
          <a:xfrm>
            <a:off x="3327816" y="3511550"/>
            <a:ext cx="4572572" cy="2044700"/>
          </a:xfrm>
          <a:prstGeom prst="rect">
            <a:avLst/>
          </a:prstGeom>
          <a:noFill/>
          <a:ln/>
        </p:spPr>
      </p:sp>
      <p:sp>
        <p:nvSpPr>
          <p:cNvPr id="29" name="Shape 7"/>
          <p:cNvSpPr/>
          <p:nvPr/>
        </p:nvSpPr>
        <p:spPr>
          <a:xfrm>
            <a:off x="3327816" y="3511550"/>
            <a:ext cx="4572572" cy="2044700"/>
          </a:xfrm>
          <a:prstGeom prst="rect">
            <a:avLst/>
          </a:prstGeom>
          <a:noFill/>
          <a:ln/>
        </p:spPr>
      </p:sp>
      <p:sp>
        <p:nvSpPr>
          <p:cNvPr id="30" name="Text 8"/>
          <p:cNvSpPr/>
          <p:nvPr/>
        </p:nvSpPr>
        <p:spPr>
          <a:xfrm>
            <a:off x="3327816" y="351155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Strengths</a:t>
            </a:r>
            <a:endParaRPr lang="en-US" sz="3600" dirty="0"/>
          </a:p>
        </p:txBody>
      </p:sp>
      <p:sp>
        <p:nvSpPr>
          <p:cNvPr id="31" name="Text 9"/>
          <p:cNvSpPr/>
          <p:nvPr/>
        </p:nvSpPr>
        <p:spPr>
          <a:xfrm>
            <a:off x="3327816" y="433705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2" name="Shape 10"/>
          <p:cNvSpPr/>
          <p:nvPr/>
        </p:nvSpPr>
        <p:spPr>
          <a:xfrm>
            <a:off x="3327816" y="10560050"/>
            <a:ext cx="4572572" cy="2044700"/>
          </a:xfrm>
          <a:prstGeom prst="rect">
            <a:avLst/>
          </a:prstGeom>
          <a:noFill/>
          <a:ln/>
        </p:spPr>
      </p:sp>
      <p:sp>
        <p:nvSpPr>
          <p:cNvPr id="33" name="Shape 11"/>
          <p:cNvSpPr/>
          <p:nvPr/>
        </p:nvSpPr>
        <p:spPr>
          <a:xfrm>
            <a:off x="3327816" y="10560050"/>
            <a:ext cx="4572572" cy="2044700"/>
          </a:xfrm>
          <a:prstGeom prst="rect">
            <a:avLst/>
          </a:prstGeom>
          <a:noFill/>
          <a:ln/>
        </p:spPr>
      </p:sp>
      <p:sp>
        <p:nvSpPr>
          <p:cNvPr id="34" name="Shape 12"/>
          <p:cNvSpPr/>
          <p:nvPr/>
        </p:nvSpPr>
        <p:spPr>
          <a:xfrm>
            <a:off x="3327816" y="10560050"/>
            <a:ext cx="4572572" cy="2044700"/>
          </a:xfrm>
          <a:prstGeom prst="rect">
            <a:avLst/>
          </a:prstGeom>
          <a:noFill/>
          <a:ln/>
        </p:spPr>
      </p:sp>
      <p:sp>
        <p:nvSpPr>
          <p:cNvPr id="35" name="Text 13"/>
          <p:cNvSpPr/>
          <p:nvPr/>
        </p:nvSpPr>
        <p:spPr>
          <a:xfrm>
            <a:off x="3327816" y="1056005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Opportunities</a:t>
            </a:r>
            <a:endParaRPr lang="en-US" sz="3600" dirty="0"/>
          </a:p>
        </p:txBody>
      </p:sp>
      <p:sp>
        <p:nvSpPr>
          <p:cNvPr id="36" name="Text 14"/>
          <p:cNvSpPr/>
          <p:nvPr/>
        </p:nvSpPr>
        <p:spPr>
          <a:xfrm>
            <a:off x="3327816" y="1138555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7" name="Shape 15"/>
          <p:cNvSpPr/>
          <p:nvPr/>
        </p:nvSpPr>
        <p:spPr>
          <a:xfrm>
            <a:off x="16473959" y="3511550"/>
            <a:ext cx="4572572" cy="2044700"/>
          </a:xfrm>
          <a:prstGeom prst="rect">
            <a:avLst/>
          </a:prstGeom>
          <a:noFill/>
          <a:ln/>
        </p:spPr>
      </p:sp>
      <p:sp>
        <p:nvSpPr>
          <p:cNvPr id="38" name="Shape 16"/>
          <p:cNvSpPr/>
          <p:nvPr/>
        </p:nvSpPr>
        <p:spPr>
          <a:xfrm>
            <a:off x="16473959" y="3511550"/>
            <a:ext cx="4572572" cy="2044700"/>
          </a:xfrm>
          <a:prstGeom prst="rect">
            <a:avLst/>
          </a:prstGeom>
          <a:noFill/>
          <a:ln/>
        </p:spPr>
      </p:sp>
      <p:sp>
        <p:nvSpPr>
          <p:cNvPr id="39" name="Shape 17"/>
          <p:cNvSpPr/>
          <p:nvPr/>
        </p:nvSpPr>
        <p:spPr>
          <a:xfrm>
            <a:off x="16473959" y="3511550"/>
            <a:ext cx="4572572" cy="2044700"/>
          </a:xfrm>
          <a:prstGeom prst="rect">
            <a:avLst/>
          </a:prstGeom>
          <a:noFill/>
          <a:ln/>
        </p:spPr>
      </p:sp>
      <p:sp>
        <p:nvSpPr>
          <p:cNvPr id="40" name="Text 18"/>
          <p:cNvSpPr/>
          <p:nvPr/>
        </p:nvSpPr>
        <p:spPr>
          <a:xfrm>
            <a:off x="16473959" y="351155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Weaknesses</a:t>
            </a:r>
            <a:endParaRPr lang="en-US" sz="3600" dirty="0"/>
          </a:p>
        </p:txBody>
      </p:sp>
      <p:sp>
        <p:nvSpPr>
          <p:cNvPr id="41" name="Text 19"/>
          <p:cNvSpPr/>
          <p:nvPr/>
        </p:nvSpPr>
        <p:spPr>
          <a:xfrm>
            <a:off x="16473959" y="433705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42" name="Shape 20"/>
          <p:cNvSpPr/>
          <p:nvPr/>
        </p:nvSpPr>
        <p:spPr>
          <a:xfrm>
            <a:off x="16473959" y="10560050"/>
            <a:ext cx="4572572" cy="2044700"/>
          </a:xfrm>
          <a:prstGeom prst="rect">
            <a:avLst/>
          </a:prstGeom>
          <a:noFill/>
          <a:ln/>
        </p:spPr>
      </p:sp>
      <p:sp>
        <p:nvSpPr>
          <p:cNvPr id="43" name="Shape 21"/>
          <p:cNvSpPr/>
          <p:nvPr/>
        </p:nvSpPr>
        <p:spPr>
          <a:xfrm>
            <a:off x="16473959" y="10560050"/>
            <a:ext cx="4572572" cy="2044700"/>
          </a:xfrm>
          <a:prstGeom prst="rect">
            <a:avLst/>
          </a:prstGeom>
          <a:noFill/>
          <a:ln/>
        </p:spPr>
      </p:sp>
      <p:sp>
        <p:nvSpPr>
          <p:cNvPr id="44" name="Shape 22"/>
          <p:cNvSpPr/>
          <p:nvPr/>
        </p:nvSpPr>
        <p:spPr>
          <a:xfrm>
            <a:off x="16473959" y="10560050"/>
            <a:ext cx="4572572" cy="2044700"/>
          </a:xfrm>
          <a:prstGeom prst="rect">
            <a:avLst/>
          </a:prstGeom>
          <a:noFill/>
          <a:ln/>
        </p:spPr>
      </p:sp>
      <p:sp>
        <p:nvSpPr>
          <p:cNvPr id="45" name="Text 23"/>
          <p:cNvSpPr/>
          <p:nvPr/>
        </p:nvSpPr>
        <p:spPr>
          <a:xfrm>
            <a:off x="16473959" y="10560050"/>
            <a:ext cx="4724991"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Threats</a:t>
            </a:r>
            <a:endParaRPr lang="en-US" sz="3600" dirty="0"/>
          </a:p>
        </p:txBody>
      </p:sp>
      <p:sp>
        <p:nvSpPr>
          <p:cNvPr id="46" name="Text 24"/>
          <p:cNvSpPr/>
          <p:nvPr/>
        </p:nvSpPr>
        <p:spPr>
          <a:xfrm>
            <a:off x="16473959" y="1138555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E3F4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241905" y="-1701800"/>
            <a:ext cx="11685461" cy="9042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8340" y="6642100"/>
            <a:ext cx="21910238" cy="11658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13064" y="4648200"/>
            <a:ext cx="2070359" cy="21082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00187" y="-101600"/>
            <a:ext cx="6084060" cy="12369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5886" y="1346200"/>
            <a:ext cx="6084060" cy="12369800"/>
          </a:xfrm>
          <a:prstGeom prst="rect">
            <a:avLst/>
          </a:prstGeom>
        </p:spPr>
      </p:pic>
      <p:sp>
        <p:nvSpPr>
          <p:cNvPr id="9" name="Text 1"/>
          <p:cNvSpPr/>
          <p:nvPr/>
        </p:nvSpPr>
        <p:spPr>
          <a:xfrm>
            <a:off x="14365495" y="1143000"/>
            <a:ext cx="10690503" cy="17356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DM Serif Display Regular" pitchFamily="34" charset="0"/>
                <a:ea typeface="DM Serif Display Regular" pitchFamily="34" charset="-122"/>
                <a:cs typeface="DM Serif Display Regular" pitchFamily="34" charset="-120"/>
              </a:rPr>
              <a:t>Some Data</a:t>
            </a:r>
            <a:endParaRPr lang="en-US" sz="8000" dirty="0"/>
          </a:p>
        </p:txBody>
      </p:sp>
      <p:sp>
        <p:nvSpPr>
          <p:cNvPr id="10" name="Shape 2"/>
          <p:cNvSpPr/>
          <p:nvPr/>
        </p:nvSpPr>
        <p:spPr>
          <a:xfrm>
            <a:off x="14213076" y="5029200"/>
            <a:ext cx="8573572" cy="6502400"/>
          </a:xfrm>
          <a:prstGeom prst="rect">
            <a:avLst/>
          </a:prstGeom>
          <a:noFill/>
          <a:ln/>
        </p:spPr>
      </p:sp>
      <p:sp>
        <p:nvSpPr>
          <p:cNvPr id="11" name="Shape 3"/>
          <p:cNvSpPr/>
          <p:nvPr/>
        </p:nvSpPr>
        <p:spPr>
          <a:xfrm>
            <a:off x="14213076" y="5029200"/>
            <a:ext cx="8573572" cy="1943100"/>
          </a:xfrm>
          <a:prstGeom prst="rect">
            <a:avLst/>
          </a:prstGeom>
          <a:noFill/>
          <a:ln/>
        </p:spPr>
      </p:sp>
      <p:sp>
        <p:nvSpPr>
          <p:cNvPr id="12" name="Shape 4"/>
          <p:cNvSpPr/>
          <p:nvPr/>
        </p:nvSpPr>
        <p:spPr>
          <a:xfrm>
            <a:off x="14213076" y="5302250"/>
            <a:ext cx="1930641" cy="1397000"/>
          </a:xfrm>
          <a:prstGeom prst="rect">
            <a:avLst/>
          </a:prstGeom>
          <a:noFill/>
          <a:ln/>
        </p:spPr>
      </p:sp>
      <p:sp>
        <p:nvSpPr>
          <p:cNvPr id="13" name="Text 5"/>
          <p:cNvSpPr/>
          <p:nvPr/>
        </p:nvSpPr>
        <p:spPr>
          <a:xfrm>
            <a:off x="14213076" y="5302250"/>
            <a:ext cx="2269350" cy="1735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75%</a:t>
            </a:r>
            <a:endParaRPr lang="en-US" sz="8000" dirty="0"/>
          </a:p>
        </p:txBody>
      </p:sp>
      <p:sp>
        <p:nvSpPr>
          <p:cNvPr id="14" name="Shape 6"/>
          <p:cNvSpPr/>
          <p:nvPr/>
        </p:nvSpPr>
        <p:spPr>
          <a:xfrm>
            <a:off x="16346943" y="5029200"/>
            <a:ext cx="6439705" cy="1943100"/>
          </a:xfrm>
          <a:prstGeom prst="rect">
            <a:avLst/>
          </a:prstGeom>
          <a:noFill/>
          <a:ln/>
        </p:spPr>
      </p:sp>
      <p:sp>
        <p:nvSpPr>
          <p:cNvPr id="15" name="Text 7"/>
          <p:cNvSpPr/>
          <p:nvPr/>
        </p:nvSpPr>
        <p:spPr>
          <a:xfrm>
            <a:off x="16346943" y="5029200"/>
            <a:ext cx="6592124"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Enchanted Creatures</a:t>
            </a:r>
            <a:endParaRPr lang="en-US" sz="3600" dirty="0"/>
          </a:p>
        </p:txBody>
      </p:sp>
      <p:sp>
        <p:nvSpPr>
          <p:cNvPr id="16" name="Text 8"/>
          <p:cNvSpPr/>
          <p:nvPr/>
        </p:nvSpPr>
        <p:spPr>
          <a:xfrm>
            <a:off x="16346943" y="5753100"/>
            <a:ext cx="6575188"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7" name="Shape 9"/>
          <p:cNvSpPr/>
          <p:nvPr/>
        </p:nvSpPr>
        <p:spPr>
          <a:xfrm>
            <a:off x="14213076" y="7581900"/>
            <a:ext cx="8573572" cy="1397000"/>
          </a:xfrm>
          <a:prstGeom prst="rect">
            <a:avLst/>
          </a:prstGeom>
          <a:noFill/>
          <a:ln/>
        </p:spPr>
      </p:sp>
      <p:sp>
        <p:nvSpPr>
          <p:cNvPr id="18" name="Shape 10"/>
          <p:cNvSpPr/>
          <p:nvPr/>
        </p:nvSpPr>
        <p:spPr>
          <a:xfrm>
            <a:off x="14213076" y="7581900"/>
            <a:ext cx="1943343" cy="1397000"/>
          </a:xfrm>
          <a:prstGeom prst="rect">
            <a:avLst/>
          </a:prstGeom>
          <a:noFill/>
          <a:ln/>
        </p:spPr>
      </p:sp>
      <p:sp>
        <p:nvSpPr>
          <p:cNvPr id="19" name="Text 11"/>
          <p:cNvSpPr/>
          <p:nvPr/>
        </p:nvSpPr>
        <p:spPr>
          <a:xfrm>
            <a:off x="14213076" y="7581900"/>
            <a:ext cx="2282052" cy="1735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60%</a:t>
            </a:r>
            <a:endParaRPr lang="en-US" sz="8000" dirty="0"/>
          </a:p>
        </p:txBody>
      </p:sp>
      <p:sp>
        <p:nvSpPr>
          <p:cNvPr id="20" name="Shape 12"/>
          <p:cNvSpPr/>
          <p:nvPr/>
        </p:nvSpPr>
        <p:spPr>
          <a:xfrm>
            <a:off x="16359645" y="7613650"/>
            <a:ext cx="6427003" cy="1333500"/>
          </a:xfrm>
          <a:prstGeom prst="rect">
            <a:avLst/>
          </a:prstGeom>
          <a:noFill/>
          <a:ln/>
        </p:spPr>
      </p:sp>
      <p:sp>
        <p:nvSpPr>
          <p:cNvPr id="21" name="Text 13"/>
          <p:cNvSpPr/>
          <p:nvPr/>
        </p:nvSpPr>
        <p:spPr>
          <a:xfrm>
            <a:off x="16359645" y="7613650"/>
            <a:ext cx="6579422"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Magic-Wielding Individuals</a:t>
            </a:r>
            <a:endParaRPr lang="en-US" sz="3600" dirty="0"/>
          </a:p>
        </p:txBody>
      </p:sp>
      <p:sp>
        <p:nvSpPr>
          <p:cNvPr id="22" name="Text 14"/>
          <p:cNvSpPr/>
          <p:nvPr/>
        </p:nvSpPr>
        <p:spPr>
          <a:xfrm>
            <a:off x="16359645" y="8337550"/>
            <a:ext cx="6562487"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3" name="Shape 15"/>
          <p:cNvSpPr/>
          <p:nvPr/>
        </p:nvSpPr>
        <p:spPr>
          <a:xfrm>
            <a:off x="14213076" y="9588500"/>
            <a:ext cx="8573572" cy="1943100"/>
          </a:xfrm>
          <a:prstGeom prst="rect">
            <a:avLst/>
          </a:prstGeom>
          <a:noFill/>
          <a:ln/>
        </p:spPr>
      </p:sp>
      <p:sp>
        <p:nvSpPr>
          <p:cNvPr id="24" name="Shape 16"/>
          <p:cNvSpPr/>
          <p:nvPr/>
        </p:nvSpPr>
        <p:spPr>
          <a:xfrm>
            <a:off x="14213076" y="9861550"/>
            <a:ext cx="1943343" cy="1397000"/>
          </a:xfrm>
          <a:prstGeom prst="rect">
            <a:avLst/>
          </a:prstGeom>
          <a:noFill/>
          <a:ln/>
        </p:spPr>
      </p:sp>
      <p:sp>
        <p:nvSpPr>
          <p:cNvPr id="25" name="Text 17"/>
          <p:cNvSpPr/>
          <p:nvPr/>
        </p:nvSpPr>
        <p:spPr>
          <a:xfrm>
            <a:off x="14213076" y="9861550"/>
            <a:ext cx="2282052" cy="1735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90%</a:t>
            </a:r>
            <a:endParaRPr lang="en-US" sz="8000" dirty="0"/>
          </a:p>
        </p:txBody>
      </p:sp>
      <p:sp>
        <p:nvSpPr>
          <p:cNvPr id="26" name="Shape 18"/>
          <p:cNvSpPr/>
          <p:nvPr/>
        </p:nvSpPr>
        <p:spPr>
          <a:xfrm>
            <a:off x="16359645" y="9588500"/>
            <a:ext cx="6427003" cy="1943100"/>
          </a:xfrm>
          <a:prstGeom prst="rect">
            <a:avLst/>
          </a:prstGeom>
          <a:noFill/>
          <a:ln/>
        </p:spPr>
      </p:sp>
      <p:sp>
        <p:nvSpPr>
          <p:cNvPr id="27" name="Text 19"/>
          <p:cNvSpPr/>
          <p:nvPr/>
        </p:nvSpPr>
        <p:spPr>
          <a:xfrm>
            <a:off x="16359645" y="9588500"/>
            <a:ext cx="6579422"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Spells Cast</a:t>
            </a:r>
            <a:endParaRPr lang="en-US" sz="3600" dirty="0"/>
          </a:p>
        </p:txBody>
      </p:sp>
      <p:sp>
        <p:nvSpPr>
          <p:cNvPr id="28" name="Text 20"/>
          <p:cNvSpPr/>
          <p:nvPr/>
        </p:nvSpPr>
        <p:spPr>
          <a:xfrm>
            <a:off x="16359645" y="10312400"/>
            <a:ext cx="6562487"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B7E4C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356645" y="101600"/>
            <a:ext cx="15686461" cy="135128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4305838" y="3403600"/>
            <a:ext cx="15762670" cy="7226300"/>
          </a:xfrm>
          <a:prstGeom prst="rect">
            <a:avLst/>
          </a:prstGeom>
          <a:noFill/>
          <a:ln/>
        </p:spPr>
      </p:sp>
      <p:sp>
        <p:nvSpPr>
          <p:cNvPr id="6" name="Shape 2"/>
          <p:cNvSpPr/>
          <p:nvPr/>
        </p:nvSpPr>
        <p:spPr>
          <a:xfrm>
            <a:off x="4305838" y="3403600"/>
            <a:ext cx="15762670" cy="5600700"/>
          </a:xfrm>
          <a:prstGeom prst="rect">
            <a:avLst/>
          </a:prstGeom>
          <a:noFill/>
          <a:ln/>
        </p:spPr>
      </p:sp>
      <p:sp>
        <p:nvSpPr>
          <p:cNvPr id="7" name="Text 3"/>
          <p:cNvSpPr/>
          <p:nvPr/>
        </p:nvSpPr>
        <p:spPr>
          <a:xfrm>
            <a:off x="6414302" y="3403600"/>
            <a:ext cx="11545743" cy="51943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DM Serif Display Regular" pitchFamily="34" charset="0"/>
                <a:ea typeface="DM Serif Display Regular" pitchFamily="34" charset="-122"/>
                <a:cs typeface="DM Serif Display Regular" pitchFamily="34" charset="-120"/>
              </a:rPr>
              <a:t>234,567</a:t>
            </a:r>
            <a:endParaRPr lang="en-US" sz="24000" dirty="0"/>
          </a:p>
        </p:txBody>
      </p:sp>
      <p:sp>
        <p:nvSpPr>
          <p:cNvPr id="8" name="Text 4"/>
          <p:cNvSpPr/>
          <p:nvPr/>
        </p:nvSpPr>
        <p:spPr>
          <a:xfrm>
            <a:off x="4170355" y="7785100"/>
            <a:ext cx="16033637" cy="14901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9" name="Text 5"/>
          <p:cNvSpPr/>
          <p:nvPr/>
        </p:nvSpPr>
        <p:spPr>
          <a:xfrm>
            <a:off x="7483352" y="9410700"/>
            <a:ext cx="9407642"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E3F4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9835" y="-1866900"/>
            <a:ext cx="12041105" cy="8483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06226" y="3505200"/>
            <a:ext cx="14987873" cy="13144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73772" y="9969500"/>
            <a:ext cx="8090911" cy="5270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34054" y="-711200"/>
            <a:ext cx="3442130" cy="39751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3391324" y="3263900"/>
            <a:ext cx="7874984" cy="2832100"/>
          </a:xfrm>
          <a:prstGeom prst="rect">
            <a:avLst/>
          </a:prstGeom>
          <a:noFill/>
          <a:ln/>
        </p:spPr>
      </p:sp>
      <p:sp>
        <p:nvSpPr>
          <p:cNvPr id="9" name="Shape 2"/>
          <p:cNvSpPr/>
          <p:nvPr/>
        </p:nvSpPr>
        <p:spPr>
          <a:xfrm>
            <a:off x="3867633" y="3263900"/>
            <a:ext cx="6922365" cy="2222500"/>
          </a:xfrm>
          <a:prstGeom prst="rect">
            <a:avLst/>
          </a:prstGeom>
          <a:noFill/>
          <a:ln/>
        </p:spPr>
      </p:sp>
      <p:sp>
        <p:nvSpPr>
          <p:cNvPr id="10" name="Text 3"/>
          <p:cNvSpPr/>
          <p:nvPr/>
        </p:nvSpPr>
        <p:spPr>
          <a:xfrm>
            <a:off x="3867633" y="3263900"/>
            <a:ext cx="7464300" cy="27643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233 Coins</a:t>
            </a:r>
            <a:endParaRPr lang="en-US" sz="12800" dirty="0"/>
          </a:p>
        </p:txBody>
      </p:sp>
      <p:sp>
        <p:nvSpPr>
          <p:cNvPr id="11" name="Shape 4"/>
          <p:cNvSpPr/>
          <p:nvPr/>
        </p:nvSpPr>
        <p:spPr>
          <a:xfrm>
            <a:off x="3391324" y="5486400"/>
            <a:ext cx="7874984" cy="609600"/>
          </a:xfrm>
          <a:prstGeom prst="rect">
            <a:avLst/>
          </a:prstGeom>
          <a:noFill/>
          <a:ln/>
        </p:spPr>
      </p:sp>
      <p:sp>
        <p:nvSpPr>
          <p:cNvPr id="12" name="Text 5"/>
          <p:cNvSpPr/>
          <p:nvPr/>
        </p:nvSpPr>
        <p:spPr>
          <a:xfrm>
            <a:off x="3323582" y="54864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3" name="Shape 6"/>
          <p:cNvSpPr/>
          <p:nvPr/>
        </p:nvSpPr>
        <p:spPr>
          <a:xfrm>
            <a:off x="3391324" y="6985000"/>
            <a:ext cx="7874984" cy="2832100"/>
          </a:xfrm>
          <a:prstGeom prst="rect">
            <a:avLst/>
          </a:prstGeom>
          <a:noFill/>
          <a:ln/>
        </p:spPr>
      </p:sp>
      <p:sp>
        <p:nvSpPr>
          <p:cNvPr id="14" name="Shape 7"/>
          <p:cNvSpPr/>
          <p:nvPr/>
        </p:nvSpPr>
        <p:spPr>
          <a:xfrm>
            <a:off x="3702513" y="6985000"/>
            <a:ext cx="7252606" cy="2222500"/>
          </a:xfrm>
          <a:prstGeom prst="rect">
            <a:avLst/>
          </a:prstGeom>
          <a:noFill/>
          <a:ln/>
        </p:spPr>
      </p:sp>
      <p:sp>
        <p:nvSpPr>
          <p:cNvPr id="15" name="Text 8"/>
          <p:cNvSpPr/>
          <p:nvPr/>
        </p:nvSpPr>
        <p:spPr>
          <a:xfrm>
            <a:off x="3702513" y="6985000"/>
            <a:ext cx="7794541" cy="27643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456 Hours</a:t>
            </a:r>
            <a:endParaRPr lang="en-US" sz="12800" dirty="0"/>
          </a:p>
        </p:txBody>
      </p:sp>
      <p:sp>
        <p:nvSpPr>
          <p:cNvPr id="16" name="Shape 9"/>
          <p:cNvSpPr/>
          <p:nvPr/>
        </p:nvSpPr>
        <p:spPr>
          <a:xfrm>
            <a:off x="3391324" y="9207500"/>
            <a:ext cx="7874984" cy="609600"/>
          </a:xfrm>
          <a:prstGeom prst="rect">
            <a:avLst/>
          </a:prstGeom>
          <a:noFill/>
          <a:ln/>
        </p:spPr>
      </p:sp>
      <p:sp>
        <p:nvSpPr>
          <p:cNvPr id="17" name="Text 10"/>
          <p:cNvSpPr/>
          <p:nvPr/>
        </p:nvSpPr>
        <p:spPr>
          <a:xfrm>
            <a:off x="3323582" y="92075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8" name="Shape 11"/>
          <p:cNvSpPr/>
          <p:nvPr/>
        </p:nvSpPr>
        <p:spPr>
          <a:xfrm>
            <a:off x="13552594" y="3263900"/>
            <a:ext cx="7874984" cy="2832100"/>
          </a:xfrm>
          <a:prstGeom prst="rect">
            <a:avLst/>
          </a:prstGeom>
          <a:noFill/>
          <a:ln/>
        </p:spPr>
      </p:sp>
      <p:sp>
        <p:nvSpPr>
          <p:cNvPr id="19" name="Shape 12"/>
          <p:cNvSpPr/>
          <p:nvPr/>
        </p:nvSpPr>
        <p:spPr>
          <a:xfrm>
            <a:off x="15940492" y="3263900"/>
            <a:ext cx="3099187" cy="2222500"/>
          </a:xfrm>
          <a:prstGeom prst="rect">
            <a:avLst/>
          </a:prstGeom>
          <a:noFill/>
          <a:ln/>
        </p:spPr>
      </p:sp>
      <p:sp>
        <p:nvSpPr>
          <p:cNvPr id="20" name="Text 13"/>
          <p:cNvSpPr/>
          <p:nvPr/>
        </p:nvSpPr>
        <p:spPr>
          <a:xfrm>
            <a:off x="15940492" y="3263900"/>
            <a:ext cx="3641122" cy="27643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85%</a:t>
            </a:r>
            <a:endParaRPr lang="en-US" sz="12800" dirty="0"/>
          </a:p>
        </p:txBody>
      </p:sp>
      <p:sp>
        <p:nvSpPr>
          <p:cNvPr id="21" name="Shape 14"/>
          <p:cNvSpPr/>
          <p:nvPr/>
        </p:nvSpPr>
        <p:spPr>
          <a:xfrm>
            <a:off x="13552594" y="5486400"/>
            <a:ext cx="7874984" cy="609600"/>
          </a:xfrm>
          <a:prstGeom prst="rect">
            <a:avLst/>
          </a:prstGeom>
          <a:noFill/>
          <a:ln/>
        </p:spPr>
      </p:sp>
      <p:sp>
        <p:nvSpPr>
          <p:cNvPr id="22" name="Text 15"/>
          <p:cNvSpPr/>
          <p:nvPr/>
        </p:nvSpPr>
        <p:spPr>
          <a:xfrm>
            <a:off x="13484852" y="54864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3" name="Shape 16"/>
          <p:cNvSpPr/>
          <p:nvPr/>
        </p:nvSpPr>
        <p:spPr>
          <a:xfrm>
            <a:off x="13552594" y="6985000"/>
            <a:ext cx="7874984" cy="2832100"/>
          </a:xfrm>
          <a:prstGeom prst="rect">
            <a:avLst/>
          </a:prstGeom>
          <a:noFill/>
          <a:ln/>
        </p:spPr>
      </p:sp>
      <p:sp>
        <p:nvSpPr>
          <p:cNvPr id="24" name="Shape 17"/>
          <p:cNvSpPr/>
          <p:nvPr/>
        </p:nvSpPr>
        <p:spPr>
          <a:xfrm>
            <a:off x="14771946" y="6985000"/>
            <a:ext cx="5436279" cy="2222500"/>
          </a:xfrm>
          <a:prstGeom prst="rect">
            <a:avLst/>
          </a:prstGeom>
          <a:noFill/>
          <a:ln/>
        </p:spPr>
      </p:sp>
      <p:sp>
        <p:nvSpPr>
          <p:cNvPr id="25" name="Text 18"/>
          <p:cNvSpPr/>
          <p:nvPr/>
        </p:nvSpPr>
        <p:spPr>
          <a:xfrm>
            <a:off x="14771946" y="6985000"/>
            <a:ext cx="5978214" cy="27643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535 Km</a:t>
            </a:r>
            <a:endParaRPr lang="en-US" sz="12800" dirty="0"/>
          </a:p>
        </p:txBody>
      </p:sp>
      <p:sp>
        <p:nvSpPr>
          <p:cNvPr id="26" name="Shape 19"/>
          <p:cNvSpPr/>
          <p:nvPr/>
        </p:nvSpPr>
        <p:spPr>
          <a:xfrm>
            <a:off x="13552594" y="9207500"/>
            <a:ext cx="7874984" cy="609600"/>
          </a:xfrm>
          <a:prstGeom prst="rect">
            <a:avLst/>
          </a:prstGeom>
          <a:noFill/>
          <a:ln/>
        </p:spPr>
      </p:sp>
      <p:sp>
        <p:nvSpPr>
          <p:cNvPr id="27" name="Text 20"/>
          <p:cNvSpPr/>
          <p:nvPr/>
        </p:nvSpPr>
        <p:spPr>
          <a:xfrm>
            <a:off x="13484852" y="92075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E3F4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292711" y="-3543300"/>
            <a:ext cx="11685461" cy="9042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2371" y="7404100"/>
            <a:ext cx="21910238" cy="116586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6841922" y="1143000"/>
            <a:ext cx="10690503" cy="1735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Some Graph</a:t>
            </a:r>
            <a:endParaRPr lang="en-US" sz="8000" dirty="0"/>
          </a:p>
        </p:txBody>
      </p:sp>
      <p:sp>
        <p:nvSpPr>
          <p:cNvPr id="7" name="Shape 2"/>
          <p:cNvSpPr/>
          <p:nvPr/>
        </p:nvSpPr>
        <p:spPr>
          <a:xfrm>
            <a:off x="2718140" y="3771900"/>
            <a:ext cx="8941918" cy="6180901"/>
          </a:xfrm>
          <a:prstGeom prst="rect">
            <a:avLst/>
          </a:prstGeom>
          <a:noFill/>
          <a:ln/>
        </p:spPr>
      </p:sp>
      <p:sp>
        <p:nvSpPr>
          <p:cNvPr id="8"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4CA676">
                    <a:alpha val="100000"/>
                  </a:srgbClr>
                </a:solidFill>
                <a:latin typeface="Lato Regular" pitchFamily="34" charset="0"/>
                <a:ea typeface="Lato Regular" pitchFamily="34" charset="-122"/>
                <a:cs typeface="Lato Regular" pitchFamily="34" charset="-120"/>
              </a:rPr>
              <a:t>0</a:t>
            </a:r>
            <a:endParaRPr lang="en-US" sz="1821" dirty="0"/>
          </a:p>
        </p:txBody>
      </p:sp>
      <p:sp>
        <p:nvSpPr>
          <p:cNvPr id="9"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4CA676">
                    <a:alpha val="100000"/>
                  </a:srgbClr>
                </a:solidFill>
                <a:latin typeface="Lato Regular" pitchFamily="34" charset="0"/>
                <a:ea typeface="Lato Regular" pitchFamily="34" charset="-122"/>
                <a:cs typeface="Lato Regular" pitchFamily="34" charset="-120"/>
              </a:rPr>
              <a:t>1</a:t>
            </a:r>
            <a:endParaRPr lang="en-US" sz="2185" dirty="0"/>
          </a:p>
        </p:txBody>
      </p:sp>
      <p:sp>
        <p:nvSpPr>
          <p:cNvPr id="10"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4CA676">
                    <a:alpha val="100000"/>
                  </a:srgbClr>
                </a:solidFill>
                <a:latin typeface="Lato Regular" pitchFamily="34" charset="0"/>
                <a:ea typeface="Lato Regular" pitchFamily="34" charset="-122"/>
                <a:cs typeface="Lato Regular" pitchFamily="34" charset="-120"/>
              </a:rPr>
              <a:t>2</a:t>
            </a:r>
            <a:endParaRPr lang="en-US" sz="2185" dirty="0"/>
          </a:p>
        </p:txBody>
      </p:sp>
      <p:sp>
        <p:nvSpPr>
          <p:cNvPr id="11"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4CA676">
                    <a:alpha val="100000"/>
                  </a:srgbClr>
                </a:solidFill>
                <a:latin typeface="Lato Regular" pitchFamily="34" charset="0"/>
                <a:ea typeface="Lato Regular" pitchFamily="34" charset="-122"/>
                <a:cs typeface="Lato Regular" pitchFamily="34" charset="-120"/>
              </a:rPr>
              <a:t>3</a:t>
            </a:r>
            <a:endParaRPr lang="en-US" sz="2185" dirty="0"/>
          </a:p>
        </p:txBody>
      </p:sp>
      <p:sp>
        <p:nvSpPr>
          <p:cNvPr id="12"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4CA676">
                    <a:alpha val="100000"/>
                  </a:srgbClr>
                </a:solidFill>
                <a:latin typeface="Lato Regular" pitchFamily="34" charset="0"/>
                <a:ea typeface="Lato Regular" pitchFamily="34" charset="-122"/>
                <a:cs typeface="Lato Regular" pitchFamily="34" charset="-120"/>
              </a:rPr>
              <a:t>4</a:t>
            </a:r>
            <a:endParaRPr lang="en-US" sz="2185" dirty="0"/>
          </a:p>
        </p:txBody>
      </p:sp>
      <p:sp>
        <p:nvSpPr>
          <p:cNvPr id="13"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4CA676">
                    <a:alpha val="100000"/>
                  </a:srgbClr>
                </a:solidFill>
                <a:latin typeface="Lato Regular" pitchFamily="34" charset="0"/>
                <a:ea typeface="Lato Regular" pitchFamily="34" charset="-122"/>
                <a:cs typeface="Lato Regular" pitchFamily="34" charset="-120"/>
              </a:rPr>
              <a:t>5</a:t>
            </a:r>
            <a:endParaRPr lang="en-US" sz="2185" dirty="0"/>
          </a:p>
        </p:txBody>
      </p:sp>
      <p:sp>
        <p:nvSpPr>
          <p:cNvPr id="14"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4CA676">
                    <a:alpha val="100000"/>
                  </a:srgbClr>
                </a:solidFill>
                <a:latin typeface="Lato Regular" pitchFamily="34" charset="0"/>
                <a:ea typeface="Lato Regular" pitchFamily="34" charset="-122"/>
                <a:cs typeface="Lato Regular" pitchFamily="34" charset="-120"/>
              </a:rPr>
              <a:t>6</a:t>
            </a:r>
            <a:endParaRPr lang="en-US" sz="2185" dirty="0"/>
          </a:p>
        </p:txBody>
      </p:sp>
      <p:sp>
        <p:nvSpPr>
          <p:cNvPr id="15"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4CA676">
                    <a:alpha val="100000"/>
                  </a:srgbClr>
                </a:solidFill>
                <a:latin typeface="Lato Regular" pitchFamily="34" charset="0"/>
                <a:ea typeface="Lato Regular" pitchFamily="34" charset="-122"/>
                <a:cs typeface="Lato Regular" pitchFamily="34" charset="-120"/>
              </a:rPr>
              <a:t>7</a:t>
            </a:r>
            <a:endParaRPr lang="en-US" sz="2185" dirty="0"/>
          </a:p>
        </p:txBody>
      </p:sp>
      <p:sp>
        <p:nvSpPr>
          <p:cNvPr id="16"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4CA676">
                    <a:alpha val="100000"/>
                  </a:srgbClr>
                </a:solidFill>
                <a:latin typeface="Lato Regular" pitchFamily="34" charset="0"/>
                <a:ea typeface="Lato Regular" pitchFamily="34" charset="-122"/>
                <a:cs typeface="Lato Regular" pitchFamily="34" charset="-120"/>
              </a:rPr>
              <a:t>8</a:t>
            </a:r>
            <a:endParaRPr lang="en-US" sz="2185" dirty="0"/>
          </a:p>
        </p:txBody>
      </p:sp>
      <p:sp>
        <p:nvSpPr>
          <p:cNvPr id="17"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4CA676">
                    <a:alpha val="100000"/>
                  </a:srgbClr>
                </a:solidFill>
                <a:latin typeface="Lato Regular" pitchFamily="34" charset="0"/>
                <a:ea typeface="Lato Regular" pitchFamily="34" charset="-122"/>
                <a:cs typeface="Lato Regular" pitchFamily="34" charset="-120"/>
              </a:rPr>
              <a:t>10</a:t>
            </a:r>
            <a:endParaRPr lang="en-US" sz="1821" dirty="0"/>
          </a:p>
        </p:txBody>
      </p:sp>
      <p:sp>
        <p:nvSpPr>
          <p:cNvPr id="18"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4CA676">
                    <a:alpha val="100000"/>
                  </a:srgbClr>
                </a:solidFill>
                <a:latin typeface="Lato Regular" pitchFamily="34" charset="0"/>
                <a:ea typeface="Lato Regular" pitchFamily="34" charset="-122"/>
                <a:cs typeface="Lato Regular" pitchFamily="34" charset="-120"/>
              </a:rPr>
              <a:t>20</a:t>
            </a:r>
            <a:endParaRPr lang="en-US" sz="1821" dirty="0"/>
          </a:p>
        </p:txBody>
      </p:sp>
      <p:sp>
        <p:nvSpPr>
          <p:cNvPr id="19"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4CA676">
                    <a:alpha val="100000"/>
                  </a:srgbClr>
                </a:solidFill>
                <a:latin typeface="Lato Regular" pitchFamily="34" charset="0"/>
                <a:ea typeface="Lato Regular" pitchFamily="34" charset="-122"/>
                <a:cs typeface="Lato Regular" pitchFamily="34" charset="-120"/>
              </a:rPr>
              <a:t>30</a:t>
            </a:r>
            <a:endParaRPr lang="en-US" sz="1821" dirty="0"/>
          </a:p>
        </p:txBody>
      </p:sp>
      <p:sp>
        <p:nvSpPr>
          <p:cNvPr id="20"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4CA676">
                    <a:alpha val="100000"/>
                  </a:srgbClr>
                </a:solidFill>
                <a:latin typeface="Lato Regular" pitchFamily="34" charset="0"/>
                <a:ea typeface="Lato Regular" pitchFamily="34" charset="-122"/>
                <a:cs typeface="Lato Regular" pitchFamily="34" charset="-120"/>
              </a:rPr>
              <a:t>40</a:t>
            </a:r>
            <a:endParaRPr lang="en-US" sz="1821" dirty="0"/>
          </a:p>
        </p:txBody>
      </p:sp>
      <p:sp>
        <p:nvSpPr>
          <p:cNvPr id="21"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4CA676">
                    <a:alpha val="100000"/>
                  </a:srgbClr>
                </a:solidFill>
                <a:latin typeface="Lato Regular" pitchFamily="34" charset="0"/>
                <a:ea typeface="Lato Regular" pitchFamily="34" charset="-122"/>
                <a:cs typeface="Lato Regular" pitchFamily="34" charset="-120"/>
              </a:rPr>
              <a:t>50</a:t>
            </a:r>
            <a:endParaRPr lang="en-US" sz="1821" dirty="0"/>
          </a:p>
        </p:txBody>
      </p:sp>
      <p:sp>
        <p:nvSpPr>
          <p:cNvPr id="22"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4CA676">
                    <a:alpha val="100000"/>
                  </a:srgbClr>
                </a:solidFill>
                <a:latin typeface="Lato Regular" pitchFamily="34" charset="0"/>
                <a:ea typeface="Lato Regular" pitchFamily="34" charset="-122"/>
                <a:cs typeface="Lato Regular" pitchFamily="34" charset="-120"/>
              </a:rPr>
              <a:t>60</a:t>
            </a:r>
            <a:endParaRPr lang="en-US" sz="1821" dirty="0"/>
          </a:p>
        </p:txBody>
      </p:sp>
      <p:sp>
        <p:nvSpPr>
          <p:cNvPr id="23"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4CA676">
                    <a:alpha val="100000"/>
                  </a:srgbClr>
                </a:solidFill>
                <a:latin typeface="Lato Regular" pitchFamily="34" charset="0"/>
                <a:ea typeface="Lato Regular" pitchFamily="34" charset="-122"/>
                <a:cs typeface="Lato Regular" pitchFamily="34" charset="-120"/>
              </a:rPr>
              <a:t>70</a:t>
            </a:r>
            <a:endParaRPr lang="en-US" sz="1821" dirty="0"/>
          </a:p>
        </p:txBody>
      </p:sp>
      <p:sp>
        <p:nvSpPr>
          <p:cNvPr id="24"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4CA676">
                    <a:alpha val="100000"/>
                  </a:srgbClr>
                </a:solidFill>
                <a:latin typeface="Lato Regular" pitchFamily="34" charset="0"/>
                <a:ea typeface="Lato Regular" pitchFamily="34" charset="-122"/>
                <a:cs typeface="Lato Regular" pitchFamily="34" charset="-120"/>
              </a:rPr>
              <a:t>80</a:t>
            </a:r>
            <a:endParaRPr lang="en-US" sz="1821" dirty="0"/>
          </a:p>
        </p:txBody>
      </p:sp>
      <p:sp>
        <p:nvSpPr>
          <p:cNvPr id="25"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4CA676">
                    <a:alpha val="100000"/>
                  </a:srgbClr>
                </a:solidFill>
                <a:latin typeface="Lato Regular" pitchFamily="34" charset="0"/>
                <a:ea typeface="Lato Regular" pitchFamily="34" charset="-122"/>
                <a:cs typeface="Lato Regular" pitchFamily="34" charset="-120"/>
              </a:rPr>
              <a:t>90</a:t>
            </a:r>
            <a:endParaRPr lang="en-US" sz="1821" dirty="0"/>
          </a:p>
        </p:txBody>
      </p:sp>
      <p:sp>
        <p:nvSpPr>
          <p:cNvPr id="26"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4CA676">
                    <a:alpha val="100000"/>
                  </a:srgbClr>
                </a:solidFill>
                <a:latin typeface="Lato Regular" pitchFamily="34" charset="0"/>
                <a:ea typeface="Lato Regular" pitchFamily="34" charset="-122"/>
                <a:cs typeface="Lato Regular" pitchFamily="34" charset="-120"/>
              </a:rPr>
              <a:t>100</a:t>
            </a:r>
            <a:endParaRPr lang="en-US" sz="1821" dirty="0"/>
          </a:p>
        </p:txBody>
      </p:sp>
      <p:pic>
        <p:nvPicPr>
          <p:cNvPr id="2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68467" y="3771900"/>
            <a:ext cx="8291591" cy="5511006"/>
          </a:xfrm>
          <a:prstGeom prst="rect">
            <a:avLst/>
          </a:prstGeom>
        </p:spPr>
      </p:pic>
      <p:pic>
        <p:nvPicPr>
          <p:cNvPr id="2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12766" y="4185444"/>
            <a:ext cx="11567" cy="5258445"/>
          </a:xfrm>
          <a:prstGeom prst="rect">
            <a:avLst/>
          </a:prstGeom>
        </p:spPr>
      </p:pic>
      <p:pic>
        <p:nvPicPr>
          <p:cNvPr id="2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51279" y="4185444"/>
            <a:ext cx="11567" cy="5258445"/>
          </a:xfrm>
          <a:prstGeom prst="rect">
            <a:avLst/>
          </a:prstGeom>
        </p:spPr>
      </p:pic>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89795" y="4185444"/>
            <a:ext cx="11567" cy="5258445"/>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28309" y="4185444"/>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66828"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05341"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343854"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55539" y="5483845"/>
            <a:ext cx="8050168" cy="237358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369143" y="6359525"/>
            <a:ext cx="8044028" cy="2268538"/>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441751" y="6055643"/>
            <a:ext cx="153591" cy="153566"/>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441751" y="6981130"/>
            <a:ext cx="153591" cy="153566"/>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580267" y="5651277"/>
            <a:ext cx="153591" cy="153566"/>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580267" y="7415510"/>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718783" y="7732812"/>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718783" y="6311826"/>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861923" y="6733232"/>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7861923" y="6420644"/>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995813" y="7667575"/>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8995813" y="7076877"/>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0138955" y="6972449"/>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0138955" y="6572771"/>
            <a:ext cx="153591" cy="153566"/>
          </a:xfrm>
          <a:prstGeom prst="rect">
            <a:avLst/>
          </a:prstGeom>
        </p:spPr>
      </p:pic>
      <p:sp>
        <p:nvSpPr>
          <p:cNvPr id="49" name="Shape 22"/>
          <p:cNvSpPr/>
          <p:nvPr/>
        </p:nvSpPr>
        <p:spPr>
          <a:xfrm>
            <a:off x="14403600" y="4191000"/>
            <a:ext cx="5601400" cy="7620000"/>
          </a:xfrm>
          <a:prstGeom prst="rect">
            <a:avLst/>
          </a:prstGeom>
          <a:noFill/>
          <a:ln/>
        </p:spPr>
      </p:sp>
      <p:sp>
        <p:nvSpPr>
          <p:cNvPr id="50" name="Shape 23"/>
          <p:cNvSpPr/>
          <p:nvPr/>
        </p:nvSpPr>
        <p:spPr>
          <a:xfrm>
            <a:off x="14403600" y="4191000"/>
            <a:ext cx="5601400" cy="7620000"/>
          </a:xfrm>
          <a:prstGeom prst="rect">
            <a:avLst/>
          </a:prstGeom>
          <a:noFill/>
          <a:ln/>
        </p:spPr>
      </p:sp>
      <p:pic>
        <p:nvPicPr>
          <p:cNvPr id="51" name="Image 25" descr=" ">    </p:cNvPr>
          <p:cNvPicPr>
            <a:picLocks noChangeAspect="1"/>
          </p:cNvPicPr>
          <p:nvPr/>
        </p:nvPicPr>
        <p:blipFill>
          <a:blip r:embed="rId50"/>
          <a:stretch>
            <a:fillRect/>
          </a:stretch>
        </p:blipFill>
        <p:spPr>
          <a:xfrm>
            <a:off x="14403600" y="4191000"/>
            <a:ext cx="5575997" cy="5575300"/>
          </a:xfrm>
          <a:prstGeom prst="rect">
            <a:avLst/>
          </a:prstGeom>
        </p:spPr>
      </p:pic>
      <p:pic>
        <p:nvPicPr>
          <p:cNvPr id="52" name="Image 26" descr=" ">    </p:cNvPr>
          <p:cNvPicPr>
            <a:picLocks noChangeAspect="1"/>
          </p:cNvPicPr>
          <p:nvPr/>
        </p:nvPicPr>
        <p:blipFill>
          <a:blip r:embed="rId51"/>
          <a:stretch>
            <a:fillRect/>
          </a:stretch>
        </p:blipFill>
        <p:spPr>
          <a:xfrm>
            <a:off x="14403600" y="4191000"/>
            <a:ext cx="5575997" cy="5575300"/>
          </a:xfrm>
          <a:prstGeom prst="rect">
            <a:avLst/>
          </a:prstGeom>
        </p:spPr>
      </p:pic>
      <p:sp>
        <p:nvSpPr>
          <p:cNvPr id="53" name="Shape 24"/>
          <p:cNvSpPr/>
          <p:nvPr/>
        </p:nvSpPr>
        <p:spPr>
          <a:xfrm>
            <a:off x="16302488" y="6365379"/>
            <a:ext cx="1790924" cy="1226566"/>
          </a:xfrm>
          <a:prstGeom prst="rect">
            <a:avLst/>
          </a:prstGeom>
          <a:noFill/>
          <a:ln/>
        </p:spPr>
      </p:sp>
      <p:sp>
        <p:nvSpPr>
          <p:cNvPr id="54" name="Text 25"/>
          <p:cNvSpPr/>
          <p:nvPr/>
        </p:nvSpPr>
        <p:spPr>
          <a:xfrm>
            <a:off x="16302488" y="6254750"/>
            <a:ext cx="1994149"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34.574</a:t>
            </a:r>
            <a:endParaRPr lang="en-US" sz="4800" dirty="0"/>
          </a:p>
        </p:txBody>
      </p:sp>
      <p:sp>
        <p:nvSpPr>
          <p:cNvPr id="55" name="Text 26"/>
          <p:cNvSpPr/>
          <p:nvPr/>
        </p:nvSpPr>
        <p:spPr>
          <a:xfrm>
            <a:off x="16696237" y="7092950"/>
            <a:ext cx="113890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6" name="Shape 27"/>
          <p:cNvSpPr/>
          <p:nvPr/>
        </p:nvSpPr>
        <p:spPr>
          <a:xfrm>
            <a:off x="13260457" y="10515600"/>
            <a:ext cx="7874984" cy="2159000"/>
          </a:xfrm>
          <a:prstGeom prst="rect">
            <a:avLst/>
          </a:prstGeom>
          <a:noFill/>
          <a:ln/>
        </p:spPr>
      </p:sp>
      <p:sp>
        <p:nvSpPr>
          <p:cNvPr id="57" name="Shape 28"/>
          <p:cNvSpPr/>
          <p:nvPr/>
        </p:nvSpPr>
        <p:spPr>
          <a:xfrm>
            <a:off x="13260457" y="10515600"/>
            <a:ext cx="7874984" cy="2159000"/>
          </a:xfrm>
          <a:prstGeom prst="rect">
            <a:avLst/>
          </a:prstGeom>
          <a:noFill/>
          <a:ln/>
        </p:spPr>
      </p:sp>
      <p:sp>
        <p:nvSpPr>
          <p:cNvPr id="58" name="Text 29"/>
          <p:cNvSpPr/>
          <p:nvPr/>
        </p:nvSpPr>
        <p:spPr>
          <a:xfrm>
            <a:off x="13158845" y="10515600"/>
            <a:ext cx="8078210"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Treasure Found</a:t>
            </a:r>
            <a:endParaRPr lang="en-US" sz="4800" dirty="0"/>
          </a:p>
        </p:txBody>
      </p:sp>
      <p:sp>
        <p:nvSpPr>
          <p:cNvPr id="59" name="Text 30"/>
          <p:cNvSpPr/>
          <p:nvPr/>
        </p:nvSpPr>
        <p:spPr>
          <a:xfrm>
            <a:off x="13192716" y="114554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0" name="Shape 31"/>
          <p:cNvSpPr/>
          <p:nvPr/>
        </p:nvSpPr>
        <p:spPr>
          <a:xfrm>
            <a:off x="3251606" y="10515600"/>
            <a:ext cx="7874984" cy="2159000"/>
          </a:xfrm>
          <a:prstGeom prst="rect">
            <a:avLst/>
          </a:prstGeom>
          <a:noFill/>
          <a:ln/>
        </p:spPr>
      </p:sp>
      <p:sp>
        <p:nvSpPr>
          <p:cNvPr id="61" name="Shape 32"/>
          <p:cNvSpPr/>
          <p:nvPr/>
        </p:nvSpPr>
        <p:spPr>
          <a:xfrm>
            <a:off x="3251606" y="10515600"/>
            <a:ext cx="7874984" cy="2159000"/>
          </a:xfrm>
          <a:prstGeom prst="rect">
            <a:avLst/>
          </a:prstGeom>
          <a:noFill/>
          <a:ln/>
        </p:spPr>
      </p:sp>
      <p:sp>
        <p:nvSpPr>
          <p:cNvPr id="62" name="Text 33"/>
          <p:cNvSpPr/>
          <p:nvPr/>
        </p:nvSpPr>
        <p:spPr>
          <a:xfrm>
            <a:off x="3149994" y="10515600"/>
            <a:ext cx="8078210"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Spellcasting Progress</a:t>
            </a:r>
            <a:endParaRPr lang="en-US" sz="4800" dirty="0"/>
          </a:p>
        </p:txBody>
      </p:sp>
      <p:sp>
        <p:nvSpPr>
          <p:cNvPr id="63" name="Text 34"/>
          <p:cNvSpPr/>
          <p:nvPr/>
        </p:nvSpPr>
        <p:spPr>
          <a:xfrm>
            <a:off x="3183865" y="114554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B7E4C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696162" y="-469900"/>
            <a:ext cx="17007426" cy="146558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13450981" y="5753100"/>
            <a:ext cx="8738692" cy="2260600"/>
          </a:xfrm>
          <a:prstGeom prst="rect">
            <a:avLst/>
          </a:prstGeom>
          <a:noFill/>
          <a:ln/>
        </p:spPr>
      </p:sp>
      <p:sp>
        <p:nvSpPr>
          <p:cNvPr id="6" name="Shape 2"/>
          <p:cNvSpPr/>
          <p:nvPr/>
        </p:nvSpPr>
        <p:spPr>
          <a:xfrm>
            <a:off x="13450981" y="5753100"/>
            <a:ext cx="8738692" cy="2260600"/>
          </a:xfrm>
          <a:prstGeom prst="rect">
            <a:avLst/>
          </a:prstGeom>
          <a:noFill/>
          <a:ln/>
        </p:spPr>
      </p:sp>
      <p:sp>
        <p:nvSpPr>
          <p:cNvPr id="7" name="Text 3"/>
          <p:cNvSpPr/>
          <p:nvPr/>
        </p:nvSpPr>
        <p:spPr>
          <a:xfrm>
            <a:off x="13450981" y="5753100"/>
            <a:ext cx="8941918"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 web application</a:t>
            </a:r>
            <a:endParaRPr lang="en-US" sz="4800" dirty="0"/>
          </a:p>
        </p:txBody>
      </p:sp>
      <p:sp>
        <p:nvSpPr>
          <p:cNvPr id="8" name="Text 4"/>
          <p:cNvSpPr/>
          <p:nvPr/>
        </p:nvSpPr>
        <p:spPr>
          <a:xfrm>
            <a:off x="13450981" y="6794500"/>
            <a:ext cx="8874176"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9"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4032" y="3251200"/>
            <a:ext cx="13768521" cy="8166100"/>
          </a:xfrm>
          <a:prstGeom prst="rect">
            <a:avLst/>
          </a:prstGeom>
        </p:spPr>
      </p:pic>
      <p:pic>
        <p:nvPicPr>
          <p:cNvPr id="10"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84673" y="3594100"/>
            <a:ext cx="9894537" cy="6489700"/>
          </a:xfrm>
          <a:prstGeom prst="rect">
            <a:avLst/>
          </a:prstGeom>
        </p:spPr>
      </p:pic>
      <p:sp>
        <p:nvSpPr>
          <p:cNvPr id="11" name="Text 5"/>
          <p:cNvSpPr/>
          <p:nvPr/>
        </p:nvSpPr>
        <p:spPr>
          <a:xfrm>
            <a:off x="7011276" y="1219200"/>
            <a:ext cx="10690503" cy="1735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Portal to Adventure</a:t>
            </a:r>
            <a:endParaRPr lang="en-US" sz="8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E3F4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9835" y="-1866900"/>
            <a:ext cx="12041105" cy="8483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06226" y="3505200"/>
            <a:ext cx="14987873" cy="13144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73772" y="9969500"/>
            <a:ext cx="8090911" cy="5270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081210" y="812800"/>
            <a:ext cx="3442130" cy="39751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2946768" y="4152900"/>
            <a:ext cx="8738692" cy="2870200"/>
          </a:xfrm>
          <a:prstGeom prst="rect">
            <a:avLst/>
          </a:prstGeom>
          <a:noFill/>
          <a:ln/>
        </p:spPr>
      </p:sp>
      <p:sp>
        <p:nvSpPr>
          <p:cNvPr id="9" name="Shape 2"/>
          <p:cNvSpPr/>
          <p:nvPr/>
        </p:nvSpPr>
        <p:spPr>
          <a:xfrm>
            <a:off x="2946768" y="4152900"/>
            <a:ext cx="8738692" cy="2870200"/>
          </a:xfrm>
          <a:prstGeom prst="rect">
            <a:avLst/>
          </a:prstGeom>
          <a:noFill/>
          <a:ln/>
        </p:spPr>
      </p:sp>
      <p:sp>
        <p:nvSpPr>
          <p:cNvPr id="10" name="Text 3"/>
          <p:cNvSpPr/>
          <p:nvPr/>
        </p:nvSpPr>
        <p:spPr>
          <a:xfrm>
            <a:off x="2946768" y="4152900"/>
            <a:ext cx="8941918"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An mobile app</a:t>
            </a:r>
            <a:endParaRPr lang="en-US" sz="4800" dirty="0"/>
          </a:p>
        </p:txBody>
      </p:sp>
      <p:sp>
        <p:nvSpPr>
          <p:cNvPr id="11" name="Text 4"/>
          <p:cNvSpPr/>
          <p:nvPr/>
        </p:nvSpPr>
        <p:spPr>
          <a:xfrm>
            <a:off x="2946768" y="5194300"/>
            <a:ext cx="887417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2" name="Text 5"/>
          <p:cNvSpPr/>
          <p:nvPr/>
        </p:nvSpPr>
        <p:spPr>
          <a:xfrm>
            <a:off x="2946768" y="76581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3" name="Text 6"/>
          <p:cNvSpPr/>
          <p:nvPr/>
        </p:nvSpPr>
        <p:spPr>
          <a:xfrm>
            <a:off x="2895962" y="1854200"/>
            <a:ext cx="12900579" cy="1735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Future of Fantasy</a:t>
            </a:r>
            <a:endParaRPr lang="en-US" sz="8000" dirty="0"/>
          </a:p>
        </p:txBody>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457832" y="1028700"/>
            <a:ext cx="5474384" cy="11849100"/>
          </a:xfrm>
          <a:prstGeom prst="rect">
            <a:avLst/>
          </a:prstGeom>
        </p:spPr>
      </p:pic>
      <p:pic>
        <p:nvPicPr>
          <p:cNvPr id="15"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648356" y="1765300"/>
            <a:ext cx="5106038" cy="10795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E3F4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241905" y="-1701800"/>
            <a:ext cx="11685461" cy="9042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8340" y="6642100"/>
            <a:ext cx="21910238" cy="116586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876410" y="8305800"/>
            <a:ext cx="5715714" cy="2870200"/>
          </a:xfrm>
          <a:prstGeom prst="rect">
            <a:avLst/>
          </a:prstGeom>
          <a:noFill/>
          <a:ln/>
        </p:spPr>
      </p:sp>
      <p:sp>
        <p:nvSpPr>
          <p:cNvPr id="7" name="Shape 2"/>
          <p:cNvSpPr/>
          <p:nvPr/>
        </p:nvSpPr>
        <p:spPr>
          <a:xfrm>
            <a:off x="876410" y="8305800"/>
            <a:ext cx="5715714" cy="2870200"/>
          </a:xfrm>
          <a:prstGeom prst="rect">
            <a:avLst/>
          </a:prstGeom>
          <a:noFill/>
          <a:ln/>
        </p:spPr>
      </p:sp>
      <p:sp>
        <p:nvSpPr>
          <p:cNvPr id="8" name="Text 3"/>
          <p:cNvSpPr/>
          <p:nvPr/>
        </p:nvSpPr>
        <p:spPr>
          <a:xfrm>
            <a:off x="876410" y="8305800"/>
            <a:ext cx="5918940"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 web application</a:t>
            </a:r>
            <a:endParaRPr lang="en-US" sz="4800" dirty="0"/>
          </a:p>
        </p:txBody>
      </p:sp>
      <p:sp>
        <p:nvSpPr>
          <p:cNvPr id="9" name="Text 4"/>
          <p:cNvSpPr/>
          <p:nvPr/>
        </p:nvSpPr>
        <p:spPr>
          <a:xfrm>
            <a:off x="876410" y="9347200"/>
            <a:ext cx="5851198"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10" name="Text 5"/>
          <p:cNvSpPr/>
          <p:nvPr/>
        </p:nvSpPr>
        <p:spPr>
          <a:xfrm>
            <a:off x="825603" y="1231900"/>
            <a:ext cx="7007042" cy="5926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A Gateway to a World of Fantasy and Wonder</a:t>
            </a:r>
            <a:endParaRPr lang="en-US" sz="8000" dirty="0"/>
          </a:p>
        </p:txBody>
      </p:sp>
      <p:sp>
        <p:nvSpPr>
          <p:cNvPr id="11" name="Text 6"/>
          <p:cNvSpPr/>
          <p:nvPr/>
        </p:nvSpPr>
        <p:spPr>
          <a:xfrm>
            <a:off x="16766096" y="44196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2"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0387" y="749300"/>
            <a:ext cx="8573572" cy="12331700"/>
          </a:xfrm>
          <a:prstGeom prst="rect">
            <a:avLst/>
          </a:prstGeom>
        </p:spPr>
      </p:pic>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95749" y="1803400"/>
            <a:ext cx="7582848" cy="10236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E3F4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9835" y="-1866900"/>
            <a:ext cx="12041105" cy="8483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06226" y="3505200"/>
            <a:ext cx="14987873" cy="131445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8658249" y="3911600"/>
            <a:ext cx="7070550" cy="27643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Welcome</a:t>
            </a:r>
            <a:endParaRPr lang="en-US" sz="12800" dirty="0"/>
          </a:p>
        </p:txBody>
      </p:sp>
      <p:sp>
        <p:nvSpPr>
          <p:cNvPr id="7" name="Text 2"/>
          <p:cNvSpPr/>
          <p:nvPr/>
        </p:nvSpPr>
        <p:spPr>
          <a:xfrm>
            <a:off x="5000192" y="6413500"/>
            <a:ext cx="14399366" cy="2573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pic>
        <p:nvPicPr>
          <p:cNvPr id="8"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73772" y="9969500"/>
            <a:ext cx="8090911" cy="5270500"/>
          </a:xfrm>
          <a:prstGeom prst="rect">
            <a:avLst/>
          </a:prstGeom>
        </p:spPr>
      </p:pic>
      <p:pic>
        <p:nvPicPr>
          <p:cNvPr id="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25803" y="1054100"/>
            <a:ext cx="3442130" cy="39751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E3F4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1735667"/>
          </a:xfrm>
          <a:prstGeom prst="rect">
            <a:avLst/>
          </a:prstGeom>
          <a:noFill/>
          <a:ln/>
        </p:spPr>
        <p:txBody>
          <a:bodyPr wrap="square" lIns="0" tIns="0" rIns="0" bIns="0" rtlCol="0" anchor="t"/>
          <a:lstStyle/>
          <a:p>
            <a:pPr algn="r" indent="0" marL="0">
              <a:buNone/>
            </a:pPr>
            <a:r>
              <a:rPr lang="en-US" sz="8000" dirty="0">
                <a:solidFill>
                  <a:srgbClr val="FFFFFF">
                    <a:alpha val="100000"/>
                  </a:srgbClr>
                </a:solidFill>
                <a:latin typeface="DM Serif Display Regular" pitchFamily="34" charset="0"/>
                <a:ea typeface="DM Serif Display Regular" pitchFamily="34" charset="-122"/>
                <a:cs typeface="DM Serif Display Regular" pitchFamily="34" charset="-120"/>
              </a:rPr>
              <a:t>A Magic Picture</a:t>
            </a:r>
            <a:endParaRPr lang="en-US" sz="8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B7E4C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256032" y="50800"/>
            <a:ext cx="15788073" cy="136144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0"/>
            <a:ext cx="7646356" cy="13716000"/>
          </a:xfrm>
          <a:prstGeom prst="rect">
            <a:avLst/>
          </a:prstGeom>
        </p:spPr>
      </p:pic>
      <p:sp>
        <p:nvSpPr>
          <p:cNvPr id="6" name="Shape 1"/>
          <p:cNvSpPr/>
          <p:nvPr/>
        </p:nvSpPr>
        <p:spPr>
          <a:xfrm>
            <a:off x="8675184" y="2578100"/>
            <a:ext cx="6604826" cy="2768600"/>
          </a:xfrm>
          <a:prstGeom prst="rect">
            <a:avLst/>
          </a:prstGeom>
          <a:noFill/>
          <a:ln/>
        </p:spPr>
      </p:sp>
      <p:sp>
        <p:nvSpPr>
          <p:cNvPr id="7" name="Shape 2"/>
          <p:cNvSpPr/>
          <p:nvPr/>
        </p:nvSpPr>
        <p:spPr>
          <a:xfrm>
            <a:off x="8675184" y="2851150"/>
            <a:ext cx="571571" cy="2222500"/>
          </a:xfrm>
          <a:prstGeom prst="rect">
            <a:avLst/>
          </a:prstGeom>
          <a:noFill/>
          <a:ln/>
        </p:spPr>
      </p:sp>
      <p:sp>
        <p:nvSpPr>
          <p:cNvPr id="8" name="Text 3"/>
          <p:cNvSpPr/>
          <p:nvPr/>
        </p:nvSpPr>
        <p:spPr>
          <a:xfrm>
            <a:off x="8675184" y="2851150"/>
            <a:ext cx="1113506" cy="27643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1</a:t>
            </a:r>
            <a:endParaRPr lang="en-US" sz="12800" dirty="0"/>
          </a:p>
        </p:txBody>
      </p:sp>
      <p:sp>
        <p:nvSpPr>
          <p:cNvPr id="9" name="Shape 4"/>
          <p:cNvSpPr/>
          <p:nvPr/>
        </p:nvSpPr>
        <p:spPr>
          <a:xfrm>
            <a:off x="9449981" y="2578100"/>
            <a:ext cx="5830029" cy="2768600"/>
          </a:xfrm>
          <a:prstGeom prst="rect">
            <a:avLst/>
          </a:prstGeom>
          <a:noFill/>
          <a:ln/>
        </p:spPr>
      </p:sp>
      <p:sp>
        <p:nvSpPr>
          <p:cNvPr id="10" name="Text 5"/>
          <p:cNvSpPr/>
          <p:nvPr/>
        </p:nvSpPr>
        <p:spPr>
          <a:xfrm>
            <a:off x="9449981" y="2578100"/>
            <a:ext cx="6033254"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Discover the secrets</a:t>
            </a:r>
            <a:endParaRPr lang="en-US" sz="4800" dirty="0"/>
          </a:p>
        </p:txBody>
      </p:sp>
      <p:sp>
        <p:nvSpPr>
          <p:cNvPr id="11" name="Text 6"/>
          <p:cNvSpPr/>
          <p:nvPr/>
        </p:nvSpPr>
        <p:spPr>
          <a:xfrm>
            <a:off x="9449981" y="3517900"/>
            <a:ext cx="5965512"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2" name="Shape 7"/>
          <p:cNvSpPr/>
          <p:nvPr/>
        </p:nvSpPr>
        <p:spPr>
          <a:xfrm>
            <a:off x="8675184" y="6997700"/>
            <a:ext cx="6604826" cy="3378200"/>
          </a:xfrm>
          <a:prstGeom prst="rect">
            <a:avLst/>
          </a:prstGeom>
          <a:noFill/>
          <a:ln/>
        </p:spPr>
      </p:sp>
      <p:sp>
        <p:nvSpPr>
          <p:cNvPr id="13" name="Shape 8"/>
          <p:cNvSpPr/>
          <p:nvPr/>
        </p:nvSpPr>
        <p:spPr>
          <a:xfrm>
            <a:off x="8675184" y="7575550"/>
            <a:ext cx="876410" cy="2222500"/>
          </a:xfrm>
          <a:prstGeom prst="rect">
            <a:avLst/>
          </a:prstGeom>
          <a:noFill/>
          <a:ln/>
        </p:spPr>
      </p:sp>
      <p:sp>
        <p:nvSpPr>
          <p:cNvPr id="14" name="Text 9"/>
          <p:cNvSpPr/>
          <p:nvPr/>
        </p:nvSpPr>
        <p:spPr>
          <a:xfrm>
            <a:off x="8675184" y="7575550"/>
            <a:ext cx="1418344" cy="27643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3</a:t>
            </a:r>
            <a:endParaRPr lang="en-US" sz="12800" dirty="0"/>
          </a:p>
        </p:txBody>
      </p:sp>
      <p:sp>
        <p:nvSpPr>
          <p:cNvPr id="15" name="Shape 10"/>
          <p:cNvSpPr/>
          <p:nvPr/>
        </p:nvSpPr>
        <p:spPr>
          <a:xfrm>
            <a:off x="9754819" y="6997700"/>
            <a:ext cx="5525191" cy="3378200"/>
          </a:xfrm>
          <a:prstGeom prst="rect">
            <a:avLst/>
          </a:prstGeom>
          <a:noFill/>
          <a:ln/>
        </p:spPr>
      </p:sp>
      <p:sp>
        <p:nvSpPr>
          <p:cNvPr id="16" name="Text 11"/>
          <p:cNvSpPr/>
          <p:nvPr/>
        </p:nvSpPr>
        <p:spPr>
          <a:xfrm>
            <a:off x="9754819" y="6997700"/>
            <a:ext cx="5728416"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Meet the creatures</a:t>
            </a:r>
            <a:endParaRPr lang="en-US" sz="4800" dirty="0"/>
          </a:p>
        </p:txBody>
      </p:sp>
      <p:sp>
        <p:nvSpPr>
          <p:cNvPr id="17" name="Text 12"/>
          <p:cNvSpPr/>
          <p:nvPr/>
        </p:nvSpPr>
        <p:spPr>
          <a:xfrm>
            <a:off x="9754819" y="7937500"/>
            <a:ext cx="5660674"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18" name="Shape 13"/>
          <p:cNvSpPr/>
          <p:nvPr/>
        </p:nvSpPr>
        <p:spPr>
          <a:xfrm>
            <a:off x="16181822" y="6997700"/>
            <a:ext cx="6604826" cy="3378200"/>
          </a:xfrm>
          <a:prstGeom prst="rect">
            <a:avLst/>
          </a:prstGeom>
          <a:noFill/>
          <a:ln/>
        </p:spPr>
      </p:sp>
      <p:sp>
        <p:nvSpPr>
          <p:cNvPr id="19" name="Shape 14"/>
          <p:cNvSpPr/>
          <p:nvPr/>
        </p:nvSpPr>
        <p:spPr>
          <a:xfrm>
            <a:off x="16181822" y="7575550"/>
            <a:ext cx="876410" cy="2222500"/>
          </a:xfrm>
          <a:prstGeom prst="rect">
            <a:avLst/>
          </a:prstGeom>
          <a:noFill/>
          <a:ln/>
        </p:spPr>
      </p:sp>
      <p:sp>
        <p:nvSpPr>
          <p:cNvPr id="20" name="Text 15"/>
          <p:cNvSpPr/>
          <p:nvPr/>
        </p:nvSpPr>
        <p:spPr>
          <a:xfrm>
            <a:off x="16181822" y="7575550"/>
            <a:ext cx="1418344" cy="27643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4</a:t>
            </a:r>
            <a:endParaRPr lang="en-US" sz="12800" dirty="0"/>
          </a:p>
        </p:txBody>
      </p:sp>
      <p:sp>
        <p:nvSpPr>
          <p:cNvPr id="21" name="Shape 16"/>
          <p:cNvSpPr/>
          <p:nvPr/>
        </p:nvSpPr>
        <p:spPr>
          <a:xfrm>
            <a:off x="17261457" y="6997700"/>
            <a:ext cx="5525191" cy="3378200"/>
          </a:xfrm>
          <a:prstGeom prst="rect">
            <a:avLst/>
          </a:prstGeom>
          <a:noFill/>
          <a:ln/>
        </p:spPr>
      </p:sp>
      <p:sp>
        <p:nvSpPr>
          <p:cNvPr id="22" name="Text 17"/>
          <p:cNvSpPr/>
          <p:nvPr/>
        </p:nvSpPr>
        <p:spPr>
          <a:xfrm>
            <a:off x="17261457" y="6997700"/>
            <a:ext cx="5728416"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Uncover the magic</a:t>
            </a:r>
            <a:endParaRPr lang="en-US" sz="4800" dirty="0"/>
          </a:p>
        </p:txBody>
      </p:sp>
      <p:sp>
        <p:nvSpPr>
          <p:cNvPr id="23" name="Text 18"/>
          <p:cNvSpPr/>
          <p:nvPr/>
        </p:nvSpPr>
        <p:spPr>
          <a:xfrm>
            <a:off x="17261457" y="7937500"/>
            <a:ext cx="5660674"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24" name="Shape 19"/>
          <p:cNvSpPr/>
          <p:nvPr/>
        </p:nvSpPr>
        <p:spPr>
          <a:xfrm>
            <a:off x="16181822" y="2578100"/>
            <a:ext cx="6604826" cy="2768600"/>
          </a:xfrm>
          <a:prstGeom prst="rect">
            <a:avLst/>
          </a:prstGeom>
          <a:noFill/>
          <a:ln/>
        </p:spPr>
      </p:sp>
      <p:sp>
        <p:nvSpPr>
          <p:cNvPr id="25" name="Shape 20"/>
          <p:cNvSpPr/>
          <p:nvPr/>
        </p:nvSpPr>
        <p:spPr>
          <a:xfrm>
            <a:off x="16181822" y="2851150"/>
            <a:ext cx="876410" cy="2222500"/>
          </a:xfrm>
          <a:prstGeom prst="rect">
            <a:avLst/>
          </a:prstGeom>
          <a:noFill/>
          <a:ln/>
        </p:spPr>
      </p:sp>
      <p:sp>
        <p:nvSpPr>
          <p:cNvPr id="26" name="Text 21"/>
          <p:cNvSpPr/>
          <p:nvPr/>
        </p:nvSpPr>
        <p:spPr>
          <a:xfrm>
            <a:off x="16181822" y="2851150"/>
            <a:ext cx="1418344" cy="27643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2</a:t>
            </a:r>
            <a:endParaRPr lang="en-US" sz="12800" dirty="0"/>
          </a:p>
        </p:txBody>
      </p:sp>
      <p:sp>
        <p:nvSpPr>
          <p:cNvPr id="27" name="Shape 22"/>
          <p:cNvSpPr/>
          <p:nvPr/>
        </p:nvSpPr>
        <p:spPr>
          <a:xfrm>
            <a:off x="17261457" y="2578100"/>
            <a:ext cx="5525191" cy="2768600"/>
          </a:xfrm>
          <a:prstGeom prst="rect">
            <a:avLst/>
          </a:prstGeom>
          <a:noFill/>
          <a:ln/>
        </p:spPr>
      </p:sp>
      <p:sp>
        <p:nvSpPr>
          <p:cNvPr id="28" name="Text 23"/>
          <p:cNvSpPr/>
          <p:nvPr/>
        </p:nvSpPr>
        <p:spPr>
          <a:xfrm>
            <a:off x="17261457" y="2578100"/>
            <a:ext cx="5728416"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Find your own path</a:t>
            </a:r>
            <a:endParaRPr lang="en-US" sz="4800" dirty="0"/>
          </a:p>
        </p:txBody>
      </p:sp>
      <p:sp>
        <p:nvSpPr>
          <p:cNvPr id="29" name="Text 24"/>
          <p:cNvSpPr/>
          <p:nvPr/>
        </p:nvSpPr>
        <p:spPr>
          <a:xfrm>
            <a:off x="17261457" y="3517900"/>
            <a:ext cx="5660674"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E3F4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9835" y="-1866900"/>
            <a:ext cx="12041105" cy="8483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06226" y="3505200"/>
            <a:ext cx="14987873" cy="131445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06838" y="3505200"/>
            <a:ext cx="15064083" cy="8178800"/>
          </a:xfrm>
          <a:prstGeom prst="rect">
            <a:avLst/>
          </a:prstGeom>
        </p:spPr>
      </p:pic>
      <p:sp>
        <p:nvSpPr>
          <p:cNvPr id="7" name="Text 1"/>
          <p:cNvSpPr/>
          <p:nvPr/>
        </p:nvSpPr>
        <p:spPr>
          <a:xfrm>
            <a:off x="5012893" y="292100"/>
            <a:ext cx="14348560" cy="1735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Fantasy Realm at a Glance</a:t>
            </a:r>
            <a:endParaRPr lang="en-US" sz="8000" dirty="0"/>
          </a:p>
        </p:txBody>
      </p:sp>
      <p:sp>
        <p:nvSpPr>
          <p:cNvPr id="8" name="Shape 2"/>
          <p:cNvSpPr/>
          <p:nvPr/>
        </p:nvSpPr>
        <p:spPr>
          <a:xfrm>
            <a:off x="1714714" y="2921000"/>
            <a:ext cx="6935067" cy="2768600"/>
          </a:xfrm>
          <a:prstGeom prst="rect">
            <a:avLst/>
          </a:prstGeom>
          <a:noFill/>
          <a:ln/>
        </p:spPr>
      </p:sp>
      <p:sp>
        <p:nvSpPr>
          <p:cNvPr id="9" name="Shape 3"/>
          <p:cNvSpPr/>
          <p:nvPr/>
        </p:nvSpPr>
        <p:spPr>
          <a:xfrm>
            <a:off x="1714714" y="2921000"/>
            <a:ext cx="6935067" cy="2768600"/>
          </a:xfrm>
          <a:prstGeom prst="rect">
            <a:avLst/>
          </a:prstGeom>
          <a:noFill/>
          <a:ln/>
        </p:spPr>
      </p:sp>
      <p:sp>
        <p:nvSpPr>
          <p:cNvPr id="10" name="Text 4"/>
          <p:cNvSpPr/>
          <p:nvPr/>
        </p:nvSpPr>
        <p:spPr>
          <a:xfrm>
            <a:off x="1714714" y="2921000"/>
            <a:ext cx="7138292"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Enchanted Forest</a:t>
            </a:r>
            <a:endParaRPr lang="en-US" sz="4800" dirty="0"/>
          </a:p>
        </p:txBody>
      </p:sp>
      <p:sp>
        <p:nvSpPr>
          <p:cNvPr id="11" name="Text 5"/>
          <p:cNvSpPr/>
          <p:nvPr/>
        </p:nvSpPr>
        <p:spPr>
          <a:xfrm>
            <a:off x="1714714" y="38608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2" name="Shape 6"/>
          <p:cNvSpPr/>
          <p:nvPr/>
        </p:nvSpPr>
        <p:spPr>
          <a:xfrm>
            <a:off x="1714714" y="6223000"/>
            <a:ext cx="6935067" cy="2768600"/>
          </a:xfrm>
          <a:prstGeom prst="rect">
            <a:avLst/>
          </a:prstGeom>
          <a:noFill/>
          <a:ln/>
        </p:spPr>
      </p:sp>
      <p:sp>
        <p:nvSpPr>
          <p:cNvPr id="13" name="Shape 7"/>
          <p:cNvSpPr/>
          <p:nvPr/>
        </p:nvSpPr>
        <p:spPr>
          <a:xfrm>
            <a:off x="1714714" y="6223000"/>
            <a:ext cx="6935067" cy="2768600"/>
          </a:xfrm>
          <a:prstGeom prst="rect">
            <a:avLst/>
          </a:prstGeom>
          <a:noFill/>
          <a:ln/>
        </p:spPr>
      </p:sp>
      <p:sp>
        <p:nvSpPr>
          <p:cNvPr id="14" name="Text 8"/>
          <p:cNvSpPr/>
          <p:nvPr/>
        </p:nvSpPr>
        <p:spPr>
          <a:xfrm>
            <a:off x="1714714" y="6223000"/>
            <a:ext cx="7138292"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Crystal Caves</a:t>
            </a:r>
            <a:endParaRPr lang="en-US" sz="4800" dirty="0"/>
          </a:p>
        </p:txBody>
      </p:sp>
      <p:sp>
        <p:nvSpPr>
          <p:cNvPr id="15" name="Text 9"/>
          <p:cNvSpPr/>
          <p:nvPr/>
        </p:nvSpPr>
        <p:spPr>
          <a:xfrm>
            <a:off x="1714714" y="7162800"/>
            <a:ext cx="707055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6" name="Shape 10"/>
          <p:cNvSpPr/>
          <p:nvPr/>
        </p:nvSpPr>
        <p:spPr>
          <a:xfrm>
            <a:off x="1714714" y="9550400"/>
            <a:ext cx="6935067" cy="2159000"/>
          </a:xfrm>
          <a:prstGeom prst="rect">
            <a:avLst/>
          </a:prstGeom>
          <a:noFill/>
          <a:ln/>
        </p:spPr>
      </p:sp>
      <p:sp>
        <p:nvSpPr>
          <p:cNvPr id="17" name="Shape 11"/>
          <p:cNvSpPr/>
          <p:nvPr/>
        </p:nvSpPr>
        <p:spPr>
          <a:xfrm>
            <a:off x="1714714" y="9550400"/>
            <a:ext cx="6935067" cy="2159000"/>
          </a:xfrm>
          <a:prstGeom prst="rect">
            <a:avLst/>
          </a:prstGeom>
          <a:noFill/>
          <a:ln/>
        </p:spPr>
      </p:sp>
      <p:sp>
        <p:nvSpPr>
          <p:cNvPr id="18" name="Text 12"/>
          <p:cNvSpPr/>
          <p:nvPr/>
        </p:nvSpPr>
        <p:spPr>
          <a:xfrm>
            <a:off x="1714714" y="9550400"/>
            <a:ext cx="7138292"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Dragon's Lair</a:t>
            </a:r>
            <a:endParaRPr lang="en-US" sz="4800" dirty="0"/>
          </a:p>
        </p:txBody>
      </p:sp>
      <p:sp>
        <p:nvSpPr>
          <p:cNvPr id="19" name="Text 13"/>
          <p:cNvSpPr/>
          <p:nvPr/>
        </p:nvSpPr>
        <p:spPr>
          <a:xfrm>
            <a:off x="1714714" y="10490200"/>
            <a:ext cx="7070550"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E3F4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241905" y="-1701800"/>
            <a:ext cx="11685461" cy="9042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8340" y="6642100"/>
            <a:ext cx="21910238" cy="116586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6054423" y="1422400"/>
            <a:ext cx="12278201" cy="1735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Timeline</a:t>
            </a:r>
            <a:endParaRPr lang="en-US" sz="8000" dirty="0"/>
          </a:p>
        </p:txBody>
      </p:sp>
      <p:pic>
        <p:nvPicPr>
          <p:cNvPr id="7" name="Image 3" descr=" ">    </p:cNvPr>
          <p:cNvPicPr>
            <a:picLocks noChangeAspect="1"/>
          </p:cNvPicPr>
          <p:nvPr/>
        </p:nvPicPr>
        <p:blipFill>
          <a:blip r:embed="rId6"/>
          <a:stretch>
            <a:fillRect/>
          </a:stretch>
        </p:blipFill>
        <p:spPr>
          <a:xfrm>
            <a:off x="0" y="4660900"/>
            <a:ext cx="24387048" cy="7061200"/>
          </a:xfrm>
          <a:prstGeom prst="rect">
            <a:avLst/>
          </a:prstGeom>
        </p:spPr>
      </p:pic>
      <p:sp>
        <p:nvSpPr>
          <p:cNvPr id="8" name="Shape 2"/>
          <p:cNvSpPr/>
          <p:nvPr/>
        </p:nvSpPr>
        <p:spPr>
          <a:xfrm>
            <a:off x="0" y="7632700"/>
            <a:ext cx="24387048" cy="0"/>
          </a:xfrm>
          <a:prstGeom prst="rect">
            <a:avLst/>
          </a:prstGeom>
          <a:noFill/>
          <a:ln/>
        </p:spPr>
      </p:sp>
      <p:pic>
        <p:nvPicPr>
          <p:cNvPr id="9"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7620000"/>
            <a:ext cx="24387048" cy="12700"/>
          </a:xfrm>
          <a:prstGeom prst="rect">
            <a:avLst/>
          </a:prstGeom>
        </p:spPr>
      </p:pic>
      <p:sp>
        <p:nvSpPr>
          <p:cNvPr id="10" name="Shape 3"/>
          <p:cNvSpPr/>
          <p:nvPr/>
        </p:nvSpPr>
        <p:spPr>
          <a:xfrm>
            <a:off x="2248181" y="4660900"/>
            <a:ext cx="19890686" cy="7061200"/>
          </a:xfrm>
          <a:prstGeom prst="rect">
            <a:avLst/>
          </a:prstGeom>
          <a:noFill/>
          <a:ln/>
        </p:spPr>
      </p:sp>
      <p:pic>
        <p:nvPicPr>
          <p:cNvPr id="11"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25758" y="4654872"/>
            <a:ext cx="1645153" cy="1625600"/>
          </a:xfrm>
          <a:prstGeom prst="rect">
            <a:avLst/>
          </a:prstGeom>
        </p:spPr>
      </p:pic>
      <p:pic>
        <p:nvPicPr>
          <p:cNvPr id="12"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29241" y="4666630"/>
            <a:ext cx="1641739" cy="1625600"/>
          </a:xfrm>
          <a:prstGeom prst="rect">
            <a:avLst/>
          </a:prstGeom>
        </p:spPr>
      </p:pic>
      <p:pic>
        <p:nvPicPr>
          <p:cNvPr id="13"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938513" y="4665365"/>
            <a:ext cx="1647752" cy="1625600"/>
          </a:xfrm>
          <a:prstGeom prst="rect">
            <a:avLst/>
          </a:prstGeom>
        </p:spPr>
      </p:pic>
      <p:pic>
        <p:nvPicPr>
          <p:cNvPr id="14" name="Image 8" descr=" ">    </p:cNvPr>
          <p:cNvPicPr>
            <a:picLocks noChangeAspect="1"/>
          </p:cNvPicPr>
          <p:nvPr/>
        </p:nvPicPr>
        <p:blipFill>
          <a:blip r:embed="rId15"/>
          <a:stretch>
            <a:fillRect/>
          </a:stretch>
        </p:blipFill>
        <p:spPr>
          <a:xfrm>
            <a:off x="19041097" y="4665365"/>
            <a:ext cx="1641737" cy="1625600"/>
          </a:xfrm>
          <a:prstGeom prst="rect">
            <a:avLst/>
          </a:prstGeom>
        </p:spPr>
      </p:pic>
      <p:pic>
        <p:nvPicPr>
          <p:cNvPr id="15" name="Image 9" descr=" ">    </p:cNvPr>
          <p:cNvPicPr>
            <a:picLocks noChangeAspect="1"/>
          </p:cNvPicPr>
          <p:nvPr/>
        </p:nvPicPr>
        <p:blipFill>
          <a:blip r:embed="rId16"/>
          <a:stretch>
            <a:fillRect/>
          </a:stretch>
        </p:blipFill>
        <p:spPr>
          <a:xfrm>
            <a:off x="4439205" y="6591300"/>
            <a:ext cx="190524" cy="2095500"/>
          </a:xfrm>
          <a:prstGeom prst="rect">
            <a:avLst/>
          </a:prstGeom>
        </p:spPr>
      </p:pic>
      <p:pic>
        <p:nvPicPr>
          <p:cNvPr id="16" name="Image 10" descr=" ">    </p:cNvPr>
          <p:cNvPicPr>
            <a:picLocks noChangeAspect="1"/>
          </p:cNvPicPr>
          <p:nvPr/>
        </p:nvPicPr>
        <p:blipFill>
          <a:blip r:embed="rId17"/>
          <a:stretch>
            <a:fillRect/>
          </a:stretch>
        </p:blipFill>
        <p:spPr>
          <a:xfrm>
            <a:off x="9545243" y="6591300"/>
            <a:ext cx="190524" cy="2095500"/>
          </a:xfrm>
          <a:prstGeom prst="rect">
            <a:avLst/>
          </a:prstGeom>
        </p:spPr>
      </p:pic>
      <p:pic>
        <p:nvPicPr>
          <p:cNvPr id="17" name="Image 11" descr=" ">    </p:cNvPr>
          <p:cNvPicPr>
            <a:picLocks noChangeAspect="1"/>
          </p:cNvPicPr>
          <p:nvPr/>
        </p:nvPicPr>
        <p:blipFill>
          <a:blip r:embed="rId18"/>
          <a:stretch>
            <a:fillRect/>
          </a:stretch>
        </p:blipFill>
        <p:spPr>
          <a:xfrm>
            <a:off x="14651281" y="6591300"/>
            <a:ext cx="190524" cy="2095500"/>
          </a:xfrm>
          <a:prstGeom prst="rect">
            <a:avLst/>
          </a:prstGeom>
        </p:spPr>
      </p:pic>
      <p:pic>
        <p:nvPicPr>
          <p:cNvPr id="18" name="Image 12" descr=" ">    </p:cNvPr>
          <p:cNvPicPr>
            <a:picLocks noChangeAspect="1"/>
          </p:cNvPicPr>
          <p:nvPr/>
        </p:nvPicPr>
        <p:blipFill>
          <a:blip r:embed="rId19"/>
          <a:stretch>
            <a:fillRect/>
          </a:stretch>
        </p:blipFill>
        <p:spPr>
          <a:xfrm>
            <a:off x="19757319" y="6591300"/>
            <a:ext cx="190524" cy="2095500"/>
          </a:xfrm>
          <a:prstGeom prst="rect">
            <a:avLst/>
          </a:prstGeom>
        </p:spPr>
      </p:pic>
      <p:sp>
        <p:nvSpPr>
          <p:cNvPr id="19" name="Shape 4"/>
          <p:cNvSpPr/>
          <p:nvPr/>
        </p:nvSpPr>
        <p:spPr>
          <a:xfrm>
            <a:off x="2248181" y="8991600"/>
            <a:ext cx="4572572" cy="3263900"/>
          </a:xfrm>
          <a:prstGeom prst="rect">
            <a:avLst/>
          </a:prstGeom>
          <a:noFill/>
          <a:ln/>
        </p:spPr>
      </p:sp>
      <p:sp>
        <p:nvSpPr>
          <p:cNvPr id="20" name="Shape 5"/>
          <p:cNvSpPr/>
          <p:nvPr/>
        </p:nvSpPr>
        <p:spPr>
          <a:xfrm>
            <a:off x="2248181" y="8991600"/>
            <a:ext cx="4572572" cy="3263900"/>
          </a:xfrm>
          <a:prstGeom prst="rect">
            <a:avLst/>
          </a:prstGeom>
          <a:noFill/>
          <a:ln/>
        </p:spPr>
      </p:sp>
      <p:sp>
        <p:nvSpPr>
          <p:cNvPr id="21" name="Text 6"/>
          <p:cNvSpPr/>
          <p:nvPr/>
        </p:nvSpPr>
        <p:spPr>
          <a:xfrm>
            <a:off x="2171971" y="8991600"/>
            <a:ext cx="4724991" cy="774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2020</a:t>
            </a:r>
            <a:endParaRPr lang="en-US" sz="3600" dirty="0"/>
          </a:p>
        </p:txBody>
      </p:sp>
      <p:sp>
        <p:nvSpPr>
          <p:cNvPr id="22" name="Text 7"/>
          <p:cNvSpPr/>
          <p:nvPr/>
        </p:nvSpPr>
        <p:spPr>
          <a:xfrm>
            <a:off x="2180439" y="9817100"/>
            <a:ext cx="4708055" cy="2573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volcanic eruption devastates a nearby city, forcing its inhabitants.</a:t>
            </a:r>
            <a:endParaRPr lang="en-US" sz="3200" dirty="0"/>
          </a:p>
        </p:txBody>
      </p:sp>
      <p:sp>
        <p:nvSpPr>
          <p:cNvPr id="23" name="Shape 8"/>
          <p:cNvSpPr/>
          <p:nvPr/>
        </p:nvSpPr>
        <p:spPr>
          <a:xfrm>
            <a:off x="7354219" y="8991600"/>
            <a:ext cx="4572572" cy="3263900"/>
          </a:xfrm>
          <a:prstGeom prst="rect">
            <a:avLst/>
          </a:prstGeom>
          <a:noFill/>
          <a:ln/>
        </p:spPr>
      </p:sp>
      <p:sp>
        <p:nvSpPr>
          <p:cNvPr id="24" name="Shape 9"/>
          <p:cNvSpPr/>
          <p:nvPr/>
        </p:nvSpPr>
        <p:spPr>
          <a:xfrm>
            <a:off x="7354219" y="8991600"/>
            <a:ext cx="4572572" cy="3263900"/>
          </a:xfrm>
          <a:prstGeom prst="rect">
            <a:avLst/>
          </a:prstGeom>
          <a:noFill/>
          <a:ln/>
        </p:spPr>
      </p:sp>
      <p:sp>
        <p:nvSpPr>
          <p:cNvPr id="25" name="Text 10"/>
          <p:cNvSpPr/>
          <p:nvPr/>
        </p:nvSpPr>
        <p:spPr>
          <a:xfrm>
            <a:off x="7278010" y="8991600"/>
            <a:ext cx="4724991" cy="774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2021</a:t>
            </a:r>
            <a:endParaRPr lang="en-US" sz="3600" dirty="0"/>
          </a:p>
        </p:txBody>
      </p:sp>
      <p:sp>
        <p:nvSpPr>
          <p:cNvPr id="26" name="Text 11"/>
          <p:cNvSpPr/>
          <p:nvPr/>
        </p:nvSpPr>
        <p:spPr>
          <a:xfrm>
            <a:off x="7286477" y="9817100"/>
            <a:ext cx="4708055" cy="2573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group of adventurers sets out to recover an ancient artifact.</a:t>
            </a:r>
            <a:endParaRPr lang="en-US" sz="3200" dirty="0"/>
          </a:p>
        </p:txBody>
      </p:sp>
      <p:sp>
        <p:nvSpPr>
          <p:cNvPr id="27" name="Shape 12"/>
          <p:cNvSpPr/>
          <p:nvPr/>
        </p:nvSpPr>
        <p:spPr>
          <a:xfrm>
            <a:off x="12460257" y="8991600"/>
            <a:ext cx="4572572" cy="3263900"/>
          </a:xfrm>
          <a:prstGeom prst="rect">
            <a:avLst/>
          </a:prstGeom>
          <a:noFill/>
          <a:ln/>
        </p:spPr>
      </p:sp>
      <p:sp>
        <p:nvSpPr>
          <p:cNvPr id="28" name="Shape 13"/>
          <p:cNvSpPr/>
          <p:nvPr/>
        </p:nvSpPr>
        <p:spPr>
          <a:xfrm>
            <a:off x="12460257" y="8991600"/>
            <a:ext cx="4572572" cy="3263900"/>
          </a:xfrm>
          <a:prstGeom prst="rect">
            <a:avLst/>
          </a:prstGeom>
          <a:noFill/>
          <a:ln/>
        </p:spPr>
      </p:sp>
      <p:sp>
        <p:nvSpPr>
          <p:cNvPr id="29" name="Text 14"/>
          <p:cNvSpPr/>
          <p:nvPr/>
        </p:nvSpPr>
        <p:spPr>
          <a:xfrm>
            <a:off x="12384048" y="8991600"/>
            <a:ext cx="4724991" cy="774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2022</a:t>
            </a:r>
            <a:endParaRPr lang="en-US" sz="3600" dirty="0"/>
          </a:p>
        </p:txBody>
      </p:sp>
      <p:sp>
        <p:nvSpPr>
          <p:cNvPr id="30" name="Text 15"/>
          <p:cNvSpPr/>
          <p:nvPr/>
        </p:nvSpPr>
        <p:spPr>
          <a:xfrm>
            <a:off x="12392516" y="9817100"/>
            <a:ext cx="4708055" cy="2573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An elf helps humans obtain the Crystal of the Unicorn from the Elven Forest.</a:t>
            </a:r>
            <a:endParaRPr lang="en-US" sz="3200" dirty="0"/>
          </a:p>
        </p:txBody>
      </p:sp>
      <p:sp>
        <p:nvSpPr>
          <p:cNvPr id="31" name="Shape 16"/>
          <p:cNvSpPr/>
          <p:nvPr/>
        </p:nvSpPr>
        <p:spPr>
          <a:xfrm>
            <a:off x="17566296" y="8991600"/>
            <a:ext cx="4572572" cy="3263900"/>
          </a:xfrm>
          <a:prstGeom prst="rect">
            <a:avLst/>
          </a:prstGeom>
          <a:noFill/>
          <a:ln/>
        </p:spPr>
      </p:sp>
      <p:sp>
        <p:nvSpPr>
          <p:cNvPr id="32" name="Shape 17"/>
          <p:cNvSpPr/>
          <p:nvPr/>
        </p:nvSpPr>
        <p:spPr>
          <a:xfrm>
            <a:off x="17566296" y="8991600"/>
            <a:ext cx="4572572" cy="3263900"/>
          </a:xfrm>
          <a:prstGeom prst="rect">
            <a:avLst/>
          </a:prstGeom>
          <a:noFill/>
          <a:ln/>
        </p:spPr>
      </p:sp>
      <p:sp>
        <p:nvSpPr>
          <p:cNvPr id="33" name="Text 18"/>
          <p:cNvSpPr/>
          <p:nvPr/>
        </p:nvSpPr>
        <p:spPr>
          <a:xfrm>
            <a:off x="17490086" y="8991600"/>
            <a:ext cx="4724991" cy="774700"/>
          </a:xfrm>
          <a:prstGeom prst="rect">
            <a:avLst/>
          </a:prstGeom>
          <a:noFill/>
          <a:ln/>
        </p:spPr>
        <p:txBody>
          <a:bodyPr wrap="square" lIns="0" tIns="0" rIns="0" bIns="0" rtlCol="0" anchor="t"/>
          <a:lstStyle/>
          <a:p>
            <a:pPr algn="ctr"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2023</a:t>
            </a:r>
            <a:endParaRPr lang="en-US" sz="3600" dirty="0"/>
          </a:p>
        </p:txBody>
      </p:sp>
      <p:sp>
        <p:nvSpPr>
          <p:cNvPr id="34" name="Text 19"/>
          <p:cNvSpPr/>
          <p:nvPr/>
        </p:nvSpPr>
        <p:spPr>
          <a:xfrm>
            <a:off x="17498554" y="9817100"/>
            <a:ext cx="4708055" cy="2573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powerful sorcerer and a cunning thief cross paths, leading to a partnership.</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B7E4C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451406" y="-1536700"/>
            <a:ext cx="19496937" cy="167894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6054423" y="1422400"/>
            <a:ext cx="12278201" cy="1735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Information</a:t>
            </a:r>
            <a:endParaRPr lang="en-US" sz="8000" dirty="0"/>
          </a:p>
        </p:txBody>
      </p:sp>
      <p:sp>
        <p:nvSpPr>
          <p:cNvPr id="6" name="Shape 2"/>
          <p:cNvSpPr/>
          <p:nvPr/>
        </p:nvSpPr>
        <p:spPr>
          <a:xfrm>
            <a:off x="1714714" y="4203700"/>
            <a:ext cx="6122165" cy="7366000"/>
          </a:xfrm>
          <a:prstGeom prst="roundRect">
            <a:avLst>
              <a:gd name="adj" fmla="val 3286"/>
            </a:avLst>
          </a:prstGeom>
          <a:noFill/>
          <a:ln w="12700">
            <a:solidFill>
              <a:srgbClr val="000000"/>
            </a:solidFill>
            <a:prstDash val="solid"/>
          </a:ln>
        </p:spPr>
      </p:sp>
      <p:pic>
        <p:nvPicPr>
          <p:cNvPr id="7"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3577" y="4508500"/>
            <a:ext cx="1644437" cy="1625600"/>
          </a:xfrm>
          <a:prstGeom prst="rect">
            <a:avLst/>
          </a:prstGeom>
        </p:spPr>
      </p:pic>
      <p:sp>
        <p:nvSpPr>
          <p:cNvPr id="8" name="Shape 3"/>
          <p:cNvSpPr/>
          <p:nvPr/>
        </p:nvSpPr>
        <p:spPr>
          <a:xfrm>
            <a:off x="2121165" y="6438900"/>
            <a:ext cx="5309264" cy="4826000"/>
          </a:xfrm>
          <a:prstGeom prst="rect">
            <a:avLst/>
          </a:prstGeom>
          <a:noFill/>
          <a:ln/>
        </p:spPr>
      </p:sp>
      <p:sp>
        <p:nvSpPr>
          <p:cNvPr id="9" name="Text 4"/>
          <p:cNvSpPr/>
          <p:nvPr/>
        </p:nvSpPr>
        <p:spPr>
          <a:xfrm>
            <a:off x="2019552" y="6438900"/>
            <a:ext cx="5512489" cy="1879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Spellcasting Competition</a:t>
            </a:r>
            <a:endParaRPr lang="en-US" sz="4800" dirty="0"/>
          </a:p>
        </p:txBody>
      </p:sp>
      <p:sp>
        <p:nvSpPr>
          <p:cNvPr id="10" name="Text 5"/>
          <p:cNvSpPr/>
          <p:nvPr/>
        </p:nvSpPr>
        <p:spPr>
          <a:xfrm>
            <a:off x="2053423" y="8216900"/>
            <a:ext cx="5444747" cy="31834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significant event in the history of the fantasy realm, in which the greatest spellcasters of the realm.</a:t>
            </a:r>
            <a:endParaRPr lang="en-US" sz="3200" dirty="0"/>
          </a:p>
        </p:txBody>
      </p:sp>
      <p:sp>
        <p:nvSpPr>
          <p:cNvPr id="11" name="Shape 6"/>
          <p:cNvSpPr/>
          <p:nvPr/>
        </p:nvSpPr>
        <p:spPr>
          <a:xfrm>
            <a:off x="9132441" y="4203700"/>
            <a:ext cx="6122165" cy="7366000"/>
          </a:xfrm>
          <a:prstGeom prst="roundRect">
            <a:avLst>
              <a:gd name="adj" fmla="val 3286"/>
            </a:avLst>
          </a:prstGeom>
          <a:noFill/>
          <a:ln w="12700">
            <a:solidFill>
              <a:srgbClr val="000000"/>
            </a:solidFill>
            <a:prstDash val="solid"/>
          </a:ln>
        </p:spPr>
      </p:sp>
      <p:pic>
        <p:nvPicPr>
          <p:cNvPr id="12"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373620" y="4508500"/>
            <a:ext cx="1639810" cy="1625600"/>
          </a:xfrm>
          <a:prstGeom prst="rect">
            <a:avLst/>
          </a:prstGeom>
        </p:spPr>
      </p:pic>
      <p:sp>
        <p:nvSpPr>
          <p:cNvPr id="13" name="Shape 7"/>
          <p:cNvSpPr/>
          <p:nvPr/>
        </p:nvSpPr>
        <p:spPr>
          <a:xfrm>
            <a:off x="9538892" y="6438900"/>
            <a:ext cx="5309264" cy="4826000"/>
          </a:xfrm>
          <a:prstGeom prst="rect">
            <a:avLst/>
          </a:prstGeom>
          <a:noFill/>
          <a:ln/>
        </p:spPr>
      </p:sp>
      <p:sp>
        <p:nvSpPr>
          <p:cNvPr id="14" name="Text 8"/>
          <p:cNvSpPr/>
          <p:nvPr/>
        </p:nvSpPr>
        <p:spPr>
          <a:xfrm>
            <a:off x="9437280" y="6438900"/>
            <a:ext cx="5512489" cy="1879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Treasure</a:t>
            </a:r>
            <a:endParaRPr lang="en-US" sz="4800" dirty="0"/>
          </a:p>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Hunt</a:t>
            </a:r>
            <a:endParaRPr lang="en-US" sz="4800" dirty="0"/>
          </a:p>
        </p:txBody>
      </p:sp>
      <p:sp>
        <p:nvSpPr>
          <p:cNvPr id="15" name="Text 9"/>
          <p:cNvSpPr/>
          <p:nvPr/>
        </p:nvSpPr>
        <p:spPr>
          <a:xfrm>
            <a:off x="9471150" y="8216900"/>
            <a:ext cx="5444747" cy="31834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significant event in the history of the fantasy realm, in which a massive and awesome treasure hunt was organized.</a:t>
            </a:r>
            <a:endParaRPr lang="en-US" sz="3200" dirty="0"/>
          </a:p>
        </p:txBody>
      </p:sp>
      <p:sp>
        <p:nvSpPr>
          <p:cNvPr id="16" name="Shape 10"/>
          <p:cNvSpPr/>
          <p:nvPr/>
        </p:nvSpPr>
        <p:spPr>
          <a:xfrm>
            <a:off x="16550169" y="4203700"/>
            <a:ext cx="6122165" cy="7366000"/>
          </a:xfrm>
          <a:prstGeom prst="roundRect">
            <a:avLst>
              <a:gd name="adj" fmla="val 3286"/>
            </a:avLst>
          </a:prstGeom>
          <a:noFill/>
          <a:ln w="12700">
            <a:solidFill>
              <a:srgbClr val="000000"/>
            </a:solidFill>
            <a:prstDash val="solid"/>
          </a:ln>
        </p:spPr>
      </p:sp>
      <p:pic>
        <p:nvPicPr>
          <p:cNvPr id="1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790383" y="4508500"/>
            <a:ext cx="1641736" cy="1625600"/>
          </a:xfrm>
          <a:prstGeom prst="rect">
            <a:avLst/>
          </a:prstGeom>
        </p:spPr>
      </p:pic>
      <p:sp>
        <p:nvSpPr>
          <p:cNvPr id="18" name="Shape 11"/>
          <p:cNvSpPr/>
          <p:nvPr/>
        </p:nvSpPr>
        <p:spPr>
          <a:xfrm>
            <a:off x="16956619" y="6438900"/>
            <a:ext cx="5309264" cy="4826000"/>
          </a:xfrm>
          <a:prstGeom prst="rect">
            <a:avLst/>
          </a:prstGeom>
          <a:noFill/>
          <a:ln/>
        </p:spPr>
      </p:sp>
      <p:sp>
        <p:nvSpPr>
          <p:cNvPr id="19" name="Text 12"/>
          <p:cNvSpPr/>
          <p:nvPr/>
        </p:nvSpPr>
        <p:spPr>
          <a:xfrm>
            <a:off x="16855007" y="6438900"/>
            <a:ext cx="5512489" cy="1879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Great</a:t>
            </a:r>
            <a:endParaRPr lang="en-US" sz="4800" dirty="0"/>
          </a:p>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Adventure</a:t>
            </a:r>
            <a:endParaRPr lang="en-US" sz="4800" dirty="0"/>
          </a:p>
        </p:txBody>
      </p:sp>
      <p:sp>
        <p:nvSpPr>
          <p:cNvPr id="20" name="Text 13"/>
          <p:cNvSpPr/>
          <p:nvPr/>
        </p:nvSpPr>
        <p:spPr>
          <a:xfrm>
            <a:off x="16888878" y="8216900"/>
            <a:ext cx="5444747" cy="31834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notable year in the history of the fantasy realm, in which a large number of adventurers set out to explore.</a:t>
            </a:r>
            <a:endParaRPr lang="en-US"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E3F4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373772" y="9969500"/>
            <a:ext cx="8090911" cy="52705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9835" y="-1866900"/>
            <a:ext cx="12041105" cy="8483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06226" y="3505200"/>
            <a:ext cx="14987873" cy="13144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53006" y="-482600"/>
            <a:ext cx="3442130" cy="39751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sp>
        <p:nvSpPr>
          <p:cNvPr id="8" name="Shape 1"/>
          <p:cNvSpPr/>
          <p:nvPr/>
        </p:nvSpPr>
        <p:spPr>
          <a:xfrm>
            <a:off x="419152" y="1651000"/>
            <a:ext cx="9742118" cy="10414000"/>
          </a:xfrm>
          <a:prstGeom prst="roundRect">
            <a:avLst>
              <a:gd name="adj" fmla="val 13047"/>
            </a:avLst>
          </a:prstGeom>
          <a:noFill/>
          <a:ln/>
        </p:spPr>
      </p:sp>
      <p:sp>
        <p:nvSpPr>
          <p:cNvPr id="9" name="Text 2"/>
          <p:cNvSpPr/>
          <p:nvPr/>
        </p:nvSpPr>
        <p:spPr>
          <a:xfrm>
            <a:off x="1232054" y="2463800"/>
            <a:ext cx="8455023" cy="313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Thank you for choosing EaTemp</a:t>
            </a:r>
            <a:endParaRPr lang="en-US" sz="8000" dirty="0"/>
          </a:p>
        </p:txBody>
      </p:sp>
      <p:sp>
        <p:nvSpPr>
          <p:cNvPr id="10" name="Text 3"/>
          <p:cNvSpPr/>
          <p:nvPr/>
        </p:nvSpPr>
        <p:spPr>
          <a:xfrm>
            <a:off x="1232054" y="5867400"/>
            <a:ext cx="8251798" cy="5520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11" name="Text 4"/>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10"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pic>
        <p:nvPicPr>
          <p:cNvPr id="12" name="Image 5"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62883" y="2159000"/>
            <a:ext cx="13260457" cy="94043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E3F4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241905" y="-1701800"/>
            <a:ext cx="11685461" cy="9042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8340" y="6642100"/>
            <a:ext cx="21910238" cy="11658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13064" y="4648200"/>
            <a:ext cx="2070359" cy="21082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Shape 1"/>
          <p:cNvSpPr/>
          <p:nvPr/>
        </p:nvSpPr>
        <p:spPr>
          <a:xfrm>
            <a:off x="5525191" y="889000"/>
            <a:ext cx="7874984" cy="3479800"/>
          </a:xfrm>
          <a:prstGeom prst="rect">
            <a:avLst/>
          </a:prstGeom>
          <a:noFill/>
          <a:ln/>
        </p:spPr>
      </p:sp>
      <p:sp>
        <p:nvSpPr>
          <p:cNvPr id="8" name="Shape 2"/>
          <p:cNvSpPr/>
          <p:nvPr/>
        </p:nvSpPr>
        <p:spPr>
          <a:xfrm>
            <a:off x="8649781" y="889000"/>
            <a:ext cx="1625803" cy="1625600"/>
          </a:xfrm>
          <a:prstGeom prst="roundRect">
            <a:avLst>
              <a:gd name="adj" fmla="val 781313"/>
            </a:avLst>
          </a:prstGeom>
          <a:solidFill>
            <a:srgbClr val="4CA676">
              <a:alpha val="100000"/>
            </a:srgbClr>
          </a:solidFill>
          <a:ln/>
        </p:spPr>
      </p:sp>
      <p:sp>
        <p:nvSpPr>
          <p:cNvPr id="9" name="Text 3"/>
          <p:cNvSpPr/>
          <p:nvPr/>
        </p:nvSpPr>
        <p:spPr>
          <a:xfrm>
            <a:off x="9100687" y="1181100"/>
            <a:ext cx="723990" cy="10414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DM Serif Display Regular" pitchFamily="34" charset="0"/>
                <a:ea typeface="DM Serif Display Regular" pitchFamily="34" charset="-122"/>
                <a:cs typeface="DM Serif Display Regular" pitchFamily="34" charset="-120"/>
              </a:rPr>
              <a:t>01</a:t>
            </a:r>
            <a:endParaRPr lang="en-US" sz="4800" dirty="0"/>
          </a:p>
        </p:txBody>
      </p:sp>
      <p:sp>
        <p:nvSpPr>
          <p:cNvPr id="10" name="Shape 4"/>
          <p:cNvSpPr/>
          <p:nvPr/>
        </p:nvSpPr>
        <p:spPr>
          <a:xfrm>
            <a:off x="5525191" y="2819400"/>
            <a:ext cx="7874984" cy="1549400"/>
          </a:xfrm>
          <a:prstGeom prst="rect">
            <a:avLst/>
          </a:prstGeom>
          <a:noFill/>
          <a:ln/>
        </p:spPr>
      </p:sp>
      <p:sp>
        <p:nvSpPr>
          <p:cNvPr id="11" name="Text 5"/>
          <p:cNvSpPr/>
          <p:nvPr/>
        </p:nvSpPr>
        <p:spPr>
          <a:xfrm>
            <a:off x="5423578" y="2819400"/>
            <a:ext cx="8078210"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Introduction</a:t>
            </a:r>
            <a:endParaRPr lang="en-US" sz="4800" dirty="0"/>
          </a:p>
        </p:txBody>
      </p:sp>
      <p:sp>
        <p:nvSpPr>
          <p:cNvPr id="12" name="Text 6"/>
          <p:cNvSpPr/>
          <p:nvPr/>
        </p:nvSpPr>
        <p:spPr>
          <a:xfrm>
            <a:off x="5457449" y="37592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3" name="Shape 7"/>
          <p:cNvSpPr/>
          <p:nvPr/>
        </p:nvSpPr>
        <p:spPr>
          <a:xfrm>
            <a:off x="13908238" y="889000"/>
            <a:ext cx="7874984" cy="3479800"/>
          </a:xfrm>
          <a:prstGeom prst="rect">
            <a:avLst/>
          </a:prstGeom>
          <a:noFill/>
          <a:ln/>
        </p:spPr>
      </p:sp>
      <p:sp>
        <p:nvSpPr>
          <p:cNvPr id="14" name="Shape 8"/>
          <p:cNvSpPr/>
          <p:nvPr/>
        </p:nvSpPr>
        <p:spPr>
          <a:xfrm>
            <a:off x="17032829" y="889000"/>
            <a:ext cx="1625803" cy="1625600"/>
          </a:xfrm>
          <a:prstGeom prst="roundRect">
            <a:avLst>
              <a:gd name="adj" fmla="val 781313"/>
            </a:avLst>
          </a:prstGeom>
          <a:solidFill>
            <a:srgbClr val="4CA676">
              <a:alpha val="100000"/>
            </a:srgbClr>
          </a:solidFill>
          <a:ln/>
        </p:spPr>
      </p:sp>
      <p:sp>
        <p:nvSpPr>
          <p:cNvPr id="15" name="Text 9"/>
          <p:cNvSpPr/>
          <p:nvPr/>
        </p:nvSpPr>
        <p:spPr>
          <a:xfrm>
            <a:off x="17426578" y="1181100"/>
            <a:ext cx="838305" cy="10414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DM Serif Display Regular" pitchFamily="34" charset="0"/>
                <a:ea typeface="DM Serif Display Regular" pitchFamily="34" charset="-122"/>
                <a:cs typeface="DM Serif Display Regular" pitchFamily="34" charset="-120"/>
              </a:rPr>
              <a:t>02</a:t>
            </a:r>
            <a:endParaRPr lang="en-US" sz="4800" dirty="0"/>
          </a:p>
        </p:txBody>
      </p:sp>
      <p:sp>
        <p:nvSpPr>
          <p:cNvPr id="16" name="Shape 10"/>
          <p:cNvSpPr/>
          <p:nvPr/>
        </p:nvSpPr>
        <p:spPr>
          <a:xfrm>
            <a:off x="13908238" y="2819400"/>
            <a:ext cx="7874984" cy="1549400"/>
          </a:xfrm>
          <a:prstGeom prst="rect">
            <a:avLst/>
          </a:prstGeom>
          <a:noFill/>
          <a:ln/>
        </p:spPr>
      </p:sp>
      <p:sp>
        <p:nvSpPr>
          <p:cNvPr id="17" name="Text 11"/>
          <p:cNvSpPr/>
          <p:nvPr/>
        </p:nvSpPr>
        <p:spPr>
          <a:xfrm>
            <a:off x="13806626" y="2819400"/>
            <a:ext cx="8078210"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Encounters</a:t>
            </a:r>
            <a:endParaRPr lang="en-US" sz="4800" dirty="0"/>
          </a:p>
        </p:txBody>
      </p:sp>
      <p:sp>
        <p:nvSpPr>
          <p:cNvPr id="18" name="Text 12"/>
          <p:cNvSpPr/>
          <p:nvPr/>
        </p:nvSpPr>
        <p:spPr>
          <a:xfrm>
            <a:off x="13840497" y="37592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19" name="Shape 13"/>
          <p:cNvSpPr/>
          <p:nvPr/>
        </p:nvSpPr>
        <p:spPr>
          <a:xfrm>
            <a:off x="5525191" y="5130800"/>
            <a:ext cx="7874984" cy="3479800"/>
          </a:xfrm>
          <a:prstGeom prst="rect">
            <a:avLst/>
          </a:prstGeom>
          <a:noFill/>
          <a:ln/>
        </p:spPr>
      </p:sp>
      <p:sp>
        <p:nvSpPr>
          <p:cNvPr id="20" name="Shape 14"/>
          <p:cNvSpPr/>
          <p:nvPr/>
        </p:nvSpPr>
        <p:spPr>
          <a:xfrm>
            <a:off x="8649781" y="5130800"/>
            <a:ext cx="1625803" cy="1625600"/>
          </a:xfrm>
          <a:prstGeom prst="roundRect">
            <a:avLst>
              <a:gd name="adj" fmla="val 781313"/>
            </a:avLst>
          </a:prstGeom>
          <a:solidFill>
            <a:srgbClr val="4CA676">
              <a:alpha val="100000"/>
            </a:srgbClr>
          </a:solidFill>
          <a:ln/>
        </p:spPr>
      </p:sp>
      <p:sp>
        <p:nvSpPr>
          <p:cNvPr id="21" name="Text 15"/>
          <p:cNvSpPr/>
          <p:nvPr/>
        </p:nvSpPr>
        <p:spPr>
          <a:xfrm>
            <a:off x="9043530" y="5422900"/>
            <a:ext cx="838305" cy="10414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DM Serif Display Regular" pitchFamily="34" charset="0"/>
                <a:ea typeface="DM Serif Display Regular" pitchFamily="34" charset="-122"/>
                <a:cs typeface="DM Serif Display Regular" pitchFamily="34" charset="-120"/>
              </a:rPr>
              <a:t>03</a:t>
            </a:r>
            <a:endParaRPr lang="en-US" sz="4800" dirty="0"/>
          </a:p>
        </p:txBody>
      </p:sp>
      <p:sp>
        <p:nvSpPr>
          <p:cNvPr id="22" name="Shape 16"/>
          <p:cNvSpPr/>
          <p:nvPr/>
        </p:nvSpPr>
        <p:spPr>
          <a:xfrm>
            <a:off x="5525191" y="7061200"/>
            <a:ext cx="7874984" cy="1549400"/>
          </a:xfrm>
          <a:prstGeom prst="rect">
            <a:avLst/>
          </a:prstGeom>
          <a:noFill/>
          <a:ln/>
        </p:spPr>
      </p:sp>
      <p:sp>
        <p:nvSpPr>
          <p:cNvPr id="23" name="Text 17"/>
          <p:cNvSpPr/>
          <p:nvPr/>
        </p:nvSpPr>
        <p:spPr>
          <a:xfrm>
            <a:off x="5423578" y="7061200"/>
            <a:ext cx="8078210"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Wonders</a:t>
            </a:r>
            <a:endParaRPr lang="en-US" sz="4800" dirty="0"/>
          </a:p>
        </p:txBody>
      </p:sp>
      <p:sp>
        <p:nvSpPr>
          <p:cNvPr id="24" name="Text 18"/>
          <p:cNvSpPr/>
          <p:nvPr/>
        </p:nvSpPr>
        <p:spPr>
          <a:xfrm>
            <a:off x="5457449" y="80010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5" name="Shape 19"/>
          <p:cNvSpPr/>
          <p:nvPr/>
        </p:nvSpPr>
        <p:spPr>
          <a:xfrm>
            <a:off x="13908238" y="5130800"/>
            <a:ext cx="7874984" cy="3479800"/>
          </a:xfrm>
          <a:prstGeom prst="rect">
            <a:avLst/>
          </a:prstGeom>
          <a:noFill/>
          <a:ln/>
        </p:spPr>
      </p:sp>
      <p:sp>
        <p:nvSpPr>
          <p:cNvPr id="26" name="Shape 20"/>
          <p:cNvSpPr/>
          <p:nvPr/>
        </p:nvSpPr>
        <p:spPr>
          <a:xfrm>
            <a:off x="17032829" y="5130800"/>
            <a:ext cx="1625803" cy="1625600"/>
          </a:xfrm>
          <a:prstGeom prst="roundRect">
            <a:avLst>
              <a:gd name="adj" fmla="val 781313"/>
            </a:avLst>
          </a:prstGeom>
          <a:solidFill>
            <a:srgbClr val="4CA676">
              <a:alpha val="100000"/>
            </a:srgbClr>
          </a:solidFill>
          <a:ln/>
        </p:spPr>
      </p:sp>
      <p:sp>
        <p:nvSpPr>
          <p:cNvPr id="27" name="Text 21"/>
          <p:cNvSpPr/>
          <p:nvPr/>
        </p:nvSpPr>
        <p:spPr>
          <a:xfrm>
            <a:off x="17426578" y="5422900"/>
            <a:ext cx="838305" cy="10414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DM Serif Display Regular" pitchFamily="34" charset="0"/>
                <a:ea typeface="DM Serif Display Regular" pitchFamily="34" charset="-122"/>
                <a:cs typeface="DM Serif Display Regular" pitchFamily="34" charset="-120"/>
              </a:rPr>
              <a:t>04</a:t>
            </a:r>
            <a:endParaRPr lang="en-US" sz="4800" dirty="0"/>
          </a:p>
        </p:txBody>
      </p:sp>
      <p:sp>
        <p:nvSpPr>
          <p:cNvPr id="28" name="Shape 22"/>
          <p:cNvSpPr/>
          <p:nvPr/>
        </p:nvSpPr>
        <p:spPr>
          <a:xfrm>
            <a:off x="13908238" y="7061200"/>
            <a:ext cx="7874984" cy="1549400"/>
          </a:xfrm>
          <a:prstGeom prst="rect">
            <a:avLst/>
          </a:prstGeom>
          <a:noFill/>
          <a:ln/>
        </p:spPr>
      </p:sp>
      <p:sp>
        <p:nvSpPr>
          <p:cNvPr id="29" name="Text 23"/>
          <p:cNvSpPr/>
          <p:nvPr/>
        </p:nvSpPr>
        <p:spPr>
          <a:xfrm>
            <a:off x="13806626" y="7061200"/>
            <a:ext cx="8078210"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Magic</a:t>
            </a:r>
            <a:endParaRPr lang="en-US" sz="4800" dirty="0"/>
          </a:p>
        </p:txBody>
      </p:sp>
      <p:sp>
        <p:nvSpPr>
          <p:cNvPr id="30" name="Text 24"/>
          <p:cNvSpPr/>
          <p:nvPr/>
        </p:nvSpPr>
        <p:spPr>
          <a:xfrm>
            <a:off x="13840497" y="80010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1" name="Shape 25"/>
          <p:cNvSpPr/>
          <p:nvPr/>
        </p:nvSpPr>
        <p:spPr>
          <a:xfrm>
            <a:off x="5525191" y="9372600"/>
            <a:ext cx="7874984" cy="3479800"/>
          </a:xfrm>
          <a:prstGeom prst="rect">
            <a:avLst/>
          </a:prstGeom>
          <a:noFill/>
          <a:ln/>
        </p:spPr>
      </p:sp>
      <p:sp>
        <p:nvSpPr>
          <p:cNvPr id="32" name="Shape 26"/>
          <p:cNvSpPr/>
          <p:nvPr/>
        </p:nvSpPr>
        <p:spPr>
          <a:xfrm>
            <a:off x="8649781" y="9372600"/>
            <a:ext cx="1625803" cy="1625600"/>
          </a:xfrm>
          <a:prstGeom prst="roundRect">
            <a:avLst>
              <a:gd name="adj" fmla="val 781313"/>
            </a:avLst>
          </a:prstGeom>
          <a:solidFill>
            <a:srgbClr val="4CA676">
              <a:alpha val="100000"/>
            </a:srgbClr>
          </a:solidFill>
          <a:ln/>
        </p:spPr>
      </p:sp>
      <p:sp>
        <p:nvSpPr>
          <p:cNvPr id="33" name="Text 27"/>
          <p:cNvSpPr/>
          <p:nvPr/>
        </p:nvSpPr>
        <p:spPr>
          <a:xfrm>
            <a:off x="9043530" y="9664700"/>
            <a:ext cx="838305" cy="10414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DM Serif Display Regular" pitchFamily="34" charset="0"/>
                <a:ea typeface="DM Serif Display Regular" pitchFamily="34" charset="-122"/>
                <a:cs typeface="DM Serif Display Regular" pitchFamily="34" charset="-120"/>
              </a:rPr>
              <a:t>05</a:t>
            </a:r>
            <a:endParaRPr lang="en-US" sz="4800" dirty="0"/>
          </a:p>
        </p:txBody>
      </p:sp>
      <p:sp>
        <p:nvSpPr>
          <p:cNvPr id="34" name="Shape 28"/>
          <p:cNvSpPr/>
          <p:nvPr/>
        </p:nvSpPr>
        <p:spPr>
          <a:xfrm>
            <a:off x="5525191" y="11303000"/>
            <a:ext cx="7874984" cy="1549400"/>
          </a:xfrm>
          <a:prstGeom prst="rect">
            <a:avLst/>
          </a:prstGeom>
          <a:noFill/>
          <a:ln/>
        </p:spPr>
      </p:sp>
      <p:sp>
        <p:nvSpPr>
          <p:cNvPr id="35" name="Text 29"/>
          <p:cNvSpPr/>
          <p:nvPr/>
        </p:nvSpPr>
        <p:spPr>
          <a:xfrm>
            <a:off x="5423578" y="11303000"/>
            <a:ext cx="8078210"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Adventure</a:t>
            </a:r>
            <a:endParaRPr lang="en-US" sz="4800" dirty="0"/>
          </a:p>
        </p:txBody>
      </p:sp>
      <p:sp>
        <p:nvSpPr>
          <p:cNvPr id="36" name="Text 30"/>
          <p:cNvSpPr/>
          <p:nvPr/>
        </p:nvSpPr>
        <p:spPr>
          <a:xfrm>
            <a:off x="5457449" y="122428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37" name="Shape 31"/>
          <p:cNvSpPr/>
          <p:nvPr/>
        </p:nvSpPr>
        <p:spPr>
          <a:xfrm>
            <a:off x="13908238" y="9372600"/>
            <a:ext cx="7874984" cy="3479800"/>
          </a:xfrm>
          <a:prstGeom prst="rect">
            <a:avLst/>
          </a:prstGeom>
          <a:noFill/>
          <a:ln/>
        </p:spPr>
      </p:sp>
      <p:sp>
        <p:nvSpPr>
          <p:cNvPr id="38" name="Shape 32"/>
          <p:cNvSpPr/>
          <p:nvPr/>
        </p:nvSpPr>
        <p:spPr>
          <a:xfrm>
            <a:off x="17032829" y="9372600"/>
            <a:ext cx="1625803" cy="1625600"/>
          </a:xfrm>
          <a:prstGeom prst="roundRect">
            <a:avLst>
              <a:gd name="adj" fmla="val 781313"/>
            </a:avLst>
          </a:prstGeom>
          <a:solidFill>
            <a:srgbClr val="4CA676">
              <a:alpha val="100000"/>
            </a:srgbClr>
          </a:solidFill>
          <a:ln/>
        </p:spPr>
      </p:sp>
      <p:sp>
        <p:nvSpPr>
          <p:cNvPr id="39" name="Text 33"/>
          <p:cNvSpPr/>
          <p:nvPr/>
        </p:nvSpPr>
        <p:spPr>
          <a:xfrm>
            <a:off x="17426578" y="9664700"/>
            <a:ext cx="838305" cy="10414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DM Serif Display Regular" pitchFamily="34" charset="0"/>
                <a:ea typeface="DM Serif Display Regular" pitchFamily="34" charset="-122"/>
                <a:cs typeface="DM Serif Display Regular" pitchFamily="34" charset="-120"/>
              </a:rPr>
              <a:t>06</a:t>
            </a:r>
            <a:endParaRPr lang="en-US" sz="4800" dirty="0"/>
          </a:p>
        </p:txBody>
      </p:sp>
      <p:sp>
        <p:nvSpPr>
          <p:cNvPr id="40" name="Shape 34"/>
          <p:cNvSpPr/>
          <p:nvPr/>
        </p:nvSpPr>
        <p:spPr>
          <a:xfrm>
            <a:off x="13908238" y="11303000"/>
            <a:ext cx="7874984" cy="1549400"/>
          </a:xfrm>
          <a:prstGeom prst="rect">
            <a:avLst/>
          </a:prstGeom>
          <a:noFill/>
          <a:ln/>
        </p:spPr>
      </p:sp>
      <p:sp>
        <p:nvSpPr>
          <p:cNvPr id="41" name="Text 35"/>
          <p:cNvSpPr/>
          <p:nvPr/>
        </p:nvSpPr>
        <p:spPr>
          <a:xfrm>
            <a:off x="13806626" y="11303000"/>
            <a:ext cx="8078210" cy="10414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Conclusion</a:t>
            </a:r>
            <a:endParaRPr lang="en-US" sz="4800" dirty="0"/>
          </a:p>
        </p:txBody>
      </p:sp>
      <p:sp>
        <p:nvSpPr>
          <p:cNvPr id="42" name="Text 36"/>
          <p:cNvSpPr/>
          <p:nvPr/>
        </p:nvSpPr>
        <p:spPr>
          <a:xfrm>
            <a:off x="13840497" y="122428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sp>
        <p:nvSpPr>
          <p:cNvPr id="43" name="Text 37"/>
          <p:cNvSpPr/>
          <p:nvPr/>
        </p:nvSpPr>
        <p:spPr>
          <a:xfrm rot="16200000">
            <a:off x="-1291566" y="4644732"/>
            <a:ext cx="9191715" cy="49868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Table of Contents</a:t>
            </a:r>
            <a:endParaRPr lang="en-US" sz="1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B7E4C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59070" y="-101600"/>
            <a:ext cx="15686461" cy="135128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Shape 1"/>
          <p:cNvSpPr/>
          <p:nvPr/>
        </p:nvSpPr>
        <p:spPr>
          <a:xfrm>
            <a:off x="1346368" y="4203700"/>
            <a:ext cx="9107038" cy="4356100"/>
          </a:xfrm>
          <a:prstGeom prst="rect">
            <a:avLst/>
          </a:prstGeom>
          <a:noFill/>
          <a:ln/>
        </p:spPr>
      </p:sp>
      <p:sp>
        <p:nvSpPr>
          <p:cNvPr id="6" name="Text 2"/>
          <p:cNvSpPr/>
          <p:nvPr/>
        </p:nvSpPr>
        <p:spPr>
          <a:xfrm>
            <a:off x="1075401" y="4203700"/>
            <a:ext cx="9648973" cy="27643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DM Serif Display Regular" pitchFamily="34" charset="0"/>
                <a:ea typeface="DM Serif Display Regular" pitchFamily="34" charset="-122"/>
                <a:cs typeface="DM Serif Display Regular" pitchFamily="34" charset="-120"/>
              </a:rPr>
              <a:t>Introduction</a:t>
            </a:r>
            <a:endParaRPr lang="en-US" sz="12800" dirty="0"/>
          </a:p>
        </p:txBody>
      </p:sp>
      <p:sp>
        <p:nvSpPr>
          <p:cNvPr id="7" name="Text 3"/>
          <p:cNvSpPr/>
          <p:nvPr/>
        </p:nvSpPr>
        <p:spPr>
          <a:xfrm>
            <a:off x="1346368" y="6731000"/>
            <a:ext cx="9242522"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Fantasy Realm: Uncovering the Secrets of the Imagination and the Magic that Lies Within</a:t>
            </a:r>
            <a:endParaRPr lang="en-US" sz="3200" dirty="0"/>
          </a:p>
        </p:txBody>
      </p:sp>
      <p:pic>
        <p:nvPicPr>
          <p:cNvPr id="8"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29616" y="2146300"/>
            <a:ext cx="13705013" cy="10464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E3F4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9835" y="-1866900"/>
            <a:ext cx="12041105" cy="8483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06226" y="3505200"/>
            <a:ext cx="14987873" cy="13144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25803" y="1054100"/>
            <a:ext cx="3442130" cy="39751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sp>
        <p:nvSpPr>
          <p:cNvPr id="7" name="Text 1"/>
          <p:cNvSpPr/>
          <p:nvPr/>
        </p:nvSpPr>
        <p:spPr>
          <a:xfrm>
            <a:off x="2959470" y="2743200"/>
            <a:ext cx="14602592" cy="1735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DM Serif Display Regular" pitchFamily="34" charset="0"/>
                <a:ea typeface="DM Serif Display Regular" pitchFamily="34" charset="-122"/>
                <a:cs typeface="DM Serif Display Regular" pitchFamily="34" charset="-120"/>
              </a:rPr>
              <a:t>The Realm of the Extraordinary</a:t>
            </a:r>
            <a:endParaRPr lang="en-US" sz="8000" dirty="0"/>
          </a:p>
        </p:txBody>
      </p:sp>
      <p:sp>
        <p:nvSpPr>
          <p:cNvPr id="8" name="Text 2"/>
          <p:cNvSpPr/>
          <p:nvPr/>
        </p:nvSpPr>
        <p:spPr>
          <a:xfrm>
            <a:off x="2959470"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9" name="Text 3"/>
          <p:cNvSpPr/>
          <p:nvPr/>
        </p:nvSpPr>
        <p:spPr>
          <a:xfrm>
            <a:off x="12701588"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E3F4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241905" y="-1701800"/>
            <a:ext cx="11685461" cy="90424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18340" y="6642100"/>
            <a:ext cx="21910238" cy="116586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13064" y="4648200"/>
            <a:ext cx="2070359" cy="2108200"/>
          </a:xfrm>
          <a:prstGeom prst="rect">
            <a:avLst/>
          </a:prstGeom>
        </p:spPr>
      </p:pic>
      <p:sp>
        <p:nvSpPr>
          <p:cNvPr id="5" name="Shape 0"/>
          <p:cNvSpPr/>
          <p:nvPr/>
        </p:nvSpPr>
        <p:spPr>
          <a:xfrm>
            <a:off x="23370921" y="10515600"/>
            <a:ext cx="1016127" cy="3200400"/>
          </a:xfrm>
          <a:prstGeom prst="rect">
            <a:avLst/>
          </a:prstGeom>
          <a:noFill/>
          <a:ln/>
        </p:spPr>
      </p:sp>
      <p:pic>
        <p:nvPicPr>
          <p:cNvPr id="6" name="Image 3" descr=" ">    </p:cNvPr>
          <p:cNvPicPr>
            <a:picLocks noChangeAspect="1"/>
          </p:cNvPicPr>
          <p:nvPr/>
        </p:nvPicPr>
        <p:blipFill>
          <a:blip r:embed="rId7"/>
          <a:stretch>
            <a:fillRect/>
          </a:stretch>
        </p:blipFill>
        <p:spPr>
          <a:xfrm>
            <a:off x="23523340" y="10820400"/>
            <a:ext cx="711289" cy="2590800"/>
          </a:xfrm>
          <a:prstGeom prst="rect">
            <a:avLst/>
          </a:prstGeom>
        </p:spPr>
      </p:pic>
      <p:pic>
        <p:nvPicPr>
          <p:cNvPr id="7"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56044" y="850900"/>
            <a:ext cx="10237480" cy="12014200"/>
          </a:xfrm>
          <a:prstGeom prst="rect">
            <a:avLst/>
          </a:prstGeom>
        </p:spPr>
      </p:pic>
      <p:sp>
        <p:nvSpPr>
          <p:cNvPr id="8" name="Shape 1"/>
          <p:cNvSpPr/>
          <p:nvPr/>
        </p:nvSpPr>
        <p:spPr>
          <a:xfrm>
            <a:off x="13057232" y="2705100"/>
            <a:ext cx="9907238" cy="3479800"/>
          </a:xfrm>
          <a:prstGeom prst="rect">
            <a:avLst/>
          </a:prstGeom>
          <a:noFill/>
          <a:ln/>
        </p:spPr>
      </p:sp>
      <p:pic>
        <p:nvPicPr>
          <p:cNvPr id="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057232" y="3632200"/>
            <a:ext cx="1644471" cy="1625600"/>
          </a:xfrm>
          <a:prstGeom prst="rect">
            <a:avLst/>
          </a:prstGeom>
        </p:spPr>
      </p:pic>
      <p:sp>
        <p:nvSpPr>
          <p:cNvPr id="10" name="Shape 2"/>
          <p:cNvSpPr/>
          <p:nvPr/>
        </p:nvSpPr>
        <p:spPr>
          <a:xfrm>
            <a:off x="15108154" y="2705100"/>
            <a:ext cx="7856317" cy="3479800"/>
          </a:xfrm>
          <a:prstGeom prst="rect">
            <a:avLst/>
          </a:prstGeom>
          <a:noFill/>
          <a:ln/>
        </p:spPr>
      </p:sp>
      <p:sp>
        <p:nvSpPr>
          <p:cNvPr id="11" name="Text 3"/>
          <p:cNvSpPr/>
          <p:nvPr/>
        </p:nvSpPr>
        <p:spPr>
          <a:xfrm>
            <a:off x="15108154" y="2705100"/>
            <a:ext cx="8059543"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12" name="Text 4"/>
          <p:cNvSpPr/>
          <p:nvPr/>
        </p:nvSpPr>
        <p:spPr>
          <a:xfrm>
            <a:off x="15108154" y="3746500"/>
            <a:ext cx="7991801"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3" name="Shape 5"/>
          <p:cNvSpPr/>
          <p:nvPr/>
        </p:nvSpPr>
        <p:spPr>
          <a:xfrm>
            <a:off x="13057232" y="6858000"/>
            <a:ext cx="9907238" cy="3479800"/>
          </a:xfrm>
          <a:prstGeom prst="rect">
            <a:avLst/>
          </a:prstGeom>
          <a:noFill/>
          <a:ln/>
        </p:spPr>
      </p:sp>
      <p:pic>
        <p:nvPicPr>
          <p:cNvPr id="14"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057232" y="7785100"/>
            <a:ext cx="1645423" cy="1625600"/>
          </a:xfrm>
          <a:prstGeom prst="rect">
            <a:avLst/>
          </a:prstGeom>
        </p:spPr>
      </p:pic>
      <p:sp>
        <p:nvSpPr>
          <p:cNvPr id="15" name="Shape 6"/>
          <p:cNvSpPr/>
          <p:nvPr/>
        </p:nvSpPr>
        <p:spPr>
          <a:xfrm>
            <a:off x="15109106" y="6858000"/>
            <a:ext cx="7855364" cy="3479800"/>
          </a:xfrm>
          <a:prstGeom prst="rect">
            <a:avLst/>
          </a:prstGeom>
          <a:noFill/>
          <a:ln/>
        </p:spPr>
      </p:sp>
      <p:sp>
        <p:nvSpPr>
          <p:cNvPr id="16" name="Text 7"/>
          <p:cNvSpPr/>
          <p:nvPr/>
        </p:nvSpPr>
        <p:spPr>
          <a:xfrm>
            <a:off x="15109106" y="6858000"/>
            <a:ext cx="8058590"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17" name="Text 8"/>
          <p:cNvSpPr/>
          <p:nvPr/>
        </p:nvSpPr>
        <p:spPr>
          <a:xfrm>
            <a:off x="15109106" y="7899400"/>
            <a:ext cx="799084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E3F4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5152994" y="-1866900"/>
            <a:ext cx="12041105" cy="8483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9835" y="3505200"/>
            <a:ext cx="14987873" cy="131445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3543743" y="1384300"/>
            <a:ext cx="8129016" cy="11214100"/>
          </a:xfrm>
          <a:prstGeom prst="rect">
            <a:avLst/>
          </a:prstGeom>
          <a:noFill/>
          <a:ln/>
        </p:spPr>
      </p:sp>
      <p:pic>
        <p:nvPicPr>
          <p:cNvPr id="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43743" y="1384300"/>
            <a:ext cx="8129016" cy="5880100"/>
          </a:xfrm>
          <a:prstGeom prst="rect">
            <a:avLst/>
          </a:prstGeom>
        </p:spPr>
      </p:pic>
      <p:sp>
        <p:nvSpPr>
          <p:cNvPr id="8" name="Shape 2"/>
          <p:cNvSpPr/>
          <p:nvPr/>
        </p:nvSpPr>
        <p:spPr>
          <a:xfrm>
            <a:off x="3543743" y="7874000"/>
            <a:ext cx="4788498" cy="838200"/>
          </a:xfrm>
          <a:prstGeom prst="rect">
            <a:avLst/>
          </a:prstGeom>
          <a:noFill/>
          <a:ln/>
        </p:spPr>
      </p:sp>
      <p:sp>
        <p:nvSpPr>
          <p:cNvPr id="9" name="Text 3"/>
          <p:cNvSpPr/>
          <p:nvPr/>
        </p:nvSpPr>
        <p:spPr>
          <a:xfrm>
            <a:off x="3543743" y="7874000"/>
            <a:ext cx="4991724"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Unicorn Sightings</a:t>
            </a:r>
            <a:endParaRPr lang="en-US" sz="4800" dirty="0"/>
          </a:p>
        </p:txBody>
      </p:sp>
      <p:sp>
        <p:nvSpPr>
          <p:cNvPr id="10" name="Shape 4"/>
          <p:cNvSpPr/>
          <p:nvPr/>
        </p:nvSpPr>
        <p:spPr>
          <a:xfrm>
            <a:off x="3543743" y="9321800"/>
            <a:ext cx="8129016" cy="1828800"/>
          </a:xfrm>
          <a:prstGeom prst="rect">
            <a:avLst/>
          </a:prstGeom>
          <a:noFill/>
          <a:ln/>
        </p:spPr>
      </p:sp>
      <p:sp>
        <p:nvSpPr>
          <p:cNvPr id="11" name="Text 5"/>
          <p:cNvSpPr/>
          <p:nvPr/>
        </p:nvSpPr>
        <p:spPr>
          <a:xfrm>
            <a:off x="3543743" y="9321800"/>
            <a:ext cx="826450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sp>
        <p:nvSpPr>
          <p:cNvPr id="12" name="Shape 6"/>
          <p:cNvSpPr/>
          <p:nvPr/>
        </p:nvSpPr>
        <p:spPr>
          <a:xfrm>
            <a:off x="3543743" y="11760200"/>
            <a:ext cx="1193949" cy="838200"/>
          </a:xfrm>
          <a:prstGeom prst="rect">
            <a:avLst/>
          </a:prstGeom>
          <a:noFill/>
          <a:ln/>
        </p:spPr>
      </p:sp>
      <p:sp>
        <p:nvSpPr>
          <p:cNvPr id="13" name="Text 7"/>
          <p:cNvSpPr/>
          <p:nvPr/>
        </p:nvSpPr>
        <p:spPr>
          <a:xfrm>
            <a:off x="3543743" y="11760200"/>
            <a:ext cx="1397175" cy="1041400"/>
          </a:xfrm>
          <a:prstGeom prst="rect">
            <a:avLst/>
          </a:prstGeom>
          <a:noFill/>
          <a:ln/>
        </p:spPr>
        <p:txBody>
          <a:bodyPr wrap="square" lIns="0" tIns="0" rIns="0" bIns="0" rtlCol="0" anchor="t"/>
          <a:lstStyle/>
          <a:p>
            <a:pPr algn="l" indent="0" marL="0">
              <a:buNone/>
            </a:pPr>
            <a:r>
              <a:rPr lang="en-US" sz="4800" dirty="0">
                <a:solidFill>
                  <a:srgbClr val="4CA676">
                    <a:alpha val="100000"/>
                  </a:srgbClr>
                </a:solidFill>
                <a:latin typeface="DM Serif Display Regular" pitchFamily="34" charset="0"/>
                <a:ea typeface="DM Serif Display Regular" pitchFamily="34" charset="-122"/>
                <a:cs typeface="DM Serif Display Regular" pitchFamily="34" charset="-120"/>
              </a:rPr>
              <a:t>45%</a:t>
            </a:r>
            <a:endParaRPr lang="en-US" sz="4800" dirty="0"/>
          </a:p>
        </p:txBody>
      </p:sp>
      <p:sp>
        <p:nvSpPr>
          <p:cNvPr id="14" name="Shape 8"/>
          <p:cNvSpPr/>
          <p:nvPr/>
        </p:nvSpPr>
        <p:spPr>
          <a:xfrm>
            <a:off x="12663483" y="1384300"/>
            <a:ext cx="8129016" cy="11214100"/>
          </a:xfrm>
          <a:prstGeom prst="rect">
            <a:avLst/>
          </a:prstGeom>
          <a:noFill/>
          <a:ln/>
        </p:spPr>
      </p:sp>
      <p:pic>
        <p:nvPicPr>
          <p:cNvPr id="15"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663483" y="1384300"/>
            <a:ext cx="8129016" cy="5880100"/>
          </a:xfrm>
          <a:prstGeom prst="rect">
            <a:avLst/>
          </a:prstGeom>
        </p:spPr>
      </p:pic>
      <p:sp>
        <p:nvSpPr>
          <p:cNvPr id="16" name="Shape 9"/>
          <p:cNvSpPr/>
          <p:nvPr/>
        </p:nvSpPr>
        <p:spPr>
          <a:xfrm>
            <a:off x="12663483" y="7874000"/>
            <a:ext cx="4140718" cy="838200"/>
          </a:xfrm>
          <a:prstGeom prst="rect">
            <a:avLst/>
          </a:prstGeom>
          <a:noFill/>
          <a:ln/>
        </p:spPr>
      </p:sp>
      <p:sp>
        <p:nvSpPr>
          <p:cNvPr id="17" name="Text 10"/>
          <p:cNvSpPr/>
          <p:nvPr/>
        </p:nvSpPr>
        <p:spPr>
          <a:xfrm>
            <a:off x="12663483" y="7874000"/>
            <a:ext cx="4343943" cy="10414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a:t>
            </a:r>
            <a:endParaRPr lang="en-US" sz="4800" dirty="0"/>
          </a:p>
        </p:txBody>
      </p:sp>
      <p:sp>
        <p:nvSpPr>
          <p:cNvPr id="18" name="Shape 11"/>
          <p:cNvSpPr/>
          <p:nvPr/>
        </p:nvSpPr>
        <p:spPr>
          <a:xfrm>
            <a:off x="12663483" y="9321800"/>
            <a:ext cx="8129016" cy="1828800"/>
          </a:xfrm>
          <a:prstGeom prst="rect">
            <a:avLst/>
          </a:prstGeom>
          <a:noFill/>
          <a:ln/>
        </p:spPr>
      </p:sp>
      <p:sp>
        <p:nvSpPr>
          <p:cNvPr id="19" name="Text 12"/>
          <p:cNvSpPr/>
          <p:nvPr/>
        </p:nvSpPr>
        <p:spPr>
          <a:xfrm>
            <a:off x="12663483" y="9321800"/>
            <a:ext cx="8264500"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sp>
        <p:nvSpPr>
          <p:cNvPr id="20" name="Shape 13"/>
          <p:cNvSpPr/>
          <p:nvPr/>
        </p:nvSpPr>
        <p:spPr>
          <a:xfrm>
            <a:off x="12663483" y="11760200"/>
            <a:ext cx="1168546" cy="838200"/>
          </a:xfrm>
          <a:prstGeom prst="rect">
            <a:avLst/>
          </a:prstGeom>
          <a:noFill/>
          <a:ln/>
        </p:spPr>
      </p:sp>
      <p:sp>
        <p:nvSpPr>
          <p:cNvPr id="21" name="Text 14"/>
          <p:cNvSpPr/>
          <p:nvPr/>
        </p:nvSpPr>
        <p:spPr>
          <a:xfrm>
            <a:off x="12663483" y="11760200"/>
            <a:ext cx="1371771" cy="1041400"/>
          </a:xfrm>
          <a:prstGeom prst="rect">
            <a:avLst/>
          </a:prstGeom>
          <a:noFill/>
          <a:ln/>
        </p:spPr>
        <p:txBody>
          <a:bodyPr wrap="square" lIns="0" tIns="0" rIns="0" bIns="0" rtlCol="0" anchor="t"/>
          <a:lstStyle/>
          <a:p>
            <a:pPr algn="l" indent="0" marL="0">
              <a:buNone/>
            </a:pPr>
            <a:r>
              <a:rPr lang="en-US" sz="4800" dirty="0">
                <a:solidFill>
                  <a:srgbClr val="4CA676">
                    <a:alpha val="100000"/>
                  </a:srgbClr>
                </a:solidFill>
                <a:latin typeface="DM Serif Display Regular" pitchFamily="34" charset="0"/>
                <a:ea typeface="DM Serif Display Regular" pitchFamily="34" charset="-122"/>
                <a:cs typeface="DM Serif Display Regular" pitchFamily="34" charset="-120"/>
              </a:rPr>
              <a:t>60%</a:t>
            </a:r>
            <a:endParaRPr lang="en-US" sz="4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B7E4CC"/>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356645" y="101600"/>
            <a:ext cx="15686461" cy="135128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pic>
        <p:nvPicPr>
          <p:cNvPr id="5" name="Image 2" descr=" ">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16327" y="1866900"/>
            <a:ext cx="5966698" cy="4437893"/>
          </a:xfrm>
          <a:prstGeom prst="rect">
            <a:avLst/>
          </a:prstGeom>
        </p:spPr>
      </p:pic>
      <p:sp>
        <p:nvSpPr>
          <p:cNvPr id="6" name="Shape 1"/>
          <p:cNvSpPr/>
          <p:nvPr/>
        </p:nvSpPr>
        <p:spPr>
          <a:xfrm>
            <a:off x="5842730" y="4229100"/>
            <a:ext cx="13603400" cy="5118100"/>
          </a:xfrm>
          <a:prstGeom prst="rect">
            <a:avLst/>
          </a:prstGeom>
          <a:noFill/>
          <a:ln/>
        </p:spPr>
      </p:sp>
      <p:sp>
        <p:nvSpPr>
          <p:cNvPr id="7" name="Text 2"/>
          <p:cNvSpPr/>
          <p:nvPr/>
        </p:nvSpPr>
        <p:spPr>
          <a:xfrm>
            <a:off x="5842730" y="4229100"/>
            <a:ext cx="13806626" cy="4394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8" name="Text 3"/>
          <p:cNvSpPr/>
          <p:nvPr/>
        </p:nvSpPr>
        <p:spPr>
          <a:xfrm>
            <a:off x="15610251" y="8724900"/>
            <a:ext cx="3988298" cy="7747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DM Serif Display Regular" pitchFamily="34" charset="0"/>
                <a:ea typeface="DM Serif Display Regular" pitchFamily="34" charset="-122"/>
                <a:cs typeface="DM Serif Display Regular" pitchFamily="34" charset="-120"/>
              </a:rPr>
              <a:t>The Dream Weaver</a:t>
            </a:r>
            <a:endParaRPr lang="en-US"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E3F4EB"/>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79835" y="-1866900"/>
            <a:ext cx="12041105" cy="8483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06226" y="3505200"/>
            <a:ext cx="14987873" cy="13144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73772" y="9969500"/>
            <a:ext cx="8090911" cy="52705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6286500"/>
            <a:ext cx="3442130" cy="3975100"/>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 ">    </p:cNvPr>
          <p:cNvPicPr>
            <a:picLocks noChangeAspect="1"/>
          </p:cNvPicPr>
          <p:nvPr/>
        </p:nvPicPr>
        <p:blipFill>
          <a:blip r:embed="rId9"/>
          <a:stretch>
            <a:fillRect/>
          </a:stretch>
        </p:blipFill>
        <p:spPr>
          <a:xfrm>
            <a:off x="23523340" y="10820400"/>
            <a:ext cx="711289" cy="2590800"/>
          </a:xfrm>
          <a:prstGeom prst="rect">
            <a:avLst/>
          </a:prstGeom>
        </p:spPr>
      </p:pic>
      <p:pic>
        <p:nvPicPr>
          <p:cNvPr id="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95749" y="1866900"/>
            <a:ext cx="7595549" cy="10147300"/>
          </a:xfrm>
          <a:prstGeom prst="rect">
            <a:avLst/>
          </a:prstGeom>
        </p:spPr>
      </p:pic>
      <p:sp>
        <p:nvSpPr>
          <p:cNvPr id="9" name="Shape 1"/>
          <p:cNvSpPr/>
          <p:nvPr/>
        </p:nvSpPr>
        <p:spPr>
          <a:xfrm>
            <a:off x="3086486" y="1866900"/>
            <a:ext cx="4369346" cy="4419600"/>
          </a:xfrm>
          <a:prstGeom prst="rect">
            <a:avLst/>
          </a:prstGeom>
          <a:noFill/>
          <a:ln/>
        </p:spPr>
      </p:sp>
      <p:sp>
        <p:nvSpPr>
          <p:cNvPr id="10" name="Text 2"/>
          <p:cNvSpPr/>
          <p:nvPr/>
        </p:nvSpPr>
        <p:spPr>
          <a:xfrm>
            <a:off x="3086486" y="1866900"/>
            <a:ext cx="4572572" cy="1879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Dragon Taming Technique</a:t>
            </a:r>
            <a:endParaRPr lang="en-US" sz="4800" dirty="0"/>
          </a:p>
        </p:txBody>
      </p:sp>
      <p:sp>
        <p:nvSpPr>
          <p:cNvPr id="11" name="Text 3"/>
          <p:cNvSpPr/>
          <p:nvPr/>
        </p:nvSpPr>
        <p:spPr>
          <a:xfrm>
            <a:off x="3086486" y="3848100"/>
            <a:ext cx="4504830"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2" name="Shape 4"/>
          <p:cNvSpPr/>
          <p:nvPr/>
        </p:nvSpPr>
        <p:spPr>
          <a:xfrm>
            <a:off x="16931216" y="6527800"/>
            <a:ext cx="4369346" cy="5257800"/>
          </a:xfrm>
          <a:prstGeom prst="rect">
            <a:avLst/>
          </a:prstGeom>
          <a:noFill/>
          <a:ln/>
        </p:spPr>
      </p:sp>
      <p:sp>
        <p:nvSpPr>
          <p:cNvPr id="13" name="Text 5"/>
          <p:cNvSpPr/>
          <p:nvPr/>
        </p:nvSpPr>
        <p:spPr>
          <a:xfrm>
            <a:off x="16931216" y="6527800"/>
            <a:ext cx="4572572" cy="27178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DM Serif Display Regular" pitchFamily="34" charset="0"/>
                <a:ea typeface="DM Serif Display Regular" pitchFamily="34" charset="-122"/>
                <a:cs typeface="DM Serif Display Regular" pitchFamily="34" charset="-120"/>
              </a:rPr>
              <a:t>The Art of Unicorn Sighting</a:t>
            </a:r>
            <a:endParaRPr lang="en-US" sz="4800" dirty="0"/>
          </a:p>
        </p:txBody>
      </p:sp>
      <p:sp>
        <p:nvSpPr>
          <p:cNvPr id="14" name="Text 6"/>
          <p:cNvSpPr/>
          <p:nvPr/>
        </p:nvSpPr>
        <p:spPr>
          <a:xfrm>
            <a:off x="16931216" y="9347200"/>
            <a:ext cx="4504830"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2024-01-16T09:02:58Z</dcterms:created>
  <dcterms:modified xsi:type="dcterms:W3CDTF">2024-01-16T09:02:58Z</dcterms:modified>
</cp:coreProperties>
</file>