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1" r:id="rId18"/>
    <p:sldMasterId id="2147483837" r:id="rId19"/>
    <p:sldMasterId id="2147483848" r:id="rId20"/>
    <p:sldMasterId id="2147483859" r:id="rId21"/>
  </p:sldMasterIdLst>
  <p:notesMasterIdLst>
    <p:notesMasterId r:id="rId100"/>
  </p:notesMasterIdLst>
  <p:sldIdLst>
    <p:sldId id="1250" r:id="rId22"/>
    <p:sldId id="1251" r:id="rId23"/>
    <p:sldId id="1252" r:id="rId24"/>
    <p:sldId id="1334" r:id="rId25"/>
    <p:sldId id="1315" r:id="rId26"/>
    <p:sldId id="1000" r:id="rId27"/>
    <p:sldId id="1256" r:id="rId28"/>
    <p:sldId id="1147" r:id="rId29"/>
    <p:sldId id="803" r:id="rId30"/>
    <p:sldId id="1269" r:id="rId31"/>
    <p:sldId id="1270" r:id="rId32"/>
    <p:sldId id="1268" r:id="rId33"/>
    <p:sldId id="816" r:id="rId34"/>
    <p:sldId id="1035" r:id="rId35"/>
    <p:sldId id="1055" r:id="rId36"/>
    <p:sldId id="1034" r:id="rId37"/>
    <p:sldId id="819" r:id="rId38"/>
    <p:sldId id="820" r:id="rId39"/>
    <p:sldId id="1064" r:id="rId40"/>
    <p:sldId id="1065" r:id="rId41"/>
    <p:sldId id="1277" r:id="rId42"/>
    <p:sldId id="1296" r:id="rId43"/>
    <p:sldId id="1297" r:id="rId44"/>
    <p:sldId id="1298" r:id="rId45"/>
    <p:sldId id="1291" r:id="rId46"/>
    <p:sldId id="1292" r:id="rId47"/>
    <p:sldId id="1303" r:id="rId48"/>
    <p:sldId id="1302" r:id="rId49"/>
    <p:sldId id="1301" r:id="rId50"/>
    <p:sldId id="1324" r:id="rId51"/>
    <p:sldId id="1295" r:id="rId52"/>
    <p:sldId id="1299" r:id="rId53"/>
    <p:sldId id="1325" r:id="rId54"/>
    <p:sldId id="860" r:id="rId55"/>
    <p:sldId id="1300" r:id="rId56"/>
    <p:sldId id="1106" r:id="rId57"/>
    <p:sldId id="1082" r:id="rId58"/>
    <p:sldId id="1304" r:id="rId59"/>
    <p:sldId id="1305" r:id="rId60"/>
    <p:sldId id="1306" r:id="rId61"/>
    <p:sldId id="1307" r:id="rId62"/>
    <p:sldId id="1308" r:id="rId63"/>
    <p:sldId id="1309" r:id="rId64"/>
    <p:sldId id="1125" r:id="rId65"/>
    <p:sldId id="1314" r:id="rId66"/>
    <p:sldId id="1312" r:id="rId67"/>
    <p:sldId id="1326" r:id="rId68"/>
    <p:sldId id="1008" r:id="rId69"/>
    <p:sldId id="1238" r:id="rId70"/>
    <p:sldId id="1287" r:id="rId71"/>
    <p:sldId id="1285" r:id="rId72"/>
    <p:sldId id="1290" r:id="rId73"/>
    <p:sldId id="1289" r:id="rId74"/>
    <p:sldId id="1286" r:id="rId75"/>
    <p:sldId id="1239" r:id="rId76"/>
    <p:sldId id="1288" r:id="rId77"/>
    <p:sldId id="1010" r:id="rId78"/>
    <p:sldId id="1327" r:id="rId79"/>
    <p:sldId id="1328" r:id="rId80"/>
    <p:sldId id="1329" r:id="rId81"/>
    <p:sldId id="1257" r:id="rId82"/>
    <p:sldId id="1330" r:id="rId83"/>
    <p:sldId id="1331" r:id="rId84"/>
    <p:sldId id="1258" r:id="rId85"/>
    <p:sldId id="1231" r:id="rId86"/>
    <p:sldId id="1272" r:id="rId87"/>
    <p:sldId id="1273" r:id="rId88"/>
    <p:sldId id="1274" r:id="rId89"/>
    <p:sldId id="1232" r:id="rId90"/>
    <p:sldId id="1275" r:id="rId91"/>
    <p:sldId id="1276" r:id="rId92"/>
    <p:sldId id="1332" r:id="rId93"/>
    <p:sldId id="1233" r:id="rId94"/>
    <p:sldId id="1262" r:id="rId95"/>
    <p:sldId id="1235" r:id="rId96"/>
    <p:sldId id="1333" r:id="rId97"/>
    <p:sldId id="1282" r:id="rId98"/>
    <p:sldId id="1278" r:id="rId99"/>
  </p:sldIdLst>
  <p:sldSz cx="9144000" cy="6858000" type="screen4x3"/>
  <p:notesSz cx="6735763" cy="9866313"/>
  <p:embeddedFontLst>
    <p:embeddedFont>
      <p:font typeface="Bahnschrift SemiBold" panose="020B0502040204020203" pitchFamily="34" charset="0"/>
      <p:bold r:id="rId101"/>
    </p:embeddedFont>
    <p:embeddedFont>
      <p:font typeface="Berlin Sans FB" panose="020E0602020502020306" pitchFamily="34" charset="0"/>
      <p:regular r:id="rId102"/>
      <p:bold r:id="rId103"/>
    </p:embeddedFont>
    <p:embeddedFont>
      <p:font typeface="Consolas" panose="020B0609020204030204" pitchFamily="49" charset="0"/>
      <p:regular r:id="rId104"/>
      <p:bold r:id="rId105"/>
      <p:italic r:id="rId106"/>
      <p:boldItalic r:id="rId107"/>
    </p:embeddedFont>
    <p:embeddedFont>
      <p:font typeface="Dosis" pitchFamily="2" charset="0"/>
      <p:regular r:id="rId108"/>
      <p:bold r:id="rId109"/>
    </p:embeddedFont>
    <p:embeddedFont>
      <p:font typeface="Dosis ExtraBold" pitchFamily="2" charset="0"/>
      <p:bold r:id="rId110"/>
    </p:embeddedFont>
    <p:embeddedFont>
      <p:font typeface="Dosis Medium" pitchFamily="2" charset="0"/>
      <p:regular r:id="rId111"/>
      <p:bold r:id="rId112"/>
    </p:embeddedFont>
    <p:embeddedFont>
      <p:font typeface="Dosis SemiBold" pitchFamily="2" charset="0"/>
      <p:regular r:id="rId113"/>
      <p:bold r:id="rId114"/>
    </p:embeddedFont>
    <p:embeddedFont>
      <p:font typeface="Mistral" panose="03090702030407020403" pitchFamily="66" charset="0"/>
      <p:regular r:id="rId11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4234"/>
    <a:srgbClr val="424D7B"/>
    <a:srgbClr val="565F88"/>
    <a:srgbClr val="4B5377"/>
    <a:srgbClr val="2196B1"/>
    <a:srgbClr val="DEEBF7"/>
    <a:srgbClr val="2AB6D7"/>
    <a:srgbClr val="55B7DE"/>
    <a:srgbClr val="A1A6BC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826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viewProps" Target="viewProps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font" Target="fonts/font12.fntdata"/><Relationship Id="rId16" Type="http://schemas.openxmlformats.org/officeDocument/2006/relationships/slideMaster" Target="slideMasters/slideMaster13.xml"/><Relationship Id="rId107" Type="http://schemas.openxmlformats.org/officeDocument/2006/relationships/font" Target="fonts/font7.fntdata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font" Target="fonts/font2.fntdata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font" Target="fonts/font13.fntdata"/><Relationship Id="rId118" Type="http://schemas.openxmlformats.org/officeDocument/2006/relationships/theme" Target="theme/theme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font" Target="fonts/font3.fntdata"/><Relationship Id="rId108" Type="http://schemas.openxmlformats.org/officeDocument/2006/relationships/font" Target="fonts/font8.fntdata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49" Type="http://schemas.openxmlformats.org/officeDocument/2006/relationships/slide" Target="slides/slide28.xml"/><Relationship Id="rId114" Type="http://schemas.openxmlformats.org/officeDocument/2006/relationships/font" Target="fonts/font14.fntdata"/><Relationship Id="rId11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8.xml"/><Relationship Id="rId109" Type="http://schemas.openxmlformats.org/officeDocument/2006/relationships/font" Target="fonts/font9.fntdata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font" Target="fonts/font4.fntdata"/><Relationship Id="rId120" Type="http://schemas.microsoft.com/office/2018/10/relationships/authors" Target="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font" Target="fonts/font10.fntdata"/><Relationship Id="rId115" Type="http://schemas.openxmlformats.org/officeDocument/2006/relationships/font" Target="fonts/font15.fntdata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notesMaster" Target="notesMasters/notesMaster1.xml"/><Relationship Id="rId105" Type="http://schemas.openxmlformats.org/officeDocument/2006/relationships/font" Target="fonts/font5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3" Type="http://schemas.openxmlformats.org/officeDocument/2006/relationships/customXml" Target="../customXml/item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presProps" Target="presProp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font" Target="fonts/font11.fntdata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15.xml"/><Relationship Id="rId57" Type="http://schemas.openxmlformats.org/officeDocument/2006/relationships/slide" Target="slides/slide36.xml"/><Relationship Id="rId106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21/04/2026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79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403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425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2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66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02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1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10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3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02436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02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31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30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34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42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51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2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882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16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3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21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842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49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291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78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996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1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68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623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623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01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9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Relationship Id="rId9" Type="http://schemas.openxmlformats.org/officeDocument/2006/relationships/image" Target="../media/image4.jp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827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07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227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6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48.png"/><Relationship Id="rId7" Type="http://schemas.openxmlformats.org/officeDocument/2006/relationships/image" Target="../media/image57.jp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8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9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48.png"/><Relationship Id="rId7" Type="http://schemas.openxmlformats.org/officeDocument/2006/relationships/image" Target="../media/image62.jp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10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49.pn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12.xml"/><Relationship Id="rId4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jp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13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20.xml"/><Relationship Id="rId4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135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B95DABE-5589-4DFF-835E-3F8F0D8B9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0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la lettre – d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877DF6-D8C3-4825-926D-AA663E6142FA}"/>
              </a:ext>
            </a:extLst>
          </p:cNvPr>
          <p:cNvSpPr/>
          <p:nvPr/>
        </p:nvSpPr>
        <p:spPr>
          <a:xfrm>
            <a:off x="490193" y="2951947"/>
            <a:ext cx="81824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e   ch    </a:t>
            </a:r>
            <a:r>
              <a:rPr lang="pt-BR" sz="4400" dirty="0">
                <a:solidFill>
                  <a:srgbClr val="424D7B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n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    D    i    T   O   d   R   a</a:t>
            </a:r>
            <a:r>
              <a:rPr lang="fr-FR" sz="4400" dirty="0">
                <a:solidFill>
                  <a:srgbClr val="424D7B"/>
                </a:solidFill>
                <a:latin typeface="Dosis SemiBold" panose="020B0604020202020204" charset="0"/>
              </a:rPr>
              <a:t>   ou   b</a:t>
            </a:r>
            <a:endParaRPr lang="pt-BR" sz="4400" dirty="0"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0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la lettre - ou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5473A8-68E4-4F8E-8434-BAD77795E5C8}"/>
              </a:ext>
            </a:extLst>
          </p:cNvPr>
          <p:cNvSpPr/>
          <p:nvPr/>
        </p:nvSpPr>
        <p:spPr>
          <a:xfrm>
            <a:off x="352697" y="2951947"/>
            <a:ext cx="83199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ou</a:t>
            </a:r>
            <a:r>
              <a:rPr lang="pt-BR" sz="4400" b="1" dirty="0">
                <a:solidFill>
                  <a:srgbClr val="424D7B"/>
                </a:solidFill>
                <a:latin typeface="Dosis" panose="020B0604020202020204" charset="0"/>
              </a:rPr>
              <a:t> 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  n    d   </a:t>
            </a:r>
            <a:r>
              <a:rPr lang="pt-BR" sz="4400" dirty="0">
                <a:solidFill>
                  <a:srgbClr val="424D7B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a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    p    Ou   N    D   l   a</a:t>
            </a:r>
            <a:r>
              <a:rPr lang="fr-FR" sz="4400" dirty="0">
                <a:solidFill>
                  <a:srgbClr val="424D7B"/>
                </a:solidFill>
                <a:latin typeface="Dosis SemiBold" panose="020B0604020202020204" charset="0"/>
              </a:rPr>
              <a:t>   b   T</a:t>
            </a:r>
            <a:endParaRPr lang="pt-BR" sz="4400" dirty="0"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la lettre -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B64CC5-0EC8-46BC-945D-15B1BC9F5A3D}"/>
              </a:ext>
            </a:extLst>
          </p:cNvPr>
          <p:cNvSpPr/>
          <p:nvPr/>
        </p:nvSpPr>
        <p:spPr>
          <a:xfrm>
            <a:off x="490193" y="2951947"/>
            <a:ext cx="81824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424D7B"/>
                </a:solidFill>
                <a:latin typeface="Consolas" panose="020B0609020204030204" pitchFamily="49" charset="0"/>
              </a:rPr>
              <a:t>Ch</a:t>
            </a:r>
            <a:r>
              <a:rPr lang="pt-BR" sz="4400" b="1" dirty="0">
                <a:solidFill>
                  <a:srgbClr val="424D7B"/>
                </a:solidFill>
                <a:latin typeface="Dosis" panose="020B0604020202020204" charset="0"/>
              </a:rPr>
              <a:t> 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  n    L   d    Ou    i    ch   b    R   N   a</a:t>
            </a:r>
            <a:r>
              <a:rPr lang="fr-FR" sz="4400" dirty="0">
                <a:solidFill>
                  <a:srgbClr val="424D7B"/>
                </a:solidFill>
                <a:latin typeface="Dosis SemiBold" panose="020B0604020202020204" charset="0"/>
              </a:rPr>
              <a:t>   </a:t>
            </a:r>
            <a:endParaRPr lang="pt-BR" sz="4400" dirty="0"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56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n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EE44B4-34EB-F65A-27F1-180928D0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9E5E6D-2B30-FB29-54F1-C2EC465B2916}"/>
              </a:ext>
            </a:extLst>
          </p:cNvPr>
          <p:cNvSpPr txBox="1"/>
          <p:nvPr/>
        </p:nvSpPr>
        <p:spPr>
          <a:xfrm>
            <a:off x="1050766" y="2613392"/>
            <a:ext cx="7042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Nature</a:t>
            </a:r>
            <a:r>
              <a:rPr lang="pt-BR" sz="9600" dirty="0">
                <a:ln w="0"/>
                <a:solidFill>
                  <a:srgbClr val="565F88"/>
                </a:solidFill>
                <a:latin typeface="Dosis SemiBold" pitchFamily="2" charset="0"/>
                <a:cs typeface="Aharoni" panose="02010803020104030203" pitchFamily="2" charset="-79"/>
              </a:rPr>
              <a:t> 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9B60-82BD-8028-C881-E8937400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ABDBF-9EA0-28C8-C760-EDAFB209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n dans ce mot ? 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B0D0D0D-D3B4-0F86-1E9B-D2ED6549386A}"/>
              </a:ext>
            </a:extLst>
          </p:cNvPr>
          <p:cNvSpPr txBox="1"/>
          <p:nvPr/>
        </p:nvSpPr>
        <p:spPr>
          <a:xfrm>
            <a:off x="1296299" y="2613392"/>
            <a:ext cx="65514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anose="020B0604020202020204" charset="0"/>
                <a:cs typeface="Aharoni" panose="02010803020104030203" pitchFamily="2" charset="-79"/>
              </a:rPr>
              <a:t>Ordinateur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2ED213-A8E0-F274-AA10-2DF10B887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17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9B60-82BD-8028-C881-E8937400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ABDBF-9EA0-28C8-C760-EDAFB209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n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dans ce mot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B0D0D0D-D3B4-0F86-1E9B-D2ED6549386A}"/>
              </a:ext>
            </a:extLst>
          </p:cNvPr>
          <p:cNvSpPr txBox="1"/>
          <p:nvPr/>
        </p:nvSpPr>
        <p:spPr>
          <a:xfrm>
            <a:off x="1296299" y="2613392"/>
            <a:ext cx="65514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cheminée</a:t>
            </a:r>
            <a:r>
              <a:rPr kumimoji="0" lang="pt-BR" sz="100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Medium" pitchFamily="2" charset="0"/>
                <a:ea typeface="+mn-ea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2ED213-A8E0-F274-AA10-2DF10B887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3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d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2D667CA-9558-25E8-5ACC-B74A1125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400C60B-C2D2-7138-EBE1-1F3D29B35A97}"/>
              </a:ext>
            </a:extLst>
          </p:cNvPr>
          <p:cNvSpPr txBox="1"/>
          <p:nvPr/>
        </p:nvSpPr>
        <p:spPr>
          <a:xfrm>
            <a:off x="347583" y="2613392"/>
            <a:ext cx="84488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anose="020B0604020202020204" charset="0"/>
                <a:cs typeface="Aharoni" panose="02010803020104030203" pitchFamily="2" charset="-79"/>
              </a:rPr>
              <a:t>Dune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9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C2DD4-11A1-A720-9C3F-D2D218744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95B31-226F-C280-B8B7-019D903E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d dans ce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Qui veut passer au tableau pour la montrer ? 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D1B216-C997-FE3B-269F-434EDACB446F}"/>
              </a:ext>
            </a:extLst>
          </p:cNvPr>
          <p:cNvSpPr txBox="1"/>
          <p:nvPr/>
        </p:nvSpPr>
        <p:spPr>
          <a:xfrm>
            <a:off x="1258874" y="2613392"/>
            <a:ext cx="66262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domino </a:t>
            </a:r>
            <a:r>
              <a:rPr lang="pt-BR" sz="10000" dirty="0">
                <a:ln w="0"/>
                <a:solidFill>
                  <a:srgbClr val="44546A"/>
                </a:solidFill>
                <a:latin typeface="Dosis Medium" pitchFamily="2" charset="0"/>
                <a:cs typeface="Aharoni" panose="02010803020104030203" pitchFamily="2" charset="-79"/>
              </a:rPr>
              <a:t> </a:t>
            </a:r>
            <a:endParaRPr kumimoji="0" lang="pt-BR" sz="100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Dosis Medium" pitchFamily="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6793C8-082A-5447-DA53-6315505A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38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300A7-4810-F9CE-35BD-346EF19AB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3C932-C713-EF30-8C43-B8C05DB0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d dans ce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Qui veut passer au tableau pour la montrer ? 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7E01738-67E6-F6F2-73F2-B429D6F1964F}"/>
              </a:ext>
            </a:extLst>
          </p:cNvPr>
          <p:cNvSpPr txBox="1"/>
          <p:nvPr/>
        </p:nvSpPr>
        <p:spPr>
          <a:xfrm>
            <a:off x="1936736" y="2776572"/>
            <a:ext cx="52705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ardoise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550BBD-2888-E74F-845E-EB962A98BC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le graphème ou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EE44B4-34EB-F65A-27F1-180928D0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9E5E6D-2B30-FB29-54F1-C2EC465B2916}"/>
              </a:ext>
            </a:extLst>
          </p:cNvPr>
          <p:cNvSpPr txBox="1"/>
          <p:nvPr/>
        </p:nvSpPr>
        <p:spPr>
          <a:xfrm>
            <a:off x="1050766" y="2613392"/>
            <a:ext cx="7042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poupée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8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15463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le graphème ou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EE44B4-34EB-F65A-27F1-180928D0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9E5E6D-2B30-FB29-54F1-C2EC465B2916}"/>
              </a:ext>
            </a:extLst>
          </p:cNvPr>
          <p:cNvSpPr txBox="1"/>
          <p:nvPr/>
        </p:nvSpPr>
        <p:spPr>
          <a:xfrm>
            <a:off x="1050766" y="2613392"/>
            <a:ext cx="7042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Ouvrir</a:t>
            </a:r>
            <a:r>
              <a:rPr lang="pt-BR" sz="9600" dirty="0">
                <a:ln w="0"/>
                <a:solidFill>
                  <a:srgbClr val="565F88"/>
                </a:solidFill>
                <a:latin typeface="Dosis SemiBold" pitchFamily="2" charset="0"/>
                <a:cs typeface="Aharoni" panose="02010803020104030203" pitchFamily="2" charset="-79"/>
              </a:rPr>
              <a:t> 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71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541" y="756000"/>
            <a:ext cx="702833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le graphème ou dans ce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560970" y="2705725"/>
            <a:ext cx="8022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doudoune</a:t>
            </a:r>
            <a:endParaRPr lang="fr-FR" sz="8800" b="1" dirty="0">
              <a:solidFill>
                <a:srgbClr val="424D7B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le graphème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EE44B4-34EB-F65A-27F1-180928D0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9E5E6D-2B30-FB29-54F1-C2EC465B2916}"/>
              </a:ext>
            </a:extLst>
          </p:cNvPr>
          <p:cNvSpPr txBox="1"/>
          <p:nvPr/>
        </p:nvSpPr>
        <p:spPr>
          <a:xfrm>
            <a:off x="1050766" y="2613392"/>
            <a:ext cx="7042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Chou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3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graphème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EE44B4-34EB-F65A-27F1-180928D0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9E5E6D-2B30-FB29-54F1-C2EC465B2916}"/>
              </a:ext>
            </a:extLst>
          </p:cNvPr>
          <p:cNvSpPr txBox="1"/>
          <p:nvPr/>
        </p:nvSpPr>
        <p:spPr>
          <a:xfrm>
            <a:off x="1050766" y="2613392"/>
            <a:ext cx="7042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bouche</a:t>
            </a:r>
            <a:r>
              <a:rPr lang="pt-BR" sz="9600" dirty="0">
                <a:ln w="0"/>
                <a:solidFill>
                  <a:srgbClr val="565F88"/>
                </a:solidFill>
                <a:latin typeface="Dosis SemiBold" pitchFamily="2" charset="0"/>
                <a:cs typeface="Aharoni" panose="02010803020104030203" pitchFamily="2" charset="-79"/>
              </a:rPr>
              <a:t> 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091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541" y="756000"/>
            <a:ext cx="702833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graphème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dans ce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560970" y="2705725"/>
            <a:ext cx="8022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touché</a:t>
            </a:r>
            <a:endParaRPr lang="fr-FR" sz="8800" b="1" dirty="0">
              <a:solidFill>
                <a:srgbClr val="424D7B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6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DC25-8613-5F24-C59E-00790B66C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BAD5F95-3B56-26EC-6D50-F1F1C9BF1A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9E42C87-7A53-31C4-5C92-3A8562DF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lettres?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60D5359-5E29-CDC2-45CA-DF697A38F774}"/>
              </a:ext>
            </a:extLst>
          </p:cNvPr>
          <p:cNvGrpSpPr/>
          <p:nvPr/>
        </p:nvGrpSpPr>
        <p:grpSpPr>
          <a:xfrm>
            <a:off x="610978" y="3078002"/>
            <a:ext cx="7940476" cy="727682"/>
            <a:chOff x="565134" y="2842142"/>
            <a:chExt cx="7940476" cy="684892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03DE26D-205C-F178-1C10-7C90E58C5339}"/>
                </a:ext>
              </a:extLst>
            </p:cNvPr>
            <p:cNvSpPr/>
            <p:nvPr/>
          </p:nvSpPr>
          <p:spPr>
            <a:xfrm>
              <a:off x="565134" y="2842142"/>
              <a:ext cx="1008000" cy="677662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92A63CB-E9F4-A14E-C29A-43BE30475FBE}"/>
                </a:ext>
              </a:extLst>
            </p:cNvPr>
            <p:cNvSpPr/>
            <p:nvPr/>
          </p:nvSpPr>
          <p:spPr>
            <a:xfrm>
              <a:off x="1720547" y="2842144"/>
              <a:ext cx="1008000" cy="677662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1F69F00-D31D-8BBF-F9EA-317F2E143784}"/>
                </a:ext>
              </a:extLst>
            </p:cNvPr>
            <p:cNvSpPr/>
            <p:nvPr/>
          </p:nvSpPr>
          <p:spPr>
            <a:xfrm>
              <a:off x="2875960" y="2849372"/>
              <a:ext cx="1008000" cy="677662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35C6F8F-3E82-E3BE-C722-F2587AD033BA}"/>
                </a:ext>
              </a:extLst>
            </p:cNvPr>
            <p:cNvSpPr/>
            <p:nvPr/>
          </p:nvSpPr>
          <p:spPr>
            <a:xfrm>
              <a:off x="4031373" y="2848867"/>
              <a:ext cx="1008000" cy="677662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7EDB784F-CBCA-3A1F-5DCE-B3750AAA6064}"/>
                </a:ext>
              </a:extLst>
            </p:cNvPr>
            <p:cNvSpPr/>
            <p:nvPr/>
          </p:nvSpPr>
          <p:spPr>
            <a:xfrm>
              <a:off x="5186786" y="2842143"/>
              <a:ext cx="1008000" cy="677662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54BD39E0-AE30-0D4C-8675-57BDFE68DC66}"/>
                </a:ext>
              </a:extLst>
            </p:cNvPr>
            <p:cNvSpPr/>
            <p:nvPr/>
          </p:nvSpPr>
          <p:spPr>
            <a:xfrm>
              <a:off x="6342199" y="2848867"/>
              <a:ext cx="1008000" cy="677662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935F9005-2DC4-F317-E8F7-0D78A0C1F0FE}"/>
                </a:ext>
              </a:extLst>
            </p:cNvPr>
            <p:cNvSpPr/>
            <p:nvPr/>
          </p:nvSpPr>
          <p:spPr>
            <a:xfrm>
              <a:off x="7497610" y="2842144"/>
              <a:ext cx="1008000" cy="677662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80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EB6D2-3502-5375-E4FD-979DECD80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69F167C-33A8-1285-2F2F-E6C5F3D7E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97E5A8B-FEB8-7AC5-C5F8-32F039A4C03B}"/>
              </a:ext>
            </a:extLst>
          </p:cNvPr>
          <p:cNvGrpSpPr/>
          <p:nvPr/>
        </p:nvGrpSpPr>
        <p:grpSpPr>
          <a:xfrm>
            <a:off x="631732" y="3120710"/>
            <a:ext cx="7898968" cy="726728"/>
            <a:chOff x="619753" y="2842141"/>
            <a:chExt cx="7898968" cy="72672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D5AC79A-AC75-EF36-735B-D4701319819B}"/>
                </a:ext>
              </a:extLst>
            </p:cNvPr>
            <p:cNvSpPr/>
            <p:nvPr/>
          </p:nvSpPr>
          <p:spPr>
            <a:xfrm>
              <a:off x="7510721" y="2848869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ou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6A265BBE-D283-3353-5041-ECBB25E71128}"/>
                </a:ext>
              </a:extLst>
            </p:cNvPr>
            <p:cNvSpPr/>
            <p:nvPr/>
          </p:nvSpPr>
          <p:spPr>
            <a:xfrm>
              <a:off x="619753" y="2842141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21832415-F1C5-E6D4-FBD3-A492AB3E8817}"/>
                </a:ext>
              </a:extLst>
            </p:cNvPr>
            <p:cNvSpPr/>
            <p:nvPr/>
          </p:nvSpPr>
          <p:spPr>
            <a:xfrm>
              <a:off x="2916743" y="2842141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5FA7DA6-F33C-B26E-D811-B217CE95B006}"/>
                </a:ext>
              </a:extLst>
            </p:cNvPr>
            <p:cNvSpPr/>
            <p:nvPr/>
          </p:nvSpPr>
          <p:spPr>
            <a:xfrm>
              <a:off x="5213733" y="2842142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FD6094B-FCA9-59A7-C196-50F96057D8B0}"/>
                </a:ext>
              </a:extLst>
            </p:cNvPr>
            <p:cNvSpPr/>
            <p:nvPr/>
          </p:nvSpPr>
          <p:spPr>
            <a:xfrm>
              <a:off x="4065238" y="2848869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 err="1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ch</a:t>
              </a:r>
              <a:endParaRPr lang="fr-FR" sz="3600" b="1" dirty="0">
                <a:solidFill>
                  <a:schemeClr val="accent1">
                    <a:lumMod val="50000"/>
                  </a:schemeClr>
                </a:solidFill>
                <a:latin typeface="Dosis Medium" panose="020B060402020202020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824B934C-F613-94C8-1A7D-486CC843B984}"/>
                </a:ext>
              </a:extLst>
            </p:cNvPr>
            <p:cNvSpPr/>
            <p:nvPr/>
          </p:nvSpPr>
          <p:spPr>
            <a:xfrm>
              <a:off x="6362228" y="2848869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0909713-287B-A96E-C8CC-35ED4DFE936D}"/>
                </a:ext>
              </a:extLst>
            </p:cNvPr>
            <p:cNvSpPr/>
            <p:nvPr/>
          </p:nvSpPr>
          <p:spPr>
            <a:xfrm>
              <a:off x="1768248" y="2842141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6E2B1775-F4C0-4868-8E2A-1C7A069B3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25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EB6D2-3502-5375-E4FD-979DECD80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69F167C-33A8-1285-2F2F-E6C5F3D7E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97E5A8B-FEB8-7AC5-C5F8-32F039A4C03B}"/>
              </a:ext>
            </a:extLst>
          </p:cNvPr>
          <p:cNvGrpSpPr/>
          <p:nvPr/>
        </p:nvGrpSpPr>
        <p:grpSpPr>
          <a:xfrm>
            <a:off x="631732" y="3120710"/>
            <a:ext cx="7898968" cy="726728"/>
            <a:chOff x="619753" y="2842141"/>
            <a:chExt cx="7898968" cy="72672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D5AC79A-AC75-EF36-735B-D4701319819B}"/>
                </a:ext>
              </a:extLst>
            </p:cNvPr>
            <p:cNvSpPr/>
            <p:nvPr/>
          </p:nvSpPr>
          <p:spPr>
            <a:xfrm>
              <a:off x="7510721" y="2848869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6A265BBE-D283-3353-5041-ECBB25E71128}"/>
                </a:ext>
              </a:extLst>
            </p:cNvPr>
            <p:cNvSpPr/>
            <p:nvPr/>
          </p:nvSpPr>
          <p:spPr>
            <a:xfrm>
              <a:off x="619753" y="2842141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 err="1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Ch</a:t>
              </a:r>
              <a:endParaRPr lang="fr-FR" sz="3600" b="1" dirty="0">
                <a:solidFill>
                  <a:schemeClr val="accent1">
                    <a:lumMod val="50000"/>
                  </a:schemeClr>
                </a:solidFill>
                <a:latin typeface="Dosis Medium" panose="020B060402020202020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21832415-F1C5-E6D4-FBD3-A492AB3E8817}"/>
                </a:ext>
              </a:extLst>
            </p:cNvPr>
            <p:cNvSpPr/>
            <p:nvPr/>
          </p:nvSpPr>
          <p:spPr>
            <a:xfrm>
              <a:off x="2916743" y="2842141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5FA7DA6-F33C-B26E-D811-B217CE95B006}"/>
                </a:ext>
              </a:extLst>
            </p:cNvPr>
            <p:cNvSpPr/>
            <p:nvPr/>
          </p:nvSpPr>
          <p:spPr>
            <a:xfrm>
              <a:off x="5213733" y="2842142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Ou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FD6094B-FCA9-59A7-C196-50F96057D8B0}"/>
                </a:ext>
              </a:extLst>
            </p:cNvPr>
            <p:cNvSpPr/>
            <p:nvPr/>
          </p:nvSpPr>
          <p:spPr>
            <a:xfrm>
              <a:off x="4065238" y="2848869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824B934C-F613-94C8-1A7D-486CC843B984}"/>
                </a:ext>
              </a:extLst>
            </p:cNvPr>
            <p:cNvSpPr/>
            <p:nvPr/>
          </p:nvSpPr>
          <p:spPr>
            <a:xfrm>
              <a:off x="6362228" y="2848869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0909713-287B-A96E-C8CC-35ED4DFE936D}"/>
                </a:ext>
              </a:extLst>
            </p:cNvPr>
            <p:cNvSpPr/>
            <p:nvPr/>
          </p:nvSpPr>
          <p:spPr>
            <a:xfrm>
              <a:off x="1768248" y="2842141"/>
              <a:ext cx="1008000" cy="720000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R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6E2B1775-F4C0-4868-8E2A-1C7A069B3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983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EDD3865C-021C-430B-A276-235625FA524F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609434" y="3087787"/>
            <a:chExt cx="7925132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66062806-17FF-4084-B79E-A6F137680084}"/>
                </a:ext>
              </a:extLst>
            </p:cNvPr>
            <p:cNvSpPr/>
            <p:nvPr/>
          </p:nvSpPr>
          <p:spPr>
            <a:xfrm>
              <a:off x="60943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09DA74BF-7E94-41BA-94C7-23CA7854462B}"/>
                </a:ext>
              </a:extLst>
            </p:cNvPr>
            <p:cNvSpPr/>
            <p:nvPr/>
          </p:nvSpPr>
          <p:spPr>
            <a:xfrm>
              <a:off x="4080020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ni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4A8839D-6B05-426F-8D02-D3F9B1D16D10}"/>
                </a:ext>
              </a:extLst>
            </p:cNvPr>
            <p:cNvSpPr/>
            <p:nvPr/>
          </p:nvSpPr>
          <p:spPr>
            <a:xfrm>
              <a:off x="523688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315605D3-0C40-4DE9-8736-3EFC4FB5E204}"/>
                </a:ext>
              </a:extLst>
            </p:cNvPr>
            <p:cNvSpPr/>
            <p:nvPr/>
          </p:nvSpPr>
          <p:spPr>
            <a:xfrm>
              <a:off x="176629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B3B4D549-BA64-4CD8-9302-86E4CB5E6C68}"/>
                </a:ext>
              </a:extLst>
            </p:cNvPr>
            <p:cNvSpPr/>
            <p:nvPr/>
          </p:nvSpPr>
          <p:spPr>
            <a:xfrm>
              <a:off x="755060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né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C01D1656-C642-4B6C-87CE-4B08D5B5AD4E}"/>
                </a:ext>
              </a:extLst>
            </p:cNvPr>
            <p:cNvSpPr/>
            <p:nvPr/>
          </p:nvSpPr>
          <p:spPr>
            <a:xfrm>
              <a:off x="292315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nu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A4B150BB-4A0C-49D6-9DBC-89A4E1870D7E}"/>
                </a:ext>
              </a:extLst>
            </p:cNvPr>
            <p:cNvSpPr/>
            <p:nvPr/>
          </p:nvSpPr>
          <p:spPr>
            <a:xfrm>
              <a:off x="639374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9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60EDA22-7639-43D4-A67A-81D7C3FC8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81AD7590-CA23-45F0-9B0B-ED2BF81FE841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609434" y="3087787"/>
            <a:chExt cx="7925132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31CFA88E-5AB6-45E3-89BB-898D0D6A7C4C}"/>
                </a:ext>
              </a:extLst>
            </p:cNvPr>
            <p:cNvSpPr/>
            <p:nvPr/>
          </p:nvSpPr>
          <p:spPr>
            <a:xfrm>
              <a:off x="60943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C6ED541F-01B9-4D3B-B7E8-D5ECCB3D2DDE}"/>
                </a:ext>
              </a:extLst>
            </p:cNvPr>
            <p:cNvSpPr/>
            <p:nvPr/>
          </p:nvSpPr>
          <p:spPr>
            <a:xfrm>
              <a:off x="4080020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ni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52593CC0-7CF8-424F-A75E-6D17951C7E23}"/>
                </a:ext>
              </a:extLst>
            </p:cNvPr>
            <p:cNvSpPr/>
            <p:nvPr/>
          </p:nvSpPr>
          <p:spPr>
            <a:xfrm>
              <a:off x="523688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5592D94A-2511-48EB-B41C-7EEE20EDB30A}"/>
                </a:ext>
              </a:extLst>
            </p:cNvPr>
            <p:cNvSpPr/>
            <p:nvPr/>
          </p:nvSpPr>
          <p:spPr>
            <a:xfrm>
              <a:off x="176629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75E12C2A-16BC-45F9-8F11-2AA0FB0E2940}"/>
                </a:ext>
              </a:extLst>
            </p:cNvPr>
            <p:cNvSpPr/>
            <p:nvPr/>
          </p:nvSpPr>
          <p:spPr>
            <a:xfrm>
              <a:off x="755060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né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6C57211-48B3-48A2-814E-05E5C288578B}"/>
                </a:ext>
              </a:extLst>
            </p:cNvPr>
            <p:cNvSpPr/>
            <p:nvPr/>
          </p:nvSpPr>
          <p:spPr>
            <a:xfrm>
              <a:off x="292315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nu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F2382C6F-A2EA-4CBF-8D72-B50FB7507F39}"/>
                </a:ext>
              </a:extLst>
            </p:cNvPr>
            <p:cNvSpPr/>
            <p:nvPr/>
          </p:nvSpPr>
          <p:spPr>
            <a:xfrm>
              <a:off x="639374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43A30F78-9CBB-4DDB-926F-9A94729067C3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609434" y="3087787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8A43109-7933-43EE-B37B-A552C4728D64}"/>
                </a:ext>
              </a:extLst>
            </p:cNvPr>
            <p:cNvSpPr/>
            <p:nvPr/>
          </p:nvSpPr>
          <p:spPr>
            <a:xfrm>
              <a:off x="60943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C33AB6F-DCAC-4BAF-A206-28276D2DE3AE}"/>
                </a:ext>
              </a:extLst>
            </p:cNvPr>
            <p:cNvSpPr/>
            <p:nvPr/>
          </p:nvSpPr>
          <p:spPr>
            <a:xfrm>
              <a:off x="4080020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7464D9EF-3B38-456F-9C81-9CFFAC61A6FD}"/>
                </a:ext>
              </a:extLst>
            </p:cNvPr>
            <p:cNvSpPr/>
            <p:nvPr/>
          </p:nvSpPr>
          <p:spPr>
            <a:xfrm>
              <a:off x="523688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de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5CA97240-BECB-423E-8D6C-7692DB02C0C0}"/>
                </a:ext>
              </a:extLst>
            </p:cNvPr>
            <p:cNvSpPr/>
            <p:nvPr/>
          </p:nvSpPr>
          <p:spPr>
            <a:xfrm>
              <a:off x="176629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Do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25F37C62-9352-4617-B738-2CA8F4C6C9EA}"/>
                </a:ext>
              </a:extLst>
            </p:cNvPr>
            <p:cNvSpPr/>
            <p:nvPr/>
          </p:nvSpPr>
          <p:spPr>
            <a:xfrm>
              <a:off x="755060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dé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A0C44F8B-3FF3-4147-A083-7D8E79844C7D}"/>
                </a:ext>
              </a:extLst>
            </p:cNvPr>
            <p:cNvSpPr/>
            <p:nvPr/>
          </p:nvSpPr>
          <p:spPr>
            <a:xfrm>
              <a:off x="292315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du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D71EA1F-2A4E-4989-A9FB-BC77DDCE5C40}"/>
                </a:ext>
              </a:extLst>
            </p:cNvPr>
            <p:cNvSpPr/>
            <p:nvPr/>
          </p:nvSpPr>
          <p:spPr>
            <a:xfrm>
              <a:off x="639374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4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B3C856E-3B1D-409B-BD22-591C7E712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032295CE-286E-4C49-B27F-04B7D661C5B8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609434" y="3087787"/>
            <a:chExt cx="7925132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2E2766E-69C2-4E99-BA47-BC8335156534}"/>
                </a:ext>
              </a:extLst>
            </p:cNvPr>
            <p:cNvSpPr/>
            <p:nvPr/>
          </p:nvSpPr>
          <p:spPr>
            <a:xfrm>
              <a:off x="60943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FC313AA-BA93-4A4B-990B-FB8A1D6F722B}"/>
                </a:ext>
              </a:extLst>
            </p:cNvPr>
            <p:cNvSpPr/>
            <p:nvPr/>
          </p:nvSpPr>
          <p:spPr>
            <a:xfrm>
              <a:off x="4080020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di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6825BECF-63C1-4C81-ADF2-E40B3FCF3C49}"/>
                </a:ext>
              </a:extLst>
            </p:cNvPr>
            <p:cNvSpPr/>
            <p:nvPr/>
          </p:nvSpPr>
          <p:spPr>
            <a:xfrm>
              <a:off x="523688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de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4A42354-0513-4F90-8826-D14281D496E6}"/>
                </a:ext>
              </a:extLst>
            </p:cNvPr>
            <p:cNvSpPr/>
            <p:nvPr/>
          </p:nvSpPr>
          <p:spPr>
            <a:xfrm>
              <a:off x="176629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Do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DD1ADE2C-D74F-467E-9AA8-60DAC2A8D341}"/>
                </a:ext>
              </a:extLst>
            </p:cNvPr>
            <p:cNvSpPr/>
            <p:nvPr/>
          </p:nvSpPr>
          <p:spPr>
            <a:xfrm>
              <a:off x="755060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dé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8FAE4E60-AF11-4471-B26E-70DE8A8F82F3}"/>
                </a:ext>
              </a:extLst>
            </p:cNvPr>
            <p:cNvSpPr/>
            <p:nvPr/>
          </p:nvSpPr>
          <p:spPr>
            <a:xfrm>
              <a:off x="292315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du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FFE3A0A7-CAB1-4C14-ABF1-AF12175C0608}"/>
                </a:ext>
              </a:extLst>
            </p:cNvPr>
            <p:cNvSpPr/>
            <p:nvPr/>
          </p:nvSpPr>
          <p:spPr>
            <a:xfrm>
              <a:off x="639374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A96E8BE-4964-4E0E-83BC-D10599966F7C}"/>
              </a:ext>
            </a:extLst>
          </p:cNvPr>
          <p:cNvGrpSpPr/>
          <p:nvPr/>
        </p:nvGrpSpPr>
        <p:grpSpPr>
          <a:xfrm>
            <a:off x="606868" y="3087787"/>
            <a:ext cx="7925132" cy="682426"/>
            <a:chOff x="606868" y="3087787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AD50589-9736-470E-BD94-D20F13B0B888}"/>
                </a:ext>
              </a:extLst>
            </p:cNvPr>
            <p:cNvSpPr/>
            <p:nvPr/>
          </p:nvSpPr>
          <p:spPr>
            <a:xfrm>
              <a:off x="6068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tou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4120F64-1C1E-4940-A4FE-CACA5EB16874}"/>
                </a:ext>
              </a:extLst>
            </p:cNvPr>
            <p:cNvSpPr/>
            <p:nvPr/>
          </p:nvSpPr>
          <p:spPr>
            <a:xfrm>
              <a:off x="523431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sou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57AA5590-5AE9-4745-95AC-CD5E4E954926}"/>
                </a:ext>
              </a:extLst>
            </p:cNvPr>
            <p:cNvSpPr/>
            <p:nvPr/>
          </p:nvSpPr>
          <p:spPr>
            <a:xfrm>
              <a:off x="639117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A7B08DC4-070F-4929-B2E5-822CA25B21F1}"/>
                </a:ext>
              </a:extLst>
            </p:cNvPr>
            <p:cNvSpPr/>
            <p:nvPr/>
          </p:nvSpPr>
          <p:spPr>
            <a:xfrm>
              <a:off x="1763730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pou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675B525A-3278-4C4B-98D1-61241D05E859}"/>
                </a:ext>
              </a:extLst>
            </p:cNvPr>
            <p:cNvSpPr/>
            <p:nvPr/>
          </p:nvSpPr>
          <p:spPr>
            <a:xfrm>
              <a:off x="7548039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8B06009-3531-46C5-8FEF-2D9108EAB38E}"/>
                </a:ext>
              </a:extLst>
            </p:cNvPr>
            <p:cNvSpPr/>
            <p:nvPr/>
          </p:nvSpPr>
          <p:spPr>
            <a:xfrm>
              <a:off x="407745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mou</a:t>
              </a: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42A00CB0-D078-410C-B6AE-23324760E423}"/>
                </a:ext>
              </a:extLst>
            </p:cNvPr>
            <p:cNvSpPr/>
            <p:nvPr/>
          </p:nvSpPr>
          <p:spPr>
            <a:xfrm>
              <a:off x="292059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2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60EDA22-7639-43D4-A67A-81D7C3FC8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7DB480E1-FC07-43F4-B7B6-A6E7D926CA7F}"/>
              </a:ext>
            </a:extLst>
          </p:cNvPr>
          <p:cNvGrpSpPr/>
          <p:nvPr/>
        </p:nvGrpSpPr>
        <p:grpSpPr>
          <a:xfrm>
            <a:off x="606868" y="3087787"/>
            <a:ext cx="7925132" cy="682426"/>
            <a:chOff x="606868" y="3087787"/>
            <a:chExt cx="7925132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AA66AD63-6EB8-4748-BD67-3896577D4FBA}"/>
                </a:ext>
              </a:extLst>
            </p:cNvPr>
            <p:cNvSpPr/>
            <p:nvPr/>
          </p:nvSpPr>
          <p:spPr>
            <a:xfrm>
              <a:off x="6068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tou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5FDCE30-7830-415E-B73F-BEEC9E99D615}"/>
                </a:ext>
              </a:extLst>
            </p:cNvPr>
            <p:cNvSpPr/>
            <p:nvPr/>
          </p:nvSpPr>
          <p:spPr>
            <a:xfrm>
              <a:off x="523431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sou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2EFD73B-CDDD-4AC4-8100-4BC53D4EE161}"/>
                </a:ext>
              </a:extLst>
            </p:cNvPr>
            <p:cNvSpPr/>
            <p:nvPr/>
          </p:nvSpPr>
          <p:spPr>
            <a:xfrm>
              <a:off x="639117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D167DB6C-0BD8-444E-81AD-3556DD7A9A9A}"/>
                </a:ext>
              </a:extLst>
            </p:cNvPr>
            <p:cNvSpPr/>
            <p:nvPr/>
          </p:nvSpPr>
          <p:spPr>
            <a:xfrm>
              <a:off x="1763730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pou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9C2490E9-58C7-42AA-AF00-BCBDC3ED9EB5}"/>
                </a:ext>
              </a:extLst>
            </p:cNvPr>
            <p:cNvSpPr/>
            <p:nvPr/>
          </p:nvSpPr>
          <p:spPr>
            <a:xfrm>
              <a:off x="7548039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282DF6D9-F635-4A81-8D0C-8C2624BD6866}"/>
                </a:ext>
              </a:extLst>
            </p:cNvPr>
            <p:cNvSpPr/>
            <p:nvPr/>
          </p:nvSpPr>
          <p:spPr>
            <a:xfrm>
              <a:off x="407745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mou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61A7120F-FE6B-4DCA-BEF0-BEE807075F02}"/>
                </a:ext>
              </a:extLst>
            </p:cNvPr>
            <p:cNvSpPr/>
            <p:nvPr/>
          </p:nvSpPr>
          <p:spPr>
            <a:xfrm>
              <a:off x="292059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5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B11F95E5-FD51-4A30-986E-6EC4E258650A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609434" y="3087787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3C9DC3C7-7870-4A10-A2B4-E91212B95E91}"/>
                </a:ext>
              </a:extLst>
            </p:cNvPr>
            <p:cNvSpPr/>
            <p:nvPr/>
          </p:nvSpPr>
          <p:spPr>
            <a:xfrm>
              <a:off x="60943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DFA2EDD-8D08-4D11-8F25-1250FF6E2B4F}"/>
                </a:ext>
              </a:extLst>
            </p:cNvPr>
            <p:cNvSpPr/>
            <p:nvPr/>
          </p:nvSpPr>
          <p:spPr>
            <a:xfrm>
              <a:off x="4080020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AFB6217-8722-41B9-8BCD-6443D57D2E83}"/>
                </a:ext>
              </a:extLst>
            </p:cNvPr>
            <p:cNvSpPr/>
            <p:nvPr/>
          </p:nvSpPr>
          <p:spPr>
            <a:xfrm>
              <a:off x="523688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3B06D8A5-E9D8-477A-BEB6-C290E78FDCAA}"/>
                </a:ext>
              </a:extLst>
            </p:cNvPr>
            <p:cNvSpPr/>
            <p:nvPr/>
          </p:nvSpPr>
          <p:spPr>
            <a:xfrm>
              <a:off x="176629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0456BD23-3536-46CC-8144-8189D7487D0B}"/>
                </a:ext>
              </a:extLst>
            </p:cNvPr>
            <p:cNvSpPr/>
            <p:nvPr/>
          </p:nvSpPr>
          <p:spPr>
            <a:xfrm>
              <a:off x="755060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D40A8726-BB5C-430A-AB1D-ECC9F5582845}"/>
                </a:ext>
              </a:extLst>
            </p:cNvPr>
            <p:cNvSpPr/>
            <p:nvPr/>
          </p:nvSpPr>
          <p:spPr>
            <a:xfrm>
              <a:off x="292315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chu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F459C106-8786-42DD-882D-6B7A413422A1}"/>
                </a:ext>
              </a:extLst>
            </p:cNvPr>
            <p:cNvSpPr/>
            <p:nvPr/>
          </p:nvSpPr>
          <p:spPr>
            <a:xfrm>
              <a:off x="639374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45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60EDA22-7639-43D4-A67A-81D7C3FC8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E0CB557F-AF94-4B88-B938-942FD829DF13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609434" y="3087787"/>
            <a:chExt cx="7925132" cy="68242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842308B0-0697-4254-9C35-BFD18B7230FB}"/>
                </a:ext>
              </a:extLst>
            </p:cNvPr>
            <p:cNvSpPr/>
            <p:nvPr/>
          </p:nvSpPr>
          <p:spPr>
            <a:xfrm>
              <a:off x="60943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B8653761-BD77-4A9F-9150-C8E7BE52E1C5}"/>
                </a:ext>
              </a:extLst>
            </p:cNvPr>
            <p:cNvSpPr/>
            <p:nvPr/>
          </p:nvSpPr>
          <p:spPr>
            <a:xfrm>
              <a:off x="4080020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chi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B331C8A-2957-4865-A73B-1752E20F7B4D}"/>
                </a:ext>
              </a:extLst>
            </p:cNvPr>
            <p:cNvSpPr/>
            <p:nvPr/>
          </p:nvSpPr>
          <p:spPr>
            <a:xfrm>
              <a:off x="523688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21008162-3CA8-4D30-A1AA-335C3E495D68}"/>
                </a:ext>
              </a:extLst>
            </p:cNvPr>
            <p:cNvSpPr/>
            <p:nvPr/>
          </p:nvSpPr>
          <p:spPr>
            <a:xfrm>
              <a:off x="176629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ECFE3B0B-72D4-467C-974E-F4A850BD5D50}"/>
                </a:ext>
              </a:extLst>
            </p:cNvPr>
            <p:cNvSpPr/>
            <p:nvPr/>
          </p:nvSpPr>
          <p:spPr>
            <a:xfrm>
              <a:off x="755060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F1C20DD2-2FC6-43BA-A409-2068D4AE7CDD}"/>
                </a:ext>
              </a:extLst>
            </p:cNvPr>
            <p:cNvSpPr/>
            <p:nvPr/>
          </p:nvSpPr>
          <p:spPr>
            <a:xfrm>
              <a:off x="292315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chu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68C8CD41-AD23-4050-9F73-88667A64ED7E}"/>
                </a:ext>
              </a:extLst>
            </p:cNvPr>
            <p:cNvSpPr/>
            <p:nvPr/>
          </p:nvSpPr>
          <p:spPr>
            <a:xfrm>
              <a:off x="639374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35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4D3B79-7036-4F44-B6AC-0B130900A9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0120395-E2CE-44E9-9EF0-1CF06333892D}"/>
              </a:ext>
            </a:extLst>
          </p:cNvPr>
          <p:cNvSpPr txBox="1"/>
          <p:nvPr/>
        </p:nvSpPr>
        <p:spPr>
          <a:xfrm>
            <a:off x="739421" y="2275313"/>
            <a:ext cx="7665158" cy="315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toupi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poul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moul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</a:t>
            </a:r>
          </a:p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soup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   rout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38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3AB3130-590B-49E5-B6A4-89ACBFB4483C}"/>
              </a:ext>
            </a:extLst>
          </p:cNvPr>
          <p:cNvSpPr txBox="1"/>
          <p:nvPr/>
        </p:nvSpPr>
        <p:spPr>
          <a:xfrm>
            <a:off x="739421" y="2275313"/>
            <a:ext cx="7665158" cy="315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toupi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poul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moul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</a:t>
            </a:r>
          </a:p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soup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   rout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74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4D3B79-7036-4F44-B6AC-0B130900A9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6AF740F-84E7-49D7-8C98-9B52D391C454}"/>
              </a:ext>
            </a:extLst>
          </p:cNvPr>
          <p:cNvSpPr txBox="1"/>
          <p:nvPr/>
        </p:nvSpPr>
        <p:spPr>
          <a:xfrm>
            <a:off x="587420" y="2405942"/>
            <a:ext cx="7969160" cy="315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banan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not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animal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</a:p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lun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   nou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s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numéro</a:t>
            </a:r>
          </a:p>
        </p:txBody>
      </p:sp>
    </p:spTree>
    <p:extLst>
      <p:ext uri="{BB962C8B-B14F-4D97-AF65-F5344CB8AC3E}">
        <p14:creationId xmlns:p14="http://schemas.microsoft.com/office/powerpoint/2010/main" val="15596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BDDBC3E-C244-462D-BAAD-9A79C6B0C9DA}"/>
              </a:ext>
            </a:extLst>
          </p:cNvPr>
          <p:cNvSpPr txBox="1"/>
          <p:nvPr/>
        </p:nvSpPr>
        <p:spPr>
          <a:xfrm>
            <a:off x="587420" y="2405942"/>
            <a:ext cx="7969160" cy="315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banan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not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animal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</a:p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lun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   nou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s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numéro</a:t>
            </a:r>
          </a:p>
        </p:txBody>
      </p:sp>
    </p:spTree>
    <p:extLst>
      <p:ext uri="{BB962C8B-B14F-4D97-AF65-F5344CB8AC3E}">
        <p14:creationId xmlns:p14="http://schemas.microsoft.com/office/powerpoint/2010/main" val="1070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3C58671-8BAF-40E3-BDAA-6CA716692D28}"/>
              </a:ext>
            </a:extLst>
          </p:cNvPr>
          <p:cNvGrpSpPr/>
          <p:nvPr/>
        </p:nvGrpSpPr>
        <p:grpSpPr>
          <a:xfrm>
            <a:off x="4572000" y="2368764"/>
            <a:ext cx="4215600" cy="3600000"/>
            <a:chOff x="1759481" y="182880"/>
            <a:chExt cx="8896742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033BBE3-6187-48DC-9E46-2A7B7FEAC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5155" y="182880"/>
              <a:ext cx="4471068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2962F37-6E0D-4F6D-98BF-5A24BC433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481" y="18288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649C772-C6C4-48BE-B44D-ECED966C00B7}"/>
              </a:ext>
            </a:extLst>
          </p:cNvPr>
          <p:cNvGrpSpPr/>
          <p:nvPr/>
        </p:nvGrpSpPr>
        <p:grpSpPr>
          <a:xfrm>
            <a:off x="311084" y="2368764"/>
            <a:ext cx="4215600" cy="3600000"/>
            <a:chOff x="-2210763" y="0"/>
            <a:chExt cx="8896742" cy="6858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3BC6BCD-82A2-4C7F-8741-522119507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10763" y="0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B52E3ED-81C8-4265-9BBB-AF2F6960B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911" y="0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86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4D3B79-7036-4F44-B6AC-0B130900A9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59806BB-9B7B-436C-BC31-2235D3F11959}"/>
              </a:ext>
            </a:extLst>
          </p:cNvPr>
          <p:cNvSpPr txBox="1"/>
          <p:nvPr/>
        </p:nvSpPr>
        <p:spPr>
          <a:xfrm>
            <a:off x="587420" y="2183873"/>
            <a:ext cx="7969160" cy="367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lnSpc>
                <a:spcPct val="15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dat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domino     radi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s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duré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debou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t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malad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dépar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t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dou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656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539F12E-F25F-4764-B985-6A97A3F3983E}"/>
              </a:ext>
            </a:extLst>
          </p:cNvPr>
          <p:cNvSpPr txBox="1"/>
          <p:nvPr/>
        </p:nvSpPr>
        <p:spPr>
          <a:xfrm>
            <a:off x="587420" y="2183873"/>
            <a:ext cx="7969160" cy="367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lnSpc>
                <a:spcPct val="15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dat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domino     radi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s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duré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debou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t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malad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dépar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t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dou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795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4D3B79-7036-4F44-B6AC-0B130900A9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Google Shape;99;p3">
            <a:extLst>
              <a:ext uri="{FF2B5EF4-FFF2-40B4-BE49-F238E27FC236}">
                <a16:creationId xmlns:a16="http://schemas.microsoft.com/office/drawing/2014/main" id="{A4425934-5F4B-4DC0-A6C7-575B466F00F0}"/>
              </a:ext>
            </a:extLst>
          </p:cNvPr>
          <p:cNvSpPr txBox="1"/>
          <p:nvPr/>
        </p:nvSpPr>
        <p:spPr>
          <a:xfrm>
            <a:off x="685800" y="2121184"/>
            <a:ext cx="7772400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>
              <a:lnSpc>
                <a:spcPct val="15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chapeau        machin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chuchot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touché      chou</a:t>
            </a:r>
          </a:p>
          <a:p>
            <a:pPr lvl="0" algn="ctr" rtl="1">
              <a:lnSpc>
                <a:spcPct val="15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babouch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achèt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cha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294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Google Shape;99;p3">
            <a:extLst>
              <a:ext uri="{FF2B5EF4-FFF2-40B4-BE49-F238E27FC236}">
                <a16:creationId xmlns:a16="http://schemas.microsoft.com/office/drawing/2014/main" id="{97C4C125-2C12-4ECB-8CC0-7DE093CE64A9}"/>
              </a:ext>
            </a:extLst>
          </p:cNvPr>
          <p:cNvSpPr txBox="1"/>
          <p:nvPr/>
        </p:nvSpPr>
        <p:spPr>
          <a:xfrm>
            <a:off x="685800" y="2121184"/>
            <a:ext cx="7772400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>
              <a:lnSpc>
                <a:spcPct val="15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chapeau        machin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chuchot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touché      chou</a:t>
            </a:r>
          </a:p>
          <a:p>
            <a:pPr lvl="0" algn="ctr" rtl="1">
              <a:lnSpc>
                <a:spcPct val="15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babouch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achèt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cha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4078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50736" y="2574920"/>
            <a:ext cx="782627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Rachid a un animal.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6E78F9-53AD-4E4F-9DB2-E9CE1CA1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77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600891" y="2776898"/>
            <a:ext cx="7942217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Nada achèt</a:t>
            </a:r>
            <a:r>
              <a:rPr lang="fr-FR" sz="54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 des babouch</a:t>
            </a:r>
            <a:r>
              <a:rPr lang="fr-FR" sz="54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es</a:t>
            </a:r>
            <a:r>
              <a:rPr lang="fr-FR" sz="6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6E78F9-53AD-4E4F-9DB2-E9CE1CA1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832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640080" y="2953743"/>
            <a:ext cx="7863840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Mouna prépar</a:t>
            </a:r>
            <a:r>
              <a:rPr lang="fr-FR" sz="54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 une salad</a:t>
            </a:r>
            <a:r>
              <a:rPr lang="fr-FR" sz="54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6E78F9-53AD-4E4F-9DB2-E9CE1CA1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350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568234" y="2837492"/>
            <a:ext cx="8007531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Le cha</a:t>
            </a:r>
            <a:r>
              <a:rPr lang="fr-FR" sz="54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 de Nada est sur le li</a:t>
            </a:r>
            <a:r>
              <a:rPr lang="fr-FR" sz="54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54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6E78F9-53AD-4E4F-9DB2-E9CE1CA1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31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Lecture.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Travail sur le livret.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2A8303E-A11F-4A9F-8B38-B02C80C0B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292" y="1603805"/>
            <a:ext cx="3168000" cy="479699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2919293" y="2403566"/>
            <a:ext cx="3168000" cy="102543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100.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839143" y="347306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55143" y="322106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73267" y="349794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89267" y="324594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53267" y="372675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875187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5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D69BE5D-CF27-480A-8CCD-0A827E67D580}"/>
              </a:ext>
            </a:extLst>
          </p:cNvPr>
          <p:cNvGrpSpPr/>
          <p:nvPr/>
        </p:nvGrpSpPr>
        <p:grpSpPr>
          <a:xfrm>
            <a:off x="473267" y="1754565"/>
            <a:ext cx="3780000" cy="1332000"/>
            <a:chOff x="4839143" y="1748011"/>
            <a:chExt cx="3780000" cy="1332000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397D6792-77EF-964B-8655-3B3059F55CA8}"/>
                </a:ext>
              </a:extLst>
            </p:cNvPr>
            <p:cNvSpPr/>
            <p:nvPr/>
          </p:nvSpPr>
          <p:spPr>
            <a:xfrm>
              <a:off x="4839143" y="2000011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Organigramme : Terminateur 2">
              <a:extLst>
                <a:ext uri="{FF2B5EF4-FFF2-40B4-BE49-F238E27FC236}">
                  <a16:creationId xmlns:a16="http://schemas.microsoft.com/office/drawing/2014/main" id="{5658D257-978F-A594-EEA1-56A5EF90062C}"/>
                </a:ext>
              </a:extLst>
            </p:cNvPr>
            <p:cNvSpPr/>
            <p:nvPr/>
          </p:nvSpPr>
          <p:spPr>
            <a:xfrm>
              <a:off x="5055143" y="1748011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42" name="Espace réservé du texte 5">
              <a:extLst>
                <a:ext uri="{FF2B5EF4-FFF2-40B4-BE49-F238E27FC236}">
                  <a16:creationId xmlns:a16="http://schemas.microsoft.com/office/drawing/2014/main" id="{F17D042A-9C0B-3691-ABA9-FFC53DBA5F5E}"/>
                </a:ext>
              </a:extLst>
            </p:cNvPr>
            <p:cNvSpPr txBox="1">
              <a:spLocks/>
            </p:cNvSpPr>
            <p:nvPr/>
          </p:nvSpPr>
          <p:spPr>
            <a:xfrm>
              <a:off x="5019143" y="219929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Évaluation 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86338" y="366618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45883C2-924A-43F0-AF0A-1301ED5AE6BD}"/>
              </a:ext>
            </a:extLst>
          </p:cNvPr>
          <p:cNvGrpSpPr/>
          <p:nvPr/>
        </p:nvGrpSpPr>
        <p:grpSpPr>
          <a:xfrm>
            <a:off x="552443" y="4665134"/>
            <a:ext cx="4110622" cy="1365622"/>
            <a:chOff x="620833" y="1734634"/>
            <a:chExt cx="4110622" cy="136562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D821F4D-459F-10F8-037F-9FC307E61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33" y="1734634"/>
              <a:ext cx="3828620" cy="1365622"/>
            </a:xfrm>
            <a:prstGeom prst="rect">
              <a:avLst/>
            </a:prstGeom>
          </p:spPr>
        </p:pic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62AFBE96-6D58-CF0A-14F1-9A0AB1FC361F}"/>
                </a:ext>
              </a:extLst>
            </p:cNvPr>
            <p:cNvSpPr/>
            <p:nvPr/>
          </p:nvSpPr>
          <p:spPr>
            <a:xfrm>
              <a:off x="783456" y="1741034"/>
              <a:ext cx="1260000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4F71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3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B4DDBFF-D324-3E3C-39D9-A0E8D4DE4E9D}"/>
                </a:ext>
              </a:extLst>
            </p:cNvPr>
            <p:cNvSpPr txBox="1"/>
            <p:nvPr/>
          </p:nvSpPr>
          <p:spPr>
            <a:xfrm>
              <a:off x="900035" y="2310935"/>
              <a:ext cx="3831420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9875" marR="0" lvl="0" indent="-2698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</a:t>
              </a:r>
              <a:r>
                <a:rPr lang="fr-FR" sz="1600" b="1" dirty="0">
                  <a:solidFill>
                    <a:srgbClr val="565F88"/>
                  </a:solidFill>
                  <a:latin typeface="Dosis SemiBold" pitchFamily="2" charset="0"/>
                </a:rPr>
                <a:t>lecture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  <a:p>
              <a:pPr marL="269875" marR="0" lvl="0" indent="-2698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Évaluation </a:t>
              </a:r>
            </a:p>
          </p:txBody>
        </p: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2A74291-E7E7-13E4-B65A-C8356CD292FE}"/>
              </a:ext>
            </a:extLst>
          </p:cNvPr>
          <p:cNvSpPr/>
          <p:nvPr/>
        </p:nvSpPr>
        <p:spPr>
          <a:xfrm>
            <a:off x="4839143" y="495075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CFC503CC-4FA1-9F10-684E-6C928131AD4B}"/>
              </a:ext>
            </a:extLst>
          </p:cNvPr>
          <p:cNvSpPr/>
          <p:nvPr/>
        </p:nvSpPr>
        <p:spPr>
          <a:xfrm>
            <a:off x="5055143" y="469875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2007DED-A7A4-1496-C6CA-3C0B3D55903F}"/>
              </a:ext>
            </a:extLst>
          </p:cNvPr>
          <p:cNvSpPr/>
          <p:nvPr/>
        </p:nvSpPr>
        <p:spPr>
          <a:xfrm>
            <a:off x="4839143" y="2038324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rganigramme : Terminateur 12">
            <a:extLst>
              <a:ext uri="{FF2B5EF4-FFF2-40B4-BE49-F238E27FC236}">
                <a16:creationId xmlns:a16="http://schemas.microsoft.com/office/drawing/2014/main" id="{2CC04B81-2F68-9145-2BD8-E6E9F41E90B1}"/>
              </a:ext>
            </a:extLst>
          </p:cNvPr>
          <p:cNvSpPr/>
          <p:nvPr/>
        </p:nvSpPr>
        <p:spPr>
          <a:xfrm>
            <a:off x="5055143" y="1786324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 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AF0CA50C-2275-E5C0-2D7C-487CAD1753CB}"/>
              </a:ext>
            </a:extLst>
          </p:cNvPr>
          <p:cNvSpPr txBox="1">
            <a:spLocks/>
          </p:cNvSpPr>
          <p:nvPr/>
        </p:nvSpPr>
        <p:spPr>
          <a:xfrm>
            <a:off x="5019143" y="226713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ECE942AC-D1E4-7C1A-AB4A-F1F11950B0CE}"/>
              </a:ext>
            </a:extLst>
          </p:cNvPr>
          <p:cNvSpPr txBox="1">
            <a:spLocks/>
          </p:cNvSpPr>
          <p:nvPr/>
        </p:nvSpPr>
        <p:spPr>
          <a:xfrm>
            <a:off x="5086338" y="514386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</a:t>
            </a:r>
          </a:p>
        </p:txBody>
      </p:sp>
    </p:spTree>
    <p:extLst>
      <p:ext uri="{BB962C8B-B14F-4D97-AF65-F5344CB8AC3E}">
        <p14:creationId xmlns:p14="http://schemas.microsoft.com/office/powerpoint/2010/main" val="3791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l’activité 1. Je vais vous expliquer la consigne. Ensuite, je vais circuler entre les rangs pour vous aider.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38B6F2-8629-4078-9CC3-89197506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29" y="2044441"/>
            <a:ext cx="2918012" cy="27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06D2F0A-228F-4CFA-82C4-2AA69228A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30" y="2429691"/>
            <a:ext cx="4201111" cy="210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5959E0-59E7-4FA3-95F0-9E0D9D1CE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70" y="2066740"/>
            <a:ext cx="7935432" cy="4242619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25BA69C-52C6-4C35-9A1C-482E95FB6BE0}"/>
              </a:ext>
            </a:extLst>
          </p:cNvPr>
          <p:cNvSpPr/>
          <p:nvPr/>
        </p:nvSpPr>
        <p:spPr>
          <a:xfrm>
            <a:off x="2994948" y="2977936"/>
            <a:ext cx="219919" cy="40511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A16BFA7-8852-4B48-A2FE-2EF777208E7F}"/>
              </a:ext>
            </a:extLst>
          </p:cNvPr>
          <p:cNvSpPr/>
          <p:nvPr/>
        </p:nvSpPr>
        <p:spPr>
          <a:xfrm>
            <a:off x="6085583" y="2977936"/>
            <a:ext cx="219919" cy="40511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02CB22C-4D87-417A-B046-4EC450A9E5B6}"/>
              </a:ext>
            </a:extLst>
          </p:cNvPr>
          <p:cNvSpPr/>
          <p:nvPr/>
        </p:nvSpPr>
        <p:spPr>
          <a:xfrm>
            <a:off x="4664420" y="2977936"/>
            <a:ext cx="219919" cy="40511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A01021C-D138-4633-BC8A-19D992CFCBE2}"/>
              </a:ext>
            </a:extLst>
          </p:cNvPr>
          <p:cNvSpPr/>
          <p:nvPr/>
        </p:nvSpPr>
        <p:spPr>
          <a:xfrm>
            <a:off x="7443167" y="2977936"/>
            <a:ext cx="219919" cy="40511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B3DBB8D-9CD3-4739-ACBA-4C7573D4B74E}"/>
              </a:ext>
            </a:extLst>
          </p:cNvPr>
          <p:cNvSpPr/>
          <p:nvPr/>
        </p:nvSpPr>
        <p:spPr>
          <a:xfrm>
            <a:off x="4432621" y="3842721"/>
            <a:ext cx="219919" cy="40511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6BBA2FC-558C-434F-8872-E51331A4B2E5}"/>
              </a:ext>
            </a:extLst>
          </p:cNvPr>
          <p:cNvSpPr/>
          <p:nvPr/>
        </p:nvSpPr>
        <p:spPr>
          <a:xfrm>
            <a:off x="3063911" y="3842721"/>
            <a:ext cx="219919" cy="40511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36DACA2-4E08-4A7E-A2C8-8C1ECE781509}"/>
              </a:ext>
            </a:extLst>
          </p:cNvPr>
          <p:cNvSpPr/>
          <p:nvPr/>
        </p:nvSpPr>
        <p:spPr>
          <a:xfrm>
            <a:off x="5819791" y="3835164"/>
            <a:ext cx="219919" cy="40511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B999916-FAFC-4361-B270-39DC120814FC}"/>
              </a:ext>
            </a:extLst>
          </p:cNvPr>
          <p:cNvSpPr/>
          <p:nvPr/>
        </p:nvSpPr>
        <p:spPr>
          <a:xfrm>
            <a:off x="6105274" y="3835901"/>
            <a:ext cx="219919" cy="40511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DE2272E-F115-4BE6-9307-BD03AF49A721}"/>
              </a:ext>
            </a:extLst>
          </p:cNvPr>
          <p:cNvSpPr/>
          <p:nvPr/>
        </p:nvSpPr>
        <p:spPr>
          <a:xfrm>
            <a:off x="7793153" y="3850372"/>
            <a:ext cx="219919" cy="40511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5B424C8-C6A9-4D2E-8B37-F21A8C8E4909}"/>
              </a:ext>
            </a:extLst>
          </p:cNvPr>
          <p:cNvSpPr/>
          <p:nvPr/>
        </p:nvSpPr>
        <p:spPr>
          <a:xfrm>
            <a:off x="2926081" y="4733877"/>
            <a:ext cx="332028" cy="34757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F0EFD6E-9D91-4BEC-8210-94EF5D607F8A}"/>
              </a:ext>
            </a:extLst>
          </p:cNvPr>
          <p:cNvSpPr/>
          <p:nvPr/>
        </p:nvSpPr>
        <p:spPr>
          <a:xfrm>
            <a:off x="4419438" y="4670926"/>
            <a:ext cx="310990" cy="42805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8EF4612-709D-4776-8971-532CCB422EC3}"/>
              </a:ext>
            </a:extLst>
          </p:cNvPr>
          <p:cNvSpPr/>
          <p:nvPr/>
        </p:nvSpPr>
        <p:spPr>
          <a:xfrm>
            <a:off x="6039710" y="4693866"/>
            <a:ext cx="288883" cy="40511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F58E216-F6C4-4658-A83F-29CC5BD42954}"/>
              </a:ext>
            </a:extLst>
          </p:cNvPr>
          <p:cNvSpPr/>
          <p:nvPr/>
        </p:nvSpPr>
        <p:spPr>
          <a:xfrm>
            <a:off x="7512029" y="4693866"/>
            <a:ext cx="312622" cy="37452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1D1F053-740C-4F86-93E4-32B04D66378E}"/>
              </a:ext>
            </a:extLst>
          </p:cNvPr>
          <p:cNvSpPr/>
          <p:nvPr/>
        </p:nvSpPr>
        <p:spPr>
          <a:xfrm>
            <a:off x="7746801" y="5558072"/>
            <a:ext cx="312622" cy="37452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0141D74-C318-40AC-BA76-FAABDB03B2B8}"/>
              </a:ext>
            </a:extLst>
          </p:cNvPr>
          <p:cNvSpPr/>
          <p:nvPr/>
        </p:nvSpPr>
        <p:spPr>
          <a:xfrm>
            <a:off x="5758754" y="5551094"/>
            <a:ext cx="312622" cy="37452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98EBF33-D7F4-45D2-B74B-2F0A5FB7036F}"/>
              </a:ext>
            </a:extLst>
          </p:cNvPr>
          <p:cNvSpPr/>
          <p:nvPr/>
        </p:nvSpPr>
        <p:spPr>
          <a:xfrm>
            <a:off x="4432621" y="5566281"/>
            <a:ext cx="312622" cy="37452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AA1B49B-957F-4D73-BF28-42F092359809}"/>
              </a:ext>
            </a:extLst>
          </p:cNvPr>
          <p:cNvSpPr/>
          <p:nvPr/>
        </p:nvSpPr>
        <p:spPr>
          <a:xfrm>
            <a:off x="2781147" y="5578819"/>
            <a:ext cx="312622" cy="37452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87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100.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043097E-F179-4E50-B7EF-E528A2C3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562" y="1498915"/>
            <a:ext cx="3178789" cy="478432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3289562" y="3265714"/>
            <a:ext cx="3178789" cy="1371601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982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52E90C94-BB8C-4CEF-840F-D876E388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les activités 2 et 3. Lisez les lettres à votre voisin. Chacun son tour. Je vais circuler entre les rangs pour vous aider.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F4BDC2-E84C-4A2E-ABDF-56240D00B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58860"/>
            <a:ext cx="3030912" cy="2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CE7BBD0-30F1-4CC5-893A-82D82C3D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86B53F-05A6-46DB-BF8D-0C559BB8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36" y="2258860"/>
            <a:ext cx="4879738" cy="23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74B7E6-9AD3-4E5F-94A6-B01B869C1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94" y="1494834"/>
            <a:ext cx="3443011" cy="5281103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2800045" y="4606819"/>
            <a:ext cx="3543910" cy="114921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l’activité 4. Je vais vous expliquer la consigne. Ensuite, je vais circuler entre les rangs pour vous aider.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38B6F2-8629-4078-9CC3-89197506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29" y="2044441"/>
            <a:ext cx="2918012" cy="27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4A1AAF1-2499-4A25-800F-4466A2D979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9821" r="6107" b="20644"/>
          <a:stretch/>
        </p:blipFill>
        <p:spPr>
          <a:xfrm>
            <a:off x="699126" y="2825261"/>
            <a:ext cx="4377015" cy="184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456991-0AC3-4240-8C93-63D4EFBFB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9821" r="6107" b="20644"/>
          <a:stretch/>
        </p:blipFill>
        <p:spPr>
          <a:xfrm>
            <a:off x="587610" y="2262555"/>
            <a:ext cx="7665436" cy="37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les phrases.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D0FF2F-92A2-4CDA-8155-F4A4CE9EF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32" y="1576898"/>
            <a:ext cx="3389599" cy="5199176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4715444" y="5677225"/>
            <a:ext cx="3012188" cy="56846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Évaluer les acquis de la période 4</a:t>
            </a:r>
          </a:p>
        </p:txBody>
      </p:sp>
    </p:spTree>
    <p:extLst>
      <p:ext uri="{BB962C8B-B14F-4D97-AF65-F5344CB8AC3E}">
        <p14:creationId xmlns:p14="http://schemas.microsoft.com/office/powerpoint/2010/main" val="23822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01599" y="119110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597222" y="1863192"/>
            <a:ext cx="781590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paroles étudiés.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 ma journée et de mes activités.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lettres, des syllabes et des mots contenant les lettres étudiées.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13509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Travail sur le livret.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fr-FR" dirty="0">
                <a:solidFill>
                  <a:srgbClr val="565F88"/>
                </a:solidFill>
              </a:rPr>
              <a:t>Lecture</a:t>
            </a:r>
            <a:r>
              <a:rPr lang="pt-BR" dirty="0">
                <a:solidFill>
                  <a:srgbClr val="565F88"/>
                </a:solidFill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Cette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séance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est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consacrée à l’évaluation des compétences suivantes  :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CO1 – C02 – PO1 – PO2 – PO3 - LF1 – LF2 .</a:t>
            </a: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est guidé par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ppt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Datashow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8400" y="2479102"/>
            <a:ext cx="7951694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1 -  Garder à portée de main la grille de compilation 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6954AF-F1E1-39EA-0347-22DD6224C88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4" y="2821848"/>
            <a:ext cx="367051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100 et faire les activités 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C0A5A6D-1751-4CD1-AAD7-FABAF93C5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687" y="1330256"/>
            <a:ext cx="3389599" cy="51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2E9DF07-E27B-4F6B-A879-730D0E17F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34" y="1828879"/>
            <a:ext cx="1744071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724EA56-A4E5-4D12-9AFB-B8E6DB53E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11" y="1828879"/>
            <a:ext cx="1744071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30D7CAC-C616-4E42-A29F-2A100F0B6B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79" y="4003097"/>
            <a:ext cx="1653282" cy="190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26B9050-9E70-45F9-B65A-F246F275F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3598" y="4003097"/>
            <a:ext cx="1908000" cy="190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BCA242F-C3F4-4310-A578-2B9FF9627C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988" y="1828879"/>
            <a:ext cx="1744071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</p:txBody>
      </p:sp>
    </p:spTree>
    <p:extLst>
      <p:ext uri="{BB962C8B-B14F-4D97-AF65-F5344CB8AC3E}">
        <p14:creationId xmlns:p14="http://schemas.microsoft.com/office/powerpoint/2010/main" val="1013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7" y="755999"/>
            <a:ext cx="714520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la scène. Je vais te dire des phrases et tu vas me montrer les images qui correspondent : 1) Le matin, je m’habille. 2) Le soir, je prends mon dîner. 3) À l’école, j’aime écrire et lire. 4 ) Le soir, Kamal dort dans son lit. 5) Après l’école, les enfants jouent à la marelle.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8AABCD-E13E-42AD-B370-8B82E5079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0" y="2012551"/>
            <a:ext cx="2700689" cy="16274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A697E4-0160-4466-A7DE-2AB5B571A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40" y="2012550"/>
            <a:ext cx="2180491" cy="16274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86AA91-DD37-43A5-8E51-5DEEEB06C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79" y="3768255"/>
            <a:ext cx="3812872" cy="201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7AACE6D-3E05-4DB8-9968-8EBF6C6616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6" y="3772781"/>
            <a:ext cx="3812872" cy="2016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332D9BB-4D51-4AB4-8729-20F96F6E65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232" y="2012550"/>
            <a:ext cx="2700689" cy="162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11604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36D4BE6-7869-42A9-9197-75B32985C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20" y="1936105"/>
            <a:ext cx="1744071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B9CA05-54B7-4CBE-A6AA-0E6EDC3AE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632" y="1936105"/>
            <a:ext cx="1744071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AE89CC3-AC94-4390-9829-0D24CF695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44" y="1936105"/>
            <a:ext cx="1744071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B0E0695-EDFA-4A5F-AEF9-2F71827A47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81" y="4158001"/>
            <a:ext cx="1744071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A843A55-4F7C-4926-BC7A-E5567E646C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503" y="4158001"/>
            <a:ext cx="175165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679972" y="2918671"/>
            <a:ext cx="5784056" cy="1332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891970" y="3206574"/>
            <a:ext cx="52445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Identifier et lire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les lettres étudiées, des syllabes, des mots et des phrases.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28089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 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496223" y="1873525"/>
            <a:ext cx="6598905" cy="3110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as quel âge ?</a:t>
            </a:r>
          </a:p>
          <a:p>
            <a:pPr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le matin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après l’école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le soir ?</a:t>
            </a:r>
          </a:p>
        </p:txBody>
      </p:sp>
    </p:spTree>
    <p:extLst>
      <p:ext uri="{BB962C8B-B14F-4D97-AF65-F5344CB8AC3E}">
        <p14:creationId xmlns:p14="http://schemas.microsoft.com/office/powerpoint/2010/main" val="3051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parler de ma journée et de mes activités.</a:t>
            </a:r>
          </a:p>
        </p:txBody>
      </p:sp>
    </p:spTree>
    <p:extLst>
      <p:ext uri="{BB962C8B-B14F-4D97-AF65-F5344CB8AC3E}">
        <p14:creationId xmlns:p14="http://schemas.microsoft.com/office/powerpoint/2010/main" val="38994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Présente-toi, parle de ta journée et de tes activités. </a:t>
            </a:r>
            <a:b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 dois dire 5 phrases.   </a:t>
            </a:r>
            <a:r>
              <a:rPr lang="fr-F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L’enseignant explique la consigne dans la langue de l’apprenant.  </a:t>
            </a:r>
            <a:endParaRPr lang="fr-MA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F76A08-A932-AEFE-503F-9A994D31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00" y="2398539"/>
            <a:ext cx="1865935" cy="27989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E84284-4EA4-6D37-4CF3-54E84DAC6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94" y="1656183"/>
            <a:ext cx="1219370" cy="136226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0EB5EC-33CF-4C7D-B2C9-9648C60380B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2BCEB7-516A-4AEC-AE16-46F4E94D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0C6666B-7B8E-4578-B4CE-7E1A0CB3E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B4114D76-E8CB-4AEA-8A03-F4969FC4970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6386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D4595B-35F0-4EBC-B4F1-ED5A2CB566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35" y="1930359"/>
            <a:ext cx="5600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CF15-EC87-ECA5-C5A2-139223BE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B506F7-29E3-66D0-EF6D-14F13D5E960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69A319-C191-E72A-A3A9-B057CE8A551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95976E-7B56-3FFF-FF8F-559448C4A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F5B20F50-F7A1-6B82-68A6-5CEAD326ED4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7E1BA6-C696-F4C6-EF56-C4461C09651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Identifier et lire des lettres, des syllabes et des mots contenant les lettres étudiées.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lettres, des syllabes et des mots que  tu dois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guide l’élève dans sa lecture.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8506C9-7DE4-5B26-01EB-FDD6121FC0A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71902" y="1198730"/>
            <a:ext cx="8134466" cy="1506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ou 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         D</a:t>
            </a:r>
            <a:endParaRPr kumimoji="0" lang="it-IT" sz="5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ACE7F27-B8F6-1DF0-A182-A6B9DD8C3E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5142" y="6049307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lettre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0,5 point (2 pts)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syllabe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(4 pts)             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mot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 (4pts)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99A5752-C111-4CC4-9602-DAC414FC8EC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ACED1A1-267D-483A-B76E-BB942A2D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928A60-161E-4CD3-8A9B-ACC4ED52E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628AFF1-13C3-4B54-6AA2-044254D662E1}"/>
              </a:ext>
            </a:extLst>
          </p:cNvPr>
          <p:cNvGraphicFramePr>
            <a:graphicFrameLocks noGrp="1"/>
          </p:cNvGraphicFramePr>
          <p:nvPr/>
        </p:nvGraphicFramePr>
        <p:xfrm>
          <a:off x="1240142" y="2990510"/>
          <a:ext cx="1898277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277">
                  <a:extLst>
                    <a:ext uri="{9D8B030D-6E8A-4147-A177-3AD203B41FA5}">
                      <a16:colId xmlns:a16="http://schemas.microsoft.com/office/drawing/2014/main" val="2780603077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algn="ctr"/>
                      <a:endParaRPr kumimoji="0" lang="fr-FR" sz="54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osis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679932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16C654B-A151-A52F-C88F-47F9052AC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615457"/>
              </p:ext>
            </p:extLst>
          </p:nvPr>
        </p:nvGraphicFramePr>
        <p:xfrm>
          <a:off x="1525545" y="2963414"/>
          <a:ext cx="6512584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6292">
                  <a:extLst>
                    <a:ext uri="{9D8B030D-6E8A-4147-A177-3AD203B41FA5}">
                      <a16:colId xmlns:a16="http://schemas.microsoft.com/office/drawing/2014/main" val="3258839349"/>
                    </a:ext>
                  </a:extLst>
                </a:gridCol>
                <a:gridCol w="3256292">
                  <a:extLst>
                    <a:ext uri="{9D8B030D-6E8A-4147-A177-3AD203B41FA5}">
                      <a16:colId xmlns:a16="http://schemas.microsoft.com/office/drawing/2014/main" val="2734644631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du        na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fr-FR" sz="5400" b="1" i="0" u="none" strike="noStrike" kern="1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ché</a:t>
                      </a:r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fr-FR" sz="5400" b="1" i="0" u="none" strike="noStrike" kern="1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lou</a:t>
                      </a:r>
                      <a:endParaRPr kumimoji="0" lang="fr-FR" sz="54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osis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15811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3A5ADF8C-768A-C2A3-6C0E-A018A5076886}"/>
              </a:ext>
            </a:extLst>
          </p:cNvPr>
          <p:cNvSpPr txBox="1"/>
          <p:nvPr/>
        </p:nvSpPr>
        <p:spPr>
          <a:xfrm>
            <a:off x="1525545" y="4121538"/>
            <a:ext cx="6412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dune</a:t>
            </a:r>
            <a:r>
              <a:rPr kumimoji="0" lang="pt-B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kumimoji="0" lang="ar-MA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babouches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899D49B-7E0B-C70E-D707-F42643AE3A5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7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498491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3001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15353" y="5441038"/>
            <a:ext cx="551860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Fluidité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 ( 1 point  par phrase)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Correction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8 points ( 1  point par mot )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vas lire ces phrases correctement et avec fluidité.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119478" y="1964267"/>
            <a:ext cx="7516346" cy="237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Nada </a:t>
            </a: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a une loupe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Chadi a un chat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55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Bonjour les enfants. Aujourd’hui, nous allons commencer une nouvelle séance de révision. Soyez attentifs.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64DA83D-7342-4F7C-910A-DE79FE9F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cette liste. Qui veut passer au tableau pour montrer la lettre -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29BBAF-CF9D-425E-B1AB-5CA1CBFA5F09}"/>
              </a:ext>
            </a:extLst>
          </p:cNvPr>
          <p:cNvSpPr/>
          <p:nvPr/>
        </p:nvSpPr>
        <p:spPr>
          <a:xfrm>
            <a:off x="428919" y="2960912"/>
            <a:ext cx="82861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O     N    ch    d    i    A    r    n    s    a</a:t>
            </a:r>
            <a:r>
              <a:rPr lang="fr-FR" sz="4400" dirty="0">
                <a:solidFill>
                  <a:srgbClr val="424D7B"/>
                </a:solidFill>
                <a:latin typeface="Dosis SemiBold" panose="020B0604020202020204" charset="0"/>
              </a:rPr>
              <a:t>   m</a:t>
            </a:r>
            <a:endParaRPr lang="pt-BR" sz="4400" dirty="0"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8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35EE65-EFF6-41BE-AD9B-D333E6AF20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f0534ec5-868f-4ce6-85c7-99f0612daa5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8568</TotalTime>
  <Words>1761</Words>
  <PresentationFormat>Affichage à l'écran (4:3)</PresentationFormat>
  <Paragraphs>278</Paragraphs>
  <Slides>78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78</vt:i4>
      </vt:variant>
    </vt:vector>
  </HeadingPairs>
  <TitlesOfParts>
    <vt:vector size="109" baseType="lpstr">
      <vt:lpstr>Aptos</vt:lpstr>
      <vt:lpstr>Dosis SemiBold</vt:lpstr>
      <vt:lpstr>Dosis Medium</vt:lpstr>
      <vt:lpstr>Dosis ExtraBold</vt:lpstr>
      <vt:lpstr>Aptos Display</vt:lpstr>
      <vt:lpstr>Arial</vt:lpstr>
      <vt:lpstr>Wingdings</vt:lpstr>
      <vt:lpstr>Mistral</vt:lpstr>
      <vt:lpstr>Berlin Sans FB</vt:lpstr>
      <vt:lpstr>Consolas</vt:lpstr>
      <vt:lpstr>Bahnschrift SemiBold</vt:lpstr>
      <vt:lpstr>Dosis</vt:lpstr>
      <vt:lpstr>Calibri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6_New Voc_01-Livret</vt:lpstr>
      <vt:lpstr>3_Env-Enseignant</vt:lpstr>
      <vt:lpstr>4_Env-Enseignant</vt:lpstr>
      <vt:lpstr>1_Révision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5</vt:lpstr>
      <vt:lpstr>Plan de la séance </vt:lpstr>
      <vt:lpstr>Présentation PowerPoint</vt:lpstr>
      <vt:lpstr>Bonjour les enfants. Aujourd’hui, nous allons commencer une nouvelle séance de révision. Soyez attentifs.</vt:lpstr>
      <vt:lpstr>Regardez cette liste. Qui veut passer au tableau pour montrer la lettre - n - ?</vt:lpstr>
      <vt:lpstr>Qui veut passer au tableau pour montrer la lettre – d - ?</vt:lpstr>
      <vt:lpstr>Qui veut passer au tableau pour montrer la lettre - ou - ?</vt:lpstr>
      <vt:lpstr>Qui veut passer au tableau pour montrer la lettre - ch - ?</vt:lpstr>
      <vt:lpstr>Est-ce qu’il y a la lettre n dans ce mot ? Qui veut passer au tableau pour la montrer ?</vt:lpstr>
      <vt:lpstr>Est-ce qu’il y a la lettre n dans ce mot ? </vt:lpstr>
      <vt:lpstr>Est-ce qu’il y a la lettre n dans ce mot ? Qui veut passer au tableau pour la montrer ?</vt:lpstr>
      <vt:lpstr>Est-ce qu’il y a la lettre d dans ce mot ? Qui veut passer au tableau pour la montrer ?</vt:lpstr>
      <vt:lpstr>Est-ce qu’il y a la lettre d dans ce mot ? Qui veut passer au tableau pour la montrer ? </vt:lpstr>
      <vt:lpstr>Est-ce qu’il y a la lettre d dans ce mot ? Qui veut passer au tableau pour la montrer ? </vt:lpstr>
      <vt:lpstr>Est-ce qu’il y a le graphème ou dans ce mot ? Qui veut passer au tableau pour la montrer ?</vt:lpstr>
      <vt:lpstr>Est-ce qu’il y a le graphème ou dans ce mot ? Qui veut passer au tableau pour la montrer ?</vt:lpstr>
      <vt:lpstr>Est-ce qu’il y a le graphème ou dans ce mot ? Qui veut passer au tableau pour la montrer ?</vt:lpstr>
      <vt:lpstr>Est-ce qu’il y a le graphème ch dans ce mot ? Qui veut passer au tableau pour la montrer ?</vt:lpstr>
      <vt:lpstr>Est-ce qu’il y a le graphème ch dans ce mot ? Qui veut passer au tableau pour la montrer ?</vt:lpstr>
      <vt:lpstr>Est-ce qu’il y a le graphème ch dans ce mot ? Qui veut passer au tableau pour la montrer ?</vt:lpstr>
      <vt:lpstr>Qui veut passer au tableau pour lire les lettres?</vt:lpstr>
      <vt:lpstr>On continue. Qui veut passer au tableau pour lire les lettres ?</vt:lpstr>
      <vt:lpstr>On continue. Qui veut passer au tableau pour lire les lettres ?</vt:lpstr>
      <vt:lpstr>Qui veut passer au tableau pour lire les syllabes ?  </vt:lpstr>
      <vt:lpstr>Répétons ensemble.</vt:lpstr>
      <vt:lpstr>Qui veut passer au tableau pour lire les syllabes ?  </vt:lpstr>
      <vt:lpstr>Répétons ensemble.</vt:lpstr>
      <vt:lpstr>Qui veut passer au tableau pour lire les syllabes ?  </vt:lpstr>
      <vt:lpstr>Répétons ensemble.</vt:lpstr>
      <vt:lpstr>Qui veut passer au tableau pour lire les syllabes ?  </vt:lpstr>
      <vt:lpstr>Répétons ensemble.</vt:lpstr>
      <vt:lpstr>Qui veut lire ?</vt:lpstr>
      <vt:lpstr>Relisons ensemble.</vt:lpstr>
      <vt:lpstr>Qui veut lire ?</vt:lpstr>
      <vt:lpstr>Relisons ensemble.</vt:lpstr>
      <vt:lpstr>Qui veut lire ?</vt:lpstr>
      <vt:lpstr>Relisons ensemble.</vt:lpstr>
      <vt:lpstr>Qui veut lire ?</vt:lpstr>
      <vt:lpstr>Relisons ensemble.</vt:lpstr>
      <vt:lpstr>Qui veut lire ?</vt:lpstr>
      <vt:lpstr>Qui veut lire ?</vt:lpstr>
      <vt:lpstr>Qui veut lire ?</vt:lpstr>
      <vt:lpstr>Qui veut lire ?</vt:lpstr>
      <vt:lpstr>Plan de la séance </vt:lpstr>
      <vt:lpstr>Prenez vos livrets à la page 100.</vt:lpstr>
      <vt:lpstr>On va faire l’activité 1. Je vais vous expliquer la consigne. Ensuite, je vais circuler entre les rangs pour vous aider. </vt:lpstr>
      <vt:lpstr>Corrigez.</vt:lpstr>
      <vt:lpstr>Prenez vos livrets à la page 100.</vt:lpstr>
      <vt:lpstr>On va faire les activités 2 et 3. Lisez les lettres à votre voisin. Chacun son tour. Je vais circuler entre les rangs pour vous aider. </vt:lpstr>
      <vt:lpstr>Prenez vos livrets à la page 100.</vt:lpstr>
      <vt:lpstr>On va faire l’activité 4. Je vais vous expliquer la consigne. Ensuite, je vais circuler entre les rangs pour vous aider. </vt:lpstr>
      <vt:lpstr>Corrigez.</vt:lpstr>
      <vt:lpstr>La séance d’aujourd’hui est terminée. À la maison, lisez les phrases.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Regarde la scène. Je vais te dire des phrases et tu vas me montrer les images qui correspondent : 1) Le matin, je m’habille. 2) Le soir, je prends mon dîner. 3) À l’école, j’aime écrire et lire. 4 ) Le soir, Kamal dort dans son lit. 5) Après l’école, les enfants jouent à la marelle.</vt:lpstr>
      <vt:lpstr>Présentation PowerPoint</vt:lpstr>
      <vt:lpstr>Mets ton doigt sur chaque image et dis-moi le mot en français.</vt:lpstr>
      <vt:lpstr>Présentation PowerPoint</vt:lpstr>
      <vt:lpstr>Je vais te poser des questions et tu dois répondre correctement. </vt:lpstr>
      <vt:lpstr>Présentation PowerPoint</vt:lpstr>
      <vt:lpstr>Présente-toi, parle de ta journée et de tes activités.  Tu dois dire 5 phrases.   L’enseignant explique la consigne dans la langue de l’apprenant.  </vt:lpstr>
      <vt:lpstr>Présentation PowerPoint</vt:lpstr>
      <vt:lpstr>Je vais te montrer des lettres, des syllabes et des mots que  tu dois lire. L’enseignant guide l’élève dans sa lecture. </vt:lpstr>
      <vt:lpstr>Présentation PowerPoint</vt:lpstr>
      <vt:lpstr>Tu vas lire ces phrases correctement et avec fluidité.</vt:lpstr>
      <vt:lpstr>L’évaluation est terminée.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2026-04-21T18:21:30Z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