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6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7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8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9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10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11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12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13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4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15.xml" ContentType="application/vnd.openxmlformats-officedocument.theme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16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17.xml" ContentType="application/vnd.openxmlformats-officedocument.theme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2" r:id="rId4"/>
    <p:sldMasterId id="2147483746" r:id="rId5"/>
    <p:sldMasterId id="2147483754" r:id="rId6"/>
    <p:sldMasterId id="2147483766" r:id="rId7"/>
    <p:sldMasterId id="2147483773" r:id="rId8"/>
    <p:sldMasterId id="2147483693" r:id="rId9"/>
    <p:sldMasterId id="2147483697" r:id="rId10"/>
    <p:sldMasterId id="2147483711" r:id="rId11"/>
    <p:sldMasterId id="2147483720" r:id="rId12"/>
    <p:sldMasterId id="2147483729" r:id="rId13"/>
    <p:sldMasterId id="2147483798" r:id="rId14"/>
    <p:sldMasterId id="2147483808" r:id="rId15"/>
    <p:sldMasterId id="2147483818" r:id="rId16"/>
    <p:sldMasterId id="2147483826" r:id="rId17"/>
    <p:sldMasterId id="2147483831" r:id="rId18"/>
    <p:sldMasterId id="2147483837" r:id="rId19"/>
    <p:sldMasterId id="2147483848" r:id="rId20"/>
    <p:sldMasterId id="2147483859" r:id="rId21"/>
  </p:sldMasterIdLst>
  <p:notesMasterIdLst>
    <p:notesMasterId r:id="rId100"/>
  </p:notesMasterIdLst>
  <p:sldIdLst>
    <p:sldId id="1250" r:id="rId22"/>
    <p:sldId id="1251" r:id="rId23"/>
    <p:sldId id="1252" r:id="rId24"/>
    <p:sldId id="1334" r:id="rId25"/>
    <p:sldId id="1315" r:id="rId26"/>
    <p:sldId id="1000" r:id="rId27"/>
    <p:sldId id="1256" r:id="rId28"/>
    <p:sldId id="1147" r:id="rId29"/>
    <p:sldId id="803" r:id="rId30"/>
    <p:sldId id="1269" r:id="rId31"/>
    <p:sldId id="1270" r:id="rId32"/>
    <p:sldId id="1268" r:id="rId33"/>
    <p:sldId id="816" r:id="rId34"/>
    <p:sldId id="1035" r:id="rId35"/>
    <p:sldId id="1055" r:id="rId36"/>
    <p:sldId id="1034" r:id="rId37"/>
    <p:sldId id="819" r:id="rId38"/>
    <p:sldId id="820" r:id="rId39"/>
    <p:sldId id="1064" r:id="rId40"/>
    <p:sldId id="1065" r:id="rId41"/>
    <p:sldId id="1277" r:id="rId42"/>
    <p:sldId id="1296" r:id="rId43"/>
    <p:sldId id="1297" r:id="rId44"/>
    <p:sldId id="1298" r:id="rId45"/>
    <p:sldId id="1291" r:id="rId46"/>
    <p:sldId id="1292" r:id="rId47"/>
    <p:sldId id="1303" r:id="rId48"/>
    <p:sldId id="1302" r:id="rId49"/>
    <p:sldId id="1301" r:id="rId50"/>
    <p:sldId id="1324" r:id="rId51"/>
    <p:sldId id="1295" r:id="rId52"/>
    <p:sldId id="1299" r:id="rId53"/>
    <p:sldId id="1325" r:id="rId54"/>
    <p:sldId id="860" r:id="rId55"/>
    <p:sldId id="1300" r:id="rId56"/>
    <p:sldId id="1106" r:id="rId57"/>
    <p:sldId id="1082" r:id="rId58"/>
    <p:sldId id="1304" r:id="rId59"/>
    <p:sldId id="1305" r:id="rId60"/>
    <p:sldId id="1306" r:id="rId61"/>
    <p:sldId id="1307" r:id="rId62"/>
    <p:sldId id="1308" r:id="rId63"/>
    <p:sldId id="1309" r:id="rId64"/>
    <p:sldId id="1125" r:id="rId65"/>
    <p:sldId id="1314" r:id="rId66"/>
    <p:sldId id="1312" r:id="rId67"/>
    <p:sldId id="1326" r:id="rId68"/>
    <p:sldId id="1008" r:id="rId69"/>
    <p:sldId id="1238" r:id="rId70"/>
    <p:sldId id="1287" r:id="rId71"/>
    <p:sldId id="1285" r:id="rId72"/>
    <p:sldId id="1290" r:id="rId73"/>
    <p:sldId id="1289" r:id="rId74"/>
    <p:sldId id="1286" r:id="rId75"/>
    <p:sldId id="1239" r:id="rId76"/>
    <p:sldId id="1288" r:id="rId77"/>
    <p:sldId id="1010" r:id="rId78"/>
    <p:sldId id="1327" r:id="rId79"/>
    <p:sldId id="1328" r:id="rId80"/>
    <p:sldId id="1329" r:id="rId81"/>
    <p:sldId id="1257" r:id="rId82"/>
    <p:sldId id="1330" r:id="rId83"/>
    <p:sldId id="1331" r:id="rId84"/>
    <p:sldId id="1258" r:id="rId85"/>
    <p:sldId id="1231" r:id="rId86"/>
    <p:sldId id="1272" r:id="rId87"/>
    <p:sldId id="1273" r:id="rId88"/>
    <p:sldId id="1274" r:id="rId89"/>
    <p:sldId id="1232" r:id="rId90"/>
    <p:sldId id="1275" r:id="rId91"/>
    <p:sldId id="1276" r:id="rId92"/>
    <p:sldId id="1332" r:id="rId93"/>
    <p:sldId id="1233" r:id="rId94"/>
    <p:sldId id="1262" r:id="rId95"/>
    <p:sldId id="1235" r:id="rId96"/>
    <p:sldId id="1333" r:id="rId97"/>
    <p:sldId id="1282" r:id="rId98"/>
    <p:sldId id="1278" r:id="rId99"/>
  </p:sldIdLst>
  <p:sldSz cx="9144000" cy="6858000" type="screen4x3"/>
  <p:notesSz cx="6735763" cy="9866313"/>
  <p:embeddedFontLst>
    <p:embeddedFont>
      <p:font typeface="Bahnschrift SemiBold" panose="020B0502040204020203" pitchFamily="34" charset="0"/>
      <p:bold r:id="rId101"/>
    </p:embeddedFont>
    <p:embeddedFont>
      <p:font typeface="Berlin Sans FB" panose="020E0602020502020306" pitchFamily="34" charset="0"/>
      <p:regular r:id="rId102"/>
      <p:bold r:id="rId103"/>
    </p:embeddedFont>
    <p:embeddedFont>
      <p:font typeface="Consolas" panose="020B0609020204030204" pitchFamily="49" charset="0"/>
      <p:regular r:id="rId104"/>
      <p:bold r:id="rId105"/>
      <p:italic r:id="rId106"/>
      <p:boldItalic r:id="rId107"/>
    </p:embeddedFont>
    <p:embeddedFont>
      <p:font typeface="Dosis" pitchFamily="2" charset="0"/>
      <p:regular r:id="rId108"/>
      <p:bold r:id="rId109"/>
    </p:embeddedFont>
    <p:embeddedFont>
      <p:font typeface="Dosis ExtraBold" pitchFamily="2" charset="0"/>
      <p:bold r:id="rId110"/>
    </p:embeddedFont>
    <p:embeddedFont>
      <p:font typeface="Dosis Medium" pitchFamily="2" charset="0"/>
      <p:regular r:id="rId111"/>
      <p:bold r:id="rId112"/>
    </p:embeddedFont>
    <p:embeddedFont>
      <p:font typeface="Dosis SemiBold" pitchFamily="2" charset="0"/>
      <p:regular r:id="rId113"/>
      <p:bold r:id="rId114"/>
    </p:embeddedFont>
    <p:embeddedFont>
      <p:font typeface="Mistral" panose="03090702030407020403" pitchFamily="66" charset="0"/>
      <p:regular r:id="rId115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84234"/>
    <a:srgbClr val="424D7B"/>
    <a:srgbClr val="565F88"/>
    <a:srgbClr val="4B5377"/>
    <a:srgbClr val="2196B1"/>
    <a:srgbClr val="DEEBF7"/>
    <a:srgbClr val="2AB6D7"/>
    <a:srgbClr val="55B7DE"/>
    <a:srgbClr val="A1A6BC"/>
    <a:srgbClr val="F265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882" autoAdjust="0"/>
    <p:restoredTop sz="95363" autoAdjust="0"/>
  </p:normalViewPr>
  <p:slideViewPr>
    <p:cSldViewPr snapToGrid="0">
      <p:cViewPr varScale="1">
        <p:scale>
          <a:sx n="96" d="100"/>
          <a:sy n="96" d="100"/>
        </p:scale>
        <p:origin x="826" y="6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5.xml"/><Relationship Id="rId117" Type="http://schemas.openxmlformats.org/officeDocument/2006/relationships/viewProps" Target="viewProps.xml"/><Relationship Id="rId21" Type="http://schemas.openxmlformats.org/officeDocument/2006/relationships/slideMaster" Target="slideMasters/slideMaster18.xml"/><Relationship Id="rId42" Type="http://schemas.openxmlformats.org/officeDocument/2006/relationships/slide" Target="slides/slide21.xml"/><Relationship Id="rId47" Type="http://schemas.openxmlformats.org/officeDocument/2006/relationships/slide" Target="slides/slide26.xml"/><Relationship Id="rId63" Type="http://schemas.openxmlformats.org/officeDocument/2006/relationships/slide" Target="slides/slide42.xml"/><Relationship Id="rId68" Type="http://schemas.openxmlformats.org/officeDocument/2006/relationships/slide" Target="slides/slide47.xml"/><Relationship Id="rId84" Type="http://schemas.openxmlformats.org/officeDocument/2006/relationships/slide" Target="slides/slide63.xml"/><Relationship Id="rId89" Type="http://schemas.openxmlformats.org/officeDocument/2006/relationships/slide" Target="slides/slide68.xml"/><Relationship Id="rId112" Type="http://schemas.openxmlformats.org/officeDocument/2006/relationships/font" Target="fonts/font12.fntdata"/><Relationship Id="rId16" Type="http://schemas.openxmlformats.org/officeDocument/2006/relationships/slideMaster" Target="slideMasters/slideMaster13.xml"/><Relationship Id="rId107" Type="http://schemas.openxmlformats.org/officeDocument/2006/relationships/font" Target="fonts/font7.fntdata"/><Relationship Id="rId11" Type="http://schemas.openxmlformats.org/officeDocument/2006/relationships/slideMaster" Target="slideMasters/slideMaster8.xml"/><Relationship Id="rId32" Type="http://schemas.openxmlformats.org/officeDocument/2006/relationships/slide" Target="slides/slide11.xml"/><Relationship Id="rId37" Type="http://schemas.openxmlformats.org/officeDocument/2006/relationships/slide" Target="slides/slide16.xml"/><Relationship Id="rId53" Type="http://schemas.openxmlformats.org/officeDocument/2006/relationships/slide" Target="slides/slide32.xml"/><Relationship Id="rId58" Type="http://schemas.openxmlformats.org/officeDocument/2006/relationships/slide" Target="slides/slide37.xml"/><Relationship Id="rId74" Type="http://schemas.openxmlformats.org/officeDocument/2006/relationships/slide" Target="slides/slide53.xml"/><Relationship Id="rId79" Type="http://schemas.openxmlformats.org/officeDocument/2006/relationships/slide" Target="slides/slide58.xml"/><Relationship Id="rId102" Type="http://schemas.openxmlformats.org/officeDocument/2006/relationships/font" Target="fonts/font2.fntdata"/><Relationship Id="rId5" Type="http://schemas.openxmlformats.org/officeDocument/2006/relationships/slideMaster" Target="slideMasters/slideMaster2.xml"/><Relationship Id="rId90" Type="http://schemas.openxmlformats.org/officeDocument/2006/relationships/slide" Target="slides/slide69.xml"/><Relationship Id="rId95" Type="http://schemas.openxmlformats.org/officeDocument/2006/relationships/slide" Target="slides/slide74.xml"/><Relationship Id="rId22" Type="http://schemas.openxmlformats.org/officeDocument/2006/relationships/slide" Target="slides/slide1.xml"/><Relationship Id="rId27" Type="http://schemas.openxmlformats.org/officeDocument/2006/relationships/slide" Target="slides/slide6.xml"/><Relationship Id="rId43" Type="http://schemas.openxmlformats.org/officeDocument/2006/relationships/slide" Target="slides/slide22.xml"/><Relationship Id="rId48" Type="http://schemas.openxmlformats.org/officeDocument/2006/relationships/slide" Target="slides/slide27.xml"/><Relationship Id="rId64" Type="http://schemas.openxmlformats.org/officeDocument/2006/relationships/slide" Target="slides/slide43.xml"/><Relationship Id="rId69" Type="http://schemas.openxmlformats.org/officeDocument/2006/relationships/slide" Target="slides/slide48.xml"/><Relationship Id="rId113" Type="http://schemas.openxmlformats.org/officeDocument/2006/relationships/font" Target="fonts/font13.fntdata"/><Relationship Id="rId118" Type="http://schemas.openxmlformats.org/officeDocument/2006/relationships/theme" Target="theme/theme1.xml"/><Relationship Id="rId80" Type="http://schemas.openxmlformats.org/officeDocument/2006/relationships/slide" Target="slides/slide59.xml"/><Relationship Id="rId85" Type="http://schemas.openxmlformats.org/officeDocument/2006/relationships/slide" Target="slides/slide64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33" Type="http://schemas.openxmlformats.org/officeDocument/2006/relationships/slide" Target="slides/slide12.xml"/><Relationship Id="rId38" Type="http://schemas.openxmlformats.org/officeDocument/2006/relationships/slide" Target="slides/slide17.xml"/><Relationship Id="rId59" Type="http://schemas.openxmlformats.org/officeDocument/2006/relationships/slide" Target="slides/slide38.xml"/><Relationship Id="rId103" Type="http://schemas.openxmlformats.org/officeDocument/2006/relationships/font" Target="fonts/font3.fntdata"/><Relationship Id="rId108" Type="http://schemas.openxmlformats.org/officeDocument/2006/relationships/font" Target="fonts/font8.fntdata"/><Relationship Id="rId54" Type="http://schemas.openxmlformats.org/officeDocument/2006/relationships/slide" Target="slides/slide33.xml"/><Relationship Id="rId70" Type="http://schemas.openxmlformats.org/officeDocument/2006/relationships/slide" Target="slides/slide49.xml"/><Relationship Id="rId75" Type="http://schemas.openxmlformats.org/officeDocument/2006/relationships/slide" Target="slides/slide54.xml"/><Relationship Id="rId91" Type="http://schemas.openxmlformats.org/officeDocument/2006/relationships/slide" Target="slides/slide70.xml"/><Relationship Id="rId96" Type="http://schemas.openxmlformats.org/officeDocument/2006/relationships/slide" Target="slides/slide75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23" Type="http://schemas.openxmlformats.org/officeDocument/2006/relationships/slide" Target="slides/slide2.xml"/><Relationship Id="rId28" Type="http://schemas.openxmlformats.org/officeDocument/2006/relationships/slide" Target="slides/slide7.xml"/><Relationship Id="rId49" Type="http://schemas.openxmlformats.org/officeDocument/2006/relationships/slide" Target="slides/slide28.xml"/><Relationship Id="rId114" Type="http://schemas.openxmlformats.org/officeDocument/2006/relationships/font" Target="fonts/font14.fntdata"/><Relationship Id="rId119" Type="http://schemas.openxmlformats.org/officeDocument/2006/relationships/tableStyles" Target="tableStyles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0.xml"/><Relationship Id="rId44" Type="http://schemas.openxmlformats.org/officeDocument/2006/relationships/slide" Target="slides/slide23.xml"/><Relationship Id="rId52" Type="http://schemas.openxmlformats.org/officeDocument/2006/relationships/slide" Target="slides/slide31.xml"/><Relationship Id="rId60" Type="http://schemas.openxmlformats.org/officeDocument/2006/relationships/slide" Target="slides/slide39.xml"/><Relationship Id="rId65" Type="http://schemas.openxmlformats.org/officeDocument/2006/relationships/slide" Target="slides/slide44.xml"/><Relationship Id="rId73" Type="http://schemas.openxmlformats.org/officeDocument/2006/relationships/slide" Target="slides/slide52.xml"/><Relationship Id="rId78" Type="http://schemas.openxmlformats.org/officeDocument/2006/relationships/slide" Target="slides/slide57.xml"/><Relationship Id="rId81" Type="http://schemas.openxmlformats.org/officeDocument/2006/relationships/slide" Target="slides/slide60.xml"/><Relationship Id="rId86" Type="http://schemas.openxmlformats.org/officeDocument/2006/relationships/slide" Target="slides/slide65.xml"/><Relationship Id="rId94" Type="http://schemas.openxmlformats.org/officeDocument/2006/relationships/slide" Target="slides/slide73.xml"/><Relationship Id="rId99" Type="http://schemas.openxmlformats.org/officeDocument/2006/relationships/slide" Target="slides/slide78.xml"/><Relationship Id="rId101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Master" Target="slideMasters/slideMaster10.xml"/><Relationship Id="rId18" Type="http://schemas.openxmlformats.org/officeDocument/2006/relationships/slideMaster" Target="slideMasters/slideMaster15.xml"/><Relationship Id="rId39" Type="http://schemas.openxmlformats.org/officeDocument/2006/relationships/slide" Target="slides/slide18.xml"/><Relationship Id="rId109" Type="http://schemas.openxmlformats.org/officeDocument/2006/relationships/font" Target="fonts/font9.fntdata"/><Relationship Id="rId34" Type="http://schemas.openxmlformats.org/officeDocument/2006/relationships/slide" Target="slides/slide13.xml"/><Relationship Id="rId50" Type="http://schemas.openxmlformats.org/officeDocument/2006/relationships/slide" Target="slides/slide29.xml"/><Relationship Id="rId55" Type="http://schemas.openxmlformats.org/officeDocument/2006/relationships/slide" Target="slides/slide34.xml"/><Relationship Id="rId76" Type="http://schemas.openxmlformats.org/officeDocument/2006/relationships/slide" Target="slides/slide55.xml"/><Relationship Id="rId97" Type="http://schemas.openxmlformats.org/officeDocument/2006/relationships/slide" Target="slides/slide76.xml"/><Relationship Id="rId104" Type="http://schemas.openxmlformats.org/officeDocument/2006/relationships/font" Target="fonts/font4.fntdata"/><Relationship Id="rId120" Type="http://schemas.microsoft.com/office/2018/10/relationships/authors" Target="authors.xml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50.xml"/><Relationship Id="rId92" Type="http://schemas.openxmlformats.org/officeDocument/2006/relationships/slide" Target="slides/slide71.xml"/><Relationship Id="rId2" Type="http://schemas.openxmlformats.org/officeDocument/2006/relationships/customXml" Target="../customXml/item2.xml"/><Relationship Id="rId29" Type="http://schemas.openxmlformats.org/officeDocument/2006/relationships/slide" Target="slides/slide8.xml"/><Relationship Id="rId24" Type="http://schemas.openxmlformats.org/officeDocument/2006/relationships/slide" Target="slides/slide3.xml"/><Relationship Id="rId40" Type="http://schemas.openxmlformats.org/officeDocument/2006/relationships/slide" Target="slides/slide19.xml"/><Relationship Id="rId45" Type="http://schemas.openxmlformats.org/officeDocument/2006/relationships/slide" Target="slides/slide24.xml"/><Relationship Id="rId66" Type="http://schemas.openxmlformats.org/officeDocument/2006/relationships/slide" Target="slides/slide45.xml"/><Relationship Id="rId87" Type="http://schemas.openxmlformats.org/officeDocument/2006/relationships/slide" Target="slides/slide66.xml"/><Relationship Id="rId110" Type="http://schemas.openxmlformats.org/officeDocument/2006/relationships/font" Target="fonts/font10.fntdata"/><Relationship Id="rId115" Type="http://schemas.openxmlformats.org/officeDocument/2006/relationships/font" Target="fonts/font15.fntdata"/><Relationship Id="rId61" Type="http://schemas.openxmlformats.org/officeDocument/2006/relationships/slide" Target="slides/slide40.xml"/><Relationship Id="rId82" Type="http://schemas.openxmlformats.org/officeDocument/2006/relationships/slide" Target="slides/slide61.xml"/><Relationship Id="rId19" Type="http://schemas.openxmlformats.org/officeDocument/2006/relationships/slideMaster" Target="slideMasters/slideMaster16.xml"/><Relationship Id="rId14" Type="http://schemas.openxmlformats.org/officeDocument/2006/relationships/slideMaster" Target="slideMasters/slideMaster11.xml"/><Relationship Id="rId30" Type="http://schemas.openxmlformats.org/officeDocument/2006/relationships/slide" Target="slides/slide9.xml"/><Relationship Id="rId35" Type="http://schemas.openxmlformats.org/officeDocument/2006/relationships/slide" Target="slides/slide14.xml"/><Relationship Id="rId56" Type="http://schemas.openxmlformats.org/officeDocument/2006/relationships/slide" Target="slides/slide35.xml"/><Relationship Id="rId77" Type="http://schemas.openxmlformats.org/officeDocument/2006/relationships/slide" Target="slides/slide56.xml"/><Relationship Id="rId100" Type="http://schemas.openxmlformats.org/officeDocument/2006/relationships/notesMaster" Target="notesMasters/notesMaster1.xml"/><Relationship Id="rId105" Type="http://schemas.openxmlformats.org/officeDocument/2006/relationships/font" Target="fonts/font5.fntdata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0.xml"/><Relationship Id="rId72" Type="http://schemas.openxmlformats.org/officeDocument/2006/relationships/slide" Target="slides/slide51.xml"/><Relationship Id="rId93" Type="http://schemas.openxmlformats.org/officeDocument/2006/relationships/slide" Target="slides/slide72.xml"/><Relationship Id="rId98" Type="http://schemas.openxmlformats.org/officeDocument/2006/relationships/slide" Target="slides/slide77.xml"/><Relationship Id="rId3" Type="http://schemas.openxmlformats.org/officeDocument/2006/relationships/customXml" Target="../customXml/item3.xml"/><Relationship Id="rId25" Type="http://schemas.openxmlformats.org/officeDocument/2006/relationships/slide" Target="slides/slide4.xml"/><Relationship Id="rId46" Type="http://schemas.openxmlformats.org/officeDocument/2006/relationships/slide" Target="slides/slide25.xml"/><Relationship Id="rId67" Type="http://schemas.openxmlformats.org/officeDocument/2006/relationships/slide" Target="slides/slide46.xml"/><Relationship Id="rId116" Type="http://schemas.openxmlformats.org/officeDocument/2006/relationships/presProps" Target="presProps.xml"/><Relationship Id="rId20" Type="http://schemas.openxmlformats.org/officeDocument/2006/relationships/slideMaster" Target="slideMasters/slideMaster17.xml"/><Relationship Id="rId41" Type="http://schemas.openxmlformats.org/officeDocument/2006/relationships/slide" Target="slides/slide20.xml"/><Relationship Id="rId62" Type="http://schemas.openxmlformats.org/officeDocument/2006/relationships/slide" Target="slides/slide41.xml"/><Relationship Id="rId83" Type="http://schemas.openxmlformats.org/officeDocument/2006/relationships/slide" Target="slides/slide62.xml"/><Relationship Id="rId88" Type="http://schemas.openxmlformats.org/officeDocument/2006/relationships/slide" Target="slides/slide67.xml"/><Relationship Id="rId111" Type="http://schemas.openxmlformats.org/officeDocument/2006/relationships/font" Target="fonts/font11.fntdata"/><Relationship Id="rId15" Type="http://schemas.openxmlformats.org/officeDocument/2006/relationships/slideMaster" Target="slideMasters/slideMaster12.xml"/><Relationship Id="rId36" Type="http://schemas.openxmlformats.org/officeDocument/2006/relationships/slide" Target="slides/slide15.xml"/><Relationship Id="rId57" Type="http://schemas.openxmlformats.org/officeDocument/2006/relationships/slide" Target="slides/slide36.xml"/><Relationship Id="rId106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21/04/2026</a:t>
            </a:fld>
            <a:endParaRPr lang="fr-M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6717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6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6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1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6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1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6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7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7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1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7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Layouts/_rels/slideLayout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9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090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406341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409213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151983" y="4063411"/>
            <a:ext cx="17203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 offerte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43370" y="444826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49369" y="389341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255902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266715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175651" y="2576914"/>
            <a:ext cx="1095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Révision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51983" y="294223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2317239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2366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20354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30428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13426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10405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48117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5391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37966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540321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4242527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63266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8777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36619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70201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406341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409213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151983" y="4063411"/>
            <a:ext cx="17203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 offerte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43370" y="444826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49369" y="389341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255902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266715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175651" y="2576914"/>
            <a:ext cx="1095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Révision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51983" y="294223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2317239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74174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1056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22386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21/04/2026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5024362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80293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Présentation du vocabulaire </a:t>
            </a:r>
          </a:p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Exploitation du vocabulaire</a:t>
            </a:r>
          </a:p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Activités de vocabulaire sur livret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33199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Présentation du vocabulaire </a:t>
            </a:r>
          </a:p>
          <a:p>
            <a:pPr lvl="0"/>
            <a:r>
              <a:rPr lang="fr-FR" dirty="0"/>
              <a:t>Exploitation du vocabulaire</a:t>
            </a:r>
          </a:p>
          <a:p>
            <a:pPr lvl="0"/>
            <a:r>
              <a:rPr lang="fr-FR" dirty="0"/>
              <a:t>Activités de vocabulaire sur livret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73092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7815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1849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Activité 2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7" y="5126699"/>
            <a:ext cx="35867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Activités de vocabulaire 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03483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1871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81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 1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7" y="5126699"/>
            <a:ext cx="35402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Activités de vocabulaire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24258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2266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Activité 2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35712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Activités de vocabulaire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140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1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25141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2207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58822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81695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034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82171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88422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84952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52913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1457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17820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39965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015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681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66239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96232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6782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2219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3466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2466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0116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bg>
      <p:bgPr>
        <a:blipFill dpi="0" rotWithShape="1">
          <a:blip r:embed="rId2">
            <a:lum/>
          </a:blip>
          <a:srcRect/>
          <a:stretch>
            <a:fillRect t="-1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749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1816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594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7165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5713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464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9496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1EA51F4-23A9-D1C1-61DC-1D22FA1DCC4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1798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68823" y="2126456"/>
            <a:ext cx="4758431" cy="4140064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CAC8A52-8834-EAD6-DDBF-B1ECE991E41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927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C1B7982-2B02-A943-BB32-6FBF8BFA1F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3836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DB50C6C-2F4F-9634-9BF6-3A80775E298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4441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60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C17B4DBB-B7C0-9F57-196F-945366228C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9166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918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0119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2370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1663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189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169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723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811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4612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91605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4637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2324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3934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6030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3459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9896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3197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991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0701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48434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487071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7732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56381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97449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48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23179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7269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3072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8291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8038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50171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2634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56305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56831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1782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8537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0036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52240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62707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383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Présentation du vocabulaire </a:t>
            </a:r>
          </a:p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Exploitation du vocabulaire</a:t>
            </a:r>
          </a:p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Activités de vocabulaire sur livret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22930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Présentation du vocabulaire </a:t>
            </a:r>
          </a:p>
          <a:p>
            <a:pPr lvl="0"/>
            <a:r>
              <a:rPr lang="fr-FR" dirty="0"/>
              <a:t>Exploitation du vocabulaire</a:t>
            </a:r>
          </a:p>
          <a:p>
            <a:pPr lvl="0"/>
            <a:r>
              <a:rPr lang="fr-FR" dirty="0"/>
              <a:t>Activités de vocabulaire sur livret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582426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448852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556989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466745"/>
            <a:ext cx="1140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1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953242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981961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953242"/>
            <a:ext cx="11849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Activité 2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338096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2248818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783246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36436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81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 1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7" y="5126699"/>
            <a:ext cx="35402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Activités de vocabulaire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68498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4139226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4167945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4139226"/>
            <a:ext cx="12266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Activité 2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52408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969230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634836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742973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652729"/>
            <a:ext cx="1140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1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3018054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2419304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46500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227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52497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2584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20156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4791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67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6.xml"/><Relationship Id="rId9" Type="http://schemas.openxmlformats.org/officeDocument/2006/relationships/theme" Target="../theme/theme10.xml"/><Relationship Id="rId14" Type="http://schemas.openxmlformats.org/officeDocument/2006/relationships/image" Target="../media/image18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image" Target="../media/image4.jpg"/><Relationship Id="rId5" Type="http://schemas.openxmlformats.org/officeDocument/2006/relationships/slideLayout" Target="../slideLayouts/slideLayout75.xml"/><Relationship Id="rId10" Type="http://schemas.openxmlformats.org/officeDocument/2006/relationships/theme" Target="../theme/theme11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image" Target="../media/image9.jpg"/><Relationship Id="rId5" Type="http://schemas.openxmlformats.org/officeDocument/2006/relationships/slideLayout" Target="../slideLayouts/slideLayout84.xml"/><Relationship Id="rId10" Type="http://schemas.openxmlformats.org/officeDocument/2006/relationships/theme" Target="../theme/theme12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theme" Target="../theme/theme13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5" Type="http://schemas.openxmlformats.org/officeDocument/2006/relationships/slideLayout" Target="../slideLayouts/slideLayout93.xml"/><Relationship Id="rId4" Type="http://schemas.openxmlformats.org/officeDocument/2006/relationships/slideLayout" Target="../slideLayouts/slideLayout92.xml"/><Relationship Id="rId9" Type="http://schemas.openxmlformats.org/officeDocument/2006/relationships/image" Target="../media/image4.jpg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8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97.xml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theme" Target="../theme/theme15.xml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2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103.xml"/><Relationship Id="rId10" Type="http://schemas.openxmlformats.org/officeDocument/2006/relationships/image" Target="../media/image10.png"/><Relationship Id="rId4" Type="http://schemas.openxmlformats.org/officeDocument/2006/relationships/slideLayout" Target="../slideLayouts/slideLayout102.xml"/><Relationship Id="rId9" Type="http://schemas.openxmlformats.org/officeDocument/2006/relationships/image" Target="../media/image9.jp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108.xml"/><Relationship Id="rId7" Type="http://schemas.openxmlformats.org/officeDocument/2006/relationships/slideLayout" Target="../slideLayouts/slideLayout112.xml"/><Relationship Id="rId12" Type="http://schemas.openxmlformats.org/officeDocument/2006/relationships/image" Target="../media/image4.jpg"/><Relationship Id="rId2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11" Type="http://schemas.openxmlformats.org/officeDocument/2006/relationships/theme" Target="../theme/theme16.xml"/><Relationship Id="rId5" Type="http://schemas.openxmlformats.org/officeDocument/2006/relationships/slideLayout" Target="../slideLayouts/slideLayout110.xml"/><Relationship Id="rId10" Type="http://schemas.openxmlformats.org/officeDocument/2006/relationships/slideLayout" Target="../slideLayouts/slideLayout115.xml"/><Relationship Id="rId4" Type="http://schemas.openxmlformats.org/officeDocument/2006/relationships/slideLayout" Target="../slideLayouts/slideLayout109.xml"/><Relationship Id="rId9" Type="http://schemas.openxmlformats.org/officeDocument/2006/relationships/slideLayout" Target="../slideLayouts/slideLayout11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theme" Target="../theme/theme17.xml"/><Relationship Id="rId3" Type="http://schemas.openxmlformats.org/officeDocument/2006/relationships/slideLayout" Target="../slideLayouts/slideLayout118.xml"/><Relationship Id="rId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7.xm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9.xml"/><Relationship Id="rId9" Type="http://schemas.openxmlformats.org/officeDocument/2006/relationships/image" Target="../media/image4.jpg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0.xml"/><Relationship Id="rId13" Type="http://schemas.openxmlformats.org/officeDocument/2006/relationships/slideLayout" Target="../slideLayouts/slideLayout135.xml"/><Relationship Id="rId3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129.xml"/><Relationship Id="rId12" Type="http://schemas.openxmlformats.org/officeDocument/2006/relationships/slideLayout" Target="../slideLayouts/slideLayout134.xml"/><Relationship Id="rId2" Type="http://schemas.openxmlformats.org/officeDocument/2006/relationships/slideLayout" Target="../slideLayouts/slideLayout124.xml"/><Relationship Id="rId1" Type="http://schemas.openxmlformats.org/officeDocument/2006/relationships/slideLayout" Target="../slideLayouts/slideLayout123.xml"/><Relationship Id="rId6" Type="http://schemas.openxmlformats.org/officeDocument/2006/relationships/slideLayout" Target="../slideLayouts/slideLayout128.xml"/><Relationship Id="rId11" Type="http://schemas.openxmlformats.org/officeDocument/2006/relationships/slideLayout" Target="../slideLayouts/slideLayout133.xml"/><Relationship Id="rId5" Type="http://schemas.openxmlformats.org/officeDocument/2006/relationships/slideLayout" Target="../slideLayouts/slideLayout127.xml"/><Relationship Id="rId15" Type="http://schemas.openxmlformats.org/officeDocument/2006/relationships/image" Target="../media/image9.jpg"/><Relationship Id="rId10" Type="http://schemas.openxmlformats.org/officeDocument/2006/relationships/slideLayout" Target="../slideLayouts/slideLayout132.xml"/><Relationship Id="rId4" Type="http://schemas.openxmlformats.org/officeDocument/2006/relationships/slideLayout" Target="../slideLayouts/slideLayout126.xml"/><Relationship Id="rId9" Type="http://schemas.openxmlformats.org/officeDocument/2006/relationships/slideLayout" Target="../slideLayouts/slideLayout131.xml"/><Relationship Id="rId14" Type="http://schemas.openxmlformats.org/officeDocument/2006/relationships/theme" Target="../theme/theme1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image" Target="../media/image4.jpg"/><Relationship Id="rId5" Type="http://schemas.openxmlformats.org/officeDocument/2006/relationships/slideLayout" Target="../slideLayouts/slideLayout8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0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9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slideLayout" Target="../slideLayouts/slideLayout27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28.xml"/><Relationship Id="rId9" Type="http://schemas.openxmlformats.org/officeDocument/2006/relationships/image" Target="../media/image10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33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9.jp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4.xml"/><Relationship Id="rId9" Type="http://schemas.openxmlformats.org/officeDocument/2006/relationships/image" Target="../media/image11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3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image" Target="../media/image14.jpg"/><Relationship Id="rId2" Type="http://schemas.openxmlformats.org/officeDocument/2006/relationships/slideLayout" Target="../slideLayouts/slideLayout38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6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51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50.xml"/><Relationship Id="rId9" Type="http://schemas.openxmlformats.org/officeDocument/2006/relationships/theme" Target="../theme/theme8.xml"/><Relationship Id="rId14" Type="http://schemas.openxmlformats.org/officeDocument/2006/relationships/image" Target="../media/image18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59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58.xml"/><Relationship Id="rId9" Type="http://schemas.openxmlformats.org/officeDocument/2006/relationships/theme" Target="../theme/theme9.xml"/><Relationship Id="rId14" Type="http://schemas.openxmlformats.org/officeDocument/2006/relationships/image" Target="../media/image1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6846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68284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3272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5979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2805812" y="209734"/>
            <a:ext cx="1397821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Prise de parole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24273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5088222" y="209734"/>
            <a:ext cx="161442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</a:t>
            </a:r>
          </a:p>
        </p:txBody>
      </p:sp>
    </p:spTree>
    <p:extLst>
      <p:ext uri="{BB962C8B-B14F-4D97-AF65-F5344CB8AC3E}">
        <p14:creationId xmlns:p14="http://schemas.microsoft.com/office/powerpoint/2010/main" val="2281050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9863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578E490-3587-6C7C-1E16-D6291F5BDA8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907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A694861-BBC5-3AF3-0971-805BFC4CF072}"/>
              </a:ext>
            </a:extLst>
          </p:cNvPr>
          <p:cNvSpPr txBox="1"/>
          <p:nvPr userDrawn="1"/>
        </p:nvSpPr>
        <p:spPr>
          <a:xfrm>
            <a:off x="271707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 1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015E418-CE1E-BD06-9772-93777659967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952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F1103E8-F8BB-BA34-32F0-91E45212B9FB}"/>
              </a:ext>
            </a:extLst>
          </p:cNvPr>
          <p:cNvSpPr txBox="1"/>
          <p:nvPr userDrawn="1"/>
        </p:nvSpPr>
        <p:spPr>
          <a:xfrm>
            <a:off x="5280951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1" i="0" u="none" strike="noStrike" cap="none" spc="0" normalizeH="0" baseline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</a:defRPr>
            </a:lvl1pPr>
          </a:lstStyle>
          <a:p>
            <a:pPr lvl="0"/>
            <a:r>
              <a:rPr lang="fr-MA" noProof="0" dirty="0"/>
              <a:t>Activité 2</a:t>
            </a:r>
          </a:p>
        </p:txBody>
      </p:sp>
    </p:spTree>
    <p:extLst>
      <p:ext uri="{BB962C8B-B14F-4D97-AF65-F5344CB8AC3E}">
        <p14:creationId xmlns:p14="http://schemas.microsoft.com/office/powerpoint/2010/main" val="702979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30" r:id="rId2"/>
    <p:sldLayoutId id="2147483858" r:id="rId3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578E490-3587-6C7C-1E16-D6291F5BDA8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907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A694861-BBC5-3AF3-0971-805BFC4CF072}"/>
              </a:ext>
            </a:extLst>
          </p:cNvPr>
          <p:cNvSpPr txBox="1"/>
          <p:nvPr userDrawn="1"/>
        </p:nvSpPr>
        <p:spPr>
          <a:xfrm>
            <a:off x="271707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1" i="0" u="none" strike="noStrike" cap="none" spc="0" normalizeH="0" baseline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</a:defRPr>
            </a:lvl1pPr>
          </a:lstStyle>
          <a:p>
            <a:pPr lvl="0"/>
            <a:r>
              <a:rPr lang="fr-MA" noProof="0" dirty="0"/>
              <a:t>Activité 1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015E418-CE1E-BD06-9772-93777659967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952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F1103E8-F8BB-BA34-32F0-91E45212B9FB}"/>
              </a:ext>
            </a:extLst>
          </p:cNvPr>
          <p:cNvSpPr txBox="1"/>
          <p:nvPr userDrawn="1"/>
        </p:nvSpPr>
        <p:spPr>
          <a:xfrm>
            <a:off x="5280951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1" i="0" u="none" strike="noStrike" cap="none" spc="0" normalizeH="0" baseline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</a:defRPr>
            </a:lvl1pPr>
          </a:lstStyle>
          <a:p>
            <a:pPr lvl="0"/>
            <a:r>
              <a:rPr lang="fr-MA" noProof="0" dirty="0"/>
              <a:t>Activité 2</a:t>
            </a:r>
          </a:p>
        </p:txBody>
      </p:sp>
    </p:spTree>
    <p:extLst>
      <p:ext uri="{BB962C8B-B14F-4D97-AF65-F5344CB8AC3E}">
        <p14:creationId xmlns:p14="http://schemas.microsoft.com/office/powerpoint/2010/main" val="815898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827" r:id="rId2"/>
    <p:sldLayoutId id="2147483832" r:id="rId3"/>
    <p:sldLayoutId id="2147483833" r:id="rId4"/>
    <p:sldLayoutId id="2147483834" r:id="rId5"/>
    <p:sldLayoutId id="2147483835" r:id="rId6"/>
    <p:sldLayoutId id="2147483836" r:id="rId7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068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7071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72273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  <p:sldLayoutId id="2147483872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036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81" r:id="rId7"/>
    <p:sldLayoutId id="2147483753" r:id="rId8"/>
    <p:sldLayoutId id="2147483782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710B104-D619-7057-0BD4-C359B53F092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12863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3047919-77D6-B122-AB64-C8589FBCCE84}"/>
              </a:ext>
            </a:extLst>
          </p:cNvPr>
          <p:cNvSpPr txBox="1"/>
          <p:nvPr userDrawn="1"/>
        </p:nvSpPr>
        <p:spPr>
          <a:xfrm>
            <a:off x="3100863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 1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1EBB01-E104-1EC2-D8AC-885F9080B72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75263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6B62E65-0C4D-AFDC-3705-E1D7BEB779CA}"/>
              </a:ext>
            </a:extLst>
          </p:cNvPr>
          <p:cNvSpPr txBox="1"/>
          <p:nvPr userDrawn="1"/>
        </p:nvSpPr>
        <p:spPr>
          <a:xfrm>
            <a:off x="5473707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 2</a:t>
            </a:r>
          </a:p>
        </p:txBody>
      </p:sp>
    </p:spTree>
    <p:extLst>
      <p:ext uri="{BB962C8B-B14F-4D97-AF65-F5344CB8AC3E}">
        <p14:creationId xmlns:p14="http://schemas.microsoft.com/office/powerpoint/2010/main" val="196182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02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84" r:id="rId1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FF78058-0E72-5849-9D36-A9B272F73A5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907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9EA29A3-0D9D-292C-3F41-8A2F8CBFA1A4}"/>
              </a:ext>
            </a:extLst>
          </p:cNvPr>
          <p:cNvSpPr txBox="1"/>
          <p:nvPr userDrawn="1"/>
        </p:nvSpPr>
        <p:spPr>
          <a:xfrm>
            <a:off x="271707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DD6D9EB-2A05-8B24-25EF-3CE5176D6E4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952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EDB7032-2BAF-B5E6-47FD-53CEB5B1CAA8}"/>
              </a:ext>
            </a:extLst>
          </p:cNvPr>
          <p:cNvSpPr txBox="1"/>
          <p:nvPr userDrawn="1"/>
        </p:nvSpPr>
        <p:spPr>
          <a:xfrm>
            <a:off x="529139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offerte</a:t>
            </a:r>
          </a:p>
        </p:txBody>
      </p:sp>
    </p:spTree>
    <p:extLst>
      <p:ext uri="{BB962C8B-B14F-4D97-AF65-F5344CB8AC3E}">
        <p14:creationId xmlns:p14="http://schemas.microsoft.com/office/powerpoint/2010/main" val="1653220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DEF7DF3-E213-111D-C3FD-A2E9C94F85E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BC67EEA-2455-E7A1-105F-C69486AC6D46}"/>
              </a:ext>
            </a:extLst>
          </p:cNvPr>
          <p:cNvSpPr txBox="1"/>
          <p:nvPr userDrawn="1"/>
        </p:nvSpPr>
        <p:spPr>
          <a:xfrm>
            <a:off x="1520040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8CE18EC-D9F5-EDC7-0118-1018231BDE39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Travail sur livret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CAA2B2E-11CB-3C0E-66EF-839B1B82D91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E5B9375-7DDC-2D7F-CE56-DE28B992549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E0ED43A-C7DF-65BD-CCBD-5DE25129238E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3588268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41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38" r:id="rId2"/>
    <p:sldLayoutId id="2147483701" r:id="rId3"/>
    <p:sldLayoutId id="2147483700" r:id="rId4"/>
    <p:sldLayoutId id="2147483739" r:id="rId5"/>
    <p:sldLayoutId id="2147483699" r:id="rId6"/>
    <p:sldLayoutId id="2147483705" r:id="rId7"/>
    <p:sldLayoutId id="2147483706" r:id="rId8"/>
    <p:sldLayoutId id="2147483704" r:id="rId9"/>
    <p:sldLayoutId id="2147483741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6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4.xml"/><Relationship Id="rId4" Type="http://schemas.openxmlformats.org/officeDocument/2006/relationships/image" Target="../media/image3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0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9.xml"/><Relationship Id="rId4" Type="http://schemas.openxmlformats.org/officeDocument/2006/relationships/image" Target="../media/image4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9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9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8.xml"/><Relationship Id="rId4" Type="http://schemas.openxmlformats.org/officeDocument/2006/relationships/image" Target="../media/image4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9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9.xml"/><Relationship Id="rId4" Type="http://schemas.openxmlformats.org/officeDocument/2006/relationships/image" Target="../media/image2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9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0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7.png"/><Relationship Id="rId5" Type="http://schemas.openxmlformats.org/officeDocument/2006/relationships/image" Target="../media/image46.png"/><Relationship Id="rId4" Type="http://schemas.openxmlformats.org/officeDocument/2006/relationships/image" Target="../media/image34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2.xml"/><Relationship Id="rId5" Type="http://schemas.openxmlformats.org/officeDocument/2006/relationships/image" Target="../media/image33.png"/><Relationship Id="rId4" Type="http://schemas.microsoft.com/office/2007/relationships/hdphoto" Target="../media/hdphoto5.wdp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3.xml"/><Relationship Id="rId4" Type="http://schemas.openxmlformats.org/officeDocument/2006/relationships/image" Target="../media/image47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slideLayout" Target="../slideLayouts/slideLayout134.xml"/><Relationship Id="rId1" Type="http://schemas.openxmlformats.org/officeDocument/2006/relationships/tags" Target="../tags/tag6.xml"/><Relationship Id="rId6" Type="http://schemas.openxmlformats.org/officeDocument/2006/relationships/image" Target="../media/image51.jpg"/><Relationship Id="rId5" Type="http://schemas.openxmlformats.org/officeDocument/2006/relationships/image" Target="../media/image50.jpg"/><Relationship Id="rId4" Type="http://schemas.openxmlformats.org/officeDocument/2006/relationships/image" Target="../media/image49.png"/><Relationship Id="rId9" Type="http://schemas.openxmlformats.org/officeDocument/2006/relationships/image" Target="../media/image54.jp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g"/><Relationship Id="rId3" Type="http://schemas.openxmlformats.org/officeDocument/2006/relationships/image" Target="../media/image48.png"/><Relationship Id="rId7" Type="http://schemas.openxmlformats.org/officeDocument/2006/relationships/image" Target="../media/image57.jpg"/><Relationship Id="rId2" Type="http://schemas.openxmlformats.org/officeDocument/2006/relationships/slideLayout" Target="../slideLayouts/slideLayout134.xml"/><Relationship Id="rId1" Type="http://schemas.openxmlformats.org/officeDocument/2006/relationships/tags" Target="../tags/tag8.xml"/><Relationship Id="rId6" Type="http://schemas.openxmlformats.org/officeDocument/2006/relationships/image" Target="../media/image56.jpg"/><Relationship Id="rId5" Type="http://schemas.openxmlformats.org/officeDocument/2006/relationships/image" Target="../media/image55.jpg"/><Relationship Id="rId4" Type="http://schemas.openxmlformats.org/officeDocument/2006/relationships/image" Target="../media/image49.png"/><Relationship Id="rId9" Type="http://schemas.openxmlformats.org/officeDocument/2006/relationships/image" Target="../media/image59.jp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g"/><Relationship Id="rId3" Type="http://schemas.openxmlformats.org/officeDocument/2006/relationships/image" Target="../media/image48.png"/><Relationship Id="rId7" Type="http://schemas.openxmlformats.org/officeDocument/2006/relationships/image" Target="../media/image62.jpg"/><Relationship Id="rId2" Type="http://schemas.openxmlformats.org/officeDocument/2006/relationships/slideLayout" Target="../slideLayouts/slideLayout134.xml"/><Relationship Id="rId1" Type="http://schemas.openxmlformats.org/officeDocument/2006/relationships/tags" Target="../tags/tag10.xml"/><Relationship Id="rId6" Type="http://schemas.openxmlformats.org/officeDocument/2006/relationships/image" Target="../media/image61.jpg"/><Relationship Id="rId5" Type="http://schemas.openxmlformats.org/officeDocument/2006/relationships/image" Target="../media/image60.jpg"/><Relationship Id="rId4" Type="http://schemas.openxmlformats.org/officeDocument/2006/relationships/image" Target="../media/image49.png"/><Relationship Id="rId9" Type="http://schemas.openxmlformats.org/officeDocument/2006/relationships/image" Target="../media/image6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134.xml"/><Relationship Id="rId1" Type="http://schemas.openxmlformats.org/officeDocument/2006/relationships/tags" Target="../tags/tag12.xml"/><Relationship Id="rId4" Type="http://schemas.openxmlformats.org/officeDocument/2006/relationships/image" Target="../media/image49.pn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3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7.jpg"/><Relationship Id="rId2" Type="http://schemas.openxmlformats.org/officeDocument/2006/relationships/slideLayout" Target="../slideLayouts/slideLayout134.xml"/><Relationship Id="rId1" Type="http://schemas.openxmlformats.org/officeDocument/2006/relationships/tags" Target="../tags/tag14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66.pn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5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slideLayout" Target="../slideLayouts/slideLayout134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9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134.xml"/><Relationship Id="rId1" Type="http://schemas.openxmlformats.org/officeDocument/2006/relationships/tags" Target="../tags/tag20.xml"/><Relationship Id="rId4" Type="http://schemas.openxmlformats.org/officeDocument/2006/relationships/image" Target="../media/image49.pn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microsoft.com/office/2007/relationships/media" Target="../media/media2.mp4"/><Relationship Id="rId7" Type="http://schemas.openxmlformats.org/officeDocument/2006/relationships/image" Target="../media/image3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8.png"/><Relationship Id="rId5" Type="http://schemas.openxmlformats.org/officeDocument/2006/relationships/slideLayout" Target="../slideLayouts/slideLayout135.xml"/><Relationship Id="rId4" Type="http://schemas.openxmlformats.org/officeDocument/2006/relationships/video" Target="../media/media2.mp4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microsoft.com/office/2007/relationships/media" Target="../media/media2.mp4"/><Relationship Id="rId7" Type="http://schemas.openxmlformats.org/officeDocument/2006/relationships/image" Target="../media/image3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4.png"/><Relationship Id="rId5" Type="http://schemas.openxmlformats.org/officeDocument/2006/relationships/slideLayout" Target="../slideLayouts/slideLayout13.xml"/><Relationship Id="rId4" Type="http://schemas.openxmlformats.org/officeDocument/2006/relationships/video" Target="../media/media2.mp4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B95DABE-5589-4DFF-835E-3F8F0D8B9D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260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C3D8-DDA1-85D6-7E96-EC15E4642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12D5B1-C67F-1EC3-777E-39E850291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montrer la lettre – d - ?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5DFEF62-F163-95EC-CC24-76AB31C7D2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7877DF6-D8C3-4825-926D-AA663E6142FA}"/>
              </a:ext>
            </a:extLst>
          </p:cNvPr>
          <p:cNvSpPr/>
          <p:nvPr/>
        </p:nvSpPr>
        <p:spPr>
          <a:xfrm>
            <a:off x="490193" y="2951947"/>
            <a:ext cx="818246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400" b="1" dirty="0">
                <a:solidFill>
                  <a:srgbClr val="424D7B"/>
                </a:solidFill>
                <a:latin typeface="Dosis SemiBold" panose="020B0604020202020204" charset="0"/>
              </a:rPr>
              <a:t>e   ch    </a:t>
            </a:r>
            <a:r>
              <a:rPr lang="pt-BR" sz="4400" dirty="0">
                <a:solidFill>
                  <a:srgbClr val="424D7B"/>
                </a:solidFill>
                <a:latin typeface="Berlin Sans FB" panose="020E0602020502020306" pitchFamily="34" charset="0"/>
                <a:cs typeface="Aharoni" panose="02010803020104030203" pitchFamily="2" charset="-79"/>
              </a:rPr>
              <a:t>n</a:t>
            </a:r>
            <a:r>
              <a:rPr lang="pt-BR" sz="4400" b="1" dirty="0">
                <a:solidFill>
                  <a:srgbClr val="424D7B"/>
                </a:solidFill>
                <a:latin typeface="Dosis SemiBold" panose="020B0604020202020204" charset="0"/>
              </a:rPr>
              <a:t>    D    i    T   O   d   R   a</a:t>
            </a:r>
            <a:r>
              <a:rPr lang="fr-FR" sz="4400" dirty="0">
                <a:solidFill>
                  <a:srgbClr val="424D7B"/>
                </a:solidFill>
                <a:latin typeface="Dosis SemiBold" panose="020B0604020202020204" charset="0"/>
              </a:rPr>
              <a:t>   ou   b</a:t>
            </a:r>
            <a:endParaRPr lang="pt-BR" sz="4400" dirty="0">
              <a:latin typeface="Dosis SemiBol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032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C3D8-DDA1-85D6-7E96-EC15E4642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12D5B1-C67F-1EC3-777E-39E850291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montrer la lettre - ou - ?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5DFEF62-F163-95EC-CC24-76AB31C7D2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25473A8-68E4-4F8E-8434-BAD77795E5C8}"/>
              </a:ext>
            </a:extLst>
          </p:cNvPr>
          <p:cNvSpPr/>
          <p:nvPr/>
        </p:nvSpPr>
        <p:spPr>
          <a:xfrm>
            <a:off x="352697" y="2951947"/>
            <a:ext cx="831996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400" b="1" dirty="0">
                <a:solidFill>
                  <a:srgbClr val="424D7B"/>
                </a:solidFill>
                <a:latin typeface="Dosis SemiBold" panose="020B0604020202020204" charset="0"/>
              </a:rPr>
              <a:t>ou</a:t>
            </a:r>
            <a:r>
              <a:rPr lang="pt-BR" sz="4400" b="1" dirty="0">
                <a:solidFill>
                  <a:srgbClr val="424D7B"/>
                </a:solidFill>
                <a:latin typeface="Dosis" panose="020B0604020202020204" charset="0"/>
              </a:rPr>
              <a:t> </a:t>
            </a:r>
            <a:r>
              <a:rPr lang="pt-BR" sz="4400" b="1" dirty="0">
                <a:solidFill>
                  <a:srgbClr val="424D7B"/>
                </a:solidFill>
                <a:latin typeface="Dosis SemiBold" panose="020B0604020202020204" charset="0"/>
              </a:rPr>
              <a:t>  n    d   </a:t>
            </a:r>
            <a:r>
              <a:rPr lang="pt-BR" sz="4400" dirty="0">
                <a:solidFill>
                  <a:srgbClr val="424D7B"/>
                </a:solidFill>
                <a:latin typeface="Berlin Sans FB" panose="020E0602020502020306" pitchFamily="34" charset="0"/>
                <a:cs typeface="Aharoni" panose="02010803020104030203" pitchFamily="2" charset="-79"/>
              </a:rPr>
              <a:t>a</a:t>
            </a:r>
            <a:r>
              <a:rPr lang="pt-BR" sz="4400" b="1" dirty="0">
                <a:solidFill>
                  <a:srgbClr val="424D7B"/>
                </a:solidFill>
                <a:latin typeface="Dosis SemiBold" panose="020B0604020202020204" charset="0"/>
              </a:rPr>
              <a:t>    p    Ou   N    D   l   a</a:t>
            </a:r>
            <a:r>
              <a:rPr lang="fr-FR" sz="4400" dirty="0">
                <a:solidFill>
                  <a:srgbClr val="424D7B"/>
                </a:solidFill>
                <a:latin typeface="Dosis SemiBold" panose="020B0604020202020204" charset="0"/>
              </a:rPr>
              <a:t>   b   T</a:t>
            </a:r>
            <a:endParaRPr lang="pt-BR" sz="4400" dirty="0">
              <a:latin typeface="Dosis SemiBol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239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C3D8-DDA1-85D6-7E96-EC15E4642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12D5B1-C67F-1EC3-777E-39E850291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montrer la lettre -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ch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- ?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5DFEF62-F163-95EC-CC24-76AB31C7D2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7B64CC5-0EC8-46BC-945D-15B1BC9F5A3D}"/>
              </a:ext>
            </a:extLst>
          </p:cNvPr>
          <p:cNvSpPr/>
          <p:nvPr/>
        </p:nvSpPr>
        <p:spPr>
          <a:xfrm>
            <a:off x="490193" y="2951947"/>
            <a:ext cx="818246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400" dirty="0">
                <a:solidFill>
                  <a:srgbClr val="424D7B"/>
                </a:solidFill>
                <a:latin typeface="Consolas" panose="020B0609020204030204" pitchFamily="49" charset="0"/>
              </a:rPr>
              <a:t>Ch</a:t>
            </a:r>
            <a:r>
              <a:rPr lang="pt-BR" sz="4400" b="1" dirty="0">
                <a:solidFill>
                  <a:srgbClr val="424D7B"/>
                </a:solidFill>
                <a:latin typeface="Dosis" panose="020B0604020202020204" charset="0"/>
              </a:rPr>
              <a:t> </a:t>
            </a:r>
            <a:r>
              <a:rPr lang="pt-BR" sz="4400" b="1" dirty="0">
                <a:solidFill>
                  <a:srgbClr val="424D7B"/>
                </a:solidFill>
                <a:latin typeface="Dosis SemiBold" panose="020B0604020202020204" charset="0"/>
              </a:rPr>
              <a:t>  n    L   d    Ou    i    ch   b    R   N   a</a:t>
            </a:r>
            <a:r>
              <a:rPr lang="fr-FR" sz="4400" dirty="0">
                <a:solidFill>
                  <a:srgbClr val="424D7B"/>
                </a:solidFill>
                <a:latin typeface="Dosis SemiBold" panose="020B0604020202020204" charset="0"/>
              </a:rPr>
              <a:t>   </a:t>
            </a:r>
            <a:endParaRPr lang="pt-BR" sz="4400" dirty="0">
              <a:latin typeface="Dosis SemiBol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56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0323B-0FC0-39C3-0849-47E8B22F2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F7350E-918A-08FA-B97D-5470D98FC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Est-ce qu’il y a la lettre n dans ce mot ? Qui veut passer au tableau pour la montrer ?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EE44B4-34EB-F65A-27F1-180928D0BD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29E5E6D-2B30-FB29-54F1-C2EC465B2916}"/>
              </a:ext>
            </a:extLst>
          </p:cNvPr>
          <p:cNvSpPr txBox="1"/>
          <p:nvPr/>
        </p:nvSpPr>
        <p:spPr>
          <a:xfrm>
            <a:off x="1050766" y="2613392"/>
            <a:ext cx="704246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0000" dirty="0">
                <a:ln w="0"/>
                <a:solidFill>
                  <a:srgbClr val="565F88"/>
                </a:solidFill>
                <a:latin typeface="Dosis SemiBold" panose="020B0604020202020204" charset="0"/>
                <a:cs typeface="Aharoni" panose="02010803020104030203" pitchFamily="2" charset="-79"/>
              </a:rPr>
              <a:t>Nature</a:t>
            </a:r>
            <a:r>
              <a:rPr lang="pt-BR" sz="9600" dirty="0">
                <a:ln w="0"/>
                <a:solidFill>
                  <a:srgbClr val="565F88"/>
                </a:solidFill>
                <a:latin typeface="Dosis SemiBold" pitchFamily="2" charset="0"/>
                <a:cs typeface="Aharoni" panose="02010803020104030203" pitchFamily="2" charset="-79"/>
              </a:rPr>
              <a:t> </a:t>
            </a:r>
            <a:r>
              <a:rPr kumimoji="0" lang="pt-BR" sz="9600" b="0" i="0" u="none" strike="noStrike" kern="1200" cap="none" spc="0" normalizeH="0" baseline="0" noProof="0" dirty="0">
                <a:ln w="0"/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cs typeface="Aharoni" panose="02010803020104030203" pitchFamily="2" charset="-79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4027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929B60-82BD-8028-C881-E8937400C1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4ABDBF-9EA0-28C8-C760-EDAFB2096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Est-ce qu’il y a la lettre n dans ce mot ? </a:t>
            </a:r>
            <a:endParaRPr lang="fr-MA" dirty="0">
              <a:latin typeface="Dosis Medium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B0D0D0D-D3B4-0F86-1E9B-D2ED6549386A}"/>
              </a:ext>
            </a:extLst>
          </p:cNvPr>
          <p:cNvSpPr txBox="1"/>
          <p:nvPr/>
        </p:nvSpPr>
        <p:spPr>
          <a:xfrm>
            <a:off x="1296299" y="2613392"/>
            <a:ext cx="655140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0" b="0" i="0" u="none" strike="noStrike" kern="1200" cap="none" spc="0" normalizeH="0" baseline="0" noProof="0" dirty="0">
                <a:ln w="0"/>
                <a:solidFill>
                  <a:srgbClr val="565F88"/>
                </a:solidFill>
                <a:effectLst/>
                <a:uLnTx/>
                <a:uFillTx/>
                <a:latin typeface="Dosis SemiBold" panose="020B0604020202020204" charset="0"/>
                <a:cs typeface="Aharoni" panose="02010803020104030203" pitchFamily="2" charset="-79"/>
              </a:rPr>
              <a:t>Ordinateur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72ED213-A8E0-F274-AA10-2DF10B887E3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9178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929B60-82BD-8028-C881-E8937400C1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4ABDBF-9EA0-28C8-C760-EDAFB2096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Est-ce qu’il y a la lettre n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dans ce mot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? Qui veut passer au tableau pour la montrer ?</a:t>
            </a:r>
            <a:endParaRPr lang="fr-MA" dirty="0">
              <a:latin typeface="Dosis Medium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B0D0D0D-D3B4-0F86-1E9B-D2ED6549386A}"/>
              </a:ext>
            </a:extLst>
          </p:cNvPr>
          <p:cNvSpPr txBox="1"/>
          <p:nvPr/>
        </p:nvSpPr>
        <p:spPr>
          <a:xfrm>
            <a:off x="1296299" y="2613392"/>
            <a:ext cx="655140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0000" dirty="0">
                <a:ln w="0"/>
                <a:solidFill>
                  <a:srgbClr val="565F88"/>
                </a:solidFill>
                <a:latin typeface="Dosis SemiBold" panose="020B0604020202020204" charset="0"/>
                <a:cs typeface="Aharoni" panose="02010803020104030203" pitchFamily="2" charset="-79"/>
              </a:rPr>
              <a:t>cheminée</a:t>
            </a:r>
            <a:r>
              <a:rPr kumimoji="0" lang="pt-BR" sz="10000" b="0" i="0" u="none" strike="noStrike" kern="1200" cap="none" spc="0" normalizeH="0" baseline="0" noProof="0" dirty="0">
                <a:ln w="0"/>
                <a:solidFill>
                  <a:srgbClr val="44546A"/>
                </a:solidFill>
                <a:effectLst/>
                <a:uLnTx/>
                <a:uFillTx/>
                <a:latin typeface="Dosis Medium" pitchFamily="2" charset="0"/>
                <a:ea typeface="+mn-ea"/>
                <a:cs typeface="Aharoni" panose="02010803020104030203" pitchFamily="2" charset="-79"/>
              </a:rPr>
              <a:t>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72ED213-A8E0-F274-AA10-2DF10B887E3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493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6769C-59EA-94BA-337A-8D08CA205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6C853D-6007-E73E-9655-56EAD388B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Est-ce qu’il y a la lettre d dans ce mot ? Qui veut passer au tableau pour la montrer ?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2D667CA-9558-25E8-5ACC-B74A11259A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400C60B-C2D2-7138-EBE1-1F3D29B35A97}"/>
              </a:ext>
            </a:extLst>
          </p:cNvPr>
          <p:cNvSpPr txBox="1"/>
          <p:nvPr/>
        </p:nvSpPr>
        <p:spPr>
          <a:xfrm>
            <a:off x="347583" y="2613392"/>
            <a:ext cx="844883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0" b="0" i="0" u="none" strike="noStrike" kern="1200" cap="none" spc="0" normalizeH="0" baseline="0" noProof="0" dirty="0">
                <a:ln w="0"/>
                <a:solidFill>
                  <a:srgbClr val="565F88"/>
                </a:solidFill>
                <a:effectLst/>
                <a:uLnTx/>
                <a:uFillTx/>
                <a:latin typeface="Dosis SemiBold" panose="020B0604020202020204" charset="0"/>
                <a:cs typeface="Aharoni" panose="02010803020104030203" pitchFamily="2" charset="-79"/>
              </a:rPr>
              <a:t>Dune</a:t>
            </a:r>
            <a:r>
              <a:rPr kumimoji="0" lang="pt-BR" sz="9600" b="0" i="0" u="none" strike="noStrike" kern="1200" cap="none" spc="0" normalizeH="0" baseline="0" noProof="0" dirty="0">
                <a:ln w="0"/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cs typeface="Aharoni" panose="02010803020104030203" pitchFamily="2" charset="-79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39965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C2DD4-11A1-A720-9C3F-D2D218744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B95B31-226F-C280-B8B7-019D903E7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Est-ce qu’il y a la lettre d dans ce mot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 Qui veut passer au tableau pour la montrer ? </a:t>
            </a:r>
            <a:endParaRPr lang="fr-MA" dirty="0">
              <a:latin typeface="Dosis Medium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AD1B216-C997-FE3B-269F-434EDACB446F}"/>
              </a:ext>
            </a:extLst>
          </p:cNvPr>
          <p:cNvSpPr txBox="1"/>
          <p:nvPr/>
        </p:nvSpPr>
        <p:spPr>
          <a:xfrm>
            <a:off x="1258874" y="2613392"/>
            <a:ext cx="662625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pt-BR" sz="10000" dirty="0">
                <a:ln w="0"/>
                <a:solidFill>
                  <a:srgbClr val="565F88"/>
                </a:solidFill>
                <a:latin typeface="Dosis SemiBold" panose="020B0604020202020204" charset="0"/>
                <a:cs typeface="Aharoni" panose="02010803020104030203" pitchFamily="2" charset="-79"/>
              </a:rPr>
              <a:t>domino </a:t>
            </a:r>
            <a:r>
              <a:rPr lang="pt-BR" sz="10000" dirty="0">
                <a:ln w="0"/>
                <a:solidFill>
                  <a:srgbClr val="44546A"/>
                </a:solidFill>
                <a:latin typeface="Dosis Medium" pitchFamily="2" charset="0"/>
                <a:cs typeface="Aharoni" panose="02010803020104030203" pitchFamily="2" charset="-79"/>
              </a:rPr>
              <a:t> </a:t>
            </a:r>
            <a:endParaRPr kumimoji="0" lang="pt-BR" sz="10000" b="0" i="0" u="none" strike="noStrike" kern="1200" cap="none" spc="0" normalizeH="0" baseline="0" noProof="0" dirty="0">
              <a:ln w="0"/>
              <a:solidFill>
                <a:srgbClr val="44546A"/>
              </a:solidFill>
              <a:effectLst/>
              <a:uLnTx/>
              <a:uFillTx/>
              <a:latin typeface="Dosis Medium" pitchFamily="2" charset="0"/>
              <a:ea typeface="+mn-ea"/>
              <a:cs typeface="Aharoni" panose="02010803020104030203" pitchFamily="2" charset="-79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F6793C8-082A-5447-DA53-6315505ADBD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833885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5300A7-4810-F9CE-35BD-346EF19AB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B3C932-C713-EF30-8C43-B8C05DB03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Est-ce qu’il y a la lettre d dans ce mot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 Qui veut passer au tableau pour la montrer ? </a:t>
            </a:r>
            <a:endParaRPr lang="fr-MA" dirty="0">
              <a:latin typeface="Dosis Medium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7E01738-67E6-F6F2-73F2-B429D6F1964F}"/>
              </a:ext>
            </a:extLst>
          </p:cNvPr>
          <p:cNvSpPr txBox="1"/>
          <p:nvPr/>
        </p:nvSpPr>
        <p:spPr>
          <a:xfrm>
            <a:off x="1936736" y="2776572"/>
            <a:ext cx="527052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0000" dirty="0">
                <a:ln w="0"/>
                <a:solidFill>
                  <a:srgbClr val="565F88"/>
                </a:solidFill>
                <a:latin typeface="Dosis SemiBold" panose="020B0604020202020204" charset="0"/>
                <a:cs typeface="Aharoni" panose="02010803020104030203" pitchFamily="2" charset="-79"/>
              </a:rPr>
              <a:t>ardoise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4550BBD-2888-E74F-845E-EB962A98BC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3987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0323B-0FC0-39C3-0849-47E8B22F2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F7350E-918A-08FA-B97D-5470D98FC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Est-ce qu’il y a le graphème ou dans ce mot ? Qui veut passer au tableau pour la montrer ?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EE44B4-34EB-F65A-27F1-180928D0BD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29E5E6D-2B30-FB29-54F1-C2EC465B2916}"/>
              </a:ext>
            </a:extLst>
          </p:cNvPr>
          <p:cNvSpPr txBox="1"/>
          <p:nvPr/>
        </p:nvSpPr>
        <p:spPr>
          <a:xfrm>
            <a:off x="1050766" y="2613392"/>
            <a:ext cx="704246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0000" dirty="0">
                <a:ln w="0"/>
                <a:solidFill>
                  <a:srgbClr val="565F88"/>
                </a:solidFill>
                <a:latin typeface="Dosis SemiBold" panose="020B0604020202020204" charset="0"/>
                <a:cs typeface="Aharoni" panose="02010803020104030203" pitchFamily="2" charset="-79"/>
              </a:rPr>
              <a:t>poupée</a:t>
            </a:r>
            <a:r>
              <a:rPr kumimoji="0" lang="pt-BR" sz="9600" b="0" i="0" u="none" strike="noStrike" kern="1200" cap="none" spc="0" normalizeH="0" baseline="0" noProof="0" dirty="0">
                <a:ln w="0"/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cs typeface="Aharoni" panose="02010803020104030203" pitchFamily="2" charset="-79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61816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1546392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0323B-0FC0-39C3-0849-47E8B22F2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F7350E-918A-08FA-B97D-5470D98FC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Est-ce qu’il y a le graphème ou dans ce mot ? Qui veut passer au tableau pour la montrer ?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EE44B4-34EB-F65A-27F1-180928D0BD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29E5E6D-2B30-FB29-54F1-C2EC465B2916}"/>
              </a:ext>
            </a:extLst>
          </p:cNvPr>
          <p:cNvSpPr txBox="1"/>
          <p:nvPr/>
        </p:nvSpPr>
        <p:spPr>
          <a:xfrm>
            <a:off x="1050766" y="2613392"/>
            <a:ext cx="704246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0000" dirty="0">
                <a:ln w="0"/>
                <a:solidFill>
                  <a:srgbClr val="565F88"/>
                </a:solidFill>
                <a:latin typeface="Dosis SemiBold" panose="020B0604020202020204" charset="0"/>
                <a:cs typeface="Aharoni" panose="02010803020104030203" pitchFamily="2" charset="-79"/>
              </a:rPr>
              <a:t>Ouvrir</a:t>
            </a:r>
            <a:r>
              <a:rPr lang="pt-BR" sz="9600" dirty="0">
                <a:ln w="0"/>
                <a:solidFill>
                  <a:srgbClr val="565F88"/>
                </a:solidFill>
                <a:latin typeface="Dosis SemiBold" pitchFamily="2" charset="0"/>
                <a:cs typeface="Aharoni" panose="02010803020104030203" pitchFamily="2" charset="-79"/>
              </a:rPr>
              <a:t> </a:t>
            </a:r>
            <a:r>
              <a:rPr kumimoji="0" lang="pt-BR" sz="9600" b="0" i="0" u="none" strike="noStrike" kern="1200" cap="none" spc="0" normalizeH="0" baseline="0" noProof="0" dirty="0">
                <a:ln w="0"/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cs typeface="Aharoni" panose="02010803020104030203" pitchFamily="2" charset="-79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37150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C3D8-DDA1-85D6-7E96-EC15E4642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12D5B1-C67F-1EC3-777E-39E850291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541" y="756000"/>
            <a:ext cx="702833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Est-ce qu’il y a le graphème ou dans ce mot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 Qui veut passer au tableau pour la montrer ?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5DFEF62-F163-95EC-CC24-76AB31C7D2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4195AA6-A43D-44B3-9DF9-EEE9D60CBC02}"/>
              </a:ext>
            </a:extLst>
          </p:cNvPr>
          <p:cNvSpPr txBox="1"/>
          <p:nvPr/>
        </p:nvSpPr>
        <p:spPr>
          <a:xfrm>
            <a:off x="560970" y="2705725"/>
            <a:ext cx="80220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b="1" dirty="0">
                <a:ln w="0"/>
                <a:solidFill>
                  <a:srgbClr val="565F88"/>
                </a:solidFill>
                <a:latin typeface="Dosis SemiBold" panose="020B0604020202020204" charset="0"/>
                <a:cs typeface="Aharoni" panose="02010803020104030203" pitchFamily="2" charset="-79"/>
              </a:rPr>
              <a:t>doudoune</a:t>
            </a:r>
            <a:endParaRPr lang="fr-FR" sz="8800" b="1" dirty="0">
              <a:solidFill>
                <a:srgbClr val="424D7B"/>
              </a:solidFill>
              <a:latin typeface="Dosis SemiBol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7436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0323B-0FC0-39C3-0849-47E8B22F2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F7350E-918A-08FA-B97D-5470D98FC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Est-ce qu’il y a le graphème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ch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dans ce mot ? Qui veut passer au tableau pour la montrer ?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EE44B4-34EB-F65A-27F1-180928D0BD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29E5E6D-2B30-FB29-54F1-C2EC465B2916}"/>
              </a:ext>
            </a:extLst>
          </p:cNvPr>
          <p:cNvSpPr txBox="1"/>
          <p:nvPr/>
        </p:nvSpPr>
        <p:spPr>
          <a:xfrm>
            <a:off x="1050766" y="2613392"/>
            <a:ext cx="704246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0000" dirty="0">
                <a:ln w="0"/>
                <a:solidFill>
                  <a:srgbClr val="565F88"/>
                </a:solidFill>
                <a:latin typeface="Dosis SemiBold" panose="020B0604020202020204" charset="0"/>
                <a:cs typeface="Aharoni" panose="02010803020104030203" pitchFamily="2" charset="-79"/>
              </a:rPr>
              <a:t>Chou</a:t>
            </a:r>
            <a:r>
              <a:rPr kumimoji="0" lang="pt-BR" sz="9600" b="0" i="0" u="none" strike="noStrike" kern="1200" cap="none" spc="0" normalizeH="0" baseline="0" noProof="0" dirty="0">
                <a:ln w="0"/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cs typeface="Aharoni" panose="02010803020104030203" pitchFamily="2" charset="-79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0354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0323B-0FC0-39C3-0849-47E8B22F2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F7350E-918A-08FA-B97D-5470D98FC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Est-ce qu’il y a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 graphème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ch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dans ce mot ? Qui veut passer au tableau pour la montrer ?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EE44B4-34EB-F65A-27F1-180928D0BD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29E5E6D-2B30-FB29-54F1-C2EC465B2916}"/>
              </a:ext>
            </a:extLst>
          </p:cNvPr>
          <p:cNvSpPr txBox="1"/>
          <p:nvPr/>
        </p:nvSpPr>
        <p:spPr>
          <a:xfrm>
            <a:off x="1050766" y="2613392"/>
            <a:ext cx="704246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0000" dirty="0">
                <a:ln w="0"/>
                <a:solidFill>
                  <a:srgbClr val="565F88"/>
                </a:solidFill>
                <a:latin typeface="Dosis SemiBold" panose="020B0604020202020204" charset="0"/>
                <a:cs typeface="Aharoni" panose="02010803020104030203" pitchFamily="2" charset="-79"/>
              </a:rPr>
              <a:t>bouche</a:t>
            </a:r>
            <a:r>
              <a:rPr lang="pt-BR" sz="9600" dirty="0">
                <a:ln w="0"/>
                <a:solidFill>
                  <a:srgbClr val="565F88"/>
                </a:solidFill>
                <a:latin typeface="Dosis SemiBold" pitchFamily="2" charset="0"/>
                <a:cs typeface="Aharoni" panose="02010803020104030203" pitchFamily="2" charset="-79"/>
              </a:rPr>
              <a:t> </a:t>
            </a:r>
            <a:r>
              <a:rPr kumimoji="0" lang="pt-BR" sz="9600" b="0" i="0" u="none" strike="noStrike" kern="1200" cap="none" spc="0" normalizeH="0" baseline="0" noProof="0" dirty="0">
                <a:ln w="0"/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cs typeface="Aharoni" panose="02010803020104030203" pitchFamily="2" charset="-79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20913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C3D8-DDA1-85D6-7E96-EC15E4642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12D5B1-C67F-1EC3-777E-39E850291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541" y="756000"/>
            <a:ext cx="702833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Est-ce qu’il y a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 graphème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ch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dans ce mot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 Qui veut passer au tableau pour la montrer ?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5DFEF62-F163-95EC-CC24-76AB31C7D2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4195AA6-A43D-44B3-9DF9-EEE9D60CBC02}"/>
              </a:ext>
            </a:extLst>
          </p:cNvPr>
          <p:cNvSpPr txBox="1"/>
          <p:nvPr/>
        </p:nvSpPr>
        <p:spPr>
          <a:xfrm>
            <a:off x="560970" y="2705725"/>
            <a:ext cx="802205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dirty="0">
                <a:ln w="0"/>
                <a:solidFill>
                  <a:srgbClr val="565F88"/>
                </a:solidFill>
                <a:latin typeface="Dosis SemiBold" panose="020B0604020202020204" charset="0"/>
                <a:cs typeface="Aharoni" panose="02010803020104030203" pitchFamily="2" charset="-79"/>
              </a:rPr>
              <a:t>touché</a:t>
            </a:r>
            <a:endParaRPr lang="fr-FR" sz="8800" b="1" dirty="0">
              <a:solidFill>
                <a:srgbClr val="424D7B"/>
              </a:solidFill>
              <a:latin typeface="Dosis SemiBol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606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0DDC25-8613-5F24-C59E-00790B66C3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EBAD5F95-3B56-26EC-6D50-F1F1C9BF1A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69E42C87-7A53-31C4-5C92-3A8562DF0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passer au tableau pour lire les lettres?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960D5359-5E29-CDC2-45CA-DF697A38F774}"/>
              </a:ext>
            </a:extLst>
          </p:cNvPr>
          <p:cNvGrpSpPr/>
          <p:nvPr/>
        </p:nvGrpSpPr>
        <p:grpSpPr>
          <a:xfrm>
            <a:off x="610978" y="3078002"/>
            <a:ext cx="7940476" cy="727682"/>
            <a:chOff x="565134" y="2842142"/>
            <a:chExt cx="7940476" cy="684892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03DE26D-205C-F178-1C10-7C90E58C5339}"/>
                </a:ext>
              </a:extLst>
            </p:cNvPr>
            <p:cNvSpPr/>
            <p:nvPr/>
          </p:nvSpPr>
          <p:spPr>
            <a:xfrm>
              <a:off x="565134" y="2842142"/>
              <a:ext cx="1008000" cy="677662"/>
            </a:xfrm>
            <a:prstGeom prst="roundRect">
              <a:avLst/>
            </a:prstGeom>
            <a:solidFill>
              <a:srgbClr val="F2F2F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accent1">
                      <a:lumMod val="50000"/>
                    </a:schemeClr>
                  </a:solidFill>
                  <a:latin typeface="Dosis Medium" panose="020B0604020202020204" charset="0"/>
                  <a:cs typeface="Times New Roman" panose="02020603050405020304" pitchFamily="18" charset="0"/>
                </a:rPr>
                <a:t>m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92A63CB-E9F4-A14E-C29A-43BE30475FBE}"/>
                </a:ext>
              </a:extLst>
            </p:cNvPr>
            <p:cNvSpPr/>
            <p:nvPr/>
          </p:nvSpPr>
          <p:spPr>
            <a:xfrm>
              <a:off x="1720547" y="2842144"/>
              <a:ext cx="1008000" cy="677662"/>
            </a:xfrm>
            <a:prstGeom prst="roundRect">
              <a:avLst/>
            </a:prstGeom>
            <a:solidFill>
              <a:srgbClr val="F2F2F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accent1">
                      <a:lumMod val="50000"/>
                    </a:schemeClr>
                  </a:solidFill>
                  <a:latin typeface="Dosis Medium" panose="020B0604020202020204" charset="0"/>
                  <a:cs typeface="Times New Roman" panose="02020603050405020304" pitchFamily="18" charset="0"/>
                </a:rPr>
                <a:t>n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51F69F00-D31D-8BBF-F9EA-317F2E143784}"/>
                </a:ext>
              </a:extLst>
            </p:cNvPr>
            <p:cNvSpPr/>
            <p:nvPr/>
          </p:nvSpPr>
          <p:spPr>
            <a:xfrm>
              <a:off x="2875960" y="2849372"/>
              <a:ext cx="1008000" cy="677662"/>
            </a:xfrm>
            <a:prstGeom prst="roundRect">
              <a:avLst/>
            </a:prstGeom>
            <a:solidFill>
              <a:srgbClr val="F2F2F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accent1">
                      <a:lumMod val="50000"/>
                    </a:schemeClr>
                  </a:solidFill>
                  <a:latin typeface="Dosis Medium" panose="020B0604020202020204" charset="0"/>
                  <a:cs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235C6F8F-3E82-E3BE-C722-F2587AD033BA}"/>
                </a:ext>
              </a:extLst>
            </p:cNvPr>
            <p:cNvSpPr/>
            <p:nvPr/>
          </p:nvSpPr>
          <p:spPr>
            <a:xfrm>
              <a:off x="4031373" y="2848867"/>
              <a:ext cx="1008000" cy="677662"/>
            </a:xfrm>
            <a:prstGeom prst="roundRect">
              <a:avLst/>
            </a:prstGeom>
            <a:solidFill>
              <a:srgbClr val="F2F2F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accent1">
                      <a:lumMod val="50000"/>
                    </a:schemeClr>
                  </a:solidFill>
                  <a:latin typeface="Dosis Medium" panose="020B0604020202020204" charset="0"/>
                  <a:cs typeface="Times New Roman" panose="02020603050405020304" pitchFamily="18" charset="0"/>
                </a:rPr>
                <a:t>d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7EDB784F-CBCA-3A1F-5DCE-B3750AAA6064}"/>
                </a:ext>
              </a:extLst>
            </p:cNvPr>
            <p:cNvSpPr/>
            <p:nvPr/>
          </p:nvSpPr>
          <p:spPr>
            <a:xfrm>
              <a:off x="5186786" y="2842143"/>
              <a:ext cx="1008000" cy="677662"/>
            </a:xfrm>
            <a:prstGeom prst="roundRect">
              <a:avLst/>
            </a:prstGeom>
            <a:solidFill>
              <a:srgbClr val="F2F2F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accent1">
                      <a:lumMod val="50000"/>
                    </a:schemeClr>
                  </a:solidFill>
                  <a:latin typeface="Dosis Medium" panose="020B0604020202020204" charset="0"/>
                  <a:cs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4BD39E0-AE30-0D4C-8675-57BDFE68DC66}"/>
                </a:ext>
              </a:extLst>
            </p:cNvPr>
            <p:cNvSpPr/>
            <p:nvPr/>
          </p:nvSpPr>
          <p:spPr>
            <a:xfrm>
              <a:off x="6342199" y="2848867"/>
              <a:ext cx="1008000" cy="677662"/>
            </a:xfrm>
            <a:prstGeom prst="roundRect">
              <a:avLst/>
            </a:prstGeom>
            <a:solidFill>
              <a:srgbClr val="F2F2F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accent1">
                      <a:lumMod val="50000"/>
                    </a:schemeClr>
                  </a:solidFill>
                  <a:latin typeface="Dosis Medium" panose="020B0604020202020204" charset="0"/>
                  <a:cs typeface="Times New Roman" panose="02020603050405020304" pitchFamily="18" charset="0"/>
                </a:rPr>
                <a:t>r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935F9005-2DC4-F317-E8F7-0D78A0C1F0FE}"/>
                </a:ext>
              </a:extLst>
            </p:cNvPr>
            <p:cNvSpPr/>
            <p:nvPr/>
          </p:nvSpPr>
          <p:spPr>
            <a:xfrm>
              <a:off x="7497610" y="2842144"/>
              <a:ext cx="1008000" cy="677662"/>
            </a:xfrm>
            <a:prstGeom prst="roundRect">
              <a:avLst/>
            </a:prstGeom>
            <a:solidFill>
              <a:srgbClr val="F2F2F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accent1">
                      <a:lumMod val="50000"/>
                    </a:schemeClr>
                  </a:solidFill>
                  <a:latin typeface="Dosis Medium" panose="020B0604020202020204" charset="0"/>
                  <a:cs typeface="Times New Roman" panose="02020603050405020304" pitchFamily="18" charset="0"/>
                </a:rPr>
                <a:t>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45808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AEB6D2-3502-5375-E4FD-979DECD804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C69F167C-33A8-1285-2F2F-E6C5F3D7E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 continue. Qui veut passer au tableau pour lire les lettres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97E5A8B-FEB8-7AC5-C5F8-32F039A4C03B}"/>
              </a:ext>
            </a:extLst>
          </p:cNvPr>
          <p:cNvGrpSpPr/>
          <p:nvPr/>
        </p:nvGrpSpPr>
        <p:grpSpPr>
          <a:xfrm>
            <a:off x="631732" y="3120710"/>
            <a:ext cx="7898968" cy="726728"/>
            <a:chOff x="619753" y="2842141"/>
            <a:chExt cx="7898968" cy="726728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D5AC79A-AC75-EF36-735B-D4701319819B}"/>
                </a:ext>
              </a:extLst>
            </p:cNvPr>
            <p:cNvSpPr/>
            <p:nvPr/>
          </p:nvSpPr>
          <p:spPr>
            <a:xfrm>
              <a:off x="7510721" y="2848869"/>
              <a:ext cx="1008000" cy="720000"/>
            </a:xfrm>
            <a:prstGeom prst="roundRect">
              <a:avLst/>
            </a:prstGeom>
            <a:solidFill>
              <a:srgbClr val="F2F2F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accent1">
                      <a:lumMod val="50000"/>
                    </a:schemeClr>
                  </a:solidFill>
                  <a:latin typeface="Dosis Medium" panose="020B0604020202020204" charset="0"/>
                  <a:cs typeface="Times New Roman" panose="02020603050405020304" pitchFamily="18" charset="0"/>
                </a:rPr>
                <a:t>ou</a:t>
              </a: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A265BBE-D283-3353-5041-ECBB25E71128}"/>
                </a:ext>
              </a:extLst>
            </p:cNvPr>
            <p:cNvSpPr/>
            <p:nvPr/>
          </p:nvSpPr>
          <p:spPr>
            <a:xfrm>
              <a:off x="619753" y="2842141"/>
              <a:ext cx="1008000" cy="720000"/>
            </a:xfrm>
            <a:prstGeom prst="roundRect">
              <a:avLst/>
            </a:prstGeom>
            <a:solidFill>
              <a:srgbClr val="F2F2F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accent1">
                      <a:lumMod val="50000"/>
                    </a:schemeClr>
                  </a:solidFill>
                  <a:latin typeface="Dosis Medium" panose="020B0604020202020204" charset="0"/>
                  <a:cs typeface="Times New Roman" panose="02020603050405020304" pitchFamily="18" charset="0"/>
                </a:rPr>
                <a:t>O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1832415-F1C5-E6D4-FBD3-A492AB3E8817}"/>
                </a:ext>
              </a:extLst>
            </p:cNvPr>
            <p:cNvSpPr/>
            <p:nvPr/>
          </p:nvSpPr>
          <p:spPr>
            <a:xfrm>
              <a:off x="2916743" y="2842141"/>
              <a:ext cx="1008000" cy="720000"/>
            </a:xfrm>
            <a:prstGeom prst="roundRect">
              <a:avLst/>
            </a:prstGeom>
            <a:solidFill>
              <a:srgbClr val="F2F2F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accent1">
                      <a:lumMod val="50000"/>
                    </a:schemeClr>
                  </a:solidFill>
                  <a:latin typeface="Dosis Medium" panose="020B0604020202020204" charset="0"/>
                  <a:cs typeface="Times New Roman" panose="02020603050405020304" pitchFamily="18" charset="0"/>
                </a:rPr>
                <a:t>D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5FA7DA6-F33C-B26E-D811-B217CE95B006}"/>
                </a:ext>
              </a:extLst>
            </p:cNvPr>
            <p:cNvSpPr/>
            <p:nvPr/>
          </p:nvSpPr>
          <p:spPr>
            <a:xfrm>
              <a:off x="5213733" y="2842142"/>
              <a:ext cx="1008000" cy="720000"/>
            </a:xfrm>
            <a:prstGeom prst="roundRect">
              <a:avLst/>
            </a:prstGeom>
            <a:solidFill>
              <a:srgbClr val="F2F2F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accent1">
                      <a:lumMod val="50000"/>
                    </a:schemeClr>
                  </a:solidFill>
                  <a:latin typeface="Dosis Medium" panose="020B0604020202020204" charset="0"/>
                  <a:cs typeface="Times New Roman" panose="02020603050405020304" pitchFamily="18" charset="0"/>
                </a:rPr>
                <a:t>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9FD6094B-FCA9-59A7-C196-50F96057D8B0}"/>
                </a:ext>
              </a:extLst>
            </p:cNvPr>
            <p:cNvSpPr/>
            <p:nvPr/>
          </p:nvSpPr>
          <p:spPr>
            <a:xfrm>
              <a:off x="4065238" y="2848869"/>
              <a:ext cx="1008000" cy="720000"/>
            </a:xfrm>
            <a:prstGeom prst="roundRect">
              <a:avLst/>
            </a:prstGeom>
            <a:solidFill>
              <a:srgbClr val="F2F2F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 err="1">
                  <a:solidFill>
                    <a:schemeClr val="accent1">
                      <a:lumMod val="50000"/>
                    </a:schemeClr>
                  </a:solidFill>
                  <a:latin typeface="Dosis Medium" panose="020B0604020202020204" charset="0"/>
                  <a:cs typeface="Times New Roman" panose="02020603050405020304" pitchFamily="18" charset="0"/>
                </a:rPr>
                <a:t>ch</a:t>
              </a:r>
              <a:endParaRPr lang="fr-FR" sz="3600" b="1" dirty="0">
                <a:solidFill>
                  <a:schemeClr val="accent1">
                    <a:lumMod val="50000"/>
                  </a:schemeClr>
                </a:solidFill>
                <a:latin typeface="Dosis Medium" panose="020B0604020202020204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824B934C-F613-94C8-1A7D-486CC843B984}"/>
                </a:ext>
              </a:extLst>
            </p:cNvPr>
            <p:cNvSpPr/>
            <p:nvPr/>
          </p:nvSpPr>
          <p:spPr>
            <a:xfrm>
              <a:off x="6362228" y="2848869"/>
              <a:ext cx="1008000" cy="720000"/>
            </a:xfrm>
            <a:prstGeom prst="roundRect">
              <a:avLst/>
            </a:prstGeom>
            <a:solidFill>
              <a:srgbClr val="F2F2F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accent1">
                      <a:lumMod val="50000"/>
                    </a:schemeClr>
                  </a:solidFill>
                  <a:latin typeface="Dosis Medium" panose="020B0604020202020204" charset="0"/>
                  <a:cs typeface="Times New Roman" panose="02020603050405020304" pitchFamily="18" charset="0"/>
                </a:rPr>
                <a:t>M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20909713-287B-A96E-C8CC-35ED4DFE936D}"/>
                </a:ext>
              </a:extLst>
            </p:cNvPr>
            <p:cNvSpPr/>
            <p:nvPr/>
          </p:nvSpPr>
          <p:spPr>
            <a:xfrm>
              <a:off x="1768248" y="2842141"/>
              <a:ext cx="1008000" cy="720000"/>
            </a:xfrm>
            <a:prstGeom prst="roundRect">
              <a:avLst/>
            </a:prstGeom>
            <a:solidFill>
              <a:srgbClr val="F2F2F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accent1">
                      <a:lumMod val="50000"/>
                    </a:schemeClr>
                  </a:solidFill>
                  <a:latin typeface="Dosis Medium" panose="020B0604020202020204" charset="0"/>
                  <a:cs typeface="Times New Roman" panose="02020603050405020304" pitchFamily="18" charset="0"/>
                </a:rPr>
                <a:t>n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6E2B1775-F4C0-4868-8E2A-1C7A069B30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52590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AEB6D2-3502-5375-E4FD-979DECD804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C69F167C-33A8-1285-2F2F-E6C5F3D7E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 continue. Qui veut passer au tableau pour lire les lettres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97E5A8B-FEB8-7AC5-C5F8-32F039A4C03B}"/>
              </a:ext>
            </a:extLst>
          </p:cNvPr>
          <p:cNvGrpSpPr/>
          <p:nvPr/>
        </p:nvGrpSpPr>
        <p:grpSpPr>
          <a:xfrm>
            <a:off x="631732" y="3120710"/>
            <a:ext cx="7898968" cy="726728"/>
            <a:chOff x="619753" y="2842141"/>
            <a:chExt cx="7898968" cy="726728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D5AC79A-AC75-EF36-735B-D4701319819B}"/>
                </a:ext>
              </a:extLst>
            </p:cNvPr>
            <p:cNvSpPr/>
            <p:nvPr/>
          </p:nvSpPr>
          <p:spPr>
            <a:xfrm>
              <a:off x="7510721" y="2848869"/>
              <a:ext cx="1008000" cy="720000"/>
            </a:xfrm>
            <a:prstGeom prst="roundRect">
              <a:avLst/>
            </a:prstGeom>
            <a:solidFill>
              <a:srgbClr val="F2F2F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accent1">
                      <a:lumMod val="50000"/>
                    </a:schemeClr>
                  </a:solidFill>
                  <a:latin typeface="Dosis Medium" panose="020B0604020202020204" charset="0"/>
                  <a:cs typeface="Times New Roman" panose="02020603050405020304" pitchFamily="18" charset="0"/>
                </a:rPr>
                <a:t>r</a:t>
              </a: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A265BBE-D283-3353-5041-ECBB25E71128}"/>
                </a:ext>
              </a:extLst>
            </p:cNvPr>
            <p:cNvSpPr/>
            <p:nvPr/>
          </p:nvSpPr>
          <p:spPr>
            <a:xfrm>
              <a:off x="619753" y="2842141"/>
              <a:ext cx="1008000" cy="720000"/>
            </a:xfrm>
            <a:prstGeom prst="roundRect">
              <a:avLst/>
            </a:prstGeom>
            <a:solidFill>
              <a:srgbClr val="F2F2F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 err="1">
                  <a:solidFill>
                    <a:schemeClr val="accent1">
                      <a:lumMod val="50000"/>
                    </a:schemeClr>
                  </a:solidFill>
                  <a:latin typeface="Dosis Medium" panose="020B0604020202020204" charset="0"/>
                  <a:cs typeface="Times New Roman" panose="02020603050405020304" pitchFamily="18" charset="0"/>
                </a:rPr>
                <a:t>Ch</a:t>
              </a:r>
              <a:endParaRPr lang="fr-FR" sz="3600" b="1" dirty="0">
                <a:solidFill>
                  <a:schemeClr val="accent1">
                    <a:lumMod val="50000"/>
                  </a:schemeClr>
                </a:solidFill>
                <a:latin typeface="Dosis Medium" panose="020B0604020202020204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1832415-F1C5-E6D4-FBD3-A492AB3E8817}"/>
                </a:ext>
              </a:extLst>
            </p:cNvPr>
            <p:cNvSpPr/>
            <p:nvPr/>
          </p:nvSpPr>
          <p:spPr>
            <a:xfrm>
              <a:off x="2916743" y="2842141"/>
              <a:ext cx="1008000" cy="720000"/>
            </a:xfrm>
            <a:prstGeom prst="roundRect">
              <a:avLst/>
            </a:prstGeom>
            <a:solidFill>
              <a:srgbClr val="F2F2F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accent1">
                      <a:lumMod val="50000"/>
                    </a:schemeClr>
                  </a:solidFill>
                  <a:latin typeface="Dosis Medium" panose="020B0604020202020204" charset="0"/>
                  <a:cs typeface="Times New Roman" panose="02020603050405020304" pitchFamily="18" charset="0"/>
                </a:rPr>
                <a:t>N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5FA7DA6-F33C-B26E-D811-B217CE95B006}"/>
                </a:ext>
              </a:extLst>
            </p:cNvPr>
            <p:cNvSpPr/>
            <p:nvPr/>
          </p:nvSpPr>
          <p:spPr>
            <a:xfrm>
              <a:off x="5213733" y="2842142"/>
              <a:ext cx="1008000" cy="720000"/>
            </a:xfrm>
            <a:prstGeom prst="roundRect">
              <a:avLst/>
            </a:prstGeom>
            <a:solidFill>
              <a:srgbClr val="F2F2F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accent1">
                      <a:lumMod val="50000"/>
                    </a:schemeClr>
                  </a:solidFill>
                  <a:latin typeface="Dosis Medium" panose="020B0604020202020204" charset="0"/>
                  <a:cs typeface="Times New Roman" panose="02020603050405020304" pitchFamily="18" charset="0"/>
                </a:rPr>
                <a:t>Ou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9FD6094B-FCA9-59A7-C196-50F96057D8B0}"/>
                </a:ext>
              </a:extLst>
            </p:cNvPr>
            <p:cNvSpPr/>
            <p:nvPr/>
          </p:nvSpPr>
          <p:spPr>
            <a:xfrm>
              <a:off x="4065238" y="2848869"/>
              <a:ext cx="1008000" cy="720000"/>
            </a:xfrm>
            <a:prstGeom prst="roundRect">
              <a:avLst/>
            </a:prstGeom>
            <a:solidFill>
              <a:srgbClr val="F2F2F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accent1">
                      <a:lumMod val="50000"/>
                    </a:schemeClr>
                  </a:solidFill>
                  <a:latin typeface="Dosis Medium" panose="020B0604020202020204" charset="0"/>
                  <a:cs typeface="Times New Roman" panose="02020603050405020304" pitchFamily="18" charset="0"/>
                </a:rPr>
                <a:t>s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824B934C-F613-94C8-1A7D-486CC843B984}"/>
                </a:ext>
              </a:extLst>
            </p:cNvPr>
            <p:cNvSpPr/>
            <p:nvPr/>
          </p:nvSpPr>
          <p:spPr>
            <a:xfrm>
              <a:off x="6362228" y="2848869"/>
              <a:ext cx="1008000" cy="720000"/>
            </a:xfrm>
            <a:prstGeom prst="roundRect">
              <a:avLst/>
            </a:prstGeom>
            <a:solidFill>
              <a:srgbClr val="F2F2F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accent1">
                      <a:lumMod val="50000"/>
                    </a:schemeClr>
                  </a:solidFill>
                  <a:latin typeface="Dosis Medium" panose="020B0604020202020204" charset="0"/>
                  <a:cs typeface="Times New Roman" panose="02020603050405020304" pitchFamily="18" charset="0"/>
                </a:rPr>
                <a:t>U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20909713-287B-A96E-C8CC-35ED4DFE936D}"/>
                </a:ext>
              </a:extLst>
            </p:cNvPr>
            <p:cNvSpPr/>
            <p:nvPr/>
          </p:nvSpPr>
          <p:spPr>
            <a:xfrm>
              <a:off x="1768248" y="2842141"/>
              <a:ext cx="1008000" cy="720000"/>
            </a:xfrm>
            <a:prstGeom prst="roundRect">
              <a:avLst/>
            </a:prstGeom>
            <a:solidFill>
              <a:srgbClr val="F2F2F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accent1">
                      <a:lumMod val="50000"/>
                    </a:schemeClr>
                  </a:solidFill>
                  <a:latin typeface="Dosis Medium" panose="020B0604020202020204" charset="0"/>
                  <a:cs typeface="Times New Roman" panose="02020603050405020304" pitchFamily="18" charset="0"/>
                </a:rPr>
                <a:t>R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6E2B1775-F4C0-4868-8E2A-1C7A069B30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749837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C3D8-DDA1-85D6-7E96-EC15E4642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12D5B1-C67F-1EC3-777E-39E850291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lire les syllabes ?  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B1E0A81-7DB7-36B0-69B3-D1658A5326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EDD3865C-021C-430B-A276-235625FA524F}"/>
              </a:ext>
            </a:extLst>
          </p:cNvPr>
          <p:cNvGrpSpPr/>
          <p:nvPr/>
        </p:nvGrpSpPr>
        <p:grpSpPr>
          <a:xfrm>
            <a:off x="609434" y="3087787"/>
            <a:ext cx="7925132" cy="682426"/>
            <a:chOff x="609434" y="3087787"/>
            <a:chExt cx="7925132" cy="682426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66062806-17FF-4084-B79E-A6F137680084}"/>
                </a:ext>
              </a:extLst>
            </p:cNvPr>
            <p:cNvSpPr/>
            <p:nvPr/>
          </p:nvSpPr>
          <p:spPr>
            <a:xfrm>
              <a:off x="609434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Na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09DA74BF-7E94-41BA-94C7-23CA7854462B}"/>
                </a:ext>
              </a:extLst>
            </p:cNvPr>
            <p:cNvSpPr/>
            <p:nvPr/>
          </p:nvSpPr>
          <p:spPr>
            <a:xfrm>
              <a:off x="4080020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ni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A4A8839D-6B05-426F-8D02-D3F9B1D16D10}"/>
                </a:ext>
              </a:extLst>
            </p:cNvPr>
            <p:cNvSpPr/>
            <p:nvPr/>
          </p:nvSpPr>
          <p:spPr>
            <a:xfrm>
              <a:off x="5236882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ne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315605D3-0C40-4DE9-8736-3EFC4FB5E204}"/>
                </a:ext>
              </a:extLst>
            </p:cNvPr>
            <p:cNvSpPr/>
            <p:nvPr/>
          </p:nvSpPr>
          <p:spPr>
            <a:xfrm>
              <a:off x="1766296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no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B3B4D549-BA64-4CD8-9302-86E4CB5E6C68}"/>
                </a:ext>
              </a:extLst>
            </p:cNvPr>
            <p:cNvSpPr/>
            <p:nvPr/>
          </p:nvSpPr>
          <p:spPr>
            <a:xfrm>
              <a:off x="7550605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né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C01D1656-C642-4B6C-87CE-4B08D5B5AD4E}"/>
                </a:ext>
              </a:extLst>
            </p:cNvPr>
            <p:cNvSpPr/>
            <p:nvPr/>
          </p:nvSpPr>
          <p:spPr>
            <a:xfrm>
              <a:off x="2923158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nu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4B150BB-4A0C-49D6-9DBC-89A4E1870D7E}"/>
                </a:ext>
              </a:extLst>
            </p:cNvPr>
            <p:cNvSpPr/>
            <p:nvPr/>
          </p:nvSpPr>
          <p:spPr>
            <a:xfrm>
              <a:off x="6393743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nou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935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C3D8-DDA1-85D6-7E96-EC15E4642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12D5B1-C67F-1EC3-777E-39E850291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ensemble.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60EDA22-7639-43D4-A67A-81D7C3FC8F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81AD7590-CA23-45F0-9B0B-ED2BF81FE841}"/>
              </a:ext>
            </a:extLst>
          </p:cNvPr>
          <p:cNvGrpSpPr/>
          <p:nvPr/>
        </p:nvGrpSpPr>
        <p:grpSpPr>
          <a:xfrm>
            <a:off x="609434" y="3087787"/>
            <a:ext cx="7925132" cy="682426"/>
            <a:chOff x="609434" y="3087787"/>
            <a:chExt cx="7925132" cy="682426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1CFA88E-5AB6-45E3-89BB-898D0D6A7C4C}"/>
                </a:ext>
              </a:extLst>
            </p:cNvPr>
            <p:cNvSpPr/>
            <p:nvPr/>
          </p:nvSpPr>
          <p:spPr>
            <a:xfrm>
              <a:off x="609434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Na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C6ED541F-01B9-4D3B-B7E8-D5ECCB3D2DDE}"/>
                </a:ext>
              </a:extLst>
            </p:cNvPr>
            <p:cNvSpPr/>
            <p:nvPr/>
          </p:nvSpPr>
          <p:spPr>
            <a:xfrm>
              <a:off x="4080020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ni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52593CC0-7CF8-424F-A75E-6D17951C7E23}"/>
                </a:ext>
              </a:extLst>
            </p:cNvPr>
            <p:cNvSpPr/>
            <p:nvPr/>
          </p:nvSpPr>
          <p:spPr>
            <a:xfrm>
              <a:off x="5236882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ne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5592D94A-2511-48EB-B41C-7EEE20EDB30A}"/>
                </a:ext>
              </a:extLst>
            </p:cNvPr>
            <p:cNvSpPr/>
            <p:nvPr/>
          </p:nvSpPr>
          <p:spPr>
            <a:xfrm>
              <a:off x="1766296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no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75E12C2A-16BC-45F9-8F11-2AA0FB0E2940}"/>
                </a:ext>
              </a:extLst>
            </p:cNvPr>
            <p:cNvSpPr/>
            <p:nvPr/>
          </p:nvSpPr>
          <p:spPr>
            <a:xfrm>
              <a:off x="7550605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né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A6C57211-48B3-48A2-814E-05E5C288578B}"/>
                </a:ext>
              </a:extLst>
            </p:cNvPr>
            <p:cNvSpPr/>
            <p:nvPr/>
          </p:nvSpPr>
          <p:spPr>
            <a:xfrm>
              <a:off x="2923158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nu</a:t>
              </a:r>
            </a:p>
          </p:txBody>
        </p:sp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F2382C6F-A2EA-4CBF-8D72-B50FB7507F39}"/>
                </a:ext>
              </a:extLst>
            </p:cNvPr>
            <p:cNvSpPr/>
            <p:nvPr/>
          </p:nvSpPr>
          <p:spPr>
            <a:xfrm>
              <a:off x="6393743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nou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0426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A4634621-90A1-9097-64FE-7E7C31F05198}"/>
              </a:ext>
            </a:extLst>
          </p:cNvPr>
          <p:cNvSpPr/>
          <p:nvPr/>
        </p:nvSpPr>
        <p:spPr>
          <a:xfrm>
            <a:off x="4870382" y="2369548"/>
            <a:ext cx="3732659" cy="597427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B7D7D3B8-245B-822C-D89F-57F16AFB6C1C}"/>
              </a:ext>
            </a:extLst>
          </p:cNvPr>
          <p:cNvSpPr/>
          <p:nvPr/>
        </p:nvSpPr>
        <p:spPr>
          <a:xfrm>
            <a:off x="413887" y="2387067"/>
            <a:ext cx="4129238" cy="597427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3080D14-66A9-CA0D-439E-A1B3E6C783A7}"/>
              </a:ext>
            </a:extLst>
          </p:cNvPr>
          <p:cNvSpPr/>
          <p:nvPr/>
        </p:nvSpPr>
        <p:spPr>
          <a:xfrm>
            <a:off x="4870383" y="3091197"/>
            <a:ext cx="3804812" cy="2405146"/>
          </a:xfrm>
          <a:prstGeom prst="roundRect">
            <a:avLst>
              <a:gd name="adj" fmla="val 7549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60614691-22DC-9AA0-152D-DA42CC19D203}"/>
              </a:ext>
            </a:extLst>
          </p:cNvPr>
          <p:cNvSpPr/>
          <p:nvPr/>
        </p:nvSpPr>
        <p:spPr>
          <a:xfrm>
            <a:off x="413886" y="3062321"/>
            <a:ext cx="4177364" cy="2405146"/>
          </a:xfrm>
          <a:prstGeom prst="roundRect">
            <a:avLst>
              <a:gd name="adj" fmla="val 8768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00ACA4"/>
                </a:solidFill>
              </a:rPr>
              <a:t>Pictogrammes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D7F8747-B10C-6688-D210-416D6A40CC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576" y="3078508"/>
            <a:ext cx="1486736" cy="1384473"/>
          </a:xfrm>
          <a:prstGeom prst="rect">
            <a:avLst/>
          </a:prstGeom>
        </p:spPr>
      </p:pic>
      <p:pic>
        <p:nvPicPr>
          <p:cNvPr id="13" name="Espace réservé pour une image  15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576EB041-A14E-90C1-A5C4-7A06A89AD8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25" b="15661"/>
          <a:stretch>
            <a:fillRect/>
          </a:stretch>
        </p:blipFill>
        <p:spPr>
          <a:xfrm>
            <a:off x="5200940" y="3286180"/>
            <a:ext cx="1577821" cy="104631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C47101B-F13B-CD1D-3895-14656856602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593" b="11327"/>
          <a:stretch>
            <a:fillRect/>
          </a:stretch>
        </p:blipFill>
        <p:spPr>
          <a:xfrm>
            <a:off x="2810222" y="3216327"/>
            <a:ext cx="1393969" cy="1256076"/>
          </a:xfrm>
          <a:prstGeom prst="ellipse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31ABA83-526D-4C40-5DE7-2F8664623E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4521" y="3436723"/>
            <a:ext cx="1060039" cy="622773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ABAB9CF9-583C-D22B-6FBC-E36FC04EFCAA}"/>
              </a:ext>
            </a:extLst>
          </p:cNvPr>
          <p:cNvSpPr txBox="1"/>
          <p:nvPr/>
        </p:nvSpPr>
        <p:spPr>
          <a:xfrm>
            <a:off x="1538878" y="2479140"/>
            <a:ext cx="21435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parle 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EEDC8D4-2152-B186-D017-39DEE08AF553}"/>
              </a:ext>
            </a:extLst>
          </p:cNvPr>
          <p:cNvSpPr txBox="1"/>
          <p:nvPr/>
        </p:nvSpPr>
        <p:spPr>
          <a:xfrm>
            <a:off x="5593605" y="2445506"/>
            <a:ext cx="2319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Diffusion d’un média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F59506D7-037B-F526-4725-21B6D96C861C}"/>
              </a:ext>
            </a:extLst>
          </p:cNvPr>
          <p:cNvSpPr txBox="1"/>
          <p:nvPr/>
        </p:nvSpPr>
        <p:spPr>
          <a:xfrm>
            <a:off x="701736" y="4673649"/>
            <a:ext cx="1906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Expliquer, donner une consigne 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5717ABA6-30A3-FAAD-8DCF-BAB1B7E96E98}"/>
              </a:ext>
            </a:extLst>
          </p:cNvPr>
          <p:cNvSpPr txBox="1"/>
          <p:nvPr/>
        </p:nvSpPr>
        <p:spPr>
          <a:xfrm>
            <a:off x="5068728" y="4558145"/>
            <a:ext cx="1822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Média en cours de diffusion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1339EE9-67AA-00E9-E9C0-BC51E26AF252}"/>
              </a:ext>
            </a:extLst>
          </p:cNvPr>
          <p:cNvSpPr txBox="1"/>
          <p:nvPr/>
        </p:nvSpPr>
        <p:spPr>
          <a:xfrm>
            <a:off x="3085923" y="4692898"/>
            <a:ext cx="1079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Désigner un élève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E1B8BBA3-D7E9-F5F2-CBC2-8C40C40505DA}"/>
              </a:ext>
            </a:extLst>
          </p:cNvPr>
          <p:cNvSpPr txBox="1"/>
          <p:nvPr/>
        </p:nvSpPr>
        <p:spPr>
          <a:xfrm>
            <a:off x="6882099" y="4435623"/>
            <a:ext cx="18229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 du média. Passer au slide suivant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B844839-3AA5-297E-59E2-1EB658425B9D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B135D9E-2FAB-347F-3571-811EEE99CC1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66D98C7-2DB6-372A-8B32-B3318DC23819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itre 53">
              <a:extLst>
                <a:ext uri="{FF2B5EF4-FFF2-40B4-BE49-F238E27FC236}">
                  <a16:creationId xmlns:a16="http://schemas.microsoft.com/office/drawing/2014/main" id="{3A63E897-CFDB-F535-82EA-814C1B4ABA90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01462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C3D8-DDA1-85D6-7E96-EC15E4642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12D5B1-C67F-1EC3-777E-39E850291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lire les syllabes ?  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B1E0A81-7DB7-36B0-69B3-D1658A5326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43A30F78-9CBB-4DDB-926F-9A94729067C3}"/>
              </a:ext>
            </a:extLst>
          </p:cNvPr>
          <p:cNvGrpSpPr/>
          <p:nvPr/>
        </p:nvGrpSpPr>
        <p:grpSpPr>
          <a:xfrm>
            <a:off x="609434" y="3087787"/>
            <a:ext cx="7925132" cy="682426"/>
            <a:chOff x="609434" y="3087787"/>
            <a:chExt cx="7925132" cy="682426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B8A43109-7933-43EE-B37B-A552C4728D64}"/>
                </a:ext>
              </a:extLst>
            </p:cNvPr>
            <p:cNvSpPr/>
            <p:nvPr/>
          </p:nvSpPr>
          <p:spPr>
            <a:xfrm>
              <a:off x="609434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da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4C33AB6F-DCAC-4BAF-A206-28276D2DE3AE}"/>
                </a:ext>
              </a:extLst>
            </p:cNvPr>
            <p:cNvSpPr/>
            <p:nvPr/>
          </p:nvSpPr>
          <p:spPr>
            <a:xfrm>
              <a:off x="4080020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di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7464D9EF-3B38-456F-9C81-9CFFAC61A6FD}"/>
                </a:ext>
              </a:extLst>
            </p:cNvPr>
            <p:cNvSpPr/>
            <p:nvPr/>
          </p:nvSpPr>
          <p:spPr>
            <a:xfrm>
              <a:off x="5236882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de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5CA97240-BECB-423E-8D6C-7692DB02C0C0}"/>
                </a:ext>
              </a:extLst>
            </p:cNvPr>
            <p:cNvSpPr/>
            <p:nvPr/>
          </p:nvSpPr>
          <p:spPr>
            <a:xfrm>
              <a:off x="1766296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Do</a:t>
              </a: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25F37C62-9352-4617-B738-2CA8F4C6C9EA}"/>
                </a:ext>
              </a:extLst>
            </p:cNvPr>
            <p:cNvSpPr/>
            <p:nvPr/>
          </p:nvSpPr>
          <p:spPr>
            <a:xfrm>
              <a:off x="7550605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dé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C44F8B-3FF3-4147-A083-7D8E79844C7D}"/>
                </a:ext>
              </a:extLst>
            </p:cNvPr>
            <p:cNvSpPr/>
            <p:nvPr/>
          </p:nvSpPr>
          <p:spPr>
            <a:xfrm>
              <a:off x="2923158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du</a:t>
              </a: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71EA1F-2A4E-4989-A9FB-BC77DDCE5C40}"/>
                </a:ext>
              </a:extLst>
            </p:cNvPr>
            <p:cNvSpPr/>
            <p:nvPr/>
          </p:nvSpPr>
          <p:spPr>
            <a:xfrm>
              <a:off x="6393743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dou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7433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C3D8-DDA1-85D6-7E96-EC15E4642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12D5B1-C67F-1EC3-777E-39E850291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ensemble.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B3C856E-3B1D-409B-BD22-591C7E712B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032295CE-286E-4C49-B27F-04B7D661C5B8}"/>
              </a:ext>
            </a:extLst>
          </p:cNvPr>
          <p:cNvGrpSpPr/>
          <p:nvPr/>
        </p:nvGrpSpPr>
        <p:grpSpPr>
          <a:xfrm>
            <a:off x="609434" y="3087787"/>
            <a:ext cx="7925132" cy="682426"/>
            <a:chOff x="609434" y="3087787"/>
            <a:chExt cx="7925132" cy="682426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2E2766E-69C2-4E99-BA47-BC8335156534}"/>
                </a:ext>
              </a:extLst>
            </p:cNvPr>
            <p:cNvSpPr/>
            <p:nvPr/>
          </p:nvSpPr>
          <p:spPr>
            <a:xfrm>
              <a:off x="609434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da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FFC313AA-BA93-4A4B-990B-FB8A1D6F722B}"/>
                </a:ext>
              </a:extLst>
            </p:cNvPr>
            <p:cNvSpPr/>
            <p:nvPr/>
          </p:nvSpPr>
          <p:spPr>
            <a:xfrm>
              <a:off x="4080020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di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6825BECF-63C1-4C81-ADF2-E40B3FCF3C49}"/>
                </a:ext>
              </a:extLst>
            </p:cNvPr>
            <p:cNvSpPr/>
            <p:nvPr/>
          </p:nvSpPr>
          <p:spPr>
            <a:xfrm>
              <a:off x="5236882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de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24A42354-0513-4F90-8826-D14281D496E6}"/>
                </a:ext>
              </a:extLst>
            </p:cNvPr>
            <p:cNvSpPr/>
            <p:nvPr/>
          </p:nvSpPr>
          <p:spPr>
            <a:xfrm>
              <a:off x="1766296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Do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DD1ADE2C-D74F-467E-9AA8-60DAC2A8D341}"/>
                </a:ext>
              </a:extLst>
            </p:cNvPr>
            <p:cNvSpPr/>
            <p:nvPr/>
          </p:nvSpPr>
          <p:spPr>
            <a:xfrm>
              <a:off x="7550605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dé</a:t>
              </a: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FAE4E60-AF11-4471-B26E-70DE8A8F82F3}"/>
                </a:ext>
              </a:extLst>
            </p:cNvPr>
            <p:cNvSpPr/>
            <p:nvPr/>
          </p:nvSpPr>
          <p:spPr>
            <a:xfrm>
              <a:off x="2923158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du</a:t>
              </a:r>
            </a:p>
          </p:txBody>
        </p:sp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FFE3A0A7-CAB1-4C14-ABF1-AF12175C0608}"/>
                </a:ext>
              </a:extLst>
            </p:cNvPr>
            <p:cNvSpPr/>
            <p:nvPr/>
          </p:nvSpPr>
          <p:spPr>
            <a:xfrm>
              <a:off x="6393743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dou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484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C3D8-DDA1-85D6-7E96-EC15E4642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12D5B1-C67F-1EC3-777E-39E850291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lire les syllabes ?  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B1E0A81-7DB7-36B0-69B3-D1658A5326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FA96E8BE-4964-4E0E-83BC-D10599966F7C}"/>
              </a:ext>
            </a:extLst>
          </p:cNvPr>
          <p:cNvGrpSpPr/>
          <p:nvPr/>
        </p:nvGrpSpPr>
        <p:grpSpPr>
          <a:xfrm>
            <a:off x="606868" y="3087787"/>
            <a:ext cx="7925132" cy="682426"/>
            <a:chOff x="606868" y="3087787"/>
            <a:chExt cx="7925132" cy="682426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5AD50589-9736-470E-BD94-D20F13B0B888}"/>
                </a:ext>
              </a:extLst>
            </p:cNvPr>
            <p:cNvSpPr/>
            <p:nvPr/>
          </p:nvSpPr>
          <p:spPr>
            <a:xfrm>
              <a:off x="606868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tou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E4120F64-1C1E-4940-A4FE-CACA5EB16874}"/>
                </a:ext>
              </a:extLst>
            </p:cNvPr>
            <p:cNvSpPr/>
            <p:nvPr/>
          </p:nvSpPr>
          <p:spPr>
            <a:xfrm>
              <a:off x="5234316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sou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57AA5590-5AE9-4745-95AC-CD5E4E954926}"/>
                </a:ext>
              </a:extLst>
            </p:cNvPr>
            <p:cNvSpPr/>
            <p:nvPr/>
          </p:nvSpPr>
          <p:spPr>
            <a:xfrm>
              <a:off x="6391178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rou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A7B08DC4-070F-4929-B2E5-822CA25B21F1}"/>
                </a:ext>
              </a:extLst>
            </p:cNvPr>
            <p:cNvSpPr/>
            <p:nvPr/>
          </p:nvSpPr>
          <p:spPr>
            <a:xfrm>
              <a:off x="1763730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pou</a:t>
              </a: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675B525A-3278-4C4B-98D1-61241D05E859}"/>
                </a:ext>
              </a:extLst>
            </p:cNvPr>
            <p:cNvSpPr/>
            <p:nvPr/>
          </p:nvSpPr>
          <p:spPr>
            <a:xfrm>
              <a:off x="7548039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bou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8B06009-3531-46C5-8FEF-2D9108EAB38E}"/>
                </a:ext>
              </a:extLst>
            </p:cNvPr>
            <p:cNvSpPr/>
            <p:nvPr/>
          </p:nvSpPr>
          <p:spPr>
            <a:xfrm>
              <a:off x="4077454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mou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42A00CB0-D078-410C-B6AE-23324760E423}"/>
                </a:ext>
              </a:extLst>
            </p:cNvPr>
            <p:cNvSpPr/>
            <p:nvPr/>
          </p:nvSpPr>
          <p:spPr>
            <a:xfrm>
              <a:off x="2920592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chou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85221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C3D8-DDA1-85D6-7E96-EC15E4642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12D5B1-C67F-1EC3-777E-39E850291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ensemble.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60EDA22-7639-43D4-A67A-81D7C3FC8F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7DB480E1-FC07-43F4-B7B6-A6E7D926CA7F}"/>
              </a:ext>
            </a:extLst>
          </p:cNvPr>
          <p:cNvGrpSpPr/>
          <p:nvPr/>
        </p:nvGrpSpPr>
        <p:grpSpPr>
          <a:xfrm>
            <a:off x="606868" y="3087787"/>
            <a:ext cx="7925132" cy="682426"/>
            <a:chOff x="606868" y="3087787"/>
            <a:chExt cx="7925132" cy="682426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AA66AD63-6EB8-4748-BD67-3896577D4FBA}"/>
                </a:ext>
              </a:extLst>
            </p:cNvPr>
            <p:cNvSpPr/>
            <p:nvPr/>
          </p:nvSpPr>
          <p:spPr>
            <a:xfrm>
              <a:off x="606868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tou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95FDCE30-7830-415E-B73F-BEEC9E99D615}"/>
                </a:ext>
              </a:extLst>
            </p:cNvPr>
            <p:cNvSpPr/>
            <p:nvPr/>
          </p:nvSpPr>
          <p:spPr>
            <a:xfrm>
              <a:off x="5234316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sou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92EFD73B-CDDD-4AC4-8100-4BC53D4EE161}"/>
                </a:ext>
              </a:extLst>
            </p:cNvPr>
            <p:cNvSpPr/>
            <p:nvPr/>
          </p:nvSpPr>
          <p:spPr>
            <a:xfrm>
              <a:off x="6391178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rou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D167DB6C-0BD8-444E-81AD-3556DD7A9A9A}"/>
                </a:ext>
              </a:extLst>
            </p:cNvPr>
            <p:cNvSpPr/>
            <p:nvPr/>
          </p:nvSpPr>
          <p:spPr>
            <a:xfrm>
              <a:off x="1763730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pou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C2490E9-58C7-42AA-AF00-BCBDC3ED9EB5}"/>
                </a:ext>
              </a:extLst>
            </p:cNvPr>
            <p:cNvSpPr/>
            <p:nvPr/>
          </p:nvSpPr>
          <p:spPr>
            <a:xfrm>
              <a:off x="7548039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bou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282DF6D9-F635-4A81-8D0C-8C2624BD6866}"/>
                </a:ext>
              </a:extLst>
            </p:cNvPr>
            <p:cNvSpPr/>
            <p:nvPr/>
          </p:nvSpPr>
          <p:spPr>
            <a:xfrm>
              <a:off x="4077454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mou</a:t>
              </a:r>
            </a:p>
          </p:txBody>
        </p:sp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61A7120F-FE6B-4DCA-BEF0-BEE807075F02}"/>
                </a:ext>
              </a:extLst>
            </p:cNvPr>
            <p:cNvSpPr/>
            <p:nvPr/>
          </p:nvSpPr>
          <p:spPr>
            <a:xfrm>
              <a:off x="2920592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chou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5535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C3D8-DDA1-85D6-7E96-EC15E4642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12D5B1-C67F-1EC3-777E-39E850291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lire les syllabes ?  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B1E0A81-7DB7-36B0-69B3-D1658A5326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B11F95E5-FD51-4A30-986E-6EC4E258650A}"/>
              </a:ext>
            </a:extLst>
          </p:cNvPr>
          <p:cNvGrpSpPr/>
          <p:nvPr/>
        </p:nvGrpSpPr>
        <p:grpSpPr>
          <a:xfrm>
            <a:off x="609434" y="3087787"/>
            <a:ext cx="7925132" cy="682426"/>
            <a:chOff x="609434" y="3087787"/>
            <a:chExt cx="7925132" cy="682426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3C9DC3C7-7870-4A10-A2B4-E91212B95E91}"/>
                </a:ext>
              </a:extLst>
            </p:cNvPr>
            <p:cNvSpPr/>
            <p:nvPr/>
          </p:nvSpPr>
          <p:spPr>
            <a:xfrm>
              <a:off x="609434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Cha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EDFA2EDD-8D08-4D11-8F25-1250FF6E2B4F}"/>
                </a:ext>
              </a:extLst>
            </p:cNvPr>
            <p:cNvSpPr/>
            <p:nvPr/>
          </p:nvSpPr>
          <p:spPr>
            <a:xfrm>
              <a:off x="4080020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chi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AFB6217-8722-41B9-8BCD-6443D57D2E83}"/>
                </a:ext>
              </a:extLst>
            </p:cNvPr>
            <p:cNvSpPr/>
            <p:nvPr/>
          </p:nvSpPr>
          <p:spPr>
            <a:xfrm>
              <a:off x="5236882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che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3B06D8A5-E9D8-477A-BEB6-C290E78FDCAA}"/>
                </a:ext>
              </a:extLst>
            </p:cNvPr>
            <p:cNvSpPr/>
            <p:nvPr/>
          </p:nvSpPr>
          <p:spPr>
            <a:xfrm>
              <a:off x="1766296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cho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0456BD23-3536-46CC-8144-8189D7487D0B}"/>
                </a:ext>
              </a:extLst>
            </p:cNvPr>
            <p:cNvSpPr/>
            <p:nvPr/>
          </p:nvSpPr>
          <p:spPr>
            <a:xfrm>
              <a:off x="7550605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ché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40A8726-BB5C-430A-AB1D-ECC9F5582845}"/>
                </a:ext>
              </a:extLst>
            </p:cNvPr>
            <p:cNvSpPr/>
            <p:nvPr/>
          </p:nvSpPr>
          <p:spPr>
            <a:xfrm>
              <a:off x="2923158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chu</a:t>
              </a: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459C106-8786-42DD-882D-6B7A413422A1}"/>
                </a:ext>
              </a:extLst>
            </p:cNvPr>
            <p:cNvSpPr/>
            <p:nvPr/>
          </p:nvSpPr>
          <p:spPr>
            <a:xfrm>
              <a:off x="6393743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chou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08459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C3D8-DDA1-85D6-7E96-EC15E4642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12D5B1-C67F-1EC3-777E-39E850291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ensemble.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60EDA22-7639-43D4-A67A-81D7C3FC8F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0CB557F-AF94-4B88-B938-942FD829DF13}"/>
              </a:ext>
            </a:extLst>
          </p:cNvPr>
          <p:cNvGrpSpPr/>
          <p:nvPr/>
        </p:nvGrpSpPr>
        <p:grpSpPr>
          <a:xfrm>
            <a:off x="609434" y="3087787"/>
            <a:ext cx="7925132" cy="682426"/>
            <a:chOff x="609434" y="3087787"/>
            <a:chExt cx="7925132" cy="682426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842308B0-0697-4254-9C35-BFD18B7230FB}"/>
                </a:ext>
              </a:extLst>
            </p:cNvPr>
            <p:cNvSpPr/>
            <p:nvPr/>
          </p:nvSpPr>
          <p:spPr>
            <a:xfrm>
              <a:off x="609434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Cha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B8653761-BD77-4A9F-9150-C8E7BE52E1C5}"/>
                </a:ext>
              </a:extLst>
            </p:cNvPr>
            <p:cNvSpPr/>
            <p:nvPr/>
          </p:nvSpPr>
          <p:spPr>
            <a:xfrm>
              <a:off x="4080020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chi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9B331C8A-2957-4865-A73B-1752E20F7B4D}"/>
                </a:ext>
              </a:extLst>
            </p:cNvPr>
            <p:cNvSpPr/>
            <p:nvPr/>
          </p:nvSpPr>
          <p:spPr>
            <a:xfrm>
              <a:off x="5236882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che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21008162-3CA8-4D30-A1AA-335C3E495D68}"/>
                </a:ext>
              </a:extLst>
            </p:cNvPr>
            <p:cNvSpPr/>
            <p:nvPr/>
          </p:nvSpPr>
          <p:spPr>
            <a:xfrm>
              <a:off x="1766296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cho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CFE3B0B-72D4-467C-974E-F4A850BD5D50}"/>
                </a:ext>
              </a:extLst>
            </p:cNvPr>
            <p:cNvSpPr/>
            <p:nvPr/>
          </p:nvSpPr>
          <p:spPr>
            <a:xfrm>
              <a:off x="7550605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ché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1C20DD2-2FC6-43BA-A409-2068D4AE7CDD}"/>
                </a:ext>
              </a:extLst>
            </p:cNvPr>
            <p:cNvSpPr/>
            <p:nvPr/>
          </p:nvSpPr>
          <p:spPr>
            <a:xfrm>
              <a:off x="2923158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chu</a:t>
              </a:r>
            </a:p>
          </p:txBody>
        </p:sp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68C8CD41-AD23-4050-9F73-88667A64ED7E}"/>
                </a:ext>
              </a:extLst>
            </p:cNvPr>
            <p:cNvSpPr/>
            <p:nvPr/>
          </p:nvSpPr>
          <p:spPr>
            <a:xfrm>
              <a:off x="6393743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chou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33547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4893E-3705-2A57-F43B-904E0EC3C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DE4C4C-095F-3B39-3AB3-A9AB3BC2A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E4D3B79-7036-4F44-B6AC-0B130900A9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0120395-E2CE-44E9-9EF0-1CF06333892D}"/>
              </a:ext>
            </a:extLst>
          </p:cNvPr>
          <p:cNvSpPr txBox="1"/>
          <p:nvPr/>
        </p:nvSpPr>
        <p:spPr>
          <a:xfrm>
            <a:off x="739421" y="2275313"/>
            <a:ext cx="7665158" cy="31566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rtl="1">
              <a:lnSpc>
                <a:spcPct val="200000"/>
              </a:lnSpc>
              <a:buClr>
                <a:srgbClr val="000000"/>
              </a:buClr>
              <a:buSzPts val="4000"/>
            </a:pP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toupi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 poul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 moul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 </a:t>
            </a:r>
          </a:p>
          <a:p>
            <a:pPr lvl="0" algn="ctr" rtl="1">
              <a:lnSpc>
                <a:spcPct val="200000"/>
              </a:lnSpc>
              <a:buClr>
                <a:srgbClr val="000000"/>
              </a:buClr>
              <a:buSzPts val="4000"/>
            </a:pP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soup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     rout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53849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6769C-59EA-94BA-337A-8D08CA205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6C853D-6007-E73E-9655-56EAD388B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Relisons ensemble.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D7AC821-87AF-95D0-6CB8-3B2BFEDF84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3AB3130-590B-49E5-B6A4-89ACBFB4483C}"/>
              </a:ext>
            </a:extLst>
          </p:cNvPr>
          <p:cNvSpPr txBox="1"/>
          <p:nvPr/>
        </p:nvSpPr>
        <p:spPr>
          <a:xfrm>
            <a:off x="739421" y="2275313"/>
            <a:ext cx="7665158" cy="31566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rtl="1">
              <a:lnSpc>
                <a:spcPct val="200000"/>
              </a:lnSpc>
              <a:buClr>
                <a:srgbClr val="000000"/>
              </a:buClr>
              <a:buSzPts val="4000"/>
            </a:pP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toupi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 poul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 moul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 </a:t>
            </a:r>
          </a:p>
          <a:p>
            <a:pPr lvl="0" algn="ctr" rtl="1">
              <a:lnSpc>
                <a:spcPct val="200000"/>
              </a:lnSpc>
              <a:buClr>
                <a:srgbClr val="000000"/>
              </a:buClr>
              <a:buSzPts val="4000"/>
            </a:pP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soup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     rout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77446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4893E-3705-2A57-F43B-904E0EC3C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DE4C4C-095F-3B39-3AB3-A9AB3BC2A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E4D3B79-7036-4F44-B6AC-0B130900A9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E6AF740F-84E7-49D7-8C98-9B52D391C454}"/>
              </a:ext>
            </a:extLst>
          </p:cNvPr>
          <p:cNvSpPr txBox="1"/>
          <p:nvPr/>
        </p:nvSpPr>
        <p:spPr>
          <a:xfrm>
            <a:off x="587420" y="2405942"/>
            <a:ext cx="7969160" cy="31566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lnSpc>
                <a:spcPct val="200000"/>
              </a:lnSpc>
              <a:buClr>
                <a:srgbClr val="000000"/>
              </a:buClr>
              <a:buSzPts val="4000"/>
            </a:pP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banan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not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animal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</a:p>
          <a:p>
            <a:pPr lvl="0" algn="ctr" rtl="1">
              <a:lnSpc>
                <a:spcPct val="200000"/>
              </a:lnSpc>
              <a:buClr>
                <a:srgbClr val="000000"/>
              </a:buClr>
              <a:buSzPts val="4000"/>
            </a:pP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lun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     nou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s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 numéro</a:t>
            </a:r>
          </a:p>
        </p:txBody>
      </p:sp>
    </p:spTree>
    <p:extLst>
      <p:ext uri="{BB962C8B-B14F-4D97-AF65-F5344CB8AC3E}">
        <p14:creationId xmlns:p14="http://schemas.microsoft.com/office/powerpoint/2010/main" val="1559626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6769C-59EA-94BA-337A-8D08CA205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6C853D-6007-E73E-9655-56EAD388B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Relisons ensemble.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D7AC821-87AF-95D0-6CB8-3B2BFEDF84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BDDBC3E-C244-462D-BAAD-9A79C6B0C9DA}"/>
              </a:ext>
            </a:extLst>
          </p:cNvPr>
          <p:cNvSpPr txBox="1"/>
          <p:nvPr/>
        </p:nvSpPr>
        <p:spPr>
          <a:xfrm>
            <a:off x="587420" y="2405942"/>
            <a:ext cx="7969160" cy="31566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lnSpc>
                <a:spcPct val="200000"/>
              </a:lnSpc>
              <a:buClr>
                <a:srgbClr val="000000"/>
              </a:buClr>
              <a:buSzPts val="4000"/>
            </a:pP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banan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not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animal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</a:p>
          <a:p>
            <a:pPr lvl="0" algn="ctr" rtl="1">
              <a:lnSpc>
                <a:spcPct val="200000"/>
              </a:lnSpc>
              <a:buClr>
                <a:srgbClr val="000000"/>
              </a:buClr>
              <a:buSzPts val="4000"/>
            </a:pP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lun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     nou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s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 numéro</a:t>
            </a:r>
          </a:p>
        </p:txBody>
      </p:sp>
    </p:spTree>
    <p:extLst>
      <p:ext uri="{BB962C8B-B14F-4D97-AF65-F5344CB8AC3E}">
        <p14:creationId xmlns:p14="http://schemas.microsoft.com/office/powerpoint/2010/main" val="107029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334" y="1366599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73C58671-8BAF-40E3-BDAA-6CA716692D28}"/>
              </a:ext>
            </a:extLst>
          </p:cNvPr>
          <p:cNvGrpSpPr/>
          <p:nvPr/>
        </p:nvGrpSpPr>
        <p:grpSpPr>
          <a:xfrm>
            <a:off x="4572000" y="2368764"/>
            <a:ext cx="4215600" cy="3600000"/>
            <a:chOff x="1759481" y="182880"/>
            <a:chExt cx="8896742" cy="685800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2033BBE3-6187-48DC-9E46-2A7B7FEAC3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85155" y="182880"/>
              <a:ext cx="4471068" cy="6858000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B2962F37-6E0D-4F6D-98BF-5A24BC433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9481" y="182880"/>
              <a:ext cx="4471068" cy="6858000"/>
            </a:xfrm>
            <a:prstGeom prst="rect">
              <a:avLst/>
            </a:prstGeom>
          </p:spPr>
        </p:pic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B649C772-C6C4-48BE-B44D-ECED966C00B7}"/>
              </a:ext>
            </a:extLst>
          </p:cNvPr>
          <p:cNvGrpSpPr/>
          <p:nvPr/>
        </p:nvGrpSpPr>
        <p:grpSpPr>
          <a:xfrm>
            <a:off x="311084" y="2368764"/>
            <a:ext cx="4215600" cy="3600000"/>
            <a:chOff x="-2210763" y="0"/>
            <a:chExt cx="8896742" cy="6858000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F3BC6BCD-82A2-4C7F-8741-5221195079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10763" y="0"/>
              <a:ext cx="4471068" cy="6858000"/>
            </a:xfrm>
            <a:prstGeom prst="rect">
              <a:avLst/>
            </a:prstGeom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1B52E3ED-81C8-4265-9BBB-AF2F6960B8E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14911" y="0"/>
              <a:ext cx="4471068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8618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4893E-3705-2A57-F43B-904E0EC3C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DE4C4C-095F-3B39-3AB3-A9AB3BC2A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E4D3B79-7036-4F44-B6AC-0B130900A9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59806BB-9B7B-436C-BC31-2235D3F11959}"/>
              </a:ext>
            </a:extLst>
          </p:cNvPr>
          <p:cNvSpPr txBox="1"/>
          <p:nvPr/>
        </p:nvSpPr>
        <p:spPr>
          <a:xfrm>
            <a:off x="587420" y="2183873"/>
            <a:ext cx="7969160" cy="3676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lnSpc>
                <a:spcPct val="150000"/>
              </a:lnSpc>
              <a:buClr>
                <a:srgbClr val="000000"/>
              </a:buClr>
              <a:buSzPts val="4000"/>
            </a:pP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dat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 domino     radi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s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 duré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debou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t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malad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dépar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t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 dou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965650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6769C-59EA-94BA-337A-8D08CA205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6C853D-6007-E73E-9655-56EAD388B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Relisons ensemble.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D7AC821-87AF-95D0-6CB8-3B2BFEDF84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539F12E-F25F-4764-B985-6A97A3F3983E}"/>
              </a:ext>
            </a:extLst>
          </p:cNvPr>
          <p:cNvSpPr txBox="1"/>
          <p:nvPr/>
        </p:nvSpPr>
        <p:spPr>
          <a:xfrm>
            <a:off x="587420" y="2183873"/>
            <a:ext cx="7969160" cy="3676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lnSpc>
                <a:spcPct val="150000"/>
              </a:lnSpc>
              <a:buClr>
                <a:srgbClr val="000000"/>
              </a:buClr>
              <a:buSzPts val="4000"/>
            </a:pP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dat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 domino     radi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s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 duré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debou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t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malad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dépar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t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 dou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979595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4893E-3705-2A57-F43B-904E0EC3C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DE4C4C-095F-3B39-3AB3-A9AB3BC2A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E4D3B79-7036-4F44-B6AC-0B130900A9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7" name="Google Shape;99;p3">
            <a:extLst>
              <a:ext uri="{FF2B5EF4-FFF2-40B4-BE49-F238E27FC236}">
                <a16:creationId xmlns:a16="http://schemas.microsoft.com/office/drawing/2014/main" id="{A4425934-5F4B-4DC0-A6C7-575B466F00F0}"/>
              </a:ext>
            </a:extLst>
          </p:cNvPr>
          <p:cNvSpPr txBox="1"/>
          <p:nvPr/>
        </p:nvSpPr>
        <p:spPr>
          <a:xfrm>
            <a:off x="685800" y="2121184"/>
            <a:ext cx="7772400" cy="3831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 rtl="1">
              <a:lnSpc>
                <a:spcPct val="150000"/>
              </a:lnSpc>
              <a:buClr>
                <a:srgbClr val="000000"/>
              </a:buClr>
              <a:buSzPts val="4000"/>
            </a:pP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chapeau        machin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  chuchot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 touché      chou</a:t>
            </a:r>
          </a:p>
          <a:p>
            <a:pPr lvl="0" algn="ctr" rtl="1">
              <a:lnSpc>
                <a:spcPct val="150000"/>
              </a:lnSpc>
              <a:buClr>
                <a:srgbClr val="000000"/>
              </a:buClr>
              <a:buSzPts val="4000"/>
            </a:pP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babouch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achèt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  cha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1129481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6769C-59EA-94BA-337A-8D08CA205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6C853D-6007-E73E-9655-56EAD388B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Relisons ensemble.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D7AC821-87AF-95D0-6CB8-3B2BFEDF84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5" name="Google Shape;99;p3">
            <a:extLst>
              <a:ext uri="{FF2B5EF4-FFF2-40B4-BE49-F238E27FC236}">
                <a16:creationId xmlns:a16="http://schemas.microsoft.com/office/drawing/2014/main" id="{97C4C125-2C12-4ECB-8CC0-7DE093CE64A9}"/>
              </a:ext>
            </a:extLst>
          </p:cNvPr>
          <p:cNvSpPr txBox="1"/>
          <p:nvPr/>
        </p:nvSpPr>
        <p:spPr>
          <a:xfrm>
            <a:off x="685800" y="2121184"/>
            <a:ext cx="7772400" cy="3831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 rtl="1">
              <a:lnSpc>
                <a:spcPct val="150000"/>
              </a:lnSpc>
              <a:buClr>
                <a:srgbClr val="000000"/>
              </a:buClr>
              <a:buSzPts val="4000"/>
            </a:pP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chapeau        machin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  chuchot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 touché      chou</a:t>
            </a:r>
          </a:p>
          <a:p>
            <a:pPr lvl="0" algn="ctr" rtl="1">
              <a:lnSpc>
                <a:spcPct val="150000"/>
              </a:lnSpc>
              <a:buClr>
                <a:srgbClr val="000000"/>
              </a:buClr>
              <a:buSzPts val="4000"/>
            </a:pP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babouch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achèt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  cha</a:t>
            </a:r>
            <a:r>
              <a:rPr lang="fr-FR" sz="54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2407866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4893E-3705-2A57-F43B-904E0EC3C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DE4C4C-095F-3B39-3AB3-A9AB3BC2A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6345E05-BB1F-4198-A083-2157E9106835}"/>
              </a:ext>
            </a:extLst>
          </p:cNvPr>
          <p:cNvSpPr txBox="1"/>
          <p:nvPr/>
        </p:nvSpPr>
        <p:spPr>
          <a:xfrm>
            <a:off x="750736" y="2574920"/>
            <a:ext cx="7826279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7200" b="1" dirty="0">
                <a:solidFill>
                  <a:srgbClr val="565F88"/>
                </a:solidFill>
                <a:latin typeface="Dosis SemiBold" pitchFamily="2" charset="0"/>
              </a:rPr>
              <a:t>Rachid a un animal.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26E78F9-53AD-4E4F-9DB2-E9CE1CA16B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37703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4893E-3705-2A57-F43B-904E0EC3C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DE4C4C-095F-3B39-3AB3-A9AB3BC2A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6345E05-BB1F-4198-A083-2157E9106835}"/>
              </a:ext>
            </a:extLst>
          </p:cNvPr>
          <p:cNvSpPr txBox="1"/>
          <p:nvPr/>
        </p:nvSpPr>
        <p:spPr>
          <a:xfrm>
            <a:off x="600891" y="2776898"/>
            <a:ext cx="7942217" cy="1304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5400" b="1" dirty="0">
                <a:solidFill>
                  <a:srgbClr val="565F88"/>
                </a:solidFill>
                <a:latin typeface="Dosis SemiBold" pitchFamily="2" charset="0"/>
              </a:rPr>
              <a:t>Nada achèt</a:t>
            </a:r>
            <a:r>
              <a:rPr lang="fr-FR" sz="54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e</a:t>
            </a:r>
            <a:r>
              <a:rPr lang="fr-FR" sz="5400" b="1" dirty="0">
                <a:solidFill>
                  <a:srgbClr val="565F88"/>
                </a:solidFill>
                <a:latin typeface="Dosis SemiBold" pitchFamily="2" charset="0"/>
              </a:rPr>
              <a:t> des babouch</a:t>
            </a:r>
            <a:r>
              <a:rPr lang="fr-FR" sz="54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es</a:t>
            </a:r>
            <a:r>
              <a:rPr lang="fr-FR" sz="6000" b="1" dirty="0">
                <a:solidFill>
                  <a:srgbClr val="565F88"/>
                </a:solidFill>
                <a:latin typeface="Dosis SemiBold" pitchFamily="2" charset="0"/>
              </a:rPr>
              <a:t>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26E78F9-53AD-4E4F-9DB2-E9CE1CA16B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798326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4893E-3705-2A57-F43B-904E0EC3C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DE4C4C-095F-3B39-3AB3-A9AB3BC2A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6345E05-BB1F-4198-A083-2157E9106835}"/>
              </a:ext>
            </a:extLst>
          </p:cNvPr>
          <p:cNvSpPr txBox="1"/>
          <p:nvPr/>
        </p:nvSpPr>
        <p:spPr>
          <a:xfrm>
            <a:off x="640080" y="2953743"/>
            <a:ext cx="7863840" cy="1183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5400" b="1" dirty="0">
                <a:solidFill>
                  <a:srgbClr val="565F88"/>
                </a:solidFill>
                <a:latin typeface="Dosis SemiBold" pitchFamily="2" charset="0"/>
              </a:rPr>
              <a:t>Mouna prépar</a:t>
            </a:r>
            <a:r>
              <a:rPr lang="fr-FR" sz="54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e</a:t>
            </a:r>
            <a:r>
              <a:rPr lang="fr-FR" sz="5400" b="1" dirty="0">
                <a:solidFill>
                  <a:srgbClr val="565F88"/>
                </a:solidFill>
                <a:latin typeface="Dosis SemiBold" pitchFamily="2" charset="0"/>
              </a:rPr>
              <a:t> une salad</a:t>
            </a:r>
            <a:r>
              <a:rPr lang="fr-FR" sz="54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e</a:t>
            </a:r>
            <a:r>
              <a:rPr lang="fr-FR" sz="5400" b="1" dirty="0">
                <a:solidFill>
                  <a:srgbClr val="565F88"/>
                </a:solidFill>
                <a:latin typeface="Dosis SemiBold" pitchFamily="2" charset="0"/>
              </a:rPr>
              <a:t>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26E78F9-53AD-4E4F-9DB2-E9CE1CA16B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223500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4893E-3705-2A57-F43B-904E0EC3C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DE4C4C-095F-3B39-3AB3-A9AB3BC2A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6345E05-BB1F-4198-A083-2157E9106835}"/>
              </a:ext>
            </a:extLst>
          </p:cNvPr>
          <p:cNvSpPr txBox="1"/>
          <p:nvPr/>
        </p:nvSpPr>
        <p:spPr>
          <a:xfrm>
            <a:off x="568234" y="2837492"/>
            <a:ext cx="8007531" cy="1183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5400" b="1" dirty="0">
                <a:solidFill>
                  <a:srgbClr val="565F88"/>
                </a:solidFill>
                <a:latin typeface="Dosis SemiBold" pitchFamily="2" charset="0"/>
              </a:rPr>
              <a:t>Le cha</a:t>
            </a:r>
            <a:r>
              <a:rPr lang="fr-FR" sz="54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t</a:t>
            </a:r>
            <a:r>
              <a:rPr lang="fr-FR" sz="5400" b="1" dirty="0">
                <a:solidFill>
                  <a:srgbClr val="565F88"/>
                </a:solidFill>
                <a:latin typeface="Dosis SemiBold" pitchFamily="2" charset="0"/>
              </a:rPr>
              <a:t> de Nada est sur le li</a:t>
            </a:r>
            <a:r>
              <a:rPr lang="fr-FR" sz="54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t</a:t>
            </a:r>
            <a:r>
              <a:rPr lang="fr-FR" sz="5400" b="1" dirty="0">
                <a:solidFill>
                  <a:srgbClr val="565F88"/>
                </a:solidFill>
                <a:latin typeface="Dosis SemiBold" pitchFamily="2" charset="0"/>
              </a:rPr>
              <a:t>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26E78F9-53AD-4E4F-9DB2-E9CE1CA16B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53153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EEE8B-3733-68BD-2BAF-3A7A73A46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58FFB303-06D9-83F6-ED18-6902AC45D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398" y="119395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D3F18F9-BA78-0CBA-47E8-44912CD352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9732" y="4042784"/>
            <a:ext cx="6344535" cy="1495634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364B865-7311-DE2F-2B9C-7CDF9BC91F83}"/>
              </a:ext>
            </a:extLst>
          </p:cNvPr>
          <p:cNvSpPr txBox="1"/>
          <p:nvPr/>
        </p:nvSpPr>
        <p:spPr>
          <a:xfrm>
            <a:off x="2380260" y="4185526"/>
            <a:ext cx="33756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2, </a:t>
            </a: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Activité 2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180DAB7-6646-5A73-5C33-F3A50E8BC88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2BFBA93-2963-08BC-1DA3-469CC5ADD678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5D8C0C9-459A-55D8-6D8C-7314D4982E26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itre 53">
              <a:extLst>
                <a:ext uri="{FF2B5EF4-FFF2-40B4-BE49-F238E27FC236}">
                  <a16:creationId xmlns:a16="http://schemas.microsoft.com/office/drawing/2014/main" id="{1B154FB0-B00B-39E6-3DC9-0C91F4952F3A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355116EA-4FE2-8E53-B43F-E1AF81F4F4F7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2192797" y="3028796"/>
            <a:ext cx="5169321" cy="75565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fr-MA" dirty="0">
                <a:solidFill>
                  <a:schemeClr val="bg1">
                    <a:lumMod val="50000"/>
                  </a:schemeClr>
                </a:solidFill>
              </a:rPr>
              <a:t>Lecture.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DC566B6-A7BC-76A4-19B4-275D440E37B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 dirty="0">
                <a:solidFill>
                  <a:srgbClr val="424D7B"/>
                </a:solidFill>
              </a:rPr>
              <a:t>Travail sur le livret.</a:t>
            </a:r>
          </a:p>
        </p:txBody>
      </p:sp>
      <p:pic>
        <p:nvPicPr>
          <p:cNvPr id="37" name="Espace réservé pour une image  36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8424BAA-A47B-4E20-FFE5-6432611FA8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98796" y="3984080"/>
            <a:ext cx="540000" cy="540000"/>
          </a:xfrm>
          <a:prstGeom prst="rect">
            <a:avLst/>
          </a:prstGeom>
          <a:noFill/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D828657-A3E8-44BD-A4B3-1F247FD05D1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7153602" y="2237774"/>
            <a:ext cx="850846" cy="850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419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4E04E-4195-F578-B65E-08E6D7397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32A8303E-A11F-4A9F-8B38-B02C80C0B7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9292" y="1603805"/>
            <a:ext cx="3168000" cy="4796996"/>
          </a:xfrm>
          <a:prstGeom prst="rect">
            <a:avLst/>
          </a:prstGeom>
        </p:spPr>
      </p:pic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B1D499C1-D72C-C687-9F3B-94A31D603D9A}"/>
              </a:ext>
            </a:extLst>
          </p:cNvPr>
          <p:cNvSpPr/>
          <p:nvPr/>
        </p:nvSpPr>
        <p:spPr>
          <a:xfrm>
            <a:off x="2919293" y="2403566"/>
            <a:ext cx="3168000" cy="1025434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5" name="Titre 3">
            <a:extLst>
              <a:ext uri="{FF2B5EF4-FFF2-40B4-BE49-F238E27FC236}">
                <a16:creationId xmlns:a16="http://schemas.microsoft.com/office/drawing/2014/main" id="{4028D763-82A6-913A-5F00-0C18E140F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100.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E564B596-D33D-48E5-8AB5-E88FE13528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35" y="681318"/>
            <a:ext cx="999530" cy="922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9704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839143" y="3473069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5055143" y="3221069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5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9520A0F-6357-5518-6C05-8C7A31290014}"/>
              </a:ext>
            </a:extLst>
          </p:cNvPr>
          <p:cNvSpPr/>
          <p:nvPr/>
        </p:nvSpPr>
        <p:spPr>
          <a:xfrm>
            <a:off x="473267" y="349794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Organigramme : Terminateur 38">
            <a:extLst>
              <a:ext uri="{FF2B5EF4-FFF2-40B4-BE49-F238E27FC236}">
                <a16:creationId xmlns:a16="http://schemas.microsoft.com/office/drawing/2014/main" id="{6841D22E-7F63-0123-DE78-6B7D3949BFF3}"/>
              </a:ext>
            </a:extLst>
          </p:cNvPr>
          <p:cNvSpPr/>
          <p:nvPr/>
        </p:nvSpPr>
        <p:spPr>
          <a:xfrm>
            <a:off x="689267" y="324594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2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653267" y="372675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Activités orales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Évaluation  </a:t>
            </a:r>
          </a:p>
        </p:txBody>
      </p:sp>
      <p:sp>
        <p:nvSpPr>
          <p:cNvPr id="8" name="Titre 30">
            <a:extLst>
              <a:ext uri="{FF2B5EF4-FFF2-40B4-BE49-F238E27FC236}">
                <a16:creationId xmlns:a16="http://schemas.microsoft.com/office/drawing/2014/main" id="{E7505BF1-9FB3-A3D9-F1AE-40542186D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443" y="875187"/>
            <a:ext cx="7886700" cy="720000"/>
          </a:xfrm>
        </p:spPr>
        <p:txBody>
          <a:bodyPr/>
          <a:lstStyle/>
          <a:p>
            <a:r>
              <a:rPr lang="fr-MA" sz="2400" dirty="0"/>
              <a:t>Organisation de la semaine 5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3D69BE5D-CF27-480A-8CCD-0A827E67D580}"/>
              </a:ext>
            </a:extLst>
          </p:cNvPr>
          <p:cNvGrpSpPr/>
          <p:nvPr/>
        </p:nvGrpSpPr>
        <p:grpSpPr>
          <a:xfrm>
            <a:off x="473267" y="1754565"/>
            <a:ext cx="3780000" cy="1332000"/>
            <a:chOff x="4839143" y="1748011"/>
            <a:chExt cx="3780000" cy="1332000"/>
          </a:xfrm>
        </p:grpSpPr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397D6792-77EF-964B-8655-3B3059F55CA8}"/>
                </a:ext>
              </a:extLst>
            </p:cNvPr>
            <p:cNvSpPr/>
            <p:nvPr/>
          </p:nvSpPr>
          <p:spPr>
            <a:xfrm>
              <a:off x="4839143" y="2000011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" name="Organigramme : Terminateur 2">
              <a:extLst>
                <a:ext uri="{FF2B5EF4-FFF2-40B4-BE49-F238E27FC236}">
                  <a16:creationId xmlns:a16="http://schemas.microsoft.com/office/drawing/2014/main" id="{5658D257-978F-A594-EEA1-56A5EF90062C}"/>
                </a:ext>
              </a:extLst>
            </p:cNvPr>
            <p:cNvSpPr/>
            <p:nvPr/>
          </p:nvSpPr>
          <p:spPr>
            <a:xfrm>
              <a:off x="5055143" y="1748011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Dosis ExtraBold" pitchFamily="2" charset="0"/>
                  <a:ea typeface="+mn-ea"/>
                  <a:cs typeface="+mn-cs"/>
                </a:rPr>
                <a:t>Séance 1</a:t>
              </a:r>
            </a:p>
          </p:txBody>
        </p:sp>
        <p:sp>
          <p:nvSpPr>
            <p:cNvPr id="42" name="Espace réservé du texte 5">
              <a:extLst>
                <a:ext uri="{FF2B5EF4-FFF2-40B4-BE49-F238E27FC236}">
                  <a16:creationId xmlns:a16="http://schemas.microsoft.com/office/drawing/2014/main" id="{F17D042A-9C0B-3691-ABA9-FFC53DBA5F5E}"/>
                </a:ext>
              </a:extLst>
            </p:cNvPr>
            <p:cNvSpPr txBox="1">
              <a:spLocks/>
            </p:cNvSpPr>
            <p:nvPr/>
          </p:nvSpPr>
          <p:spPr>
            <a:xfrm>
              <a:off x="5019143" y="2199299"/>
              <a:ext cx="3420000" cy="792000"/>
            </a:xfrm>
            <a:prstGeom prst="roundRect">
              <a:avLst/>
            </a:prstGeom>
            <a:solidFill>
              <a:schemeClr val="bg2"/>
            </a:solidFill>
          </p:spPr>
          <p:txBody>
            <a:bodyPr anchor="ctr"/>
            <a:lstStyle>
              <a:lvl1pPr marL="266700" indent="-2667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Wingdings" panose="05000000000000000000" pitchFamily="2" charset="2"/>
                <a:buChar char="m"/>
                <a:defRPr sz="12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66700" marR="0" lvl="0" indent="-26670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m"/>
                <a:tabLst/>
                <a:defRPr/>
              </a:pPr>
              <a:r>
                <a:rPr kumimoji="0" lang="fr-FR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Activités de vocabulaire</a:t>
              </a:r>
            </a:p>
            <a:p>
              <a:pPr marL="266700" marR="0" lvl="0" indent="-26670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m"/>
                <a:tabLst/>
                <a:defRPr/>
              </a:pPr>
              <a:r>
                <a:rPr kumimoji="0" lang="fr-FR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Évaluation </a:t>
              </a:r>
            </a:p>
          </p:txBody>
        </p: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FFE98D44-242C-B857-A26E-6C7163C42EFF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188F2D0-04BB-A251-DD36-D1B8EDEBD6A0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C9464FC-2A84-044F-BACA-8005915C7C3B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76D3DCA5-D411-2F51-DEC5-EBA796C6E078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A5E18E04-36C4-DDBA-D36A-2F6CAF012C20}"/>
              </a:ext>
            </a:extLst>
          </p:cNvPr>
          <p:cNvSpPr txBox="1">
            <a:spLocks/>
          </p:cNvSpPr>
          <p:nvPr/>
        </p:nvSpPr>
        <p:spPr>
          <a:xfrm>
            <a:off x="5086338" y="3666180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Évaluation </a:t>
            </a: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945883C2-924A-43F0-AF0A-1301ED5AE6BD}"/>
              </a:ext>
            </a:extLst>
          </p:cNvPr>
          <p:cNvGrpSpPr/>
          <p:nvPr/>
        </p:nvGrpSpPr>
        <p:grpSpPr>
          <a:xfrm>
            <a:off x="552443" y="4665134"/>
            <a:ext cx="4110622" cy="1365622"/>
            <a:chOff x="620833" y="1734634"/>
            <a:chExt cx="4110622" cy="1365622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2D821F4D-459F-10F8-037F-9FC307E61A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20833" y="1734634"/>
              <a:ext cx="3828620" cy="1365622"/>
            </a:xfrm>
            <a:prstGeom prst="rect">
              <a:avLst/>
            </a:prstGeom>
          </p:spPr>
        </p:pic>
        <p:sp>
          <p:nvSpPr>
            <p:cNvPr id="10" name="Organigramme : Terminateur 9">
              <a:extLst>
                <a:ext uri="{FF2B5EF4-FFF2-40B4-BE49-F238E27FC236}">
                  <a16:creationId xmlns:a16="http://schemas.microsoft.com/office/drawing/2014/main" id="{62AFBE96-6D58-CF0A-14F1-9A0AB1FC361F}"/>
                </a:ext>
              </a:extLst>
            </p:cNvPr>
            <p:cNvSpPr/>
            <p:nvPr/>
          </p:nvSpPr>
          <p:spPr>
            <a:xfrm>
              <a:off x="783456" y="1741034"/>
              <a:ext cx="1260000" cy="360000"/>
            </a:xfrm>
            <a:prstGeom prst="flowChartTerminator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74F71"/>
                  </a:solidFill>
                  <a:effectLst/>
                  <a:uLnTx/>
                  <a:uFillTx/>
                  <a:latin typeface="Dosis ExtraBold" pitchFamily="2" charset="0"/>
                  <a:ea typeface="+mn-ea"/>
                  <a:cs typeface="+mn-cs"/>
                </a:rPr>
                <a:t>Séance 3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B4DDBFF-D324-3E3C-39D9-A0E8D4DE4E9D}"/>
                </a:ext>
              </a:extLst>
            </p:cNvPr>
            <p:cNvSpPr txBox="1"/>
            <p:nvPr/>
          </p:nvSpPr>
          <p:spPr>
            <a:xfrm>
              <a:off x="900035" y="2310935"/>
              <a:ext cx="3831420" cy="6232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69875" marR="0" lvl="0" indent="-269875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m"/>
                <a:tabLst/>
                <a:defRPr/>
              </a:pPr>
              <a:r>
                <a: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Activités de </a:t>
              </a:r>
              <a:r>
                <a:rPr lang="fr-FR" sz="1600" b="1" dirty="0">
                  <a:solidFill>
                    <a:srgbClr val="565F88"/>
                  </a:solidFill>
                  <a:latin typeface="Dosis SemiBold" pitchFamily="2" charset="0"/>
                </a:rPr>
                <a:t>lecture</a:t>
              </a:r>
              <a:endPara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  <a:p>
              <a:pPr marL="269875" marR="0" lvl="0" indent="-269875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m"/>
                <a:tabLst/>
                <a:defRPr/>
              </a:pPr>
              <a:r>
                <a: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Évaluation </a:t>
              </a:r>
            </a:p>
          </p:txBody>
        </p:sp>
      </p:grp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2A74291-E7E7-13E4-B65A-C8356CD292FE}"/>
              </a:ext>
            </a:extLst>
          </p:cNvPr>
          <p:cNvSpPr/>
          <p:nvPr/>
        </p:nvSpPr>
        <p:spPr>
          <a:xfrm>
            <a:off x="4839143" y="4950756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Terminateur 10">
            <a:extLst>
              <a:ext uri="{FF2B5EF4-FFF2-40B4-BE49-F238E27FC236}">
                <a16:creationId xmlns:a16="http://schemas.microsoft.com/office/drawing/2014/main" id="{CFC503CC-4FA1-9F10-684E-6C928131AD4B}"/>
              </a:ext>
            </a:extLst>
          </p:cNvPr>
          <p:cNvSpPr/>
          <p:nvPr/>
        </p:nvSpPr>
        <p:spPr>
          <a:xfrm>
            <a:off x="5055143" y="4698756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E2007DED-A7A4-1496-C6CA-3C0B3D55903F}"/>
              </a:ext>
            </a:extLst>
          </p:cNvPr>
          <p:cNvSpPr/>
          <p:nvPr/>
        </p:nvSpPr>
        <p:spPr>
          <a:xfrm>
            <a:off x="4839143" y="2038324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Terminateur 12">
            <a:extLst>
              <a:ext uri="{FF2B5EF4-FFF2-40B4-BE49-F238E27FC236}">
                <a16:creationId xmlns:a16="http://schemas.microsoft.com/office/drawing/2014/main" id="{2CC04B81-2F68-9145-2BD8-E6E9F41E90B1}"/>
              </a:ext>
            </a:extLst>
          </p:cNvPr>
          <p:cNvSpPr/>
          <p:nvPr/>
        </p:nvSpPr>
        <p:spPr>
          <a:xfrm>
            <a:off x="5055143" y="1786324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4 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AF0CA50C-2275-E5C0-2D7C-487CAD1753CB}"/>
              </a:ext>
            </a:extLst>
          </p:cNvPr>
          <p:cNvSpPr txBox="1">
            <a:spLocks/>
          </p:cNvSpPr>
          <p:nvPr/>
        </p:nvSpPr>
        <p:spPr>
          <a:xfrm>
            <a:off x="5019143" y="2267137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Activités d’écriture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Évaluation </a:t>
            </a:r>
          </a:p>
        </p:txBody>
      </p: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ECE942AC-D1E4-7C1A-AB4A-F1F11950B0CE}"/>
              </a:ext>
            </a:extLst>
          </p:cNvPr>
          <p:cNvSpPr txBox="1">
            <a:spLocks/>
          </p:cNvSpPr>
          <p:nvPr/>
        </p:nvSpPr>
        <p:spPr>
          <a:xfrm>
            <a:off x="5086338" y="5143867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Évaluation</a:t>
            </a:r>
          </a:p>
        </p:txBody>
      </p:sp>
    </p:spTree>
    <p:extLst>
      <p:ext uri="{BB962C8B-B14F-4D97-AF65-F5344CB8AC3E}">
        <p14:creationId xmlns:p14="http://schemas.microsoft.com/office/powerpoint/2010/main" val="379146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4A86D-8761-22EA-27C2-45F671D34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8">
            <a:extLst>
              <a:ext uri="{FF2B5EF4-FFF2-40B4-BE49-F238E27FC236}">
                <a16:creationId xmlns:a16="http://schemas.microsoft.com/office/drawing/2014/main" id="{F2EB7FC9-0E25-E1A2-26C6-087E27AC4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6141" y="777795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 va faire l’activité 1. Je vais vous expliquer la consigne. Ensuite, je vais circuler entre les rangs pour vous aider. 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0D030CD3-B9F9-4247-A2F1-001B493CB2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35" y="681318"/>
            <a:ext cx="999530" cy="922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8938B6F2-8629-4078-9CC3-8919750679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8129" y="2044441"/>
            <a:ext cx="2918012" cy="2769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06D2F0A-228F-4CFA-82C4-2AA69228AC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030" y="2429691"/>
            <a:ext cx="4201111" cy="2109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71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4A86D-8761-22EA-27C2-45F671D34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F65959E0-59E7-4FA3-95F0-9E0D9D1CE6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270" y="2066740"/>
            <a:ext cx="7935432" cy="4242619"/>
          </a:xfrm>
          <a:prstGeom prst="rect">
            <a:avLst/>
          </a:prstGeom>
        </p:spPr>
      </p:pic>
      <p:sp>
        <p:nvSpPr>
          <p:cNvPr id="6" name="Titre 8">
            <a:extLst>
              <a:ext uri="{FF2B5EF4-FFF2-40B4-BE49-F238E27FC236}">
                <a16:creationId xmlns:a16="http://schemas.microsoft.com/office/drawing/2014/main" id="{F2EB7FC9-0E25-E1A2-26C6-087E27AC4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6141" y="777795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Corrigez.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0D030CD3-B9F9-4247-A2F1-001B493CB2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35" y="681318"/>
            <a:ext cx="999530" cy="922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325BA69C-52C6-4C35-9A1C-482E95FB6BE0}"/>
              </a:ext>
            </a:extLst>
          </p:cNvPr>
          <p:cNvSpPr/>
          <p:nvPr/>
        </p:nvSpPr>
        <p:spPr>
          <a:xfrm>
            <a:off x="2994948" y="2977936"/>
            <a:ext cx="219919" cy="40511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Ellipse 45">
            <a:extLst>
              <a:ext uri="{FF2B5EF4-FFF2-40B4-BE49-F238E27FC236}">
                <a16:creationId xmlns:a16="http://schemas.microsoft.com/office/drawing/2014/main" id="{CA16BFA7-8852-4B48-A2FE-2EF777208E7F}"/>
              </a:ext>
            </a:extLst>
          </p:cNvPr>
          <p:cNvSpPr/>
          <p:nvPr/>
        </p:nvSpPr>
        <p:spPr>
          <a:xfrm>
            <a:off x="6085583" y="2977936"/>
            <a:ext cx="219919" cy="40511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Ellipse 46">
            <a:extLst>
              <a:ext uri="{FF2B5EF4-FFF2-40B4-BE49-F238E27FC236}">
                <a16:creationId xmlns:a16="http://schemas.microsoft.com/office/drawing/2014/main" id="{F02CB22C-4D87-417A-B046-4EC450A9E5B6}"/>
              </a:ext>
            </a:extLst>
          </p:cNvPr>
          <p:cNvSpPr/>
          <p:nvPr/>
        </p:nvSpPr>
        <p:spPr>
          <a:xfrm>
            <a:off x="4664420" y="2977936"/>
            <a:ext cx="219919" cy="40511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Ellipse 47">
            <a:extLst>
              <a:ext uri="{FF2B5EF4-FFF2-40B4-BE49-F238E27FC236}">
                <a16:creationId xmlns:a16="http://schemas.microsoft.com/office/drawing/2014/main" id="{9A01021C-D138-4633-BC8A-19D992CFCBE2}"/>
              </a:ext>
            </a:extLst>
          </p:cNvPr>
          <p:cNvSpPr/>
          <p:nvPr/>
        </p:nvSpPr>
        <p:spPr>
          <a:xfrm>
            <a:off x="7443167" y="2977936"/>
            <a:ext cx="219919" cy="40511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Ellipse 48">
            <a:extLst>
              <a:ext uri="{FF2B5EF4-FFF2-40B4-BE49-F238E27FC236}">
                <a16:creationId xmlns:a16="http://schemas.microsoft.com/office/drawing/2014/main" id="{7B3DBB8D-9CD3-4739-ACBA-4C7573D4B74E}"/>
              </a:ext>
            </a:extLst>
          </p:cNvPr>
          <p:cNvSpPr/>
          <p:nvPr/>
        </p:nvSpPr>
        <p:spPr>
          <a:xfrm>
            <a:off x="4432621" y="3842721"/>
            <a:ext cx="219919" cy="40511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36BBA2FC-558C-434F-8872-E51331A4B2E5}"/>
              </a:ext>
            </a:extLst>
          </p:cNvPr>
          <p:cNvSpPr/>
          <p:nvPr/>
        </p:nvSpPr>
        <p:spPr>
          <a:xfrm>
            <a:off x="3063911" y="3842721"/>
            <a:ext cx="219919" cy="40511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D36DACA2-4E08-4A7E-A2C8-8C1ECE781509}"/>
              </a:ext>
            </a:extLst>
          </p:cNvPr>
          <p:cNvSpPr/>
          <p:nvPr/>
        </p:nvSpPr>
        <p:spPr>
          <a:xfrm>
            <a:off x="5819791" y="3835164"/>
            <a:ext cx="219919" cy="40511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4B999916-FAFC-4361-B270-39DC120814FC}"/>
              </a:ext>
            </a:extLst>
          </p:cNvPr>
          <p:cNvSpPr/>
          <p:nvPr/>
        </p:nvSpPr>
        <p:spPr>
          <a:xfrm>
            <a:off x="6105274" y="3835901"/>
            <a:ext cx="219919" cy="40511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9DE2272E-F115-4BE6-9307-BD03AF49A721}"/>
              </a:ext>
            </a:extLst>
          </p:cNvPr>
          <p:cNvSpPr/>
          <p:nvPr/>
        </p:nvSpPr>
        <p:spPr>
          <a:xfrm>
            <a:off x="7793153" y="3850372"/>
            <a:ext cx="219919" cy="40511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F5B424C8-C6A9-4D2E-8B37-F21A8C8E4909}"/>
              </a:ext>
            </a:extLst>
          </p:cNvPr>
          <p:cNvSpPr/>
          <p:nvPr/>
        </p:nvSpPr>
        <p:spPr>
          <a:xfrm>
            <a:off x="2926081" y="4733877"/>
            <a:ext cx="332028" cy="34757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8F0EFD6E-9D91-4BEC-8210-94EF5D607F8A}"/>
              </a:ext>
            </a:extLst>
          </p:cNvPr>
          <p:cNvSpPr/>
          <p:nvPr/>
        </p:nvSpPr>
        <p:spPr>
          <a:xfrm>
            <a:off x="4419438" y="4670926"/>
            <a:ext cx="310990" cy="42805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D8EF4612-709D-4776-8971-532CCB422EC3}"/>
              </a:ext>
            </a:extLst>
          </p:cNvPr>
          <p:cNvSpPr/>
          <p:nvPr/>
        </p:nvSpPr>
        <p:spPr>
          <a:xfrm>
            <a:off x="6039710" y="4693866"/>
            <a:ext cx="288883" cy="40511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EF58E216-F6C4-4658-A83F-29CC5BD42954}"/>
              </a:ext>
            </a:extLst>
          </p:cNvPr>
          <p:cNvSpPr/>
          <p:nvPr/>
        </p:nvSpPr>
        <p:spPr>
          <a:xfrm>
            <a:off x="7512029" y="4693866"/>
            <a:ext cx="312622" cy="374523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01D1F053-740C-4F86-93E4-32B04D66378E}"/>
              </a:ext>
            </a:extLst>
          </p:cNvPr>
          <p:cNvSpPr/>
          <p:nvPr/>
        </p:nvSpPr>
        <p:spPr>
          <a:xfrm>
            <a:off x="7746801" y="5558072"/>
            <a:ext cx="312622" cy="374523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20141D74-C318-40AC-BA76-FAABDB03B2B8}"/>
              </a:ext>
            </a:extLst>
          </p:cNvPr>
          <p:cNvSpPr/>
          <p:nvPr/>
        </p:nvSpPr>
        <p:spPr>
          <a:xfrm>
            <a:off x="5758754" y="5551094"/>
            <a:ext cx="312622" cy="374523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C98EBF33-D7F4-45D2-B74B-2F0A5FB7036F}"/>
              </a:ext>
            </a:extLst>
          </p:cNvPr>
          <p:cNvSpPr/>
          <p:nvPr/>
        </p:nvSpPr>
        <p:spPr>
          <a:xfrm>
            <a:off x="4432621" y="5566281"/>
            <a:ext cx="312622" cy="374523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5AA1B49B-957F-4D73-BF28-42F092359809}"/>
              </a:ext>
            </a:extLst>
          </p:cNvPr>
          <p:cNvSpPr/>
          <p:nvPr/>
        </p:nvSpPr>
        <p:spPr>
          <a:xfrm>
            <a:off x="2781147" y="5578819"/>
            <a:ext cx="312622" cy="374523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7874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4E04E-4195-F578-B65E-08E6D7397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3">
            <a:extLst>
              <a:ext uri="{FF2B5EF4-FFF2-40B4-BE49-F238E27FC236}">
                <a16:creationId xmlns:a16="http://schemas.microsoft.com/office/drawing/2014/main" id="{4028D763-82A6-913A-5F00-0C18E140F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100.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043097E-F179-4E50-B7EF-E528A2C327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9562" y="1498915"/>
            <a:ext cx="3178789" cy="4784320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E564B596-D33D-48E5-8AB5-E88FE13528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35" y="681318"/>
            <a:ext cx="999530" cy="922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B1D499C1-D72C-C687-9F3B-94A31D603D9A}"/>
              </a:ext>
            </a:extLst>
          </p:cNvPr>
          <p:cNvSpPr/>
          <p:nvPr/>
        </p:nvSpPr>
        <p:spPr>
          <a:xfrm>
            <a:off x="3289562" y="3265714"/>
            <a:ext cx="3178789" cy="1371601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59821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FDEE1-C221-51CD-2DD6-9046E9C03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8">
            <a:extLst>
              <a:ext uri="{FF2B5EF4-FFF2-40B4-BE49-F238E27FC236}">
                <a16:creationId xmlns:a16="http://schemas.microsoft.com/office/drawing/2014/main" id="{52E90C94-BB8C-4CEF-840F-D876E3885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 va faire les activités 2 et 3. Lisez les lettres à votre voisin. Chacun son tour. Je vais circuler entre les rangs pour vous aider. 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8F4BDC2-E84C-4A2E-ABDF-56240D00BF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258860"/>
            <a:ext cx="3030912" cy="2340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ACE7BBD0-30F1-4CC5-893A-82D82C3DA6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35" y="681318"/>
            <a:ext cx="999530" cy="922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386B53F-05A6-46DB-BF8D-0C559BB806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536" y="2258860"/>
            <a:ext cx="4879738" cy="234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270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4E04E-4195-F578-B65E-08E6D7397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A74B7E6-9AD3-4E5F-94A6-B01B869C12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494" y="1494834"/>
            <a:ext cx="3443011" cy="5281103"/>
          </a:xfrm>
          <a:prstGeom prst="rect">
            <a:avLst/>
          </a:prstGeom>
        </p:spPr>
      </p:pic>
      <p:sp>
        <p:nvSpPr>
          <p:cNvPr id="15" name="Titre 3">
            <a:extLst>
              <a:ext uri="{FF2B5EF4-FFF2-40B4-BE49-F238E27FC236}">
                <a16:creationId xmlns:a16="http://schemas.microsoft.com/office/drawing/2014/main" id="{4028D763-82A6-913A-5F00-0C18E140F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100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B1D499C1-D72C-C687-9F3B-94A31D603D9A}"/>
              </a:ext>
            </a:extLst>
          </p:cNvPr>
          <p:cNvSpPr/>
          <p:nvPr/>
        </p:nvSpPr>
        <p:spPr>
          <a:xfrm>
            <a:off x="2800045" y="4606819"/>
            <a:ext cx="3543910" cy="1149212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E564B596-D33D-48E5-8AB5-E88FE13528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35" y="681318"/>
            <a:ext cx="999530" cy="922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8399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4A86D-8761-22EA-27C2-45F671D34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8">
            <a:extLst>
              <a:ext uri="{FF2B5EF4-FFF2-40B4-BE49-F238E27FC236}">
                <a16:creationId xmlns:a16="http://schemas.microsoft.com/office/drawing/2014/main" id="{F2EB7FC9-0E25-E1A2-26C6-087E27AC4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6141" y="777795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 va faire l’activité 4. Je vais vous expliquer la consigne. Ensuite, je vais circuler entre les rangs pour vous aider. 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0D030CD3-B9F9-4247-A2F1-001B493CB2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35" y="681318"/>
            <a:ext cx="999530" cy="922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8938B6F2-8629-4078-9CC3-8919750679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8129" y="2044441"/>
            <a:ext cx="2918012" cy="2769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4A1AAF1-2499-4A25-800F-4466A2D979F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43" t="59821" r="6107" b="20644"/>
          <a:stretch/>
        </p:blipFill>
        <p:spPr>
          <a:xfrm>
            <a:off x="699126" y="2825261"/>
            <a:ext cx="4377015" cy="1840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743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4A86D-8761-22EA-27C2-45F671D34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8">
            <a:extLst>
              <a:ext uri="{FF2B5EF4-FFF2-40B4-BE49-F238E27FC236}">
                <a16:creationId xmlns:a16="http://schemas.microsoft.com/office/drawing/2014/main" id="{F2EB7FC9-0E25-E1A2-26C6-087E27AC4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6141" y="777795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Corrigez.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0D030CD3-B9F9-4247-A2F1-001B493CB2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35" y="681318"/>
            <a:ext cx="999530" cy="922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5456991-0AC3-4240-8C93-63D4EFBFBA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43" t="59821" r="6107" b="20644"/>
          <a:stretch/>
        </p:blipFill>
        <p:spPr>
          <a:xfrm>
            <a:off x="587610" y="2262555"/>
            <a:ext cx="7665436" cy="373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226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67D0624-BFBC-12EC-0D36-530D60149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999" y="756000"/>
            <a:ext cx="6999613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séance d’aujourd’hui est terminée. À la maison, lisez les phrases.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" name="Nada-Wave">
            <a:hlinkClick r:id="" action="ppaction://media"/>
            <a:extLst>
              <a:ext uri="{FF2B5EF4-FFF2-40B4-BE49-F238E27FC236}">
                <a16:creationId xmlns:a16="http://schemas.microsoft.com/office/drawing/2014/main" id="{2848A6E2-01EF-BC7D-FB61-79C9611D607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8147" y="2261937"/>
            <a:ext cx="2225112" cy="3553537"/>
          </a:xfrm>
          <a:prstGeom prst="rect">
            <a:avLst/>
          </a:prstGeom>
        </p:spPr>
      </p:pic>
      <p:pic>
        <p:nvPicPr>
          <p:cNvPr id="8" name="Espace réservé pour une image  2" descr="Une image contenant habits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61DA975E-A20D-2704-4B3D-0305033893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54"/>
          <a:stretch>
            <a:fillRect/>
          </a:stretch>
        </p:blipFill>
        <p:spPr>
          <a:xfrm>
            <a:off x="115503" y="651192"/>
            <a:ext cx="1289783" cy="936977"/>
          </a:xfrm>
          <a:prstGeom prst="ellipse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3D0FF2F-92A2-4CDA-8155-F4A4CE9EFA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032" y="1576898"/>
            <a:ext cx="3389599" cy="5199176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99FA74C-E512-3F58-0669-DA7449420F72}"/>
              </a:ext>
            </a:extLst>
          </p:cNvPr>
          <p:cNvSpPr/>
          <p:nvPr/>
        </p:nvSpPr>
        <p:spPr>
          <a:xfrm>
            <a:off x="4715444" y="5677225"/>
            <a:ext cx="3012188" cy="568467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1369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FFE98D44-242C-B857-A26E-6C7163C42EFF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188F2D0-04BB-A251-DD36-D1B8EDEBD6A0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C9464FC-2A84-044F-BACA-8005915C7C3B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76D3DCA5-D411-2F51-DEC5-EBA796C6E078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55" name="TextBox 10">
            <a:extLst>
              <a:ext uri="{FF2B5EF4-FFF2-40B4-BE49-F238E27FC236}">
                <a16:creationId xmlns:a16="http://schemas.microsoft.com/office/drawing/2014/main" id="{B761553D-2FE4-9121-D8B8-6D3E8CDA1A5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88794" y="3211919"/>
            <a:ext cx="7766412" cy="43416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904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Évaluer les acquis de la période 4</a:t>
            </a:r>
          </a:p>
        </p:txBody>
      </p:sp>
    </p:spTree>
    <p:extLst>
      <p:ext uri="{BB962C8B-B14F-4D97-AF65-F5344CB8AC3E}">
        <p14:creationId xmlns:p14="http://schemas.microsoft.com/office/powerpoint/2010/main" val="2382207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649E62-5D54-DEB1-59B4-B137DB639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F984329C-9080-CCA8-8A31-B0D53E4130A1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95B853A-E9BC-33AE-1774-4B1AE38649B0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A7D1827-0DD5-22F7-C028-D10A701CBBB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F92A7BD9-9E88-218E-B1C9-6A2F1CF6CA0C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2" name="TextBox 10">
            <a:extLst>
              <a:ext uri="{FF2B5EF4-FFF2-40B4-BE49-F238E27FC236}">
                <a16:creationId xmlns:a16="http://schemas.microsoft.com/office/drawing/2014/main" id="{CC832EE0-6DF7-A0E0-F06E-7C9F081354B1}"/>
              </a:ext>
            </a:extLst>
          </p:cNvPr>
          <p:cNvSpPr txBox="1"/>
          <p:nvPr/>
        </p:nvSpPr>
        <p:spPr>
          <a:xfrm>
            <a:off x="901599" y="1191108"/>
            <a:ext cx="7001441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904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compétences évaluées</a:t>
            </a: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48854FD-AAD0-BC61-5DB6-723DDF2B8418}"/>
              </a:ext>
            </a:extLst>
          </p:cNvPr>
          <p:cNvSpPr txBox="1"/>
          <p:nvPr/>
        </p:nvSpPr>
        <p:spPr>
          <a:xfrm>
            <a:off x="597222" y="1863192"/>
            <a:ext cx="7815905" cy="3323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CO1 :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 à l’oral des mots de vocabulaire.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CO2 :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 à l’oral des phrases et des textes.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PO1 :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Produire, à l’oral, des mots de vocabulaire.</a:t>
            </a:r>
          </a:p>
          <a:p>
            <a:pPr marL="1165225" marR="0" lvl="0" indent="-11652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PO2 :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Participer à un dialogue en mobilisant les actes de paroles étudiés.</a:t>
            </a:r>
          </a:p>
          <a:p>
            <a:pPr marL="1165225" marR="0" lvl="0" indent="-11652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PO3 :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Prendre la parole pour parler de ma journée et de mes activités.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LF1 :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Identifier et lire les lettres, des syllabes et des mots contenant les lettres étudiées.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LF2 :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Lire des phrases simples contenant les lettres étudiées.</a:t>
            </a:r>
          </a:p>
        </p:txBody>
      </p:sp>
    </p:spTree>
    <p:extLst>
      <p:ext uri="{BB962C8B-B14F-4D97-AF65-F5344CB8AC3E}">
        <p14:creationId xmlns:p14="http://schemas.microsoft.com/office/powerpoint/2010/main" val="1350923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E19C4005-4A51-DD46-6175-E7EA3F0C24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 dirty="0"/>
              <a:t>Travail sur le livret.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B8AE1112-EE82-8B56-B589-D5C05675E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398" y="119395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507B2C7-53CF-9049-FD6D-F24173083D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38977" y="2376667"/>
            <a:ext cx="6246795" cy="1349939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5DA5B341-DD51-7414-AFFF-5286B69C66DE}"/>
              </a:ext>
            </a:extLst>
          </p:cNvPr>
          <p:cNvSpPr txBox="1"/>
          <p:nvPr/>
        </p:nvSpPr>
        <p:spPr>
          <a:xfrm>
            <a:off x="2275014" y="2506852"/>
            <a:ext cx="1445650" cy="350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1.  Activité 1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8BE1566B-D585-7E21-D244-BCFCE70B9FA4}"/>
              </a:ext>
            </a:extLst>
          </p:cNvPr>
          <p:cNvSpPr txBox="1">
            <a:spLocks/>
          </p:cNvSpPr>
          <p:nvPr/>
        </p:nvSpPr>
        <p:spPr>
          <a:xfrm>
            <a:off x="2203199" y="2851086"/>
            <a:ext cx="534526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50000"/>
              </a:lnSpc>
              <a:defRPr/>
            </a:pPr>
            <a:r>
              <a:rPr lang="fr-FR" dirty="0">
                <a:solidFill>
                  <a:srgbClr val="565F88"/>
                </a:solidFill>
              </a:rPr>
              <a:t>Lecture</a:t>
            </a:r>
            <a:r>
              <a:rPr lang="pt-BR" dirty="0">
                <a:solidFill>
                  <a:srgbClr val="565F88"/>
                </a:solidFill>
              </a:rPr>
              <a:t>.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AB84BFEE-BBD8-4BF3-2434-8540C33B07CE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A7B19E7-13CC-B9C4-EEF2-A555D5EB6D8C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0832FF2-03F4-4292-2A21-4B531E2A6D0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7400D3D8-5C43-2B92-8B4D-1650CB15D2C6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2" name="Espace réservé pour une image  10">
            <a:extLst>
              <a:ext uri="{FF2B5EF4-FFF2-40B4-BE49-F238E27FC236}">
                <a16:creationId xmlns:a16="http://schemas.microsoft.com/office/drawing/2014/main" id="{3A3BE96B-F106-41BC-29A1-EAA31D27AC3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78464" y="3788874"/>
            <a:ext cx="540000" cy="540000"/>
          </a:xfrm>
          <a:prstGeom prst="rect">
            <a:avLst/>
          </a:prstGeom>
          <a:noFill/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5F0002C7-1E42-8691-D136-BCC3284EEA4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23041" y="2081429"/>
            <a:ext cx="850846" cy="850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34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0B710-8693-6626-47B9-5AF0530F3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432F1CFE-E3AC-6F75-1987-E1F4A7B5C13E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378E7BD-4095-31C6-AA06-A2C2C542E6B4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A1367DD-BD09-B726-FA8B-50C67B47FACF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8276346E-44C5-6BF7-0930-0969AB426842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616E3DE1-2996-B97A-6A3F-40D60F3E458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303990" y="1710825"/>
            <a:ext cx="5941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Cette </a:t>
            </a:r>
            <a:r>
              <a:rPr lang="fr-FR" sz="1600" b="1" dirty="0">
                <a:solidFill>
                  <a:srgbClr val="424D7B"/>
                </a:solidFill>
                <a:latin typeface="Dosis" pitchFamily="2" charset="0"/>
                <a:cs typeface="Arial" panose="020B0604020202020204" pitchFamily="34" charset="0"/>
              </a:rPr>
              <a:t>séance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est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consacrée à l’évaluation des compétences suivantes  : </a:t>
            </a:r>
            <a:r>
              <a:rPr kumimoji="0" lang="fr-FR" sz="1600" b="1" i="0" u="sng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CO1 – C02 – PO1 – PO2 – PO3 - LF1 – LF2 .</a:t>
            </a: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La passation se fait de manière </a:t>
            </a:r>
            <a:r>
              <a:rPr kumimoji="0" lang="fr-FR" sz="1600" b="1" i="0" u="sng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individuelle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: l’enseignant évalue chaque élève en l’ invitant à son bureau.</a:t>
            </a:r>
          </a:p>
          <a:p>
            <a:pPr marL="457247" marR="0" lvl="1" indent="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L’enseignant est guidé par le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ppt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affiché sur son ordinateur qui ne doit pas être projeté sur l’écran de la classe  (l’ordinateur doit être débranché du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Datashow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).</a:t>
            </a:r>
          </a:p>
          <a:p>
            <a:pPr marL="885872" marR="0" lvl="1" indent="-428625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Pendant que l’enseignant évalue de manière individuelle les élèves, le reste de la classe réalise des activités pour assurer le calme : lecture, coloriage, copie, dessin.</a:t>
            </a:r>
          </a:p>
          <a:p>
            <a:pPr marL="885872" marR="0" lvl="1" indent="-428625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L’enseignant note immédiatement chaque compétence évaluée et renseigne la grille de compilation (0 -10 ) en s’appuyant sur les indications de compilation en dessous de chaque slide d’item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1898AD3F-CCD0-0B01-51CF-ADECC9DFE9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063"/>
          <a:stretch>
            <a:fillRect/>
          </a:stretch>
        </p:blipFill>
        <p:spPr>
          <a:xfrm>
            <a:off x="472249" y="2831015"/>
            <a:ext cx="1831741" cy="119597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94146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A7764-08FC-69EE-EEE6-D97AFAB61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B8B0A13-9A13-F51E-DEB1-123E69C1D82C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44AFA64-CD37-ABC3-0DC7-9CD206D254EF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69D769C-2C66-2685-49C5-F24D42E0BC5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03A084-5A78-80D2-4631-6850D4EEDB81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8" name="TextBox 6">
            <a:extLst>
              <a:ext uri="{FF2B5EF4-FFF2-40B4-BE49-F238E27FC236}">
                <a16:creationId xmlns:a16="http://schemas.microsoft.com/office/drawing/2014/main" id="{84957AE1-DE25-9011-99A9-624716E700F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38400" y="2479102"/>
            <a:ext cx="7951694" cy="16312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Avant de commencer les évaluations individuelles</a:t>
            </a:r>
          </a:p>
          <a:p>
            <a:pPr marL="442913" marR="0" lvl="0" indent="-442913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1 -  Garder à portée de main la grille de compilation </a:t>
            </a:r>
          </a:p>
          <a:p>
            <a:pPr marL="442913" marR="0" lvl="0" indent="-442913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2- Donner une activité à réaliser au reste de la classe</a:t>
            </a:r>
          </a:p>
        </p:txBody>
      </p:sp>
    </p:spTree>
    <p:extLst>
      <p:ext uri="{BB962C8B-B14F-4D97-AF65-F5344CB8AC3E}">
        <p14:creationId xmlns:p14="http://schemas.microsoft.com/office/powerpoint/2010/main" val="902392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E2D82-588D-EFD8-8EE8-66880EFE8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DF388C9-95D7-6E35-500D-4E391D2B7C63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ED7A6F9-8F6D-E92A-9FFB-BD3564C1E0E3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99254B4-1179-09E2-3963-E2197E18697C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2AAA314B-76E1-DBFF-E27F-D8C13E1CF6EF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926954AF-F1E1-39EA-0347-22DD6224C88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80714" y="2821848"/>
            <a:ext cx="3670515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L’enseignant demande aux élèves de prendre le livret à la page 100 et faire les activités .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 SemiBold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C0A5A6D-1751-4CD1-AAD7-FABAF93C5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87" y="1330256"/>
            <a:ext cx="3389599" cy="5199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97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76A4C6-0615-4F6F-AB64-975F8AC4A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/>
              <a:t>Bonjour cher élève. Nous allons faire quelques activités d’évaluation.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D6B75884-FDA7-3C30-D664-B0E9FFEE8DE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EA0C3709-4680-5424-D4BD-97BFC2F14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51DB144-9999-2761-71C6-6FD60EF25E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E4E50BF3-91A0-9251-A61F-775418AE5C4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063"/>
          <a:stretch>
            <a:fillRect/>
          </a:stretch>
        </p:blipFill>
        <p:spPr>
          <a:xfrm>
            <a:off x="2687662" y="2198689"/>
            <a:ext cx="3768675" cy="2460622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43345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6B990-9E96-4265-EAEA-24139A257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36D694B-0251-B019-3D0F-1D60E57EAB0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578C0E4-6FBC-E5CE-2306-50551BBDE0F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6FC6D0-C015-09B3-6913-FE94842F8B67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120C2F-F77C-9E38-2CB7-6D74C8195DCC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DB04E4D8-CED8-1B25-158A-7E9BCB967B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-191760" y="3069811"/>
            <a:ext cx="94120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CO1.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Comprendre, à l’oral, des mots de vocabulaire.</a:t>
            </a:r>
            <a:endParaRPr kumimoji="0" lang="fr-MA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6148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Regarde les images. Je vais te dire des mots et tu vas me montrer les images qui correspondent.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4F9DF2C-BC35-41B0-A89F-20435BD89CE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7DA8F569-70ED-4E8A-B976-7309007BF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C1B2F4C-A6F1-4748-BBFE-85EB4F1430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6" name="TextBox 6">
            <a:extLst>
              <a:ext uri="{FF2B5EF4-FFF2-40B4-BE49-F238E27FC236}">
                <a16:creationId xmlns:a16="http://schemas.microsoft.com/office/drawing/2014/main" id="{BE9F4498-9E4F-4D73-B435-009301C9E0E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64350" y="6177315"/>
            <a:ext cx="5518602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2 points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2E9DF07-E27B-4F6B-A879-730D0E17FF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034" y="1828879"/>
            <a:ext cx="1744071" cy="1908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A724EA56-A4E5-4D12-9AFB-B8E6DB53EC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7511" y="1828879"/>
            <a:ext cx="1744071" cy="1908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730D7CAC-C616-4E42-A29F-2A100F0B6B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979" y="4003097"/>
            <a:ext cx="1653282" cy="1908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126B9050-9E70-45F9-B65A-F246F275F4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93598" y="4003097"/>
            <a:ext cx="1908000" cy="190800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ABCA242F-C3F4-4310-A578-2B9FF9627CF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9988" y="1828879"/>
            <a:ext cx="1744071" cy="19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68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6B990-9E96-4265-EAEA-24139A257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36D694B-0251-B019-3D0F-1D60E57EAB0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578C0E4-6FBC-E5CE-2306-50551BBDE0F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6FC6D0-C015-09B3-6913-FE94842F8B67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120C2F-F77C-9E38-2CB7-6D74C8195DCC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DB04E4D8-CED8-1B25-158A-7E9BCB967B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-191760" y="3069811"/>
            <a:ext cx="94120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CO2.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 à l’oral des phrases et des textes.</a:t>
            </a:r>
          </a:p>
        </p:txBody>
      </p:sp>
    </p:spTree>
    <p:extLst>
      <p:ext uri="{BB962C8B-B14F-4D97-AF65-F5344CB8AC3E}">
        <p14:creationId xmlns:p14="http://schemas.microsoft.com/office/powerpoint/2010/main" val="1013298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2967" y="755999"/>
            <a:ext cx="7145206" cy="612000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Regarde la scène. Je vais te dire des phrases et tu vas me montrer les images qui correspondent : 1) Le matin, je m’habille. 2) Le soir, je prends mon dîner. 3) À l’école, j’aime écrire et lire. 4 ) Le soir, Kamal dort dans son lit. 5) Après l’école, les enfants jouent à la marelle.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4F9DF2C-BC35-41B0-A89F-20435BD89CE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7DA8F569-70ED-4E8A-B976-7309007BF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C1B2F4C-A6F1-4748-BBFE-85EB4F1430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6" name="TextBox 6">
            <a:extLst>
              <a:ext uri="{FF2B5EF4-FFF2-40B4-BE49-F238E27FC236}">
                <a16:creationId xmlns:a16="http://schemas.microsoft.com/office/drawing/2014/main" id="{BE9F4498-9E4F-4D73-B435-009301C9E0E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64350" y="6177315"/>
            <a:ext cx="5518602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2 points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F8AABCD-E13E-42AD-B370-8B82E50797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50" y="2012551"/>
            <a:ext cx="2700689" cy="162746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4A697E4-0160-4466-A7DE-2AB5B571A1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140" y="2012550"/>
            <a:ext cx="2180491" cy="162746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D86AA91-DD37-43A5-8E51-5DEEEB06CD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679" y="3768255"/>
            <a:ext cx="3812872" cy="2016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7AACE6D-3E05-4DB8-9968-8EBF6C6616D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06" y="3772781"/>
            <a:ext cx="3812872" cy="2016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332D9BB-4D51-4AB4-8729-20F96F6E65A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232" y="2012550"/>
            <a:ext cx="2700689" cy="162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069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6B990-9E96-4265-EAEA-24139A257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36D694B-0251-B019-3D0F-1D60E57EAB0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578C0E4-6FBC-E5CE-2306-50551BBDE0F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6FC6D0-C015-09B3-6913-FE94842F8B67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120C2F-F77C-9E38-2CB7-6D74C8195DCC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DB04E4D8-CED8-1B25-158A-7E9BCB967B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-191760" y="3069811"/>
            <a:ext cx="94120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PO1.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Produire, à l’oral, des mots de vocabulaire.</a:t>
            </a:r>
          </a:p>
        </p:txBody>
      </p:sp>
    </p:spTree>
    <p:extLst>
      <p:ext uri="{BB962C8B-B14F-4D97-AF65-F5344CB8AC3E}">
        <p14:creationId xmlns:p14="http://schemas.microsoft.com/office/powerpoint/2010/main" val="1160430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Mets ton doigt sur chaque image et dis-moi le mot en français.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FBD7F59-4D4F-2F9C-2373-E248555710C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0341E3D9-CA0F-6388-C0CB-C762B47551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45DB04F-1BEF-EA61-36BC-6F6BCBE126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51413284-CB60-3C56-DCD4-C2B0096F478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64350" y="6177315"/>
            <a:ext cx="5518602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2 points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336D4BE6-7869-42A9-9197-75B32985CB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520" y="1936105"/>
            <a:ext cx="1744071" cy="1908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3B9CA05-54B7-4CBE-A6AA-0E6EDC3AE1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632" y="1936105"/>
            <a:ext cx="1744071" cy="1908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0AE89CC3-AC94-4390-9829-0D24CF695A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744" y="1936105"/>
            <a:ext cx="1744071" cy="1908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EB0E0695-EDFA-4A5F-AEF9-2F71827A47C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4781" y="4158001"/>
            <a:ext cx="1744071" cy="1908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7A843A55-4F7C-4926-BC7A-E5567E646CF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503" y="4158001"/>
            <a:ext cx="1751650" cy="19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8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A62B7-773B-6F25-D285-83EF85460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129EC6FD-3DA6-FDDB-7C25-BAD76E1196E0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F63D64A-3E30-A9AD-6949-0FBE0C271D83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82AD792-F4DC-3FB0-FA02-537B6BA78959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DFE5E6E7-F254-6047-08F5-66C70F7C4684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8" name="Titre 1">
            <a:extLst>
              <a:ext uri="{FF2B5EF4-FFF2-40B4-BE49-F238E27FC236}">
                <a16:creationId xmlns:a16="http://schemas.microsoft.com/office/drawing/2014/main" id="{93E0FB99-4246-286D-20E2-2B18452C4298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kumimoji="0" lang="ar-SA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74B2A10-15A9-8282-CED3-93E92DD6F21F}"/>
              </a:ext>
            </a:extLst>
          </p:cNvPr>
          <p:cNvSpPr/>
          <p:nvPr/>
        </p:nvSpPr>
        <p:spPr>
          <a:xfrm>
            <a:off x="1679972" y="2918671"/>
            <a:ext cx="5784056" cy="133283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8E5EDCA6-A7AE-F91C-375E-03A3F662A750}"/>
              </a:ext>
            </a:extLst>
          </p:cNvPr>
          <p:cNvSpPr txBox="1"/>
          <p:nvPr/>
        </p:nvSpPr>
        <p:spPr>
          <a:xfrm>
            <a:off x="666394" y="1755389"/>
            <a:ext cx="78112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Au terme de cette séance de révision, l’enseignant doit vérifier qu’au moins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80% des élèves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sont capables de : </a:t>
            </a:r>
            <a:endParaRPr kumimoji="0" lang="ar-MA" sz="2400" b="1" i="0" u="none" strike="noStrike" kern="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5746AB9A-7886-DD60-98B7-1FF83C8176F0}"/>
              </a:ext>
            </a:extLst>
          </p:cNvPr>
          <p:cNvSpPr txBox="1"/>
          <p:nvPr/>
        </p:nvSpPr>
        <p:spPr>
          <a:xfrm>
            <a:off x="1891970" y="3206574"/>
            <a:ext cx="524455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Dosis Medium" pitchFamily="2" charset="0"/>
              <a:buChar char="→"/>
              <a:tabLst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4B5377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Identifier et lire </a:t>
            </a: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les lettres étudiées, des syllabes, des mots et des phrases.</a:t>
            </a:r>
            <a:endParaRPr kumimoji="0" lang="fr-FR" sz="2200" b="1" i="0" u="none" strike="noStrike" kern="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18C8C5DC-7BDC-A408-9DE6-5E9ECC078095}"/>
              </a:ext>
            </a:extLst>
          </p:cNvPr>
          <p:cNvSpPr txBox="1"/>
          <p:nvPr/>
        </p:nvSpPr>
        <p:spPr>
          <a:xfrm>
            <a:off x="1490221" y="4987460"/>
            <a:ext cx="61431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* Si ce taux n’est pas atteint, il convient de mettre en place des actions de remédiation, collectives ou individuelles. </a:t>
            </a:r>
          </a:p>
        </p:txBody>
      </p:sp>
    </p:spTree>
    <p:extLst>
      <p:ext uri="{BB962C8B-B14F-4D97-AF65-F5344CB8AC3E}">
        <p14:creationId xmlns:p14="http://schemas.microsoft.com/office/powerpoint/2010/main" val="2808969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4BD0F-C1DA-EE8C-886B-6236F428B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9C84C5C0-8A85-F16C-49FF-E1171A806C73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F566EF3-30CC-D22E-6483-0BBF49616AA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B6415DF-0DA2-EDA0-CBE7-05EBE35CC0D1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AA780E1C-80E8-3A56-F3EA-3232764F7305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EA2CF0B-6D87-6921-5C20-DF525D6F168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26042" y="2653358"/>
            <a:ext cx="7788166" cy="10926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PO2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. Participer à un dialogue en mobilisant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les actes de parole étudiés.</a:t>
            </a:r>
          </a:p>
        </p:txBody>
      </p:sp>
    </p:spTree>
    <p:extLst>
      <p:ext uri="{BB962C8B-B14F-4D97-AF65-F5344CB8AC3E}">
        <p14:creationId xmlns:p14="http://schemas.microsoft.com/office/powerpoint/2010/main" val="568285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2FBD7F59-4D4F-2F9C-2373-E248555710C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0341E3D9-CA0F-6388-C0CB-C762B47551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45DB04F-1BEF-EA61-36BC-6F6BCBE126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51413284-CB60-3C56-DCD4-C2B0096F478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64350" y="6177315"/>
            <a:ext cx="5518602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 2 points</a:t>
            </a:r>
          </a:p>
        </p:txBody>
      </p:sp>
      <p:sp>
        <p:nvSpPr>
          <p:cNvPr id="19" name="Titre 1">
            <a:extLst>
              <a:ext uri="{FF2B5EF4-FFF2-40B4-BE49-F238E27FC236}">
                <a16:creationId xmlns:a16="http://schemas.microsoft.com/office/drawing/2014/main" id="{9F166FCF-DD94-85AD-98E1-52C417BBB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Je vais te poser des questions et tu dois répondre correctement. </a:t>
            </a:r>
            <a:endParaRPr lang="fr-FR" i="1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1ACD7BA4-C95F-BDDA-DD17-FE6B4A36127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95B8AEFB-80DB-1152-92A6-450ACFE44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0C168F7-A80B-F3A1-F28F-7E849DF8B5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3" name="Titre 1">
            <a:extLst>
              <a:ext uri="{FF2B5EF4-FFF2-40B4-BE49-F238E27FC236}">
                <a16:creationId xmlns:a16="http://schemas.microsoft.com/office/drawing/2014/main" id="{8ED6E5E3-C4F1-19B3-0CA3-D422FF67D944}"/>
              </a:ext>
            </a:extLst>
          </p:cNvPr>
          <p:cNvSpPr txBox="1">
            <a:spLocks/>
          </p:cNvSpPr>
          <p:nvPr/>
        </p:nvSpPr>
        <p:spPr>
          <a:xfrm>
            <a:off x="1496223" y="1873525"/>
            <a:ext cx="6598905" cy="3110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Tu as quel âge ?</a:t>
            </a:r>
          </a:p>
          <a:p>
            <a:pPr defTabSz="914400">
              <a:lnSpc>
                <a:spcPct val="150000"/>
              </a:lnSpc>
              <a:defRPr/>
            </a:pPr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Qu’est-ce que tu aimes faire à l’école 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Qu’est-ce que tu fais le matin 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Qu’est-ce que tu fais après l’école 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Qu’est-ce que tu fais le soir ?</a:t>
            </a:r>
          </a:p>
        </p:txBody>
      </p:sp>
    </p:spTree>
    <p:extLst>
      <p:ext uri="{BB962C8B-B14F-4D97-AF65-F5344CB8AC3E}">
        <p14:creationId xmlns:p14="http://schemas.microsoft.com/office/powerpoint/2010/main" val="305176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8599E5-2E76-1A99-F177-3A17D329E3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40A6E950-5B09-DCE6-73CC-1FD7B7F465E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E136519-9BE8-F951-0EE8-8B540CDDCFD3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E1D604E-E9BC-57CC-154E-853656901840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A63E33C0-2372-342F-3301-0395E3948414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E5055A1-EBA9-EF76-516E-5BDFBAFBC6C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26042" y="2998113"/>
            <a:ext cx="7788166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PO3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. Prendre la parole pour parler de ma journée et de mes activités.</a:t>
            </a:r>
          </a:p>
        </p:txBody>
      </p:sp>
    </p:spTree>
    <p:extLst>
      <p:ext uri="{BB962C8B-B14F-4D97-AF65-F5344CB8AC3E}">
        <p14:creationId xmlns:p14="http://schemas.microsoft.com/office/powerpoint/2010/main" val="3899481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Présente-toi, parle de ta journée et de tes activités. </a:t>
            </a:r>
            <a:b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Tu dois dire 5 phrases.   </a:t>
            </a:r>
            <a:r>
              <a:rPr lang="fr-FR" sz="1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L’enseignant explique la consigne dans la langue de l’apprenant.  </a:t>
            </a:r>
            <a:endParaRPr lang="fr-MA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5F76A08-A932-AEFE-503F-9A994D31FC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500" y="2398539"/>
            <a:ext cx="1865935" cy="279890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CE84284-4EA4-6D37-4CF3-54E84DAC600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8194" y="1656183"/>
            <a:ext cx="1219370" cy="1362265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190EB5EC-33CF-4C7D-B2C9-9648C60380B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942BCEB7-516A-4AEC-AE16-46F4E94D250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0C6666B-7B8E-4578-B4CE-7E1A0CB3E8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0" name="TextBox 6">
            <a:extLst>
              <a:ext uri="{FF2B5EF4-FFF2-40B4-BE49-F238E27FC236}">
                <a16:creationId xmlns:a16="http://schemas.microsoft.com/office/drawing/2014/main" id="{B4114D76-E8CB-4AEA-8A03-F4969FC4970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16386" y="6130876"/>
            <a:ext cx="8511226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2 points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4D4595B-35F0-4EBC-B4F1-ED5A2CB566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435" y="1930359"/>
            <a:ext cx="560070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97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ACF15-EC87-ECA5-C5A2-139223BE33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A6B506F7-29E3-66D0-EF6D-14F13D5E960D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D69A319-C191-E72A-A3A9-B057CE8A551C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295976E-7B56-3FFF-FF8F-559448C4A371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F5B20F50-F7A1-6B82-68A6-5CEAD326ED43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877E1BA6-C696-F4C6-EF56-C4461C09651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26042" y="2998113"/>
            <a:ext cx="7788166" cy="15234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LF1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. Identifier et lire des lettres, des syllabes et des mots contenant les lettres étudiées.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50000"/>
                </a:srgb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386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48D5D-B49A-9C62-DF72-BFE0D3528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56CA4A-9F26-CDC0-40B5-A7DFF0D79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Je vais te montrer des lettres, des syllabes et des mots que  tu dois lire.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L’enseignant guide l’élève dans sa lecture.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E8506C9-7DE4-5B26-01EB-FDD6121FC0A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71902" y="1198730"/>
            <a:ext cx="8134466" cy="1506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Arial" panose="020B0604020202020204" pitchFamily="34" charset="0"/>
              </a:rPr>
              <a:t>ou  </a:t>
            </a: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r>
              <a:rPr kumimoji="0" lang="pt-BR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Arial" panose="020B0604020202020204" pitchFamily="34" charset="0"/>
              </a:rPr>
              <a:t>     </a:t>
            </a:r>
            <a:r>
              <a:rPr kumimoji="0" lang="pt-BR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Bold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N   </a:t>
            </a:r>
            <a:r>
              <a:rPr kumimoji="0" lang="pt-BR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kumimoji="0" lang="pt-BR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kumimoji="0" lang="pt-BR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ch         D</a:t>
            </a:r>
            <a:endParaRPr kumimoji="0" lang="it-IT" sz="54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8ACE7F27-B8F6-1DF0-A182-A6B9DD8C3E3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95142" y="6049307"/>
            <a:ext cx="8511226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lettre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0,5 point (2 pts)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syllabe 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1 point (4 pts)             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mot 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2 points (4pts)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899A5752-C111-4CC4-9602-DAC414FC8ECD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FACED1A1-267D-483A-B76E-BB942A2D302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C928A60-161E-4CD3-8A9B-ACC4ED52E9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628AFF1-13C3-4B54-6AA2-044254D662E1}"/>
              </a:ext>
            </a:extLst>
          </p:cNvPr>
          <p:cNvGraphicFramePr>
            <a:graphicFrameLocks noGrp="1"/>
          </p:cNvGraphicFramePr>
          <p:nvPr/>
        </p:nvGraphicFramePr>
        <p:xfrm>
          <a:off x="1240142" y="2990510"/>
          <a:ext cx="1898277" cy="13043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98277">
                  <a:extLst>
                    <a:ext uri="{9D8B030D-6E8A-4147-A177-3AD203B41FA5}">
                      <a16:colId xmlns:a16="http://schemas.microsoft.com/office/drawing/2014/main" val="2780603077"/>
                    </a:ext>
                  </a:extLst>
                </a:gridCol>
              </a:tblGrid>
              <a:tr h="1304365">
                <a:tc>
                  <a:txBody>
                    <a:bodyPr/>
                    <a:lstStyle/>
                    <a:p>
                      <a:pPr algn="ctr"/>
                      <a:endParaRPr kumimoji="0" lang="fr-FR" sz="54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8679932"/>
                  </a:ext>
                </a:extLst>
              </a:tr>
            </a:tbl>
          </a:graphicData>
        </a:graphic>
      </p:graphicFrame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E16C654B-A151-A52F-C88F-47F9052ACE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0615457"/>
              </p:ext>
            </p:extLst>
          </p:nvPr>
        </p:nvGraphicFramePr>
        <p:xfrm>
          <a:off x="1525545" y="2963414"/>
          <a:ext cx="6512584" cy="13043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56292">
                  <a:extLst>
                    <a:ext uri="{9D8B030D-6E8A-4147-A177-3AD203B41FA5}">
                      <a16:colId xmlns:a16="http://schemas.microsoft.com/office/drawing/2014/main" val="3258839349"/>
                    </a:ext>
                  </a:extLst>
                </a:gridCol>
                <a:gridCol w="3256292">
                  <a:extLst>
                    <a:ext uri="{9D8B030D-6E8A-4147-A177-3AD203B41FA5}">
                      <a16:colId xmlns:a16="http://schemas.microsoft.com/office/drawing/2014/main" val="2734644631"/>
                    </a:ext>
                  </a:extLst>
                </a:gridCol>
              </a:tblGrid>
              <a:tr h="1304365">
                <a:tc>
                  <a:txBody>
                    <a:bodyPr/>
                    <a:lstStyle/>
                    <a:p>
                      <a:pPr marL="0" marR="0" lvl="0" indent="0" algn="ctr" defTabSz="5143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54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du        na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54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kumimoji="0" lang="fr-FR" sz="5400" b="1" i="0" u="none" strike="noStrike" kern="1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ché</a:t>
                      </a:r>
                      <a:r>
                        <a:rPr kumimoji="0" lang="fr-FR" sz="54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kumimoji="0" lang="fr-FR" sz="5400" b="1" i="0" u="none" strike="noStrike" kern="1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lou</a:t>
                      </a:r>
                      <a:endParaRPr kumimoji="0" lang="fr-FR" sz="54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115811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3A5ADF8C-768A-C2A3-6C0E-A018A5076886}"/>
              </a:ext>
            </a:extLst>
          </p:cNvPr>
          <p:cNvSpPr txBox="1"/>
          <p:nvPr/>
        </p:nvSpPr>
        <p:spPr>
          <a:xfrm>
            <a:off x="1525545" y="4121538"/>
            <a:ext cx="641260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Arial" panose="020B0604020202020204" pitchFamily="34" charset="0"/>
              </a:rPr>
              <a:t>dune</a:t>
            </a:r>
            <a:r>
              <a:rPr kumimoji="0" lang="pt-BR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ar-MA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kumimoji="0" lang="fr-FR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Arial" panose="020B0604020202020204" pitchFamily="34" charset="0"/>
              </a:rPr>
              <a:t>       </a:t>
            </a:r>
            <a:r>
              <a:rPr kumimoji="0" lang="ar-MA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Arial" panose="020B0604020202020204" pitchFamily="34" charset="0"/>
              </a:rPr>
              <a:t>        </a:t>
            </a:r>
            <a:r>
              <a:rPr kumimoji="0" lang="fr-FR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r>
              <a:rPr kumimoji="0" lang="fr-FR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Arial" panose="020B0604020202020204" pitchFamily="34" charset="0"/>
              </a:rPr>
              <a:t>babouches</a:t>
            </a: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899D49B-7E0B-C70E-D707-F42643AE3A5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0" y="6130876"/>
            <a:ext cx="8511226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736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4BD0F-C1DA-EE8C-886B-6236F428B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9C84C5C0-8A85-F16C-49FF-E1171A806C73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F566EF3-30CC-D22E-6483-0BBF49616AA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B6415DF-0DA2-EDA0-CBE7-05EBE35CC0D1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AA780E1C-80E8-3A56-F3EA-3232764F7305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EA2CF0B-6D87-6921-5C20-DF525D6F168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26042" y="2498491"/>
            <a:ext cx="7788166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LF2 :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Lire des phrases simples contenant les lettres étudiées.</a:t>
            </a:r>
          </a:p>
        </p:txBody>
      </p:sp>
    </p:spTree>
    <p:extLst>
      <p:ext uri="{BB962C8B-B14F-4D97-AF65-F5344CB8AC3E}">
        <p14:creationId xmlns:p14="http://schemas.microsoft.com/office/powerpoint/2010/main" val="30014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2FBD7F59-4D4F-2F9C-2373-E248555710C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0341E3D9-CA0F-6388-C0CB-C762B47551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45DB04F-1BEF-EA61-36BC-6F6BCBE126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51413284-CB60-3C56-DCD4-C2B0096F478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715353" y="5441038"/>
            <a:ext cx="5518602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Fluidité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 2 points ( 1 point  par phrase)</a:t>
            </a: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Correction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 8 points ( 1  point par mot )</a:t>
            </a:r>
          </a:p>
        </p:txBody>
      </p:sp>
      <p:sp>
        <p:nvSpPr>
          <p:cNvPr id="19" name="Titre 1">
            <a:extLst>
              <a:ext uri="{FF2B5EF4-FFF2-40B4-BE49-F238E27FC236}">
                <a16:creationId xmlns:a16="http://schemas.microsoft.com/office/drawing/2014/main" id="{9F166FCF-DD94-85AD-98E1-52C417BBB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 vas lire ces phrases correctement et avec fluidité.</a:t>
            </a:r>
            <a:endParaRPr lang="fr-FR" i="1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1ACD7BA4-C95F-BDDA-DD17-FE6B4A36127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95B8AEFB-80DB-1152-92A6-450ACFE44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0C168F7-A80B-F3A1-F28F-7E849DF8B5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3" name="Titre 1">
            <a:extLst>
              <a:ext uri="{FF2B5EF4-FFF2-40B4-BE49-F238E27FC236}">
                <a16:creationId xmlns:a16="http://schemas.microsoft.com/office/drawing/2014/main" id="{8ED6E5E3-C4F1-19B3-0CA3-D422FF67D944}"/>
              </a:ext>
            </a:extLst>
          </p:cNvPr>
          <p:cNvSpPr txBox="1">
            <a:spLocks/>
          </p:cNvSpPr>
          <p:nvPr/>
        </p:nvSpPr>
        <p:spPr>
          <a:xfrm>
            <a:off x="1119478" y="1964267"/>
            <a:ext cx="7516346" cy="23706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Nada </a:t>
            </a:r>
            <a:r>
              <a:rPr lang="fr-FR" sz="2400" b="1" dirty="0">
                <a:ln w="0"/>
                <a:solidFill>
                  <a:srgbClr val="424D7B"/>
                </a:solidFill>
                <a:latin typeface="Dosis SemiBold" pitchFamily="2" charset="0"/>
              </a:rPr>
              <a:t>a une loupe</a:t>
            </a: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ln w="0"/>
                <a:solidFill>
                  <a:srgbClr val="424D7B"/>
                </a:solidFill>
                <a:latin typeface="Dosis SemiBold" pitchFamily="2" charset="0"/>
              </a:rPr>
              <a:t>Chadi a un chat</a:t>
            </a: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8555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30B7BA-C657-4500-9080-BFC92F4BC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L’évaluation est terminée.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5DFC5A5-93A6-B16F-46B2-0A9BA480AA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81"/>
          <a:stretch>
            <a:fillRect/>
          </a:stretch>
        </p:blipFill>
        <p:spPr>
          <a:xfrm>
            <a:off x="69048" y="575254"/>
            <a:ext cx="1393241" cy="1024294"/>
          </a:xfrm>
          <a:prstGeom prst="ellipse">
            <a:avLst/>
          </a:prstGeom>
        </p:spPr>
      </p:pic>
      <p:pic>
        <p:nvPicPr>
          <p:cNvPr id="9" name="Nada-Wave">
            <a:hlinkClick r:id="" action="ppaction://media"/>
            <a:extLst>
              <a:ext uri="{FF2B5EF4-FFF2-40B4-BE49-F238E27FC236}">
                <a16:creationId xmlns:a16="http://schemas.microsoft.com/office/drawing/2014/main" id="{366B4315-512B-95B5-C6C5-0BE4BCB92EB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A7E9F1CB-EA6C-1B6A-6840-2B76C6198EE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836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76A4C6-0615-4F6F-AB64-975F8AC4A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MA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Bonjour les enfants. Aujourd’hui, nous allons commencer une nouvelle séance de révision. Soyez attentifs.</a:t>
            </a:r>
          </a:p>
        </p:txBody>
      </p:sp>
      <p:pic>
        <p:nvPicPr>
          <p:cNvPr id="4" name="Nada-Wave">
            <a:hlinkClick r:id="" action="ppaction://media"/>
            <a:extLst>
              <a:ext uri="{FF2B5EF4-FFF2-40B4-BE49-F238E27FC236}">
                <a16:creationId xmlns:a16="http://schemas.microsoft.com/office/drawing/2014/main" id="{F6F75F5E-0F4F-58AD-F00C-F11EB85EF99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5" name="majd_wave">
            <a:hlinkClick r:id="" action="ppaction://media"/>
            <a:extLst>
              <a:ext uri="{FF2B5EF4-FFF2-40B4-BE49-F238E27FC236}">
                <a16:creationId xmlns:a16="http://schemas.microsoft.com/office/drawing/2014/main" id="{E1114E01-4699-1BC6-B605-BBCF6562EB24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D64DA83D-7342-4F7C-910A-DE79FE9FA4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35" y="681318"/>
            <a:ext cx="999530" cy="922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1358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C3D8-DDA1-85D6-7E96-EC15E4642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12D5B1-C67F-1EC3-777E-39E850291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Regardez cette liste. Qui veut passer au tableau pour montrer la lettre -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- ?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5DFEF62-F163-95EC-CC24-76AB31C7D2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29BBAF-CF9D-425E-B1AB-5CA1CBFA5F09}"/>
              </a:ext>
            </a:extLst>
          </p:cNvPr>
          <p:cNvSpPr/>
          <p:nvPr/>
        </p:nvSpPr>
        <p:spPr>
          <a:xfrm>
            <a:off x="428919" y="2960912"/>
            <a:ext cx="828616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400" b="1" dirty="0">
                <a:solidFill>
                  <a:srgbClr val="424D7B"/>
                </a:solidFill>
                <a:latin typeface="Dosis SemiBold" panose="020B0604020202020204" charset="0"/>
              </a:rPr>
              <a:t>O     N    ch    d    i    A    r    n    s    a</a:t>
            </a:r>
            <a:r>
              <a:rPr lang="fr-FR" sz="4400" dirty="0">
                <a:solidFill>
                  <a:srgbClr val="424D7B"/>
                </a:solidFill>
                <a:latin typeface="Dosis SemiBold" panose="020B0604020202020204" charset="0"/>
              </a:rPr>
              <a:t>   m</a:t>
            </a:r>
            <a:endParaRPr lang="pt-BR" sz="4400" dirty="0">
              <a:latin typeface="Dosis SemiBol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82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Vocab_04- Entrainement 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3_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2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5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6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3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4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1_Révis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Révis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 offer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Vocab_01- 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Vocab_02- Mémoris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Vocab_03- Appropri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88e595329b58a341247e0709eeaa7ee9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bec1963433db02a35e86c45a6d6fd5bd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935EE65-EFF6-41BE-AD9B-D333E6AF2074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202b3bc9-e036-45c7-aea0-06aec8cd7a40"/>
    <ds:schemaRef ds:uri="f0534ec5-868f-4ce6-85c7-99f0612daa52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3A625D2-0D29-4111-ABCA-78BFA48A52B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3EFF58A-878D-45D3-98B3-2A4167E4539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8568</TotalTime>
  <Words>1761</Words>
  <PresentationFormat>Affichage à l'écran (4:3)</PresentationFormat>
  <Paragraphs>278</Paragraphs>
  <Slides>78</Slides>
  <Notes>2</Notes>
  <HiddenSlides>0</HiddenSlides>
  <MMClips>5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18</vt:i4>
      </vt:variant>
      <vt:variant>
        <vt:lpstr>Titres des diapositives</vt:lpstr>
      </vt:variant>
      <vt:variant>
        <vt:i4>78</vt:i4>
      </vt:variant>
    </vt:vector>
  </HeadingPairs>
  <TitlesOfParts>
    <vt:vector size="109" baseType="lpstr">
      <vt:lpstr>Aptos</vt:lpstr>
      <vt:lpstr>Dosis SemiBold</vt:lpstr>
      <vt:lpstr>Dosis Medium</vt:lpstr>
      <vt:lpstr>Dosis ExtraBold</vt:lpstr>
      <vt:lpstr>Aptos Display</vt:lpstr>
      <vt:lpstr>Arial</vt:lpstr>
      <vt:lpstr>Wingdings</vt:lpstr>
      <vt:lpstr>Mistral</vt:lpstr>
      <vt:lpstr>Berlin Sans FB</vt:lpstr>
      <vt:lpstr>Consolas</vt:lpstr>
      <vt:lpstr>Bahnschrift SemiBold</vt:lpstr>
      <vt:lpstr>Dosis</vt:lpstr>
      <vt:lpstr>Calibri</vt:lpstr>
      <vt:lpstr>2_Conception personnalisée</vt:lpstr>
      <vt:lpstr>00_Env-Enseignant</vt:lpstr>
      <vt:lpstr>Révision</vt:lpstr>
      <vt:lpstr>lecture offerte</vt:lpstr>
      <vt:lpstr>4_New Voc_01-Livret</vt:lpstr>
      <vt:lpstr>Conception personnalisée</vt:lpstr>
      <vt:lpstr>Vocab_01- Présentation</vt:lpstr>
      <vt:lpstr>Vocab_02- Mémorisation</vt:lpstr>
      <vt:lpstr>Vocab_03- Appropriation</vt:lpstr>
      <vt:lpstr>Vocab_04- Entrainement livret</vt:lpstr>
      <vt:lpstr>1_Env-Enseignant</vt:lpstr>
      <vt:lpstr>3_Lecture</vt:lpstr>
      <vt:lpstr>2_Env-Enseignant</vt:lpstr>
      <vt:lpstr>5_New Voc_01-Livret</vt:lpstr>
      <vt:lpstr>6_New Voc_01-Livret</vt:lpstr>
      <vt:lpstr>3_Env-Enseignant</vt:lpstr>
      <vt:lpstr>4_Env-Enseignant</vt:lpstr>
      <vt:lpstr>1_Révision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 5</vt:lpstr>
      <vt:lpstr>Plan de la séance </vt:lpstr>
      <vt:lpstr>Présentation PowerPoint</vt:lpstr>
      <vt:lpstr>Bonjour les enfants. Aujourd’hui, nous allons commencer une nouvelle séance de révision. Soyez attentifs.</vt:lpstr>
      <vt:lpstr>Regardez cette liste. Qui veut passer au tableau pour montrer la lettre - n - ?</vt:lpstr>
      <vt:lpstr>Qui veut passer au tableau pour montrer la lettre – d - ?</vt:lpstr>
      <vt:lpstr>Qui veut passer au tableau pour montrer la lettre - ou - ?</vt:lpstr>
      <vt:lpstr>Qui veut passer au tableau pour montrer la lettre - ch - ?</vt:lpstr>
      <vt:lpstr>Est-ce qu’il y a la lettre n dans ce mot ? Qui veut passer au tableau pour la montrer ?</vt:lpstr>
      <vt:lpstr>Est-ce qu’il y a la lettre n dans ce mot ? </vt:lpstr>
      <vt:lpstr>Est-ce qu’il y a la lettre n dans ce mot ? Qui veut passer au tableau pour la montrer ?</vt:lpstr>
      <vt:lpstr>Est-ce qu’il y a la lettre d dans ce mot ? Qui veut passer au tableau pour la montrer ?</vt:lpstr>
      <vt:lpstr>Est-ce qu’il y a la lettre d dans ce mot ? Qui veut passer au tableau pour la montrer ? </vt:lpstr>
      <vt:lpstr>Est-ce qu’il y a la lettre d dans ce mot ? Qui veut passer au tableau pour la montrer ? </vt:lpstr>
      <vt:lpstr>Est-ce qu’il y a le graphème ou dans ce mot ? Qui veut passer au tableau pour la montrer ?</vt:lpstr>
      <vt:lpstr>Est-ce qu’il y a le graphème ou dans ce mot ? Qui veut passer au tableau pour la montrer ?</vt:lpstr>
      <vt:lpstr>Est-ce qu’il y a le graphème ou dans ce mot ? Qui veut passer au tableau pour la montrer ?</vt:lpstr>
      <vt:lpstr>Est-ce qu’il y a le graphème ch dans ce mot ? Qui veut passer au tableau pour la montrer ?</vt:lpstr>
      <vt:lpstr>Est-ce qu’il y a le graphème ch dans ce mot ? Qui veut passer au tableau pour la montrer ?</vt:lpstr>
      <vt:lpstr>Est-ce qu’il y a le graphème ch dans ce mot ? Qui veut passer au tableau pour la montrer ?</vt:lpstr>
      <vt:lpstr>Qui veut passer au tableau pour lire les lettres?</vt:lpstr>
      <vt:lpstr>On continue. Qui veut passer au tableau pour lire les lettres ?</vt:lpstr>
      <vt:lpstr>On continue. Qui veut passer au tableau pour lire les lettres ?</vt:lpstr>
      <vt:lpstr>Qui veut passer au tableau pour lire les syllabes ?  </vt:lpstr>
      <vt:lpstr>Répétons ensemble.</vt:lpstr>
      <vt:lpstr>Qui veut passer au tableau pour lire les syllabes ?  </vt:lpstr>
      <vt:lpstr>Répétons ensemble.</vt:lpstr>
      <vt:lpstr>Qui veut passer au tableau pour lire les syllabes ?  </vt:lpstr>
      <vt:lpstr>Répétons ensemble.</vt:lpstr>
      <vt:lpstr>Qui veut passer au tableau pour lire les syllabes ?  </vt:lpstr>
      <vt:lpstr>Répétons ensemble.</vt:lpstr>
      <vt:lpstr>Qui veut lire ?</vt:lpstr>
      <vt:lpstr>Relisons ensemble.</vt:lpstr>
      <vt:lpstr>Qui veut lire ?</vt:lpstr>
      <vt:lpstr>Relisons ensemble.</vt:lpstr>
      <vt:lpstr>Qui veut lire ?</vt:lpstr>
      <vt:lpstr>Relisons ensemble.</vt:lpstr>
      <vt:lpstr>Qui veut lire ?</vt:lpstr>
      <vt:lpstr>Relisons ensemble.</vt:lpstr>
      <vt:lpstr>Qui veut lire ?</vt:lpstr>
      <vt:lpstr>Qui veut lire ?</vt:lpstr>
      <vt:lpstr>Qui veut lire ?</vt:lpstr>
      <vt:lpstr>Qui veut lire ?</vt:lpstr>
      <vt:lpstr>Plan de la séance </vt:lpstr>
      <vt:lpstr>Prenez vos livrets à la page 100.</vt:lpstr>
      <vt:lpstr>On va faire l’activité 1. Je vais vous expliquer la consigne. Ensuite, je vais circuler entre les rangs pour vous aider. </vt:lpstr>
      <vt:lpstr>Corrigez.</vt:lpstr>
      <vt:lpstr>Prenez vos livrets à la page 100.</vt:lpstr>
      <vt:lpstr>On va faire les activités 2 et 3. Lisez les lettres à votre voisin. Chacun son tour. Je vais circuler entre les rangs pour vous aider. </vt:lpstr>
      <vt:lpstr>Prenez vos livrets à la page 100.</vt:lpstr>
      <vt:lpstr>On va faire l’activité 4. Je vais vous expliquer la consigne. Ensuite, je vais circuler entre les rangs pour vous aider. </vt:lpstr>
      <vt:lpstr>Corrigez.</vt:lpstr>
      <vt:lpstr>La séance d’aujourd’hui est terminée. À la maison, lisez les phrases.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 cher élève. Nous allons faire quelques activités d’évaluation.</vt:lpstr>
      <vt:lpstr>Présentation PowerPoint</vt:lpstr>
      <vt:lpstr>Regarde les images. Je vais te dire des mots et tu vas me montrer les images qui correspondent.</vt:lpstr>
      <vt:lpstr>Présentation PowerPoint</vt:lpstr>
      <vt:lpstr>Regarde la scène. Je vais te dire des phrases et tu vas me montrer les images qui correspondent : 1) Le matin, je m’habille. 2) Le soir, je prends mon dîner. 3) À l’école, j’aime écrire et lire. 4 ) Le soir, Kamal dort dans son lit. 5) Après l’école, les enfants jouent à la marelle.</vt:lpstr>
      <vt:lpstr>Présentation PowerPoint</vt:lpstr>
      <vt:lpstr>Mets ton doigt sur chaque image et dis-moi le mot en français.</vt:lpstr>
      <vt:lpstr>Présentation PowerPoint</vt:lpstr>
      <vt:lpstr>Je vais te poser des questions et tu dois répondre correctement. </vt:lpstr>
      <vt:lpstr>Présentation PowerPoint</vt:lpstr>
      <vt:lpstr>Présente-toi, parle de ta journée et de tes activités.  Tu dois dire 5 phrases.   L’enseignant explique la consigne dans la langue de l’apprenant.  </vt:lpstr>
      <vt:lpstr>Présentation PowerPoint</vt:lpstr>
      <vt:lpstr>Je vais te montrer des lettres, des syllabes et des mots que  tu dois lire. L’enseignant guide l’élève dans sa lecture. </vt:lpstr>
      <vt:lpstr>Présentation PowerPoint</vt:lpstr>
      <vt:lpstr>Tu vas lire ces phrases correctement et avec fluidité.</vt:lpstr>
      <vt:lpstr>L’évaluation est terminée.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2026-04-21T18:21:30Z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