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8" r:id="rId4"/>
    <p:sldId id="269" r:id="rId5"/>
    <p:sldId id="270" r:id="rId6"/>
    <p:sldId id="271" r:id="rId7"/>
    <p:sldId id="274" r:id="rId8"/>
    <p:sldId id="272" r:id="rId9"/>
    <p:sldId id="273" r:id="rId10"/>
    <p:sldId id="27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100" d="100"/>
          <a:sy n="100" d="100"/>
        </p:scale>
        <p:origin x="1320" y="5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BEE65C6-7458-4482-9001-D0BA1A479913}" type="datetimeFigureOut">
              <a:rPr lang="en-US" smtClean="0"/>
              <a:t>9/10/2025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9508789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98243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9948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20788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BEE65C6-7458-4482-9001-D0BA1A479913}" type="datetimeFigureOut">
              <a:rPr lang="en-US" smtClean="0"/>
              <a:t>9/10/2025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94380560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EE65C6-7458-4482-9001-D0BA1A479913}" type="datetimeFigureOut">
              <a:rPr lang="en-US" smtClean="0"/>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08146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166623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EE65C6-7458-4482-9001-D0BA1A479913}" type="datetimeFigureOut">
              <a:rPr lang="en-US" smtClean="0"/>
              <a:t>9/10/2025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6273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E65C6-7458-4482-9001-D0BA1A479913}" type="datetimeFigureOut">
              <a:rPr lang="en-US" smtClean="0"/>
              <a:t>9/10/2025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60970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DBEE65C6-7458-4482-9001-D0BA1A479913}" type="datetimeFigureOut">
              <a:rPr lang="en-US" smtClean="0"/>
              <a:t>9/10/2025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737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BEE65C6-7458-4482-9001-D0BA1A479913}" type="datetimeFigureOut">
              <a:rPr lang="en-US" smtClean="0"/>
              <a:t>9/10/2025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721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BEE65C6-7458-4482-9001-D0BA1A479913}" type="datetimeFigureOut">
              <a:rPr lang="en-US" smtClean="0"/>
              <a:t>9/10/2025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1992807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a:solidFill>
                  <a:srgbClr val="FF0000"/>
                </a:solidFill>
                <a:latin typeface="Arial" panose="020B0604020202020204" pitchFamily="34" charset="0"/>
                <a:cs typeface="Arial" panose="020B0604020202020204" pitchFamily="34" charset="0"/>
              </a:rPr>
              <a:t>Ngài gọi con đi</a:t>
            </a:r>
            <a:endParaRPr lang="en-US" sz="8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9606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304196"/>
            <a:ext cx="1138843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Vâng, Chúa ơi, này đời con đây ý chí tự do với xác thân Ngài cho. Con xin dâng Ngài con không mong gì, cho con theo Chúa suốt cả cuộc đời con.</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0108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304196"/>
            <a:ext cx="1138843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Ngài gọi con đi, đi vào đời làm chứng nhân Tin Mừng. Dù rằng thân con có là gì mà xứng với ơn thiêng? Ngài dạy con yêu, yêu đồng loại như yêu chính thân mình mà lòng con nhỏ bé Chúa ơi! </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4303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304196"/>
            <a:ext cx="1138843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Ngài gọi con đi, đi truyền rao Chân Lý đến chân trời bao la biển rộng. Cho Tin Mừng âm vang, cho lòng người thênh thang đón ân huệ Cha ban nguồn tình yêu nồng nàn.</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2989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304196"/>
            <a:ext cx="1138843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Vâng, Chúa ơi, này đời con đây ý chí tự do với xác thân Ngài cho. Con xin dâng Ngài con không mong gì, cho con theo Chúa suốt cả cuộc đời con.</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3792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304196"/>
            <a:ext cx="11388435" cy="6340197"/>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Đường đời con đi đã nhiều lần gục ngã trong đau buồn. Dặm trường xa xôi biết đường nào về tới Bến Yêu Thương. Lòng đầy băn khoăn kiếm tìm Ngài trong tin tưởng hy vọng mà lòng con thổn thức Chúa ơi! </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4219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304196"/>
            <a:ext cx="1138843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Ngài gọi tên con ngay từ khi thế giới vẫn đang còn hoang sơ mịt mù. Khi con còn trong nôi, khi đường đời chơi vơi, lúc lạc loài đơn côi tình Ngài đã gọi mời.</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8140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304196"/>
            <a:ext cx="1138843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Vâng, Chúa ơi, này đời con đây ý chí tự do với xác thân Ngài cho. Con xin dâng Ngài con không mong gì, cho con theo Chúa suốt cả cuộc đời con.</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5683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304196"/>
            <a:ext cx="11388435" cy="6340197"/>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3. </a:t>
            </a:r>
            <a:r>
              <a:rPr lang="vi-VN" sz="5800" b="1">
                <a:latin typeface="Arial" panose="020B0604020202020204" pitchFamily="34" charset="0"/>
                <a:cs typeface="Arial" panose="020B0604020202020204" pitchFamily="34" charset="0"/>
              </a:rPr>
              <a:t>Rồi thời gian trôi tháng ngày dài tình Chúa yêu con hoài. Ngài dìu con đi bước đường đời còn lắm nỗi gian nguy. Tình Ngài yêu con mãi dạt dào như con sóng xô bờ và lòng con hạnh phúc Chúa ơi! </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7730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304196"/>
            <a:ext cx="11388435" cy="6340197"/>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3. </a:t>
            </a:r>
            <a:r>
              <a:rPr lang="vi-VN" sz="5800" b="1">
                <a:latin typeface="Arial" panose="020B0604020202020204" pitchFamily="34" charset="0"/>
                <a:cs typeface="Arial" panose="020B0604020202020204" pitchFamily="34" charset="0"/>
              </a:rPr>
              <a:t>Một niềm an vui chân thành con đi tới với bao người anh em nghèo hèn. Loan Tin Mừng yêu thương, xây tình người muôn phương, thắm tươi cả quê hương, một niềm vui Thiên Đường.</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5960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68</TotalTime>
  <Words>397</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Garamond</vt:lpstr>
      <vt:lpstr>Savon</vt:lpstr>
      <vt:lpstr>Ngài gọi con đi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NHẠC THIÊN QUỐC</dc:title>
  <dc:creator>Admin</dc:creator>
  <cp:lastModifiedBy>DINH GIA</cp:lastModifiedBy>
  <cp:revision>26</cp:revision>
  <dcterms:created xsi:type="dcterms:W3CDTF">2024-12-05T09:15:52Z</dcterms:created>
  <dcterms:modified xsi:type="dcterms:W3CDTF">2025-09-10T11:18:15Z</dcterms:modified>
</cp:coreProperties>
</file>