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40525" cx="11879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55">
          <p15:clr>
            <a:srgbClr val="A4A3A4"/>
          </p15:clr>
        </p15:guide>
        <p15:guide id="2" pos="265">
          <p15:clr>
            <a:srgbClr val="A4A3A4"/>
          </p15:clr>
        </p15:guide>
        <p15:guide id="3" pos="72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55" orient="horz"/>
        <p:guide pos="265"/>
        <p:guide pos="721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5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5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5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5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5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5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5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5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5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5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5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5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5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5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5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5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5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5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5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5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5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5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5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5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8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9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3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5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6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7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8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/>
          <p:nvPr>
            <p:ph idx="2" type="sldImg"/>
          </p:nvPr>
        </p:nvSpPr>
        <p:spPr>
          <a:xfrm>
            <a:off x="749300" y="1143000"/>
            <a:ext cx="5359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showMasterSp="0">
  <p:cSld name="Slide 9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jsj\Downloads\0d8f7c2d25304e7e4049bd14797fd8bf.jpg"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3"/>
            <a:ext cx="11879263" cy="6841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showMasterSp="0">
  <p:cSld name="Slide 8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showMasterSp="0">
  <p:cSld name="Slide 10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jsj\Downloads\0d8f7c2d25304e7e4049bd14797fd8bf.jpg"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3"/>
            <a:ext cx="11879263" cy="6841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showMasterSp="0">
  <p:cSld name="Slide 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jsj\Downloads\0d8f7c2d25304e7e4049bd14797fd8bf.jpg"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3"/>
            <a:ext cx="11879263" cy="6841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showMasterSp="0">
  <p:cSld name="Slide 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showMasterSp="0">
  <p:cSld name="Slide 3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showMasterSp="0">
  <p:cSld name="Slide 4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showMasterSp="0">
  <p:cSld name="Slide 5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>
  <p:cSld name="Slide 6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/>
          <p:nvPr>
            <p:ph type="title"/>
          </p:nvPr>
        </p:nvSpPr>
        <p:spPr>
          <a:xfrm>
            <a:off x="593725" y="274638"/>
            <a:ext cx="10691813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2"/>
              <a:buFont typeface="Calibri"/>
              <a:buNone/>
              <a:defRPr b="0" i="0" sz="56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>
  <p:cSld name="Slide 7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/>
          <p:nvPr>
            <p:ph type="title"/>
          </p:nvPr>
        </p:nvSpPr>
        <p:spPr>
          <a:xfrm>
            <a:off x="593725" y="274638"/>
            <a:ext cx="10691813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2"/>
              <a:buFont typeface="Calibri"/>
              <a:buNone/>
              <a:defRPr b="0" i="0" sz="56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10"/>
          <p:cNvSpPr/>
          <p:nvPr/>
        </p:nvSpPr>
        <p:spPr>
          <a:xfrm>
            <a:off x="8325228" y="6545425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PPT素材：www.1ppt.com/sucai/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  PPT图表：www.1ppt.com/tubiao/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精美PPT下载：www.1ppt.com/xiazai/ 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PPT课件：www.1ppt.com/kejian/             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工作总结PPT：www.1ppt.com/xiazai/zongjie/ 工作计划：www.1ppt.com/xiazai/jihua/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商务PPT模板：www.1ppt.com/moban/shangwu/  个人简历PPT：www.1ppt.com/xiazai/jianli/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毕业答辩PPT：www.1ppt.com/xiazai/dabian/  工作汇报PPT：www.1ppt.com/xiazai/huibao/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0.png"/><Relationship Id="rId6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/>
          <p:nvPr/>
        </p:nvSpPr>
        <p:spPr>
          <a:xfrm>
            <a:off x="-101041" y="2316232"/>
            <a:ext cx="118794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FREELANCE </a:t>
            </a:r>
            <a:r>
              <a:rPr b="1" i="0" lang="en-US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TRANSLATOR</a:t>
            </a:r>
            <a:endParaRPr b="1" i="0" sz="7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2"/>
          <p:cNvSpPr txBox="1"/>
          <p:nvPr/>
        </p:nvSpPr>
        <p:spPr>
          <a:xfrm>
            <a:off x="1638200" y="3708300"/>
            <a:ext cx="812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Presentation     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2"/>
          <p:cNvSpPr/>
          <p:nvPr/>
        </p:nvSpPr>
        <p:spPr>
          <a:xfrm>
            <a:off x="8870620" y="6471206"/>
            <a:ext cx="29859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www.freepptbackgrounds.net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4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/>
        </p:nvSpPr>
        <p:spPr>
          <a:xfrm>
            <a:off x="6096000" y="1138079"/>
            <a:ext cx="512445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1842347" y="1812232"/>
            <a:ext cx="512445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58080">
            <a:off x="2626531" y="3564427"/>
            <a:ext cx="3556083" cy="2370722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15900" sx="103000" rotWithShape="0" algn="ctr" sy="103000">
              <a:srgbClr val="000000"/>
            </a:outerShdw>
          </a:effectLst>
        </p:spPr>
      </p:pic>
      <p:pic>
        <p:nvPicPr>
          <p:cNvPr id="155" name="Google Shape;15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89254">
            <a:off x="6335318" y="3669188"/>
            <a:ext cx="3555774" cy="2370722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317500" sx="104000" rotWithShape="0" algn="ctr" sy="104000">
              <a:srgbClr val="000000"/>
            </a:outerShdw>
          </a:effectLst>
        </p:spPr>
      </p:pic>
      <p:sp>
        <p:nvSpPr>
          <p:cNvPr id="156" name="Google Shape;156;p21"/>
          <p:cNvSpPr txBox="1"/>
          <p:nvPr/>
        </p:nvSpPr>
        <p:spPr>
          <a:xfrm>
            <a:off x="1763167" y="323925"/>
            <a:ext cx="82864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/>
          <p:nvPr/>
        </p:nvSpPr>
        <p:spPr>
          <a:xfrm rot="-5400000">
            <a:off x="1238672" y="2536449"/>
            <a:ext cx="1782354" cy="159509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28575">
            <a:solidFill>
              <a:srgbClr val="0E0E0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2250" lIns="44550" spcFirstLastPara="1" rIns="44550" wrap="square" tIns="2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4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2"/>
          <p:cNvSpPr/>
          <p:nvPr/>
        </p:nvSpPr>
        <p:spPr>
          <a:xfrm rot="-5400000">
            <a:off x="3150648" y="2536449"/>
            <a:ext cx="1782354" cy="159509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28575">
            <a:solidFill>
              <a:srgbClr val="0E0E0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2250" lIns="44550" spcFirstLastPara="1" rIns="44550" wrap="square" tIns="2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4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2"/>
          <p:cNvSpPr/>
          <p:nvPr/>
        </p:nvSpPr>
        <p:spPr>
          <a:xfrm rot="-5400000">
            <a:off x="5062624" y="2536449"/>
            <a:ext cx="1782354" cy="159509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28575">
            <a:solidFill>
              <a:srgbClr val="0E0E0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2250" lIns="44550" spcFirstLastPara="1" rIns="44550" wrap="square" tIns="2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4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2"/>
          <p:cNvSpPr/>
          <p:nvPr/>
        </p:nvSpPr>
        <p:spPr>
          <a:xfrm rot="-5400000">
            <a:off x="6974599" y="2536449"/>
            <a:ext cx="1782354" cy="159509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28575">
            <a:solidFill>
              <a:srgbClr val="0E0E0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2250" lIns="44550" spcFirstLastPara="1" rIns="44550" wrap="square" tIns="2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4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2"/>
          <p:cNvSpPr/>
          <p:nvPr/>
        </p:nvSpPr>
        <p:spPr>
          <a:xfrm rot="-5400000">
            <a:off x="8886575" y="2536449"/>
            <a:ext cx="1782354" cy="159509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28575">
            <a:solidFill>
              <a:srgbClr val="0E0E0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2250" lIns="44550" spcFirstLastPara="1" rIns="44550" wrap="square" tIns="2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4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1306522" y="4308655"/>
            <a:ext cx="1870959" cy="183185"/>
          </a:xfrm>
          <a:prstGeom prst="rect">
            <a:avLst/>
          </a:prstGeom>
          <a:noFill/>
          <a:ln>
            <a:noFill/>
          </a:ln>
        </p:spPr>
        <p:txBody>
          <a:bodyPr anchorCtr="0" anchor="t" bIns="22250" lIns="44550" spcFirstLastPara="1" rIns="44550" wrap="square" tIns="2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HERE</a:t>
            </a:r>
            <a:endParaRPr b="1" sz="1600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1239086" y="4876208"/>
            <a:ext cx="1781939" cy="1201089"/>
          </a:xfrm>
          <a:prstGeom prst="rect">
            <a:avLst/>
          </a:prstGeom>
          <a:noFill/>
          <a:ln>
            <a:noFill/>
          </a:ln>
        </p:spPr>
        <p:txBody>
          <a:bodyPr anchorCtr="0" anchor="t" bIns="22250" lIns="44550" spcFirstLastPara="1" rIns="44550" wrap="square" tIns="22250">
            <a:noAutofit/>
          </a:bodyPr>
          <a:lstStyle/>
          <a:p>
            <a:pPr indent="0" lvl="0" marL="0" marR="0" rtl="0" algn="ctr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well-known development methodologies to create a customized approach for each of the.</a:t>
            </a:r>
            <a:endParaRPr sz="1072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3219938" y="4308655"/>
            <a:ext cx="1619431" cy="203005"/>
          </a:xfrm>
          <a:prstGeom prst="rect">
            <a:avLst/>
          </a:prstGeom>
          <a:noFill/>
          <a:ln>
            <a:noFill/>
          </a:ln>
        </p:spPr>
        <p:txBody>
          <a:bodyPr anchorCtr="0" anchor="t" bIns="22250" lIns="44550" spcFirstLastPara="1" rIns="44550" wrap="square" tIns="2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HERE</a:t>
            </a:r>
            <a:endParaRPr b="1" sz="1600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3166954" y="4876208"/>
            <a:ext cx="1781939" cy="1201089"/>
          </a:xfrm>
          <a:prstGeom prst="rect">
            <a:avLst/>
          </a:prstGeom>
          <a:noFill/>
          <a:ln>
            <a:noFill/>
          </a:ln>
        </p:spPr>
        <p:txBody>
          <a:bodyPr anchorCtr="0" anchor="t" bIns="22250" lIns="44550" spcFirstLastPara="1" rIns="44550" wrap="square" tIns="22250">
            <a:noAutofit/>
          </a:bodyPr>
          <a:lstStyle/>
          <a:p>
            <a:pPr indent="0" lvl="0" marL="0" marR="0" rtl="0" algn="ctr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well-known development methodologies to create a customized approach for each of the.</a:t>
            </a:r>
            <a:endParaRPr sz="1072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5059928" y="4308655"/>
            <a:ext cx="1569212" cy="203005"/>
          </a:xfrm>
          <a:prstGeom prst="rect">
            <a:avLst/>
          </a:prstGeom>
          <a:noFill/>
          <a:ln>
            <a:noFill/>
          </a:ln>
        </p:spPr>
        <p:txBody>
          <a:bodyPr anchorCtr="0" anchor="t" bIns="22250" lIns="44550" spcFirstLastPara="1" rIns="44550" wrap="square" tIns="2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HERE</a:t>
            </a:r>
            <a:endParaRPr b="1" sz="1600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5094821" y="4876208"/>
            <a:ext cx="1781939" cy="1201089"/>
          </a:xfrm>
          <a:prstGeom prst="rect">
            <a:avLst/>
          </a:prstGeom>
          <a:noFill/>
          <a:ln>
            <a:noFill/>
          </a:ln>
        </p:spPr>
        <p:txBody>
          <a:bodyPr anchorCtr="0" anchor="t" bIns="22250" lIns="44550" spcFirstLastPara="1" rIns="44550" wrap="square" tIns="22250">
            <a:noAutofit/>
          </a:bodyPr>
          <a:lstStyle/>
          <a:p>
            <a:pPr indent="0" lvl="0" marL="0" marR="0" rtl="0" algn="ctr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well-known development methodologies to create a customized approach for each of the.</a:t>
            </a:r>
            <a:endParaRPr sz="1072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7035443" y="4308655"/>
            <a:ext cx="1444347" cy="203005"/>
          </a:xfrm>
          <a:prstGeom prst="rect">
            <a:avLst/>
          </a:prstGeom>
          <a:noFill/>
          <a:ln>
            <a:noFill/>
          </a:ln>
        </p:spPr>
        <p:txBody>
          <a:bodyPr anchorCtr="0" anchor="t" bIns="22250" lIns="44550" spcFirstLastPara="1" rIns="44550" wrap="square" tIns="2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HERE</a:t>
            </a:r>
            <a:endParaRPr b="1" sz="1600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7022688" y="4876208"/>
            <a:ext cx="1781939" cy="1201089"/>
          </a:xfrm>
          <a:prstGeom prst="rect">
            <a:avLst/>
          </a:prstGeom>
          <a:noFill/>
          <a:ln>
            <a:noFill/>
          </a:ln>
        </p:spPr>
        <p:txBody>
          <a:bodyPr anchorCtr="0" anchor="t" bIns="22250" lIns="44550" spcFirstLastPara="1" rIns="44550" wrap="square" tIns="22250">
            <a:noAutofit/>
          </a:bodyPr>
          <a:lstStyle/>
          <a:p>
            <a:pPr indent="0" lvl="0" marL="0" marR="0" rtl="0" algn="ctr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well-known development methodologies to create a customized approach for each of the.</a:t>
            </a:r>
            <a:endParaRPr sz="1072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9009788" y="4308655"/>
            <a:ext cx="1599627" cy="203005"/>
          </a:xfrm>
          <a:prstGeom prst="rect">
            <a:avLst/>
          </a:prstGeom>
          <a:noFill/>
          <a:ln>
            <a:noFill/>
          </a:ln>
        </p:spPr>
        <p:txBody>
          <a:bodyPr anchorCtr="0" anchor="t" bIns="22250" lIns="44550" spcFirstLastPara="1" rIns="44550" wrap="square" tIns="2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 HERE</a:t>
            </a:r>
            <a:endParaRPr b="1" sz="1600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8950555" y="4876208"/>
            <a:ext cx="1781939" cy="1201089"/>
          </a:xfrm>
          <a:prstGeom prst="rect">
            <a:avLst/>
          </a:prstGeom>
          <a:noFill/>
          <a:ln>
            <a:noFill/>
          </a:ln>
        </p:spPr>
        <p:txBody>
          <a:bodyPr anchorCtr="0" anchor="t" bIns="22250" lIns="44550" spcFirstLastPara="1" rIns="44550" wrap="square" tIns="22250">
            <a:noAutofit/>
          </a:bodyPr>
          <a:lstStyle/>
          <a:p>
            <a:pPr indent="0" lvl="0" marL="0" marR="0" rtl="0" algn="ctr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well-known development methodologies to create a customized approach for each of the.</a:t>
            </a:r>
            <a:endParaRPr sz="1072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1922850" y="3100789"/>
            <a:ext cx="450412" cy="450412"/>
          </a:xfrm>
          <a:custGeom>
            <a:rect b="b" l="l" r="r" t="t"/>
            <a:pathLst>
              <a:path extrusionOk="0" h="120000" w="120000">
                <a:moveTo>
                  <a:pt x="114544" y="98183"/>
                </a:moveTo>
                <a:cubicBezTo>
                  <a:pt x="114544" y="101194"/>
                  <a:pt x="112100" y="103638"/>
                  <a:pt x="109088" y="103638"/>
                </a:cubicBezTo>
                <a:lnTo>
                  <a:pt x="10911" y="103638"/>
                </a:lnTo>
                <a:cubicBezTo>
                  <a:pt x="7900" y="103638"/>
                  <a:pt x="5455" y="101194"/>
                  <a:pt x="5455" y="98183"/>
                </a:cubicBezTo>
                <a:lnTo>
                  <a:pt x="5455" y="32727"/>
                </a:lnTo>
                <a:cubicBezTo>
                  <a:pt x="5455" y="29716"/>
                  <a:pt x="7900" y="27272"/>
                  <a:pt x="10911" y="27272"/>
                </a:cubicBezTo>
                <a:lnTo>
                  <a:pt x="109088" y="27272"/>
                </a:lnTo>
                <a:cubicBezTo>
                  <a:pt x="112100" y="27272"/>
                  <a:pt x="114544" y="29716"/>
                  <a:pt x="114544" y="32727"/>
                </a:cubicBezTo>
                <a:cubicBezTo>
                  <a:pt x="114544" y="32727"/>
                  <a:pt x="114544" y="98183"/>
                  <a:pt x="114544" y="98183"/>
                </a:cubicBezTo>
                <a:close/>
                <a:moveTo>
                  <a:pt x="109088" y="21816"/>
                </a:moveTo>
                <a:lnTo>
                  <a:pt x="69311" y="21816"/>
                </a:lnTo>
                <a:lnTo>
                  <a:pt x="80422" y="10705"/>
                </a:lnTo>
                <a:cubicBezTo>
                  <a:pt x="80872" y="10827"/>
                  <a:pt x="81333" y="10911"/>
                  <a:pt x="81816" y="10911"/>
                </a:cubicBezTo>
                <a:cubicBezTo>
                  <a:pt x="84827" y="10911"/>
                  <a:pt x="87272" y="8466"/>
                  <a:pt x="87272" y="5455"/>
                </a:cubicBezTo>
                <a:cubicBezTo>
                  <a:pt x="87272" y="2444"/>
                  <a:pt x="84827" y="0"/>
                  <a:pt x="81816" y="0"/>
                </a:cubicBezTo>
                <a:cubicBezTo>
                  <a:pt x="78805" y="0"/>
                  <a:pt x="76361" y="2444"/>
                  <a:pt x="76361" y="5455"/>
                </a:cubicBezTo>
                <a:cubicBezTo>
                  <a:pt x="76361" y="5938"/>
                  <a:pt x="76450" y="6405"/>
                  <a:pt x="76566" y="6850"/>
                </a:cubicBezTo>
                <a:lnTo>
                  <a:pt x="61600" y="21816"/>
                </a:lnTo>
                <a:lnTo>
                  <a:pt x="58405" y="21816"/>
                </a:lnTo>
                <a:lnTo>
                  <a:pt x="43433" y="6850"/>
                </a:lnTo>
                <a:cubicBezTo>
                  <a:pt x="43550" y="6405"/>
                  <a:pt x="43638" y="5938"/>
                  <a:pt x="43638" y="5455"/>
                </a:cubicBezTo>
                <a:cubicBezTo>
                  <a:pt x="43638" y="2444"/>
                  <a:pt x="41194" y="0"/>
                  <a:pt x="38183" y="0"/>
                </a:cubicBezTo>
                <a:cubicBezTo>
                  <a:pt x="35172" y="0"/>
                  <a:pt x="32727" y="2444"/>
                  <a:pt x="32727" y="5455"/>
                </a:cubicBezTo>
                <a:cubicBezTo>
                  <a:pt x="32727" y="8466"/>
                  <a:pt x="35172" y="10911"/>
                  <a:pt x="38183" y="10911"/>
                </a:cubicBezTo>
                <a:cubicBezTo>
                  <a:pt x="38666" y="10911"/>
                  <a:pt x="39127" y="10827"/>
                  <a:pt x="39577" y="10705"/>
                </a:cubicBezTo>
                <a:lnTo>
                  <a:pt x="50688" y="21816"/>
                </a:lnTo>
                <a:lnTo>
                  <a:pt x="10911" y="21816"/>
                </a:lnTo>
                <a:cubicBezTo>
                  <a:pt x="4883" y="21816"/>
                  <a:pt x="0" y="26700"/>
                  <a:pt x="0" y="32727"/>
                </a:cubicBezTo>
                <a:lnTo>
                  <a:pt x="0" y="98183"/>
                </a:lnTo>
                <a:cubicBezTo>
                  <a:pt x="0" y="104205"/>
                  <a:pt x="4883" y="109094"/>
                  <a:pt x="10911" y="109094"/>
                </a:cubicBezTo>
                <a:lnTo>
                  <a:pt x="21816" y="109094"/>
                </a:lnTo>
                <a:lnTo>
                  <a:pt x="21816" y="117272"/>
                </a:lnTo>
                <a:cubicBezTo>
                  <a:pt x="21816" y="118783"/>
                  <a:pt x="23038" y="120000"/>
                  <a:pt x="24544" y="120000"/>
                </a:cubicBezTo>
                <a:cubicBezTo>
                  <a:pt x="26050" y="120000"/>
                  <a:pt x="27272" y="118783"/>
                  <a:pt x="27272" y="117272"/>
                </a:cubicBezTo>
                <a:lnTo>
                  <a:pt x="27272" y="114544"/>
                </a:lnTo>
                <a:lnTo>
                  <a:pt x="92727" y="114544"/>
                </a:lnTo>
                <a:lnTo>
                  <a:pt x="92727" y="117272"/>
                </a:lnTo>
                <a:cubicBezTo>
                  <a:pt x="92727" y="118783"/>
                  <a:pt x="93950" y="120000"/>
                  <a:pt x="95455" y="120000"/>
                </a:cubicBezTo>
                <a:cubicBezTo>
                  <a:pt x="96961" y="120000"/>
                  <a:pt x="98183" y="118783"/>
                  <a:pt x="98183" y="117272"/>
                </a:cubicBezTo>
                <a:lnTo>
                  <a:pt x="98183" y="109094"/>
                </a:lnTo>
                <a:lnTo>
                  <a:pt x="109088" y="109094"/>
                </a:lnTo>
                <a:cubicBezTo>
                  <a:pt x="115116" y="109094"/>
                  <a:pt x="120000" y="104205"/>
                  <a:pt x="120000" y="98183"/>
                </a:cubicBezTo>
                <a:lnTo>
                  <a:pt x="120000" y="32727"/>
                </a:lnTo>
                <a:cubicBezTo>
                  <a:pt x="120000" y="26700"/>
                  <a:pt x="115116" y="21816"/>
                  <a:pt x="109088" y="21816"/>
                </a:cubicBezTo>
              </a:path>
            </a:pathLst>
          </a:custGeom>
          <a:solidFill>
            <a:srgbClr val="0E0E0E"/>
          </a:solidFill>
          <a:ln>
            <a:noFill/>
          </a:ln>
        </p:spPr>
        <p:txBody>
          <a:bodyPr anchorCtr="0" anchor="ctr" bIns="18550" lIns="18550" spcFirstLastPara="1" rIns="18550" wrap="square" tIns="1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2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3819412" y="3183959"/>
            <a:ext cx="450412" cy="245680"/>
          </a:xfrm>
          <a:custGeom>
            <a:rect b="b" l="l" r="r" t="t"/>
            <a:pathLst>
              <a:path extrusionOk="0" h="120000" w="120000">
                <a:moveTo>
                  <a:pt x="109088" y="100000"/>
                </a:moveTo>
                <a:cubicBezTo>
                  <a:pt x="109088" y="105527"/>
                  <a:pt x="106644" y="110000"/>
                  <a:pt x="103638" y="110000"/>
                </a:cubicBezTo>
                <a:lnTo>
                  <a:pt x="10911" y="110000"/>
                </a:lnTo>
                <a:cubicBezTo>
                  <a:pt x="7900" y="110000"/>
                  <a:pt x="5455" y="105527"/>
                  <a:pt x="5455" y="100000"/>
                </a:cubicBezTo>
                <a:lnTo>
                  <a:pt x="5455" y="20000"/>
                </a:lnTo>
                <a:cubicBezTo>
                  <a:pt x="5455" y="14483"/>
                  <a:pt x="7900" y="10000"/>
                  <a:pt x="10911" y="10000"/>
                </a:cubicBezTo>
                <a:lnTo>
                  <a:pt x="103638" y="10000"/>
                </a:lnTo>
                <a:cubicBezTo>
                  <a:pt x="106644" y="10000"/>
                  <a:pt x="109088" y="14483"/>
                  <a:pt x="109088" y="20000"/>
                </a:cubicBezTo>
                <a:cubicBezTo>
                  <a:pt x="109088" y="20000"/>
                  <a:pt x="109088" y="100000"/>
                  <a:pt x="109088" y="100000"/>
                </a:cubicBezTo>
                <a:close/>
                <a:moveTo>
                  <a:pt x="114544" y="40000"/>
                </a:moveTo>
                <a:lnTo>
                  <a:pt x="114544" y="20000"/>
                </a:lnTo>
                <a:cubicBezTo>
                  <a:pt x="114544" y="8955"/>
                  <a:pt x="109661" y="0"/>
                  <a:pt x="103638" y="0"/>
                </a:cubicBezTo>
                <a:lnTo>
                  <a:pt x="10911" y="0"/>
                </a:lnTo>
                <a:cubicBezTo>
                  <a:pt x="4883" y="0"/>
                  <a:pt x="0" y="8955"/>
                  <a:pt x="0" y="20000"/>
                </a:cubicBezTo>
                <a:lnTo>
                  <a:pt x="0" y="100000"/>
                </a:lnTo>
                <a:cubicBezTo>
                  <a:pt x="0" y="111050"/>
                  <a:pt x="4883" y="120000"/>
                  <a:pt x="10911" y="120000"/>
                </a:cubicBezTo>
                <a:lnTo>
                  <a:pt x="103638" y="120000"/>
                </a:lnTo>
                <a:cubicBezTo>
                  <a:pt x="109661" y="120000"/>
                  <a:pt x="114544" y="111050"/>
                  <a:pt x="114544" y="100000"/>
                </a:cubicBezTo>
                <a:lnTo>
                  <a:pt x="114544" y="80000"/>
                </a:lnTo>
                <a:cubicBezTo>
                  <a:pt x="117555" y="80000"/>
                  <a:pt x="120000" y="75527"/>
                  <a:pt x="120000" y="70000"/>
                </a:cubicBezTo>
                <a:lnTo>
                  <a:pt x="120000" y="50000"/>
                </a:lnTo>
                <a:cubicBezTo>
                  <a:pt x="120000" y="44483"/>
                  <a:pt x="117555" y="40000"/>
                  <a:pt x="114544" y="40000"/>
                </a:cubicBezTo>
                <a:moveTo>
                  <a:pt x="10911" y="100000"/>
                </a:moveTo>
                <a:lnTo>
                  <a:pt x="38183" y="100000"/>
                </a:lnTo>
                <a:lnTo>
                  <a:pt x="38183" y="20000"/>
                </a:lnTo>
                <a:lnTo>
                  <a:pt x="10911" y="20000"/>
                </a:lnTo>
                <a:cubicBezTo>
                  <a:pt x="10911" y="20000"/>
                  <a:pt x="10911" y="100000"/>
                  <a:pt x="10911" y="100000"/>
                </a:cubicBezTo>
                <a:close/>
              </a:path>
            </a:pathLst>
          </a:custGeom>
          <a:solidFill>
            <a:srgbClr val="0E0E0E"/>
          </a:solidFill>
          <a:ln>
            <a:noFill/>
          </a:ln>
        </p:spPr>
        <p:txBody>
          <a:bodyPr anchorCtr="0" anchor="ctr" bIns="18550" lIns="18550" spcFirstLastPara="1" rIns="18550" wrap="square" tIns="1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2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5769216" y="3082578"/>
            <a:ext cx="327573" cy="450412"/>
          </a:xfrm>
          <a:custGeom>
            <a:rect b="b" l="l" r="r" t="t"/>
            <a:pathLst>
              <a:path extrusionOk="0" h="120000" w="120000">
                <a:moveTo>
                  <a:pt x="82500" y="111783"/>
                </a:moveTo>
                <a:cubicBezTo>
                  <a:pt x="82500" y="113294"/>
                  <a:pt x="80811" y="114511"/>
                  <a:pt x="78727" y="114511"/>
                </a:cubicBezTo>
                <a:cubicBezTo>
                  <a:pt x="77650" y="114511"/>
                  <a:pt x="76688" y="114177"/>
                  <a:pt x="76000" y="113650"/>
                </a:cubicBezTo>
                <a:lnTo>
                  <a:pt x="75983" y="113661"/>
                </a:lnTo>
                <a:lnTo>
                  <a:pt x="75000" y="113011"/>
                </a:lnTo>
                <a:lnTo>
                  <a:pt x="75000" y="6977"/>
                </a:lnTo>
                <a:lnTo>
                  <a:pt x="76100" y="6255"/>
                </a:lnTo>
                <a:lnTo>
                  <a:pt x="76111" y="6261"/>
                </a:lnTo>
                <a:cubicBezTo>
                  <a:pt x="76788" y="5788"/>
                  <a:pt x="77711" y="5483"/>
                  <a:pt x="78727" y="5483"/>
                </a:cubicBezTo>
                <a:cubicBezTo>
                  <a:pt x="80811" y="5483"/>
                  <a:pt x="82500" y="6711"/>
                  <a:pt x="82500" y="8216"/>
                </a:cubicBezTo>
                <a:cubicBezTo>
                  <a:pt x="82500" y="8216"/>
                  <a:pt x="82500" y="111783"/>
                  <a:pt x="82500" y="111783"/>
                </a:cubicBezTo>
                <a:close/>
                <a:moveTo>
                  <a:pt x="67500" y="108044"/>
                </a:moveTo>
                <a:lnTo>
                  <a:pt x="30000" y="83211"/>
                </a:lnTo>
                <a:lnTo>
                  <a:pt x="30000" y="36705"/>
                </a:lnTo>
                <a:lnTo>
                  <a:pt x="31677" y="35594"/>
                </a:lnTo>
                <a:lnTo>
                  <a:pt x="31661" y="35588"/>
                </a:lnTo>
                <a:lnTo>
                  <a:pt x="67500" y="11927"/>
                </a:lnTo>
                <a:cubicBezTo>
                  <a:pt x="67500" y="11927"/>
                  <a:pt x="67500" y="108044"/>
                  <a:pt x="67500" y="108044"/>
                </a:cubicBezTo>
                <a:close/>
                <a:moveTo>
                  <a:pt x="22500" y="81377"/>
                </a:moveTo>
                <a:cubicBezTo>
                  <a:pt x="13938" y="79355"/>
                  <a:pt x="7500" y="70555"/>
                  <a:pt x="7500" y="60000"/>
                </a:cubicBezTo>
                <a:cubicBezTo>
                  <a:pt x="7500" y="49444"/>
                  <a:pt x="13938" y="40638"/>
                  <a:pt x="22500" y="38622"/>
                </a:cubicBezTo>
                <a:cubicBezTo>
                  <a:pt x="22500" y="38622"/>
                  <a:pt x="22500" y="81377"/>
                  <a:pt x="22500" y="81377"/>
                </a:cubicBezTo>
                <a:close/>
                <a:moveTo>
                  <a:pt x="90044" y="8177"/>
                </a:moveTo>
                <a:cubicBezTo>
                  <a:pt x="90044" y="3655"/>
                  <a:pt x="84983" y="0"/>
                  <a:pt x="78744" y="0"/>
                </a:cubicBezTo>
                <a:cubicBezTo>
                  <a:pt x="75550" y="0"/>
                  <a:pt x="72683" y="966"/>
                  <a:pt x="70627" y="2505"/>
                </a:cubicBezTo>
                <a:lnTo>
                  <a:pt x="24755" y="32805"/>
                </a:lnTo>
                <a:cubicBezTo>
                  <a:pt x="10955" y="33611"/>
                  <a:pt x="0" y="45461"/>
                  <a:pt x="0" y="60000"/>
                </a:cubicBezTo>
                <a:cubicBezTo>
                  <a:pt x="0" y="74583"/>
                  <a:pt x="11027" y="86461"/>
                  <a:pt x="24894" y="87200"/>
                </a:cubicBezTo>
                <a:lnTo>
                  <a:pt x="70627" y="117488"/>
                </a:lnTo>
                <a:cubicBezTo>
                  <a:pt x="72683" y="119033"/>
                  <a:pt x="75550" y="120000"/>
                  <a:pt x="78744" y="120000"/>
                </a:cubicBezTo>
                <a:cubicBezTo>
                  <a:pt x="84983" y="120000"/>
                  <a:pt x="90044" y="116338"/>
                  <a:pt x="90044" y="111827"/>
                </a:cubicBezTo>
                <a:cubicBezTo>
                  <a:pt x="90044" y="111722"/>
                  <a:pt x="90005" y="111622"/>
                  <a:pt x="90000" y="111516"/>
                </a:cubicBezTo>
                <a:lnTo>
                  <a:pt x="90000" y="8483"/>
                </a:lnTo>
                <a:cubicBezTo>
                  <a:pt x="90005" y="8377"/>
                  <a:pt x="90044" y="8277"/>
                  <a:pt x="90044" y="8177"/>
                </a:cubicBezTo>
                <a:moveTo>
                  <a:pt x="101250" y="43638"/>
                </a:moveTo>
                <a:cubicBezTo>
                  <a:pt x="99177" y="43638"/>
                  <a:pt x="97500" y="44855"/>
                  <a:pt x="97500" y="46361"/>
                </a:cubicBezTo>
                <a:cubicBezTo>
                  <a:pt x="97500" y="47872"/>
                  <a:pt x="99177" y="49088"/>
                  <a:pt x="101250" y="49088"/>
                </a:cubicBezTo>
                <a:cubicBezTo>
                  <a:pt x="107466" y="49088"/>
                  <a:pt x="112500" y="53977"/>
                  <a:pt x="112500" y="60000"/>
                </a:cubicBezTo>
                <a:cubicBezTo>
                  <a:pt x="112500" y="66022"/>
                  <a:pt x="107466" y="70911"/>
                  <a:pt x="101250" y="70911"/>
                </a:cubicBezTo>
                <a:cubicBezTo>
                  <a:pt x="99177" y="70911"/>
                  <a:pt x="97500" y="72127"/>
                  <a:pt x="97500" y="73638"/>
                </a:cubicBezTo>
                <a:cubicBezTo>
                  <a:pt x="97500" y="75144"/>
                  <a:pt x="99177" y="76361"/>
                  <a:pt x="101250" y="76361"/>
                </a:cubicBezTo>
                <a:cubicBezTo>
                  <a:pt x="111605" y="76361"/>
                  <a:pt x="120000" y="69033"/>
                  <a:pt x="120000" y="60000"/>
                </a:cubicBezTo>
                <a:cubicBezTo>
                  <a:pt x="120000" y="50961"/>
                  <a:pt x="111605" y="43638"/>
                  <a:pt x="101250" y="43638"/>
                </a:cubicBezTo>
              </a:path>
            </a:pathLst>
          </a:custGeom>
          <a:solidFill>
            <a:srgbClr val="0E0E0E"/>
          </a:solidFill>
          <a:ln>
            <a:noFill/>
          </a:ln>
        </p:spPr>
        <p:txBody>
          <a:bodyPr anchorCtr="0" anchor="ctr" bIns="18550" lIns="18550" spcFirstLastPara="1" rIns="18550" wrap="square" tIns="1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2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7624244" y="3126395"/>
            <a:ext cx="450412" cy="368519"/>
          </a:xfrm>
          <a:custGeom>
            <a:rect b="b" l="l" r="r" t="t"/>
            <a:pathLst>
              <a:path extrusionOk="0" h="120000" w="120000">
                <a:moveTo>
                  <a:pt x="33200" y="113333"/>
                </a:moveTo>
                <a:lnTo>
                  <a:pt x="60000" y="75122"/>
                </a:lnTo>
                <a:lnTo>
                  <a:pt x="86794" y="113333"/>
                </a:lnTo>
                <a:cubicBezTo>
                  <a:pt x="86794" y="113333"/>
                  <a:pt x="33200" y="113333"/>
                  <a:pt x="33200" y="113333"/>
                </a:cubicBezTo>
                <a:close/>
                <a:moveTo>
                  <a:pt x="94794" y="114500"/>
                </a:moveTo>
                <a:lnTo>
                  <a:pt x="62066" y="67833"/>
                </a:lnTo>
                <a:lnTo>
                  <a:pt x="62044" y="67855"/>
                </a:lnTo>
                <a:cubicBezTo>
                  <a:pt x="61544" y="67144"/>
                  <a:pt x="60827" y="66666"/>
                  <a:pt x="60000" y="66666"/>
                </a:cubicBezTo>
                <a:cubicBezTo>
                  <a:pt x="59172" y="66666"/>
                  <a:pt x="58450" y="67144"/>
                  <a:pt x="57955" y="67855"/>
                </a:cubicBezTo>
                <a:lnTo>
                  <a:pt x="57927" y="67833"/>
                </a:lnTo>
                <a:lnTo>
                  <a:pt x="25200" y="114500"/>
                </a:lnTo>
                <a:lnTo>
                  <a:pt x="25222" y="114522"/>
                </a:lnTo>
                <a:cubicBezTo>
                  <a:pt x="24816" y="115105"/>
                  <a:pt x="24544" y="115838"/>
                  <a:pt x="24544" y="116666"/>
                </a:cubicBezTo>
                <a:cubicBezTo>
                  <a:pt x="24544" y="118511"/>
                  <a:pt x="25766" y="120000"/>
                  <a:pt x="27272" y="120000"/>
                </a:cubicBezTo>
                <a:lnTo>
                  <a:pt x="92727" y="120000"/>
                </a:lnTo>
                <a:cubicBezTo>
                  <a:pt x="94233" y="120000"/>
                  <a:pt x="95455" y="118511"/>
                  <a:pt x="95455" y="116666"/>
                </a:cubicBezTo>
                <a:cubicBezTo>
                  <a:pt x="95455" y="115838"/>
                  <a:pt x="95183" y="115105"/>
                  <a:pt x="94772" y="114522"/>
                </a:cubicBezTo>
                <a:cubicBezTo>
                  <a:pt x="94772" y="114522"/>
                  <a:pt x="94794" y="114500"/>
                  <a:pt x="94794" y="114500"/>
                </a:cubicBezTo>
                <a:close/>
                <a:moveTo>
                  <a:pt x="117272" y="0"/>
                </a:moveTo>
                <a:lnTo>
                  <a:pt x="2727" y="0"/>
                </a:lnTo>
                <a:cubicBezTo>
                  <a:pt x="1222" y="0"/>
                  <a:pt x="0" y="1494"/>
                  <a:pt x="0" y="3333"/>
                </a:cubicBezTo>
                <a:lnTo>
                  <a:pt x="0" y="96666"/>
                </a:lnTo>
                <a:cubicBezTo>
                  <a:pt x="0" y="98511"/>
                  <a:pt x="1222" y="100000"/>
                  <a:pt x="2727" y="100000"/>
                </a:cubicBezTo>
                <a:lnTo>
                  <a:pt x="24544" y="100000"/>
                </a:lnTo>
                <a:cubicBezTo>
                  <a:pt x="26050" y="100000"/>
                  <a:pt x="27272" y="98511"/>
                  <a:pt x="27272" y="96666"/>
                </a:cubicBezTo>
                <a:cubicBezTo>
                  <a:pt x="27272" y="94822"/>
                  <a:pt x="26050" y="93333"/>
                  <a:pt x="24544" y="93333"/>
                </a:cubicBezTo>
                <a:lnTo>
                  <a:pt x="5455" y="93333"/>
                </a:lnTo>
                <a:lnTo>
                  <a:pt x="5455" y="6666"/>
                </a:lnTo>
                <a:lnTo>
                  <a:pt x="114544" y="6666"/>
                </a:lnTo>
                <a:lnTo>
                  <a:pt x="114544" y="93333"/>
                </a:lnTo>
                <a:lnTo>
                  <a:pt x="95455" y="93333"/>
                </a:lnTo>
                <a:cubicBezTo>
                  <a:pt x="93950" y="93333"/>
                  <a:pt x="92727" y="94822"/>
                  <a:pt x="92727" y="96666"/>
                </a:cubicBezTo>
                <a:cubicBezTo>
                  <a:pt x="92727" y="98511"/>
                  <a:pt x="93950" y="100000"/>
                  <a:pt x="95455" y="100000"/>
                </a:cubicBezTo>
                <a:lnTo>
                  <a:pt x="117272" y="100000"/>
                </a:lnTo>
                <a:cubicBezTo>
                  <a:pt x="118777" y="100000"/>
                  <a:pt x="120000" y="98511"/>
                  <a:pt x="120000" y="96666"/>
                </a:cubicBezTo>
                <a:lnTo>
                  <a:pt x="120000" y="3333"/>
                </a:lnTo>
                <a:cubicBezTo>
                  <a:pt x="120000" y="1494"/>
                  <a:pt x="118777" y="0"/>
                  <a:pt x="117272" y="0"/>
                </a:cubicBezTo>
              </a:path>
            </a:pathLst>
          </a:custGeom>
          <a:solidFill>
            <a:srgbClr val="0E0E0E"/>
          </a:solidFill>
          <a:ln>
            <a:noFill/>
          </a:ln>
        </p:spPr>
        <p:txBody>
          <a:bodyPr anchorCtr="0" anchor="ctr" bIns="18550" lIns="18550" spcFirstLastPara="1" rIns="18550" wrap="square" tIns="1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2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9593492" y="3088064"/>
            <a:ext cx="368519" cy="450412"/>
          </a:xfrm>
          <a:custGeom>
            <a:rect b="b" l="l" r="r" t="t"/>
            <a:pathLst>
              <a:path extrusionOk="0" h="120000" w="120000">
                <a:moveTo>
                  <a:pt x="76666" y="103638"/>
                </a:moveTo>
                <a:cubicBezTo>
                  <a:pt x="74822" y="103638"/>
                  <a:pt x="73333" y="104855"/>
                  <a:pt x="73333" y="106361"/>
                </a:cubicBezTo>
                <a:cubicBezTo>
                  <a:pt x="73333" y="107872"/>
                  <a:pt x="74822" y="109088"/>
                  <a:pt x="76666" y="109088"/>
                </a:cubicBezTo>
                <a:cubicBezTo>
                  <a:pt x="78511" y="109088"/>
                  <a:pt x="80000" y="107872"/>
                  <a:pt x="80000" y="106361"/>
                </a:cubicBezTo>
                <a:cubicBezTo>
                  <a:pt x="80000" y="104855"/>
                  <a:pt x="78511" y="103638"/>
                  <a:pt x="76666" y="103638"/>
                </a:cubicBezTo>
                <a:moveTo>
                  <a:pt x="56666" y="87272"/>
                </a:moveTo>
                <a:cubicBezTo>
                  <a:pt x="54822" y="87272"/>
                  <a:pt x="53333" y="86055"/>
                  <a:pt x="53333" y="84544"/>
                </a:cubicBezTo>
                <a:cubicBezTo>
                  <a:pt x="53333" y="83038"/>
                  <a:pt x="54822" y="81816"/>
                  <a:pt x="56666" y="81816"/>
                </a:cubicBezTo>
                <a:cubicBezTo>
                  <a:pt x="58511" y="81816"/>
                  <a:pt x="60000" y="83038"/>
                  <a:pt x="60000" y="84544"/>
                </a:cubicBezTo>
                <a:cubicBezTo>
                  <a:pt x="60000" y="86055"/>
                  <a:pt x="58511" y="87272"/>
                  <a:pt x="56666" y="87272"/>
                </a:cubicBezTo>
                <a:moveTo>
                  <a:pt x="56666" y="76361"/>
                </a:moveTo>
                <a:cubicBezTo>
                  <a:pt x="51144" y="76361"/>
                  <a:pt x="46666" y="80027"/>
                  <a:pt x="46666" y="84544"/>
                </a:cubicBezTo>
                <a:cubicBezTo>
                  <a:pt x="46666" y="89061"/>
                  <a:pt x="51144" y="92727"/>
                  <a:pt x="56666" y="92727"/>
                </a:cubicBezTo>
                <a:cubicBezTo>
                  <a:pt x="62188" y="92727"/>
                  <a:pt x="66666" y="89061"/>
                  <a:pt x="66666" y="84544"/>
                </a:cubicBezTo>
                <a:cubicBezTo>
                  <a:pt x="66666" y="80027"/>
                  <a:pt x="62188" y="76361"/>
                  <a:pt x="56666" y="76361"/>
                </a:cubicBezTo>
                <a:moveTo>
                  <a:pt x="86666" y="76361"/>
                </a:moveTo>
                <a:cubicBezTo>
                  <a:pt x="82988" y="76361"/>
                  <a:pt x="80000" y="78811"/>
                  <a:pt x="80000" y="81816"/>
                </a:cubicBezTo>
                <a:cubicBezTo>
                  <a:pt x="80000" y="84827"/>
                  <a:pt x="82988" y="87272"/>
                  <a:pt x="86666" y="87272"/>
                </a:cubicBezTo>
                <a:cubicBezTo>
                  <a:pt x="90344" y="87272"/>
                  <a:pt x="93333" y="84827"/>
                  <a:pt x="93333" y="81816"/>
                </a:cubicBezTo>
                <a:cubicBezTo>
                  <a:pt x="93333" y="78811"/>
                  <a:pt x="90344" y="76361"/>
                  <a:pt x="86666" y="76361"/>
                </a:cubicBezTo>
                <a:moveTo>
                  <a:pt x="80000" y="114544"/>
                </a:moveTo>
                <a:lnTo>
                  <a:pt x="40000" y="114544"/>
                </a:lnTo>
                <a:cubicBezTo>
                  <a:pt x="21622" y="114544"/>
                  <a:pt x="6666" y="102311"/>
                  <a:pt x="6666" y="87272"/>
                </a:cubicBezTo>
                <a:cubicBezTo>
                  <a:pt x="6666" y="72905"/>
                  <a:pt x="12122" y="64555"/>
                  <a:pt x="18444" y="54888"/>
                </a:cubicBezTo>
                <a:cubicBezTo>
                  <a:pt x="19316" y="53550"/>
                  <a:pt x="20200" y="52177"/>
                  <a:pt x="21094" y="50777"/>
                </a:cubicBezTo>
                <a:cubicBezTo>
                  <a:pt x="21694" y="50516"/>
                  <a:pt x="35666" y="44655"/>
                  <a:pt x="54522" y="53472"/>
                </a:cubicBezTo>
                <a:cubicBezTo>
                  <a:pt x="60883" y="56444"/>
                  <a:pt x="67022" y="57555"/>
                  <a:pt x="72661" y="57555"/>
                </a:cubicBezTo>
                <a:cubicBezTo>
                  <a:pt x="84177" y="57555"/>
                  <a:pt x="93588" y="52905"/>
                  <a:pt x="98394" y="49950"/>
                </a:cubicBezTo>
                <a:cubicBezTo>
                  <a:pt x="99455" y="51638"/>
                  <a:pt x="100516" y="53288"/>
                  <a:pt x="101555" y="54888"/>
                </a:cubicBezTo>
                <a:cubicBezTo>
                  <a:pt x="107877" y="64555"/>
                  <a:pt x="113333" y="72905"/>
                  <a:pt x="113333" y="87272"/>
                </a:cubicBezTo>
                <a:cubicBezTo>
                  <a:pt x="113333" y="102311"/>
                  <a:pt x="98377" y="114544"/>
                  <a:pt x="80000" y="114544"/>
                </a:cubicBezTo>
                <a:moveTo>
                  <a:pt x="33150" y="16361"/>
                </a:moveTo>
                <a:lnTo>
                  <a:pt x="86850" y="16361"/>
                </a:lnTo>
                <a:cubicBezTo>
                  <a:pt x="87677" y="28516"/>
                  <a:pt x="91250" y="37416"/>
                  <a:pt x="95444" y="44944"/>
                </a:cubicBezTo>
                <a:cubicBezTo>
                  <a:pt x="90450" y="48277"/>
                  <a:pt x="75050" y="56777"/>
                  <a:pt x="57833" y="48733"/>
                </a:cubicBezTo>
                <a:cubicBezTo>
                  <a:pt x="44005" y="42272"/>
                  <a:pt x="32222" y="42661"/>
                  <a:pt x="25111" y="43955"/>
                </a:cubicBezTo>
                <a:cubicBezTo>
                  <a:pt x="29061" y="36633"/>
                  <a:pt x="32355" y="27983"/>
                  <a:pt x="33150" y="16361"/>
                </a:cubicBezTo>
                <a:moveTo>
                  <a:pt x="20000" y="5455"/>
                </a:moveTo>
                <a:lnTo>
                  <a:pt x="100000" y="5455"/>
                </a:lnTo>
                <a:lnTo>
                  <a:pt x="100000" y="10911"/>
                </a:lnTo>
                <a:lnTo>
                  <a:pt x="20000" y="10911"/>
                </a:lnTo>
                <a:cubicBezTo>
                  <a:pt x="20000" y="10911"/>
                  <a:pt x="20000" y="5455"/>
                  <a:pt x="20000" y="5455"/>
                </a:cubicBezTo>
                <a:close/>
                <a:moveTo>
                  <a:pt x="93572" y="16361"/>
                </a:moveTo>
                <a:lnTo>
                  <a:pt x="100000" y="16361"/>
                </a:lnTo>
                <a:cubicBezTo>
                  <a:pt x="103677" y="16361"/>
                  <a:pt x="106666" y="13916"/>
                  <a:pt x="106666" y="10911"/>
                </a:cubicBezTo>
                <a:lnTo>
                  <a:pt x="106666" y="5455"/>
                </a:lnTo>
                <a:cubicBezTo>
                  <a:pt x="106666" y="2444"/>
                  <a:pt x="103677" y="0"/>
                  <a:pt x="100000" y="0"/>
                </a:cubicBezTo>
                <a:lnTo>
                  <a:pt x="20000" y="0"/>
                </a:lnTo>
                <a:cubicBezTo>
                  <a:pt x="16322" y="0"/>
                  <a:pt x="13333" y="2444"/>
                  <a:pt x="13333" y="5455"/>
                </a:cubicBezTo>
                <a:lnTo>
                  <a:pt x="13333" y="10911"/>
                </a:lnTo>
                <a:cubicBezTo>
                  <a:pt x="13333" y="13916"/>
                  <a:pt x="16322" y="16361"/>
                  <a:pt x="20000" y="16361"/>
                </a:cubicBezTo>
                <a:lnTo>
                  <a:pt x="26427" y="16361"/>
                </a:lnTo>
                <a:cubicBezTo>
                  <a:pt x="24011" y="49650"/>
                  <a:pt x="0" y="56188"/>
                  <a:pt x="0" y="87272"/>
                </a:cubicBezTo>
                <a:cubicBezTo>
                  <a:pt x="0" y="105344"/>
                  <a:pt x="17911" y="120000"/>
                  <a:pt x="40000" y="120000"/>
                </a:cubicBezTo>
                <a:lnTo>
                  <a:pt x="80000" y="120000"/>
                </a:lnTo>
                <a:cubicBezTo>
                  <a:pt x="102088" y="120000"/>
                  <a:pt x="120000" y="105344"/>
                  <a:pt x="120000" y="87272"/>
                </a:cubicBezTo>
                <a:cubicBezTo>
                  <a:pt x="120000" y="56188"/>
                  <a:pt x="95988" y="49650"/>
                  <a:pt x="93572" y="16361"/>
                </a:cubicBezTo>
                <a:moveTo>
                  <a:pt x="96666" y="65455"/>
                </a:moveTo>
                <a:cubicBezTo>
                  <a:pt x="94822" y="65455"/>
                  <a:pt x="93333" y="66672"/>
                  <a:pt x="93333" y="68183"/>
                </a:cubicBezTo>
                <a:cubicBezTo>
                  <a:pt x="93333" y="69688"/>
                  <a:pt x="94822" y="70911"/>
                  <a:pt x="96666" y="70911"/>
                </a:cubicBezTo>
                <a:cubicBezTo>
                  <a:pt x="98511" y="70911"/>
                  <a:pt x="100000" y="69688"/>
                  <a:pt x="100000" y="68183"/>
                </a:cubicBezTo>
                <a:cubicBezTo>
                  <a:pt x="100000" y="66672"/>
                  <a:pt x="98511" y="65455"/>
                  <a:pt x="96666" y="65455"/>
                </a:cubicBezTo>
                <a:moveTo>
                  <a:pt x="33333" y="60000"/>
                </a:moveTo>
                <a:cubicBezTo>
                  <a:pt x="29655" y="60000"/>
                  <a:pt x="26666" y="62444"/>
                  <a:pt x="26666" y="65455"/>
                </a:cubicBezTo>
                <a:cubicBezTo>
                  <a:pt x="26666" y="68466"/>
                  <a:pt x="29655" y="70911"/>
                  <a:pt x="33333" y="70911"/>
                </a:cubicBezTo>
                <a:cubicBezTo>
                  <a:pt x="37011" y="70911"/>
                  <a:pt x="40000" y="68466"/>
                  <a:pt x="40000" y="65455"/>
                </a:cubicBezTo>
                <a:cubicBezTo>
                  <a:pt x="40000" y="62444"/>
                  <a:pt x="37011" y="60000"/>
                  <a:pt x="33333" y="60000"/>
                </a:cubicBezTo>
                <a:moveTo>
                  <a:pt x="30000" y="92727"/>
                </a:moveTo>
                <a:cubicBezTo>
                  <a:pt x="28155" y="92727"/>
                  <a:pt x="26666" y="93944"/>
                  <a:pt x="26666" y="95455"/>
                </a:cubicBezTo>
                <a:cubicBezTo>
                  <a:pt x="26666" y="96961"/>
                  <a:pt x="28155" y="98183"/>
                  <a:pt x="30000" y="98183"/>
                </a:cubicBezTo>
                <a:cubicBezTo>
                  <a:pt x="31844" y="98183"/>
                  <a:pt x="33333" y="96961"/>
                  <a:pt x="33333" y="95455"/>
                </a:cubicBezTo>
                <a:cubicBezTo>
                  <a:pt x="33333" y="93944"/>
                  <a:pt x="31844" y="92727"/>
                  <a:pt x="30000" y="92727"/>
                </a:cubicBezTo>
              </a:path>
            </a:pathLst>
          </a:custGeom>
          <a:solidFill>
            <a:srgbClr val="0E0E0E"/>
          </a:solidFill>
          <a:ln>
            <a:noFill/>
          </a:ln>
        </p:spPr>
        <p:txBody>
          <a:bodyPr anchorCtr="0" anchor="ctr" bIns="18550" lIns="18550" spcFirstLastPara="1" rIns="18550" wrap="square" tIns="1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2">
              <a:solidFill>
                <a:srgbClr val="0E0E0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1763167" y="323925"/>
            <a:ext cx="82864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/>
          <p:nvPr/>
        </p:nvSpPr>
        <p:spPr>
          <a:xfrm>
            <a:off x="6017639" y="1198890"/>
            <a:ext cx="4877006" cy="4877006"/>
          </a:xfrm>
          <a:prstGeom prst="ellipse">
            <a:avLst/>
          </a:prstGeom>
          <a:blipFill rotWithShape="1">
            <a:blip r:embed="rId3">
              <a:alphaModFix/>
            </a:blip>
            <a:tile algn="ctr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6082123" y="1156182"/>
            <a:ext cx="1186303" cy="1186303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393700" sx="103000" rotWithShape="0" algn="ctr" sy="103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/>
          <p:nvPr/>
        </p:nvSpPr>
        <p:spPr>
          <a:xfrm>
            <a:off x="10157226" y="5707186"/>
            <a:ext cx="737419" cy="737419"/>
          </a:xfrm>
          <a:prstGeom prst="ellipse">
            <a:avLst/>
          </a:prstGeom>
          <a:solidFill>
            <a:srgbClr val="5858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23"/>
          <p:cNvGrpSpPr/>
          <p:nvPr/>
        </p:nvGrpSpPr>
        <p:grpSpPr>
          <a:xfrm>
            <a:off x="1115095" y="2117238"/>
            <a:ext cx="3467101" cy="954107"/>
            <a:chOff x="4434457" y="786137"/>
            <a:chExt cx="3467101" cy="954107"/>
          </a:xfrm>
        </p:grpSpPr>
        <p:sp>
          <p:nvSpPr>
            <p:cNvPr id="192" name="Google Shape;192;p23"/>
            <p:cNvSpPr txBox="1"/>
            <p:nvPr/>
          </p:nvSpPr>
          <p:spPr>
            <a:xfrm>
              <a:off x="4434457" y="786137"/>
              <a:ext cx="34671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585858"/>
                  </a:solidFill>
                  <a:latin typeface="Calibri"/>
                  <a:ea typeface="Calibri"/>
                  <a:cs typeface="Calibri"/>
                  <a:sym typeface="Calibri"/>
                </a:rPr>
                <a:t>STAGE HERE</a:t>
              </a:r>
              <a:endParaRPr sz="32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3"/>
            <p:cNvSpPr txBox="1"/>
            <p:nvPr/>
          </p:nvSpPr>
          <p:spPr>
            <a:xfrm>
              <a:off x="4878582" y="1370912"/>
              <a:ext cx="18639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85858"/>
                  </a:solidFill>
                  <a:latin typeface="Calibri"/>
                  <a:ea typeface="Calibri"/>
                  <a:cs typeface="Calibri"/>
                  <a:sym typeface="Calibri"/>
                </a:rPr>
                <a:t>Click to add a title</a:t>
              </a:r>
              <a:endParaRPr sz="18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23"/>
          <p:cNvSpPr txBox="1"/>
          <p:nvPr/>
        </p:nvSpPr>
        <p:spPr>
          <a:xfrm>
            <a:off x="1347968" y="3637393"/>
            <a:ext cx="3838601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1347968" y="4810434"/>
            <a:ext cx="3838601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1763167" y="323925"/>
            <a:ext cx="82864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4"/>
          <p:cNvGrpSpPr/>
          <p:nvPr/>
        </p:nvGrpSpPr>
        <p:grpSpPr>
          <a:xfrm>
            <a:off x="3986210" y="1571235"/>
            <a:ext cx="4219574" cy="1076722"/>
            <a:chOff x="3986210" y="682249"/>
            <a:chExt cx="4219574" cy="1076722"/>
          </a:xfrm>
        </p:grpSpPr>
        <p:sp>
          <p:nvSpPr>
            <p:cNvPr id="203" name="Google Shape;203;p24"/>
            <p:cNvSpPr txBox="1"/>
            <p:nvPr/>
          </p:nvSpPr>
          <p:spPr>
            <a:xfrm>
              <a:off x="3986210" y="682249"/>
              <a:ext cx="4219574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585858"/>
                  </a:solidFill>
                  <a:latin typeface="Calibri"/>
                  <a:ea typeface="Calibri"/>
                  <a:cs typeface="Calibri"/>
                  <a:sym typeface="Calibri"/>
                </a:rPr>
                <a:t>DESCRIPTION HERE</a:t>
              </a:r>
              <a:endParaRPr sz="32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4"/>
            <p:cNvSpPr txBox="1"/>
            <p:nvPr/>
          </p:nvSpPr>
          <p:spPr>
            <a:xfrm>
              <a:off x="5164011" y="1389639"/>
              <a:ext cx="18639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85858"/>
                  </a:solidFill>
                  <a:latin typeface="Calibri"/>
                  <a:ea typeface="Calibri"/>
                  <a:cs typeface="Calibri"/>
                  <a:sym typeface="Calibri"/>
                </a:rPr>
                <a:t>Click to add a title</a:t>
              </a:r>
              <a:endParaRPr sz="18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24"/>
          <p:cNvSpPr txBox="1"/>
          <p:nvPr/>
        </p:nvSpPr>
        <p:spPr>
          <a:xfrm>
            <a:off x="2114550" y="3651081"/>
            <a:ext cx="9525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206" name="Google Shape;206;p24"/>
          <p:cNvSpPr txBox="1"/>
          <p:nvPr/>
        </p:nvSpPr>
        <p:spPr>
          <a:xfrm>
            <a:off x="9124950" y="3651082"/>
            <a:ext cx="9525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207" name="Google Shape;207;p24"/>
          <p:cNvSpPr txBox="1"/>
          <p:nvPr/>
        </p:nvSpPr>
        <p:spPr>
          <a:xfrm>
            <a:off x="3609973" y="3232732"/>
            <a:ext cx="497205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3609973" y="3988095"/>
            <a:ext cx="497205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3609973" y="4743458"/>
            <a:ext cx="497205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4"/>
          <p:cNvSpPr txBox="1"/>
          <p:nvPr/>
        </p:nvSpPr>
        <p:spPr>
          <a:xfrm>
            <a:off x="1763167" y="323925"/>
            <a:ext cx="82864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5"/>
          <p:cNvGrpSpPr/>
          <p:nvPr/>
        </p:nvGrpSpPr>
        <p:grpSpPr>
          <a:xfrm>
            <a:off x="6679104" y="2145234"/>
            <a:ext cx="4584940" cy="3674133"/>
            <a:chOff x="13706309" y="4241478"/>
            <a:chExt cx="9408837" cy="7539756"/>
          </a:xfrm>
        </p:grpSpPr>
        <p:sp>
          <p:nvSpPr>
            <p:cNvPr id="217" name="Google Shape;217;p25"/>
            <p:cNvSpPr/>
            <p:nvPr/>
          </p:nvSpPr>
          <p:spPr>
            <a:xfrm>
              <a:off x="13706309" y="7119582"/>
              <a:ext cx="4661654" cy="4661652"/>
            </a:xfrm>
            <a:prstGeom prst="ellipse">
              <a:avLst/>
            </a:prstGeom>
            <a:solidFill>
              <a:srgbClr val="BFBFBF">
                <a:alpha val="60000"/>
              </a:srgbClr>
            </a:solidFill>
            <a:ln>
              <a:noFill/>
            </a:ln>
          </p:spPr>
          <p:txBody>
            <a:bodyPr anchorCtr="0" anchor="ctr" bIns="22250" lIns="44550" spcFirstLastPara="1" rIns="44550" wrap="square" tIns="22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15555184" y="4241478"/>
              <a:ext cx="4661654" cy="4661652"/>
            </a:xfrm>
            <a:prstGeom prst="ellipse">
              <a:avLst/>
            </a:prstGeom>
            <a:solidFill>
              <a:srgbClr val="BFBFBF">
                <a:alpha val="60000"/>
              </a:srgbClr>
            </a:solidFill>
            <a:ln>
              <a:noFill/>
            </a:ln>
          </p:spPr>
          <p:txBody>
            <a:bodyPr anchorCtr="0" anchor="ctr" bIns="22250" lIns="44550" spcFirstLastPara="1" rIns="44550" wrap="square" tIns="22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17394356" y="7119582"/>
              <a:ext cx="4661654" cy="4661652"/>
            </a:xfrm>
            <a:prstGeom prst="ellipse">
              <a:avLst/>
            </a:prstGeom>
            <a:solidFill>
              <a:srgbClr val="BFBFBF">
                <a:alpha val="60000"/>
              </a:srgbClr>
            </a:solidFill>
            <a:ln>
              <a:noFill/>
            </a:ln>
          </p:spPr>
          <p:txBody>
            <a:bodyPr anchorCtr="0" anchor="ctr" bIns="22250" lIns="44550" spcFirstLastPara="1" rIns="44550" wrap="square" tIns="22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5"/>
            <p:cNvSpPr/>
            <p:nvPr/>
          </p:nvSpPr>
          <p:spPr>
            <a:xfrm>
              <a:off x="22922552" y="9184471"/>
              <a:ext cx="192595" cy="20273"/>
            </a:xfrm>
            <a:custGeom>
              <a:rect b="b" l="l" r="r" t="t"/>
              <a:pathLst>
                <a:path extrusionOk="0" h="120000" w="120000">
                  <a:moveTo>
                    <a:pt x="109714" y="0"/>
                  </a:moveTo>
                  <a:cubicBezTo>
                    <a:pt x="6857" y="0"/>
                    <a:pt x="6857" y="0"/>
                    <a:pt x="6857" y="0"/>
                  </a:cubicBezTo>
                  <a:cubicBezTo>
                    <a:pt x="3428" y="0"/>
                    <a:pt x="0" y="30000"/>
                    <a:pt x="0" y="60000"/>
                  </a:cubicBezTo>
                  <a:cubicBezTo>
                    <a:pt x="0" y="90000"/>
                    <a:pt x="3428" y="120000"/>
                    <a:pt x="6857" y="120000"/>
                  </a:cubicBezTo>
                  <a:cubicBezTo>
                    <a:pt x="109714" y="120000"/>
                    <a:pt x="109714" y="120000"/>
                    <a:pt x="109714" y="120000"/>
                  </a:cubicBezTo>
                  <a:cubicBezTo>
                    <a:pt x="116571" y="120000"/>
                    <a:pt x="120000" y="90000"/>
                    <a:pt x="120000" y="60000"/>
                  </a:cubicBezTo>
                  <a:cubicBezTo>
                    <a:pt x="120000" y="30000"/>
                    <a:pt x="116571" y="0"/>
                    <a:pt x="109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29700" lIns="59400" spcFirstLastPara="1" rIns="59400" wrap="square" tIns="29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5"/>
            <p:cNvSpPr txBox="1"/>
            <p:nvPr/>
          </p:nvSpPr>
          <p:spPr>
            <a:xfrm>
              <a:off x="16242897" y="5376966"/>
              <a:ext cx="3286225" cy="129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250" lIns="44550" spcFirstLastPara="1" rIns="44550" wrap="square" tIns="2225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 it with your own text.</a:t>
              </a:r>
              <a:endParaRPr/>
            </a:p>
          </p:txBody>
        </p:sp>
        <p:sp>
          <p:nvSpPr>
            <p:cNvPr id="222" name="Google Shape;222;p25"/>
            <p:cNvSpPr txBox="1"/>
            <p:nvPr/>
          </p:nvSpPr>
          <p:spPr>
            <a:xfrm>
              <a:off x="18117470" y="8808325"/>
              <a:ext cx="3286224" cy="129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250" lIns="44550" spcFirstLastPara="1" rIns="44550" wrap="square" tIns="2225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 it with your own text.</a:t>
              </a:r>
              <a:endParaRPr/>
            </a:p>
          </p:txBody>
        </p:sp>
        <p:sp>
          <p:nvSpPr>
            <p:cNvPr id="223" name="Google Shape;223;p25"/>
            <p:cNvSpPr txBox="1"/>
            <p:nvPr/>
          </p:nvSpPr>
          <p:spPr>
            <a:xfrm>
              <a:off x="14400984" y="8782925"/>
              <a:ext cx="3286224" cy="12988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250" lIns="44550" spcFirstLastPara="1" rIns="44550" wrap="square" tIns="2225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 ahead and replace it with your own text.</a:t>
              </a:r>
              <a:endParaRPr/>
            </a:p>
          </p:txBody>
        </p:sp>
      </p:grpSp>
      <p:grpSp>
        <p:nvGrpSpPr>
          <p:cNvPr id="224" name="Google Shape;224;p25"/>
          <p:cNvGrpSpPr/>
          <p:nvPr/>
        </p:nvGrpSpPr>
        <p:grpSpPr>
          <a:xfrm>
            <a:off x="1047962" y="2318518"/>
            <a:ext cx="4316305" cy="3297750"/>
            <a:chOff x="2150542" y="4241478"/>
            <a:chExt cx="8857568" cy="6767372"/>
          </a:xfrm>
        </p:grpSpPr>
        <p:sp>
          <p:nvSpPr>
            <p:cNvPr id="225" name="Google Shape;225;p25"/>
            <p:cNvSpPr txBox="1"/>
            <p:nvPr/>
          </p:nvSpPr>
          <p:spPr>
            <a:xfrm>
              <a:off x="4155017" y="4826253"/>
              <a:ext cx="6817783" cy="1015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250" lIns="44550" spcFirstLastPara="1" rIns="44550" wrap="square" tIns="2225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5"/>
            <p:cNvSpPr txBox="1"/>
            <p:nvPr/>
          </p:nvSpPr>
          <p:spPr>
            <a:xfrm>
              <a:off x="4155016" y="4241478"/>
              <a:ext cx="5239802" cy="584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250" lIns="44550" spcFirstLastPara="1" rIns="44550" wrap="square" tIns="22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1" sz="155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2150542" y="4303553"/>
              <a:ext cx="1324480" cy="963256"/>
            </a:xfrm>
            <a:custGeom>
              <a:rect b="b" l="l" r="r" t="t"/>
              <a:pathLst>
                <a:path extrusionOk="0" h="120000" w="120000">
                  <a:moveTo>
                    <a:pt x="60000" y="59750"/>
                  </a:moveTo>
                  <a:lnTo>
                    <a:pt x="10366" y="33750"/>
                  </a:lnTo>
                  <a:lnTo>
                    <a:pt x="60000" y="7750"/>
                  </a:lnTo>
                  <a:lnTo>
                    <a:pt x="109638" y="33750"/>
                  </a:lnTo>
                  <a:cubicBezTo>
                    <a:pt x="109638" y="33750"/>
                    <a:pt x="60000" y="59750"/>
                    <a:pt x="60000" y="59750"/>
                  </a:cubicBezTo>
                  <a:close/>
                  <a:moveTo>
                    <a:pt x="100172" y="96194"/>
                  </a:moveTo>
                  <a:lnTo>
                    <a:pt x="82411" y="90088"/>
                  </a:lnTo>
                  <a:lnTo>
                    <a:pt x="82400" y="90161"/>
                  </a:lnTo>
                  <a:cubicBezTo>
                    <a:pt x="82205" y="90100"/>
                    <a:pt x="82027" y="90000"/>
                    <a:pt x="81816" y="90000"/>
                  </a:cubicBezTo>
                  <a:cubicBezTo>
                    <a:pt x="81261" y="90000"/>
                    <a:pt x="80766" y="90283"/>
                    <a:pt x="80333" y="90688"/>
                  </a:cubicBezTo>
                  <a:lnTo>
                    <a:pt x="80305" y="90627"/>
                  </a:lnTo>
                  <a:lnTo>
                    <a:pt x="60111" y="111450"/>
                  </a:lnTo>
                  <a:lnTo>
                    <a:pt x="42544" y="90744"/>
                  </a:lnTo>
                  <a:lnTo>
                    <a:pt x="42516" y="90800"/>
                  </a:lnTo>
                  <a:cubicBezTo>
                    <a:pt x="42061" y="90327"/>
                    <a:pt x="41522" y="90000"/>
                    <a:pt x="40911" y="90000"/>
                  </a:cubicBezTo>
                  <a:cubicBezTo>
                    <a:pt x="40705" y="90000"/>
                    <a:pt x="40522" y="90100"/>
                    <a:pt x="40327" y="90161"/>
                  </a:cubicBezTo>
                  <a:lnTo>
                    <a:pt x="40316" y="90088"/>
                  </a:lnTo>
                  <a:lnTo>
                    <a:pt x="22294" y="96283"/>
                  </a:lnTo>
                  <a:lnTo>
                    <a:pt x="26483" y="50194"/>
                  </a:lnTo>
                  <a:lnTo>
                    <a:pt x="58827" y="67133"/>
                  </a:lnTo>
                  <a:lnTo>
                    <a:pt x="58838" y="67111"/>
                  </a:lnTo>
                  <a:cubicBezTo>
                    <a:pt x="59194" y="67344"/>
                    <a:pt x="59577" y="67500"/>
                    <a:pt x="60000" y="67500"/>
                  </a:cubicBezTo>
                  <a:cubicBezTo>
                    <a:pt x="60422" y="67500"/>
                    <a:pt x="60811" y="67344"/>
                    <a:pt x="61161" y="67111"/>
                  </a:cubicBezTo>
                  <a:lnTo>
                    <a:pt x="61172" y="67133"/>
                  </a:lnTo>
                  <a:lnTo>
                    <a:pt x="93872" y="50005"/>
                  </a:lnTo>
                  <a:cubicBezTo>
                    <a:pt x="93872" y="50005"/>
                    <a:pt x="100172" y="96194"/>
                    <a:pt x="100172" y="96194"/>
                  </a:cubicBezTo>
                  <a:close/>
                  <a:moveTo>
                    <a:pt x="120000" y="33750"/>
                  </a:moveTo>
                  <a:cubicBezTo>
                    <a:pt x="120000" y="32255"/>
                    <a:pt x="119355" y="30994"/>
                    <a:pt x="118438" y="30388"/>
                  </a:cubicBezTo>
                  <a:lnTo>
                    <a:pt x="118444" y="30366"/>
                  </a:lnTo>
                  <a:lnTo>
                    <a:pt x="118366" y="30322"/>
                  </a:lnTo>
                  <a:cubicBezTo>
                    <a:pt x="118338" y="30305"/>
                    <a:pt x="118311" y="30294"/>
                    <a:pt x="118288" y="30283"/>
                  </a:cubicBezTo>
                  <a:lnTo>
                    <a:pt x="61172" y="366"/>
                  </a:lnTo>
                  <a:lnTo>
                    <a:pt x="61161" y="388"/>
                  </a:lnTo>
                  <a:cubicBezTo>
                    <a:pt x="60811" y="155"/>
                    <a:pt x="60422" y="0"/>
                    <a:pt x="60000" y="0"/>
                  </a:cubicBezTo>
                  <a:cubicBezTo>
                    <a:pt x="59577" y="0"/>
                    <a:pt x="59194" y="155"/>
                    <a:pt x="58838" y="388"/>
                  </a:cubicBezTo>
                  <a:lnTo>
                    <a:pt x="58827" y="366"/>
                  </a:lnTo>
                  <a:lnTo>
                    <a:pt x="1716" y="30283"/>
                  </a:lnTo>
                  <a:cubicBezTo>
                    <a:pt x="1688" y="30294"/>
                    <a:pt x="1661" y="30305"/>
                    <a:pt x="1638" y="30322"/>
                  </a:cubicBezTo>
                  <a:lnTo>
                    <a:pt x="1555" y="30366"/>
                  </a:lnTo>
                  <a:lnTo>
                    <a:pt x="1561" y="30388"/>
                  </a:lnTo>
                  <a:cubicBezTo>
                    <a:pt x="644" y="30994"/>
                    <a:pt x="0" y="32255"/>
                    <a:pt x="0" y="33750"/>
                  </a:cubicBezTo>
                  <a:cubicBezTo>
                    <a:pt x="0" y="35244"/>
                    <a:pt x="644" y="36505"/>
                    <a:pt x="1561" y="37111"/>
                  </a:cubicBezTo>
                  <a:lnTo>
                    <a:pt x="1555" y="37133"/>
                  </a:lnTo>
                  <a:lnTo>
                    <a:pt x="1638" y="37177"/>
                  </a:lnTo>
                  <a:cubicBezTo>
                    <a:pt x="1661" y="37194"/>
                    <a:pt x="1688" y="37205"/>
                    <a:pt x="1716" y="37216"/>
                  </a:cubicBezTo>
                  <a:lnTo>
                    <a:pt x="6833" y="39900"/>
                  </a:lnTo>
                  <a:lnTo>
                    <a:pt x="3377" y="75572"/>
                  </a:lnTo>
                  <a:cubicBezTo>
                    <a:pt x="1394" y="76694"/>
                    <a:pt x="0" y="79372"/>
                    <a:pt x="0" y="82500"/>
                  </a:cubicBezTo>
                  <a:cubicBezTo>
                    <a:pt x="0" y="86644"/>
                    <a:pt x="2438" y="90000"/>
                    <a:pt x="5455" y="90000"/>
                  </a:cubicBezTo>
                  <a:cubicBezTo>
                    <a:pt x="8466" y="90000"/>
                    <a:pt x="10911" y="86644"/>
                    <a:pt x="10911" y="82500"/>
                  </a:cubicBezTo>
                  <a:cubicBezTo>
                    <a:pt x="10911" y="80088"/>
                    <a:pt x="10066" y="77966"/>
                    <a:pt x="8777" y="76594"/>
                  </a:cubicBezTo>
                  <a:lnTo>
                    <a:pt x="12072" y="42644"/>
                  </a:lnTo>
                  <a:lnTo>
                    <a:pt x="21233" y="47444"/>
                  </a:lnTo>
                  <a:lnTo>
                    <a:pt x="16388" y="100750"/>
                  </a:lnTo>
                  <a:lnTo>
                    <a:pt x="16433" y="100766"/>
                  </a:lnTo>
                  <a:cubicBezTo>
                    <a:pt x="16416" y="100927"/>
                    <a:pt x="16361" y="101072"/>
                    <a:pt x="16361" y="101250"/>
                  </a:cubicBezTo>
                  <a:cubicBezTo>
                    <a:pt x="16361" y="103322"/>
                    <a:pt x="17583" y="105000"/>
                    <a:pt x="19088" y="105000"/>
                  </a:cubicBezTo>
                  <a:cubicBezTo>
                    <a:pt x="19300" y="105000"/>
                    <a:pt x="19477" y="104911"/>
                    <a:pt x="19672" y="104850"/>
                  </a:cubicBezTo>
                  <a:lnTo>
                    <a:pt x="19683" y="104911"/>
                  </a:lnTo>
                  <a:lnTo>
                    <a:pt x="40211" y="97850"/>
                  </a:lnTo>
                  <a:lnTo>
                    <a:pt x="58366" y="119250"/>
                  </a:lnTo>
                  <a:lnTo>
                    <a:pt x="58388" y="119200"/>
                  </a:lnTo>
                  <a:cubicBezTo>
                    <a:pt x="58850" y="119672"/>
                    <a:pt x="59388" y="120000"/>
                    <a:pt x="60000" y="120000"/>
                  </a:cubicBezTo>
                  <a:cubicBezTo>
                    <a:pt x="60561" y="120000"/>
                    <a:pt x="61050" y="119711"/>
                    <a:pt x="61488" y="119311"/>
                  </a:cubicBezTo>
                  <a:lnTo>
                    <a:pt x="61511" y="119372"/>
                  </a:lnTo>
                  <a:lnTo>
                    <a:pt x="82411" y="97816"/>
                  </a:lnTo>
                  <a:lnTo>
                    <a:pt x="103044" y="104911"/>
                  </a:lnTo>
                  <a:lnTo>
                    <a:pt x="103055" y="104838"/>
                  </a:lnTo>
                  <a:cubicBezTo>
                    <a:pt x="103250" y="104900"/>
                    <a:pt x="103433" y="105000"/>
                    <a:pt x="103638" y="105000"/>
                  </a:cubicBezTo>
                  <a:cubicBezTo>
                    <a:pt x="105144" y="105000"/>
                    <a:pt x="106361" y="103322"/>
                    <a:pt x="106361" y="101250"/>
                  </a:cubicBezTo>
                  <a:cubicBezTo>
                    <a:pt x="106361" y="101005"/>
                    <a:pt x="106305" y="100794"/>
                    <a:pt x="106277" y="100566"/>
                  </a:cubicBezTo>
                  <a:lnTo>
                    <a:pt x="106316" y="100555"/>
                  </a:lnTo>
                  <a:lnTo>
                    <a:pt x="99055" y="47294"/>
                  </a:lnTo>
                  <a:lnTo>
                    <a:pt x="118288" y="37216"/>
                  </a:lnTo>
                  <a:cubicBezTo>
                    <a:pt x="118311" y="37205"/>
                    <a:pt x="118338" y="37194"/>
                    <a:pt x="118366" y="37177"/>
                  </a:cubicBezTo>
                  <a:lnTo>
                    <a:pt x="118444" y="37133"/>
                  </a:lnTo>
                  <a:lnTo>
                    <a:pt x="118438" y="37111"/>
                  </a:lnTo>
                  <a:cubicBezTo>
                    <a:pt x="119355" y="36505"/>
                    <a:pt x="120000" y="35244"/>
                    <a:pt x="120000" y="3375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550" lIns="18550" spcFirstLastPara="1" rIns="18550" wrap="square" tIns="185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62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2265523" y="9488342"/>
              <a:ext cx="1110655" cy="1009688"/>
            </a:xfrm>
            <a:custGeom>
              <a:rect b="b" l="l" r="r" t="t"/>
              <a:pathLst>
                <a:path extrusionOk="0" h="120000" w="120000">
                  <a:moveTo>
                    <a:pt x="87272" y="45000"/>
                  </a:moveTo>
                  <a:cubicBezTo>
                    <a:pt x="82755" y="45000"/>
                    <a:pt x="79088" y="49033"/>
                    <a:pt x="79088" y="54000"/>
                  </a:cubicBezTo>
                  <a:cubicBezTo>
                    <a:pt x="79088" y="58972"/>
                    <a:pt x="82755" y="63000"/>
                    <a:pt x="87272" y="63000"/>
                  </a:cubicBezTo>
                  <a:cubicBezTo>
                    <a:pt x="91788" y="63000"/>
                    <a:pt x="95455" y="58972"/>
                    <a:pt x="95455" y="54000"/>
                  </a:cubicBezTo>
                  <a:cubicBezTo>
                    <a:pt x="95455" y="49033"/>
                    <a:pt x="91788" y="45000"/>
                    <a:pt x="87272" y="45000"/>
                  </a:cubicBezTo>
                  <a:moveTo>
                    <a:pt x="60000" y="102000"/>
                  </a:moveTo>
                  <a:cubicBezTo>
                    <a:pt x="54800" y="102000"/>
                    <a:pt x="49566" y="101316"/>
                    <a:pt x="44433" y="99972"/>
                  </a:cubicBezTo>
                  <a:cubicBezTo>
                    <a:pt x="44016" y="99861"/>
                    <a:pt x="43588" y="99805"/>
                    <a:pt x="43166" y="99805"/>
                  </a:cubicBezTo>
                  <a:cubicBezTo>
                    <a:pt x="42477" y="99805"/>
                    <a:pt x="41788" y="99950"/>
                    <a:pt x="41144" y="100238"/>
                  </a:cubicBezTo>
                  <a:lnTo>
                    <a:pt x="18622" y="110144"/>
                  </a:lnTo>
                  <a:lnTo>
                    <a:pt x="22294" y="92972"/>
                  </a:lnTo>
                  <a:cubicBezTo>
                    <a:pt x="22766" y="90772"/>
                    <a:pt x="22066" y="88466"/>
                    <a:pt x="20494" y="87011"/>
                  </a:cubicBezTo>
                  <a:cubicBezTo>
                    <a:pt x="10800" y="78027"/>
                    <a:pt x="5455" y="66300"/>
                    <a:pt x="5455" y="54000"/>
                  </a:cubicBezTo>
                  <a:cubicBezTo>
                    <a:pt x="5455" y="27533"/>
                    <a:pt x="29927" y="6000"/>
                    <a:pt x="60000" y="6000"/>
                  </a:cubicBezTo>
                  <a:cubicBezTo>
                    <a:pt x="90077" y="6000"/>
                    <a:pt x="114544" y="27533"/>
                    <a:pt x="114544" y="54000"/>
                  </a:cubicBezTo>
                  <a:cubicBezTo>
                    <a:pt x="114544" y="80466"/>
                    <a:pt x="90077" y="102000"/>
                    <a:pt x="60000" y="102000"/>
                  </a:cubicBezTo>
                  <a:moveTo>
                    <a:pt x="60000" y="0"/>
                  </a:moveTo>
                  <a:cubicBezTo>
                    <a:pt x="26861" y="0"/>
                    <a:pt x="0" y="24177"/>
                    <a:pt x="0" y="54000"/>
                  </a:cubicBezTo>
                  <a:cubicBezTo>
                    <a:pt x="0" y="68627"/>
                    <a:pt x="6488" y="81877"/>
                    <a:pt x="16983" y="91600"/>
                  </a:cubicBezTo>
                  <a:lnTo>
                    <a:pt x="10911" y="120000"/>
                  </a:lnTo>
                  <a:lnTo>
                    <a:pt x="43166" y="105811"/>
                  </a:lnTo>
                  <a:cubicBezTo>
                    <a:pt x="48511" y="107211"/>
                    <a:pt x="54150" y="108000"/>
                    <a:pt x="60000" y="108000"/>
                  </a:cubicBezTo>
                  <a:cubicBezTo>
                    <a:pt x="93138" y="108000"/>
                    <a:pt x="120000" y="83827"/>
                    <a:pt x="120000" y="54000"/>
                  </a:cubicBezTo>
                  <a:cubicBezTo>
                    <a:pt x="120000" y="24177"/>
                    <a:pt x="93138" y="0"/>
                    <a:pt x="60000" y="0"/>
                  </a:cubicBezTo>
                  <a:moveTo>
                    <a:pt x="60000" y="45000"/>
                  </a:moveTo>
                  <a:cubicBezTo>
                    <a:pt x="55483" y="45000"/>
                    <a:pt x="51816" y="49033"/>
                    <a:pt x="51816" y="54000"/>
                  </a:cubicBezTo>
                  <a:cubicBezTo>
                    <a:pt x="51816" y="58972"/>
                    <a:pt x="55483" y="63000"/>
                    <a:pt x="60000" y="63000"/>
                  </a:cubicBezTo>
                  <a:cubicBezTo>
                    <a:pt x="64516" y="63000"/>
                    <a:pt x="68183" y="58972"/>
                    <a:pt x="68183" y="54000"/>
                  </a:cubicBezTo>
                  <a:cubicBezTo>
                    <a:pt x="68183" y="49033"/>
                    <a:pt x="64516" y="45000"/>
                    <a:pt x="60000" y="45000"/>
                  </a:cubicBezTo>
                  <a:moveTo>
                    <a:pt x="32727" y="45000"/>
                  </a:moveTo>
                  <a:cubicBezTo>
                    <a:pt x="28211" y="45000"/>
                    <a:pt x="24544" y="49033"/>
                    <a:pt x="24544" y="54000"/>
                  </a:cubicBezTo>
                  <a:cubicBezTo>
                    <a:pt x="24544" y="58972"/>
                    <a:pt x="28211" y="63000"/>
                    <a:pt x="32727" y="63000"/>
                  </a:cubicBezTo>
                  <a:cubicBezTo>
                    <a:pt x="37244" y="63000"/>
                    <a:pt x="40911" y="58972"/>
                    <a:pt x="40911" y="54000"/>
                  </a:cubicBezTo>
                  <a:cubicBezTo>
                    <a:pt x="40911" y="49033"/>
                    <a:pt x="37244" y="45000"/>
                    <a:pt x="32727" y="4500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550" lIns="18550" spcFirstLastPara="1" rIns="18550" wrap="square" tIns="185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62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2353742" y="6810417"/>
              <a:ext cx="961802" cy="961802"/>
            </a:xfrm>
            <a:custGeom>
              <a:rect b="b" l="l" r="r" t="t"/>
              <a:pathLst>
                <a:path extrusionOk="0" h="120000" w="120000">
                  <a:moveTo>
                    <a:pt x="5455" y="38183"/>
                  </a:moveTo>
                  <a:lnTo>
                    <a:pt x="114544" y="38183"/>
                  </a:lnTo>
                  <a:lnTo>
                    <a:pt x="114544" y="43638"/>
                  </a:lnTo>
                  <a:lnTo>
                    <a:pt x="5455" y="43638"/>
                  </a:lnTo>
                  <a:cubicBezTo>
                    <a:pt x="5455" y="43638"/>
                    <a:pt x="5455" y="38183"/>
                    <a:pt x="5455" y="38183"/>
                  </a:cubicBezTo>
                  <a:close/>
                  <a:moveTo>
                    <a:pt x="92727" y="49088"/>
                  </a:moveTo>
                  <a:lnTo>
                    <a:pt x="103638" y="49088"/>
                  </a:lnTo>
                  <a:lnTo>
                    <a:pt x="103638" y="98183"/>
                  </a:lnTo>
                  <a:lnTo>
                    <a:pt x="92727" y="98183"/>
                  </a:lnTo>
                  <a:cubicBezTo>
                    <a:pt x="92727" y="98183"/>
                    <a:pt x="92727" y="49088"/>
                    <a:pt x="92727" y="49088"/>
                  </a:cubicBezTo>
                  <a:close/>
                  <a:moveTo>
                    <a:pt x="76361" y="49088"/>
                  </a:moveTo>
                  <a:lnTo>
                    <a:pt x="87272" y="49088"/>
                  </a:lnTo>
                  <a:lnTo>
                    <a:pt x="87272" y="98183"/>
                  </a:lnTo>
                  <a:lnTo>
                    <a:pt x="76361" y="98183"/>
                  </a:lnTo>
                  <a:cubicBezTo>
                    <a:pt x="76361" y="98183"/>
                    <a:pt x="76361" y="49088"/>
                    <a:pt x="76361" y="49088"/>
                  </a:cubicBezTo>
                  <a:close/>
                  <a:moveTo>
                    <a:pt x="49088" y="49088"/>
                  </a:moveTo>
                  <a:lnTo>
                    <a:pt x="70911" y="49088"/>
                  </a:lnTo>
                  <a:lnTo>
                    <a:pt x="70911" y="98183"/>
                  </a:lnTo>
                  <a:lnTo>
                    <a:pt x="49088" y="98183"/>
                  </a:lnTo>
                  <a:cubicBezTo>
                    <a:pt x="49088" y="98183"/>
                    <a:pt x="49088" y="49088"/>
                    <a:pt x="49088" y="49088"/>
                  </a:cubicBezTo>
                  <a:close/>
                  <a:moveTo>
                    <a:pt x="32727" y="49088"/>
                  </a:moveTo>
                  <a:lnTo>
                    <a:pt x="43638" y="49088"/>
                  </a:lnTo>
                  <a:lnTo>
                    <a:pt x="43638" y="98183"/>
                  </a:lnTo>
                  <a:lnTo>
                    <a:pt x="32727" y="98183"/>
                  </a:lnTo>
                  <a:cubicBezTo>
                    <a:pt x="32727" y="98183"/>
                    <a:pt x="32727" y="49088"/>
                    <a:pt x="32727" y="49088"/>
                  </a:cubicBezTo>
                  <a:close/>
                  <a:moveTo>
                    <a:pt x="16361" y="49088"/>
                  </a:moveTo>
                  <a:lnTo>
                    <a:pt x="27272" y="49088"/>
                  </a:lnTo>
                  <a:lnTo>
                    <a:pt x="27272" y="98183"/>
                  </a:lnTo>
                  <a:lnTo>
                    <a:pt x="16361" y="98183"/>
                  </a:lnTo>
                  <a:cubicBezTo>
                    <a:pt x="16361" y="98183"/>
                    <a:pt x="16361" y="49088"/>
                    <a:pt x="16361" y="49088"/>
                  </a:cubicBezTo>
                  <a:close/>
                  <a:moveTo>
                    <a:pt x="109850" y="103638"/>
                  </a:moveTo>
                  <a:lnTo>
                    <a:pt x="113488" y="114544"/>
                  </a:lnTo>
                  <a:lnTo>
                    <a:pt x="6511" y="114544"/>
                  </a:lnTo>
                  <a:lnTo>
                    <a:pt x="10150" y="103638"/>
                  </a:lnTo>
                  <a:cubicBezTo>
                    <a:pt x="10150" y="103638"/>
                    <a:pt x="109850" y="103638"/>
                    <a:pt x="109850" y="103638"/>
                  </a:cubicBezTo>
                  <a:close/>
                  <a:moveTo>
                    <a:pt x="60000" y="5866"/>
                  </a:moveTo>
                  <a:lnTo>
                    <a:pt x="107005" y="32727"/>
                  </a:lnTo>
                  <a:lnTo>
                    <a:pt x="12994" y="32727"/>
                  </a:lnTo>
                  <a:cubicBezTo>
                    <a:pt x="12994" y="32727"/>
                    <a:pt x="60000" y="5866"/>
                    <a:pt x="60000" y="5866"/>
                  </a:cubicBezTo>
                  <a:close/>
                  <a:moveTo>
                    <a:pt x="117272" y="49088"/>
                  </a:moveTo>
                  <a:cubicBezTo>
                    <a:pt x="118777" y="49088"/>
                    <a:pt x="120000" y="47872"/>
                    <a:pt x="120000" y="46361"/>
                  </a:cubicBezTo>
                  <a:lnTo>
                    <a:pt x="120000" y="35455"/>
                  </a:lnTo>
                  <a:cubicBezTo>
                    <a:pt x="120000" y="34444"/>
                    <a:pt x="119422" y="33594"/>
                    <a:pt x="118605" y="33127"/>
                  </a:cubicBezTo>
                  <a:lnTo>
                    <a:pt x="118627" y="33088"/>
                  </a:lnTo>
                  <a:lnTo>
                    <a:pt x="61355" y="361"/>
                  </a:lnTo>
                  <a:lnTo>
                    <a:pt x="61333" y="400"/>
                  </a:lnTo>
                  <a:cubicBezTo>
                    <a:pt x="60933" y="166"/>
                    <a:pt x="60494" y="0"/>
                    <a:pt x="60000" y="0"/>
                  </a:cubicBezTo>
                  <a:cubicBezTo>
                    <a:pt x="59505" y="0"/>
                    <a:pt x="59066" y="166"/>
                    <a:pt x="58666" y="400"/>
                  </a:cubicBezTo>
                  <a:lnTo>
                    <a:pt x="58644" y="361"/>
                  </a:lnTo>
                  <a:lnTo>
                    <a:pt x="1372" y="33088"/>
                  </a:lnTo>
                  <a:lnTo>
                    <a:pt x="1394" y="33127"/>
                  </a:lnTo>
                  <a:cubicBezTo>
                    <a:pt x="577" y="33594"/>
                    <a:pt x="0" y="34444"/>
                    <a:pt x="0" y="35455"/>
                  </a:cubicBezTo>
                  <a:lnTo>
                    <a:pt x="0" y="46361"/>
                  </a:lnTo>
                  <a:cubicBezTo>
                    <a:pt x="0" y="47872"/>
                    <a:pt x="1222" y="49088"/>
                    <a:pt x="2727" y="49088"/>
                  </a:cubicBezTo>
                  <a:lnTo>
                    <a:pt x="10911" y="49088"/>
                  </a:lnTo>
                  <a:lnTo>
                    <a:pt x="10911" y="98183"/>
                  </a:lnTo>
                  <a:lnTo>
                    <a:pt x="8183" y="98183"/>
                  </a:lnTo>
                  <a:cubicBezTo>
                    <a:pt x="6977" y="98183"/>
                    <a:pt x="5988" y="98977"/>
                    <a:pt x="5627" y="100055"/>
                  </a:cubicBezTo>
                  <a:lnTo>
                    <a:pt x="5594" y="100050"/>
                  </a:lnTo>
                  <a:lnTo>
                    <a:pt x="138" y="116411"/>
                  </a:lnTo>
                  <a:lnTo>
                    <a:pt x="172" y="116416"/>
                  </a:lnTo>
                  <a:cubicBezTo>
                    <a:pt x="77" y="116694"/>
                    <a:pt x="0" y="116972"/>
                    <a:pt x="0" y="117272"/>
                  </a:cubicBezTo>
                  <a:cubicBezTo>
                    <a:pt x="0" y="118783"/>
                    <a:pt x="1222" y="120000"/>
                    <a:pt x="2727" y="120000"/>
                  </a:cubicBezTo>
                  <a:lnTo>
                    <a:pt x="117272" y="120000"/>
                  </a:lnTo>
                  <a:cubicBezTo>
                    <a:pt x="118777" y="120000"/>
                    <a:pt x="120000" y="118783"/>
                    <a:pt x="120000" y="117272"/>
                  </a:cubicBezTo>
                  <a:cubicBezTo>
                    <a:pt x="120000" y="116972"/>
                    <a:pt x="119922" y="116694"/>
                    <a:pt x="119827" y="116416"/>
                  </a:cubicBezTo>
                  <a:lnTo>
                    <a:pt x="119861" y="116411"/>
                  </a:lnTo>
                  <a:lnTo>
                    <a:pt x="114405" y="100050"/>
                  </a:lnTo>
                  <a:lnTo>
                    <a:pt x="114372" y="100055"/>
                  </a:lnTo>
                  <a:cubicBezTo>
                    <a:pt x="114011" y="98977"/>
                    <a:pt x="113022" y="98183"/>
                    <a:pt x="111816" y="98183"/>
                  </a:cubicBezTo>
                  <a:lnTo>
                    <a:pt x="109088" y="98183"/>
                  </a:lnTo>
                  <a:lnTo>
                    <a:pt x="109088" y="49088"/>
                  </a:lnTo>
                  <a:cubicBezTo>
                    <a:pt x="109088" y="49088"/>
                    <a:pt x="117272" y="49088"/>
                    <a:pt x="117272" y="49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550" lIns="18550" spcFirstLastPara="1" rIns="18550" wrap="square" tIns="185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62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5"/>
            <p:cNvSpPr txBox="1"/>
            <p:nvPr/>
          </p:nvSpPr>
          <p:spPr>
            <a:xfrm>
              <a:off x="4155017" y="7411968"/>
              <a:ext cx="6817783" cy="1015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250" lIns="44550" spcFirstLastPara="1" rIns="44550" wrap="square" tIns="2225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5"/>
            <p:cNvSpPr txBox="1"/>
            <p:nvPr/>
          </p:nvSpPr>
          <p:spPr>
            <a:xfrm>
              <a:off x="4155016" y="6827193"/>
              <a:ext cx="5239802" cy="584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250" lIns="44550" spcFirstLastPara="1" rIns="44550" wrap="square" tIns="22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1" sz="155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5"/>
            <p:cNvSpPr txBox="1"/>
            <p:nvPr/>
          </p:nvSpPr>
          <p:spPr>
            <a:xfrm>
              <a:off x="4190326" y="9993188"/>
              <a:ext cx="6817783" cy="1015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250" lIns="44550" spcFirstLastPara="1" rIns="44550" wrap="square" tIns="2225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5"/>
            <p:cNvSpPr txBox="1"/>
            <p:nvPr/>
          </p:nvSpPr>
          <p:spPr>
            <a:xfrm>
              <a:off x="4190325" y="9408413"/>
              <a:ext cx="5239802" cy="584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250" lIns="44550" spcFirstLastPara="1" rIns="44550" wrap="square" tIns="22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TITLE HERE</a:t>
              </a:r>
              <a:endParaRPr b="1" sz="1559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25"/>
          <p:cNvSpPr txBox="1"/>
          <p:nvPr/>
        </p:nvSpPr>
        <p:spPr>
          <a:xfrm>
            <a:off x="1763167" y="323925"/>
            <a:ext cx="82864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/>
          <p:nvPr/>
        </p:nvSpPr>
        <p:spPr>
          <a:xfrm>
            <a:off x="-1765225" y="2844205"/>
            <a:ext cx="15590580" cy="9371865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33400" sx="102000" rotWithShape="0" algn="t" dir="5400000" dist="38100" sy="102000">
              <a:srgbClr val="000000">
                <a:alpha val="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6"/>
          <p:cNvSpPr/>
          <p:nvPr/>
        </p:nvSpPr>
        <p:spPr>
          <a:xfrm>
            <a:off x="1562605" y="2767733"/>
            <a:ext cx="1807448" cy="1807448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651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6"/>
          <p:cNvSpPr/>
          <p:nvPr/>
        </p:nvSpPr>
        <p:spPr>
          <a:xfrm>
            <a:off x="4891771" y="2146196"/>
            <a:ext cx="2276585" cy="2276585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228600" sx="103000" rotWithShape="0" algn="ctr" sy="103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6"/>
          <p:cNvSpPr/>
          <p:nvPr/>
        </p:nvSpPr>
        <p:spPr>
          <a:xfrm>
            <a:off x="8690075" y="2767733"/>
            <a:ext cx="1807448" cy="1807448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65100" sx="103000" rotWithShape="0" algn="ctr" sy="103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4" name="Google Shape;244;p26"/>
          <p:cNvGrpSpPr/>
          <p:nvPr/>
        </p:nvGrpSpPr>
        <p:grpSpPr>
          <a:xfrm>
            <a:off x="1132746" y="4974971"/>
            <a:ext cx="2705263" cy="2187175"/>
            <a:chOff x="1198682" y="4848550"/>
            <a:chExt cx="2705263" cy="2187175"/>
          </a:xfrm>
        </p:grpSpPr>
        <p:sp>
          <p:nvSpPr>
            <p:cNvPr id="245" name="Google Shape;245;p26"/>
            <p:cNvSpPr txBox="1"/>
            <p:nvPr/>
          </p:nvSpPr>
          <p:spPr>
            <a:xfrm>
              <a:off x="1732164" y="4848550"/>
              <a:ext cx="16383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585858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/>
            </a:p>
          </p:txBody>
        </p:sp>
        <p:sp>
          <p:nvSpPr>
            <p:cNvPr id="246" name="Google Shape;246;p26"/>
            <p:cNvSpPr txBox="1"/>
            <p:nvPr/>
          </p:nvSpPr>
          <p:spPr>
            <a:xfrm>
              <a:off x="1198682" y="5799553"/>
              <a:ext cx="2705263" cy="1236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85858"/>
                  </a:solidFill>
                  <a:latin typeface="Calibri"/>
                  <a:ea typeface="Calibri"/>
                  <a:cs typeface="Calibri"/>
                  <a:sym typeface="Calibri"/>
                </a:rPr>
                <a:t>A complex idea can be conveyed with just a single still image, namely making it possible to absorb large amounts of data quickly.</a:t>
              </a:r>
              <a:endParaRPr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26"/>
          <p:cNvGrpSpPr/>
          <p:nvPr/>
        </p:nvGrpSpPr>
        <p:grpSpPr>
          <a:xfrm>
            <a:off x="4677431" y="4634346"/>
            <a:ext cx="2705263" cy="2215605"/>
            <a:chOff x="4743367" y="4507925"/>
            <a:chExt cx="2705263" cy="2215605"/>
          </a:xfrm>
        </p:grpSpPr>
        <p:sp>
          <p:nvSpPr>
            <p:cNvPr id="248" name="Google Shape;248;p26"/>
            <p:cNvSpPr txBox="1"/>
            <p:nvPr/>
          </p:nvSpPr>
          <p:spPr>
            <a:xfrm>
              <a:off x="5276849" y="4507925"/>
              <a:ext cx="16383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585858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/>
            </a:p>
          </p:txBody>
        </p:sp>
        <p:sp>
          <p:nvSpPr>
            <p:cNvPr id="249" name="Google Shape;249;p26"/>
            <p:cNvSpPr txBox="1"/>
            <p:nvPr/>
          </p:nvSpPr>
          <p:spPr>
            <a:xfrm>
              <a:off x="4743367" y="5487358"/>
              <a:ext cx="2705263" cy="1236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85858"/>
                  </a:solidFill>
                  <a:latin typeface="Calibri"/>
                  <a:ea typeface="Calibri"/>
                  <a:cs typeface="Calibri"/>
                  <a:sym typeface="Calibri"/>
                </a:rPr>
                <a:t>A complex idea can be conveyed with just a single still image, namely making it possible to absorb large amounts of data quickly.</a:t>
              </a:r>
              <a:endParaRPr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26"/>
          <p:cNvGrpSpPr/>
          <p:nvPr/>
        </p:nvGrpSpPr>
        <p:grpSpPr>
          <a:xfrm>
            <a:off x="8394552" y="4974971"/>
            <a:ext cx="2705263" cy="2187175"/>
            <a:chOff x="8460488" y="4833164"/>
            <a:chExt cx="2705263" cy="2187175"/>
          </a:xfrm>
        </p:grpSpPr>
        <p:sp>
          <p:nvSpPr>
            <p:cNvPr id="251" name="Google Shape;251;p26"/>
            <p:cNvSpPr txBox="1"/>
            <p:nvPr/>
          </p:nvSpPr>
          <p:spPr>
            <a:xfrm>
              <a:off x="8993970" y="4833164"/>
              <a:ext cx="16383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585858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/>
            </a:p>
          </p:txBody>
        </p:sp>
        <p:sp>
          <p:nvSpPr>
            <p:cNvPr id="252" name="Google Shape;252;p26"/>
            <p:cNvSpPr txBox="1"/>
            <p:nvPr/>
          </p:nvSpPr>
          <p:spPr>
            <a:xfrm>
              <a:off x="8460488" y="5784167"/>
              <a:ext cx="2705263" cy="1236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85858"/>
                  </a:solidFill>
                  <a:latin typeface="Calibri"/>
                  <a:ea typeface="Calibri"/>
                  <a:cs typeface="Calibri"/>
                  <a:sym typeface="Calibri"/>
                </a:rPr>
                <a:t>A complex idea can be conveyed with just a single still image, namely making it possible to absorb large amounts of data quickly.</a:t>
              </a:r>
              <a:endParaRPr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26"/>
          <p:cNvSpPr txBox="1"/>
          <p:nvPr/>
        </p:nvSpPr>
        <p:spPr>
          <a:xfrm>
            <a:off x="1697231" y="450346"/>
            <a:ext cx="82864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2F2F2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"/>
          <p:cNvSpPr/>
          <p:nvPr/>
        </p:nvSpPr>
        <p:spPr>
          <a:xfrm>
            <a:off x="-685105" y="-468163"/>
            <a:ext cx="6624736" cy="7632848"/>
          </a:xfrm>
          <a:prstGeom prst="rect">
            <a:avLst/>
          </a:prstGeom>
          <a:solidFill>
            <a:srgbClr val="2028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5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7"/>
          <p:cNvSpPr txBox="1"/>
          <p:nvPr/>
        </p:nvSpPr>
        <p:spPr>
          <a:xfrm>
            <a:off x="4211439" y="1535931"/>
            <a:ext cx="1872208" cy="377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585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7"/>
          <p:cNvSpPr txBox="1"/>
          <p:nvPr/>
        </p:nvSpPr>
        <p:spPr>
          <a:xfrm>
            <a:off x="2627263" y="3636293"/>
            <a:ext cx="10562219" cy="993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5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SLIDESHARE</a:t>
            </a:r>
            <a:endParaRPr b="1" sz="585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4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2792" y="1990386"/>
            <a:ext cx="4314044" cy="2877228"/>
          </a:xfrm>
          <a:prstGeom prst="rect">
            <a:avLst/>
          </a:prstGeom>
          <a:noFill/>
          <a:ln>
            <a:noFill/>
          </a:ln>
          <a:effectLst>
            <a:outerShdw blurRad="228600" sx="102000" rotWithShape="0" dir="16200000" dist="38100" sy="102000">
              <a:srgbClr val="000000">
                <a:alpha val="14901"/>
              </a:srgbClr>
            </a:outerShdw>
          </a:effectLst>
        </p:spPr>
      </p:pic>
      <p:sp>
        <p:nvSpPr>
          <p:cNvPr id="268" name="Google Shape;268;p28"/>
          <p:cNvSpPr/>
          <p:nvPr/>
        </p:nvSpPr>
        <p:spPr>
          <a:xfrm>
            <a:off x="1392792" y="4867614"/>
            <a:ext cx="4314044" cy="71403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sx="101000" rotWithShape="0" algn="t" dir="5400000" dist="38100" sy="1010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8"/>
          <p:cNvSpPr txBox="1"/>
          <p:nvPr/>
        </p:nvSpPr>
        <p:spPr>
          <a:xfrm>
            <a:off x="1816263" y="4932244"/>
            <a:ext cx="34671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NOTE HERE</a:t>
            </a:r>
            <a:endParaRPr sz="32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8"/>
          <p:cNvSpPr/>
          <p:nvPr/>
        </p:nvSpPr>
        <p:spPr>
          <a:xfrm>
            <a:off x="7355068" y="2142786"/>
            <a:ext cx="752814" cy="75281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sx="103000" rotWithShape="0" algn="ctr" sy="103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0" i="0" sz="2400" u="none" cap="none" strike="noStrike">
              <a:solidFill>
                <a:srgbClr val="6262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8"/>
          <p:cNvSpPr/>
          <p:nvPr/>
        </p:nvSpPr>
        <p:spPr>
          <a:xfrm>
            <a:off x="10133478" y="2142786"/>
            <a:ext cx="752814" cy="75281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sx="103000" rotWithShape="0" algn="ctr" sy="103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626262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0" i="0" sz="2400" u="none" cap="none" strike="noStrike">
              <a:solidFill>
                <a:srgbClr val="6262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8"/>
          <p:cNvSpPr txBox="1"/>
          <p:nvPr/>
        </p:nvSpPr>
        <p:spPr>
          <a:xfrm>
            <a:off x="6690517" y="2992362"/>
            <a:ext cx="20854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NOTE HERE</a:t>
            </a:r>
            <a:endParaRPr sz="2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8"/>
          <p:cNvSpPr txBox="1"/>
          <p:nvPr/>
        </p:nvSpPr>
        <p:spPr>
          <a:xfrm>
            <a:off x="9468927" y="2992362"/>
            <a:ext cx="20854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NOTE HERE</a:t>
            </a:r>
            <a:endParaRPr sz="2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8"/>
          <p:cNvSpPr txBox="1"/>
          <p:nvPr/>
        </p:nvSpPr>
        <p:spPr>
          <a:xfrm>
            <a:off x="6451575" y="3896015"/>
            <a:ext cx="2559800" cy="1236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9243599" y="3896015"/>
            <a:ext cx="2559800" cy="1236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28"/>
          <p:cNvGrpSpPr/>
          <p:nvPr/>
        </p:nvGrpSpPr>
        <p:grpSpPr>
          <a:xfrm>
            <a:off x="9827744" y="5353665"/>
            <a:ext cx="4728509" cy="3459037"/>
            <a:chOff x="10280847" y="4867614"/>
            <a:chExt cx="3711904" cy="3711904"/>
          </a:xfrm>
        </p:grpSpPr>
        <p:sp>
          <p:nvSpPr>
            <p:cNvPr id="277" name="Google Shape;277;p28"/>
            <p:cNvSpPr/>
            <p:nvPr/>
          </p:nvSpPr>
          <p:spPr>
            <a:xfrm>
              <a:off x="11636251" y="6223018"/>
              <a:ext cx="1001097" cy="1001097"/>
            </a:xfrm>
            <a:prstGeom prst="ellipse">
              <a:avLst/>
            </a:prstGeom>
            <a:noFill/>
            <a:ln cap="flat" cmpd="sng" w="12700">
              <a:solidFill>
                <a:srgbClr val="585858">
                  <a:alpha val="2784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11410350" y="5997117"/>
              <a:ext cx="1452898" cy="1452898"/>
            </a:xfrm>
            <a:prstGeom prst="ellipse">
              <a:avLst/>
            </a:prstGeom>
            <a:noFill/>
            <a:ln cap="flat" cmpd="sng" w="12700">
              <a:solidFill>
                <a:srgbClr val="585858">
                  <a:alpha val="2784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11184450" y="5771217"/>
              <a:ext cx="1904699" cy="1904699"/>
            </a:xfrm>
            <a:prstGeom prst="ellipse">
              <a:avLst/>
            </a:prstGeom>
            <a:noFill/>
            <a:ln cap="flat" cmpd="sng" w="12700">
              <a:solidFill>
                <a:srgbClr val="585858">
                  <a:alpha val="2784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10958549" y="5545316"/>
              <a:ext cx="2356501" cy="2356501"/>
            </a:xfrm>
            <a:prstGeom prst="ellipse">
              <a:avLst/>
            </a:prstGeom>
            <a:noFill/>
            <a:ln cap="flat" cmpd="sng" w="12700">
              <a:solidFill>
                <a:srgbClr val="585858">
                  <a:alpha val="2784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10732648" y="5319415"/>
              <a:ext cx="2808302" cy="2808302"/>
            </a:xfrm>
            <a:prstGeom prst="ellipse">
              <a:avLst/>
            </a:prstGeom>
            <a:noFill/>
            <a:ln cap="flat" cmpd="sng" w="12700">
              <a:solidFill>
                <a:srgbClr val="585858">
                  <a:alpha val="2784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10506748" y="5093515"/>
              <a:ext cx="3260103" cy="3260103"/>
            </a:xfrm>
            <a:prstGeom prst="ellipse">
              <a:avLst/>
            </a:prstGeom>
            <a:noFill/>
            <a:ln cap="flat" cmpd="sng" w="12700">
              <a:solidFill>
                <a:srgbClr val="585858">
                  <a:alpha val="2784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10280847" y="4867614"/>
              <a:ext cx="3711904" cy="3711904"/>
            </a:xfrm>
            <a:prstGeom prst="ellipse">
              <a:avLst/>
            </a:prstGeom>
            <a:noFill/>
            <a:ln cap="flat" cmpd="sng" w="12700">
              <a:solidFill>
                <a:srgbClr val="585858">
                  <a:alpha val="2784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28"/>
          <p:cNvSpPr txBox="1"/>
          <p:nvPr/>
        </p:nvSpPr>
        <p:spPr>
          <a:xfrm>
            <a:off x="1763167" y="323925"/>
            <a:ext cx="82864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/>
          <p:nvPr/>
        </p:nvSpPr>
        <p:spPr>
          <a:xfrm>
            <a:off x="2802194" y="961674"/>
            <a:ext cx="9389806" cy="533891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93700" sx="103000" rotWithShape="0" algn="ctr" sy="103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9"/>
          <p:cNvSpPr/>
          <p:nvPr/>
        </p:nvSpPr>
        <p:spPr>
          <a:xfrm>
            <a:off x="1209368" y="2038306"/>
            <a:ext cx="3185651" cy="3185651"/>
          </a:xfrm>
          <a:prstGeom prst="ellipse">
            <a:avLst/>
          </a:prstGeom>
          <a:blipFill rotWithShape="1">
            <a:blip r:embed="rId3">
              <a:alphaModFix/>
            </a:blip>
            <a:tile algn="ctr" flip="none" tx="0" sx="100000" ty="0" sy="100000"/>
          </a:blipFill>
          <a:ln cap="flat" cmpd="sng" w="190500">
            <a:solidFill>
              <a:srgbClr val="E4E4E4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17500" sx="103000" rotWithShape="0" algn="ctr" sy="103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6419" y="2040039"/>
            <a:ext cx="471426" cy="43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16419" y="3426814"/>
            <a:ext cx="471426" cy="42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16419" y="4803664"/>
            <a:ext cx="471426" cy="46845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9"/>
          <p:cNvSpPr txBox="1"/>
          <p:nvPr/>
        </p:nvSpPr>
        <p:spPr>
          <a:xfrm>
            <a:off x="6204157" y="1992705"/>
            <a:ext cx="497205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9"/>
          <p:cNvSpPr txBox="1"/>
          <p:nvPr/>
        </p:nvSpPr>
        <p:spPr>
          <a:xfrm>
            <a:off x="6204157" y="3374518"/>
            <a:ext cx="497205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9"/>
          <p:cNvSpPr txBox="1"/>
          <p:nvPr/>
        </p:nvSpPr>
        <p:spPr>
          <a:xfrm>
            <a:off x="6204157" y="4803664"/>
            <a:ext cx="497205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9"/>
          <p:cNvSpPr txBox="1"/>
          <p:nvPr/>
        </p:nvSpPr>
        <p:spPr>
          <a:xfrm>
            <a:off x="1763167" y="323925"/>
            <a:ext cx="82864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7300" y="1260987"/>
            <a:ext cx="2742211" cy="433602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65100" sx="102000" rotWithShape="0" algn="ctr" sy="102000">
              <a:srgbClr val="000000">
                <a:alpha val="9803"/>
              </a:srgbClr>
            </a:outerShdw>
          </a:effectLst>
        </p:spPr>
      </p:pic>
      <p:sp>
        <p:nvSpPr>
          <p:cNvPr id="305" name="Google Shape;305;p30"/>
          <p:cNvSpPr/>
          <p:nvPr/>
        </p:nvSpPr>
        <p:spPr>
          <a:xfrm>
            <a:off x="10684449" y="523568"/>
            <a:ext cx="593152" cy="59315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393700" sx="103000" rotWithShape="0" algn="ctr" sy="103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0"/>
          <p:cNvSpPr/>
          <p:nvPr/>
        </p:nvSpPr>
        <p:spPr>
          <a:xfrm>
            <a:off x="4807835" y="3132424"/>
            <a:ext cx="593152" cy="593152"/>
          </a:xfrm>
          <a:prstGeom prst="ellipse">
            <a:avLst/>
          </a:prstGeom>
          <a:solidFill>
            <a:srgbClr val="7E7E7E"/>
          </a:solidFill>
          <a:ln>
            <a:noFill/>
          </a:ln>
          <a:effectLst>
            <a:outerShdw blurRad="393700" sx="103000" rotWithShape="0" algn="ctr" sy="103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0"/>
          <p:cNvSpPr/>
          <p:nvPr/>
        </p:nvSpPr>
        <p:spPr>
          <a:xfrm>
            <a:off x="11449051" y="6133106"/>
            <a:ext cx="342899" cy="342899"/>
          </a:xfrm>
          <a:prstGeom prst="ellipse">
            <a:avLst/>
          </a:prstGeom>
          <a:solidFill>
            <a:srgbClr val="D1D1D1"/>
          </a:solidFill>
          <a:ln>
            <a:noFill/>
          </a:ln>
          <a:effectLst>
            <a:outerShdw blurRad="393700" sx="103000" rotWithShape="0" algn="ctr" sy="103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8" name="Google Shape;308;p30"/>
          <p:cNvGrpSpPr/>
          <p:nvPr/>
        </p:nvGrpSpPr>
        <p:grpSpPr>
          <a:xfrm>
            <a:off x="5934387" y="1522400"/>
            <a:ext cx="3467101" cy="935380"/>
            <a:chOff x="4362449" y="804864"/>
            <a:chExt cx="3467101" cy="935380"/>
          </a:xfrm>
        </p:grpSpPr>
        <p:sp>
          <p:nvSpPr>
            <p:cNvPr id="309" name="Google Shape;309;p30"/>
            <p:cNvSpPr txBox="1"/>
            <p:nvPr/>
          </p:nvSpPr>
          <p:spPr>
            <a:xfrm>
              <a:off x="4362449" y="804864"/>
              <a:ext cx="34671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585858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 sz="32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30"/>
            <p:cNvSpPr txBox="1"/>
            <p:nvPr/>
          </p:nvSpPr>
          <p:spPr>
            <a:xfrm>
              <a:off x="4878582" y="1370912"/>
              <a:ext cx="18639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85858"/>
                  </a:solidFill>
                  <a:latin typeface="Calibri"/>
                  <a:ea typeface="Calibri"/>
                  <a:cs typeface="Calibri"/>
                  <a:sym typeface="Calibri"/>
                </a:rPr>
                <a:t>Click to add a title</a:t>
              </a:r>
              <a:endParaRPr sz="18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30"/>
          <p:cNvSpPr txBox="1"/>
          <p:nvPr/>
        </p:nvSpPr>
        <p:spPr>
          <a:xfrm>
            <a:off x="6244215" y="3025096"/>
            <a:ext cx="497363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0"/>
          <p:cNvSpPr txBox="1"/>
          <p:nvPr/>
        </p:nvSpPr>
        <p:spPr>
          <a:xfrm>
            <a:off x="6244215" y="3993239"/>
            <a:ext cx="497363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0"/>
          <p:cNvSpPr txBox="1"/>
          <p:nvPr/>
        </p:nvSpPr>
        <p:spPr>
          <a:xfrm>
            <a:off x="6244215" y="4961381"/>
            <a:ext cx="497363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0"/>
          <p:cNvSpPr txBox="1"/>
          <p:nvPr/>
        </p:nvSpPr>
        <p:spPr>
          <a:xfrm>
            <a:off x="1763167" y="323925"/>
            <a:ext cx="82864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2F2F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/>
          <p:nvPr/>
        </p:nvSpPr>
        <p:spPr>
          <a:xfrm>
            <a:off x="-685105" y="-468163"/>
            <a:ext cx="6624736" cy="7632848"/>
          </a:xfrm>
          <a:prstGeom prst="rect">
            <a:avLst/>
          </a:prstGeom>
          <a:solidFill>
            <a:srgbClr val="2028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5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3"/>
          <p:cNvSpPr txBox="1"/>
          <p:nvPr/>
        </p:nvSpPr>
        <p:spPr>
          <a:xfrm>
            <a:off x="5507583" y="1971510"/>
            <a:ext cx="1056221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Social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3"/>
          <p:cNvSpPr txBox="1"/>
          <p:nvPr/>
        </p:nvSpPr>
        <p:spPr>
          <a:xfrm>
            <a:off x="0" y="2932762"/>
            <a:ext cx="1056221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Media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3"/>
          <p:cNvSpPr txBox="1"/>
          <p:nvPr/>
        </p:nvSpPr>
        <p:spPr>
          <a:xfrm>
            <a:off x="1763167" y="3935089"/>
            <a:ext cx="1056221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Slideshare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3"/>
          <p:cNvSpPr txBox="1"/>
          <p:nvPr/>
        </p:nvSpPr>
        <p:spPr>
          <a:xfrm>
            <a:off x="-469081" y="4896341"/>
            <a:ext cx="1056221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Campaign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1"/>
          <p:cNvSpPr/>
          <p:nvPr/>
        </p:nvSpPr>
        <p:spPr>
          <a:xfrm>
            <a:off x="5182113" y="5124698"/>
            <a:ext cx="1031875" cy="1031875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1"/>
          <p:cNvSpPr/>
          <p:nvPr/>
        </p:nvSpPr>
        <p:spPr>
          <a:xfrm>
            <a:off x="8516437" y="-1320858"/>
            <a:ext cx="4879401" cy="4879401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393700" sx="103000" rotWithShape="0" algn="ctr" sy="103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6338" y="2378323"/>
            <a:ext cx="4419600" cy="29464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grpSp>
        <p:nvGrpSpPr>
          <p:cNvPr id="323" name="Google Shape;323;p31"/>
          <p:cNvGrpSpPr/>
          <p:nvPr/>
        </p:nvGrpSpPr>
        <p:grpSpPr>
          <a:xfrm>
            <a:off x="-109041" y="1424974"/>
            <a:ext cx="3467101" cy="953349"/>
            <a:chOff x="3802876" y="786895"/>
            <a:chExt cx="3467101" cy="953349"/>
          </a:xfrm>
        </p:grpSpPr>
        <p:sp>
          <p:nvSpPr>
            <p:cNvPr id="324" name="Google Shape;324;p31"/>
            <p:cNvSpPr txBox="1"/>
            <p:nvPr/>
          </p:nvSpPr>
          <p:spPr>
            <a:xfrm>
              <a:off x="3802876" y="786895"/>
              <a:ext cx="34671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585858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 sz="32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31"/>
            <p:cNvSpPr txBox="1"/>
            <p:nvPr/>
          </p:nvSpPr>
          <p:spPr>
            <a:xfrm>
              <a:off x="4878582" y="1370912"/>
              <a:ext cx="18639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85858"/>
                  </a:solidFill>
                  <a:latin typeface="Calibri"/>
                  <a:ea typeface="Calibri"/>
                  <a:cs typeface="Calibri"/>
                  <a:sym typeface="Calibri"/>
                </a:rPr>
                <a:t>Click to add a title</a:t>
              </a:r>
              <a:endParaRPr sz="18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6" name="Google Shape;326;p31"/>
          <p:cNvSpPr txBox="1"/>
          <p:nvPr/>
        </p:nvSpPr>
        <p:spPr>
          <a:xfrm>
            <a:off x="803057" y="2961583"/>
            <a:ext cx="4379056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327" name="Google Shape;327;p31"/>
          <p:cNvSpPr txBox="1"/>
          <p:nvPr/>
        </p:nvSpPr>
        <p:spPr>
          <a:xfrm>
            <a:off x="803057" y="3875605"/>
            <a:ext cx="4379056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328" name="Google Shape;328;p31"/>
          <p:cNvSpPr txBox="1"/>
          <p:nvPr/>
        </p:nvSpPr>
        <p:spPr>
          <a:xfrm>
            <a:off x="803057" y="4789626"/>
            <a:ext cx="4379056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329" name="Google Shape;329;p31"/>
          <p:cNvSpPr txBox="1"/>
          <p:nvPr/>
        </p:nvSpPr>
        <p:spPr>
          <a:xfrm>
            <a:off x="1763167" y="323925"/>
            <a:ext cx="82864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2F2F2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"/>
          <p:cNvSpPr/>
          <p:nvPr/>
        </p:nvSpPr>
        <p:spPr>
          <a:xfrm>
            <a:off x="-685105" y="-468163"/>
            <a:ext cx="6624736" cy="7632848"/>
          </a:xfrm>
          <a:prstGeom prst="rect">
            <a:avLst/>
          </a:prstGeom>
          <a:solidFill>
            <a:srgbClr val="2028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5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2"/>
          <p:cNvSpPr txBox="1"/>
          <p:nvPr/>
        </p:nvSpPr>
        <p:spPr>
          <a:xfrm>
            <a:off x="4211439" y="1535931"/>
            <a:ext cx="1872208" cy="377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585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2"/>
          <p:cNvSpPr txBox="1"/>
          <p:nvPr/>
        </p:nvSpPr>
        <p:spPr>
          <a:xfrm>
            <a:off x="2622500" y="3636293"/>
            <a:ext cx="10562219" cy="993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5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CAMPAIGN</a:t>
            </a:r>
            <a:endParaRPr b="1" sz="585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4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33"/>
          <p:cNvPicPr preferRelativeResize="0"/>
          <p:nvPr/>
        </p:nvPicPr>
        <p:blipFill rotWithShape="1">
          <a:blip r:embed="rId3">
            <a:alphaModFix/>
          </a:blip>
          <a:srcRect b="0" l="0" r="33327" t="0"/>
          <a:stretch/>
        </p:blipFill>
        <p:spPr>
          <a:xfrm>
            <a:off x="7211372" y="-2464824"/>
            <a:ext cx="11041627" cy="11041627"/>
          </a:xfrm>
          <a:prstGeom prst="ellipse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id="344" name="Google Shape;344;p33"/>
          <p:cNvSpPr/>
          <p:nvPr/>
        </p:nvSpPr>
        <p:spPr>
          <a:xfrm>
            <a:off x="1238865" y="1209368"/>
            <a:ext cx="2300748" cy="88490"/>
          </a:xfrm>
          <a:prstGeom prst="rect">
            <a:avLst/>
          </a:prstGeom>
          <a:solidFill>
            <a:srgbClr val="7E7E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5" name="Google Shape;345;p33"/>
          <p:cNvGrpSpPr/>
          <p:nvPr/>
        </p:nvGrpSpPr>
        <p:grpSpPr>
          <a:xfrm>
            <a:off x="671870" y="4798387"/>
            <a:ext cx="973394" cy="973394"/>
            <a:chOff x="671870" y="4798387"/>
            <a:chExt cx="973394" cy="973394"/>
          </a:xfrm>
        </p:grpSpPr>
        <p:sp>
          <p:nvSpPr>
            <p:cNvPr id="346" name="Google Shape;346;p33"/>
            <p:cNvSpPr/>
            <p:nvPr/>
          </p:nvSpPr>
          <p:spPr>
            <a:xfrm>
              <a:off x="671870" y="4798387"/>
              <a:ext cx="973394" cy="9733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15900" sx="103000" rotWithShape="0" algn="ctr" sy="103000">
                <a:srgbClr val="000000">
                  <a:alpha val="25882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976793" y="5103310"/>
              <a:ext cx="363548" cy="363548"/>
            </a:xfrm>
            <a:prstGeom prst="heart">
              <a:avLst/>
            </a:prstGeom>
            <a:solidFill>
              <a:srgbClr val="9B9B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33"/>
          <p:cNvGrpSpPr/>
          <p:nvPr/>
        </p:nvGrpSpPr>
        <p:grpSpPr>
          <a:xfrm>
            <a:off x="2626534" y="4253272"/>
            <a:ext cx="7108016" cy="1937978"/>
            <a:chOff x="2626534" y="4253272"/>
            <a:chExt cx="7108016" cy="1937978"/>
          </a:xfrm>
        </p:grpSpPr>
        <p:sp>
          <p:nvSpPr>
            <p:cNvPr id="349" name="Google Shape;349;p33"/>
            <p:cNvSpPr/>
            <p:nvPr/>
          </p:nvSpPr>
          <p:spPr>
            <a:xfrm>
              <a:off x="2626534" y="4253272"/>
              <a:ext cx="7108016" cy="1937978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139700" sx="103000" rotWithShape="0" algn="ctr" sy="103000">
                <a:srgbClr val="000000">
                  <a:alpha val="1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3"/>
            <p:cNvSpPr txBox="1"/>
            <p:nvPr/>
          </p:nvSpPr>
          <p:spPr>
            <a:xfrm>
              <a:off x="3281921" y="4554127"/>
              <a:ext cx="5797243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85858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3"/>
            <p:cNvSpPr txBox="1"/>
            <p:nvPr/>
          </p:nvSpPr>
          <p:spPr>
            <a:xfrm>
              <a:off x="3281921" y="5398561"/>
              <a:ext cx="5797243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585858"/>
                  </a:solidFill>
                  <a:latin typeface="Calibri"/>
                  <a:ea typeface="Calibri"/>
                  <a:cs typeface="Calibri"/>
                  <a:sym typeface="Calibri"/>
                </a:rPr>
                <a:t>We hope that this template will return to you as a time, money and reputation.</a:t>
              </a:r>
              <a:endParaRPr b="0" i="0" sz="1400" u="none" cap="none" strike="noStrike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p33"/>
          <p:cNvSpPr/>
          <p:nvPr/>
        </p:nvSpPr>
        <p:spPr>
          <a:xfrm flipH="1" rot="10800000">
            <a:off x="4463777" y="2959183"/>
            <a:ext cx="589030" cy="58903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317500" sx="102000" rotWithShape="0" algn="ctr" sy="10200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3"/>
          <p:cNvSpPr txBox="1"/>
          <p:nvPr/>
        </p:nvSpPr>
        <p:spPr>
          <a:xfrm>
            <a:off x="1205654" y="1960540"/>
            <a:ext cx="3509841" cy="273731"/>
          </a:xfrm>
          <a:prstGeom prst="rect">
            <a:avLst/>
          </a:prstGeom>
          <a:noFill/>
          <a:ln>
            <a:noFill/>
          </a:ln>
        </p:spPr>
        <p:txBody>
          <a:bodyPr anchorCtr="0" anchor="t" bIns="52975" lIns="105975" spcFirstLastPara="1" rIns="105975" wrap="square" tIns="52975">
            <a:spAutoFit/>
          </a:bodyPr>
          <a:lstStyle/>
          <a:p>
            <a:pPr indent="0" lvl="0" marL="0" marR="0" rtl="0" algn="l">
              <a:lnSpc>
                <a:spcPct val="1075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ahead and replace it with your own text.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3"/>
          <p:cNvSpPr txBox="1"/>
          <p:nvPr/>
        </p:nvSpPr>
        <p:spPr>
          <a:xfrm>
            <a:off x="1276031" y="1573904"/>
            <a:ext cx="1072922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HERE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3"/>
          <p:cNvSpPr txBox="1"/>
          <p:nvPr/>
        </p:nvSpPr>
        <p:spPr>
          <a:xfrm>
            <a:off x="1763167" y="323925"/>
            <a:ext cx="82864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4"/>
          <p:cNvSpPr txBox="1"/>
          <p:nvPr/>
        </p:nvSpPr>
        <p:spPr>
          <a:xfrm>
            <a:off x="7535490" y="4972674"/>
            <a:ext cx="3509841" cy="440444"/>
          </a:xfrm>
          <a:prstGeom prst="rect">
            <a:avLst/>
          </a:prstGeom>
          <a:noFill/>
          <a:ln>
            <a:noFill/>
          </a:ln>
        </p:spPr>
        <p:txBody>
          <a:bodyPr anchorCtr="0" anchor="t" bIns="52975" lIns="105975" spcFirstLastPara="1" rIns="105975" wrap="square" tIns="52975">
            <a:spAutoFit/>
          </a:bodyPr>
          <a:lstStyle/>
          <a:p>
            <a:pPr indent="0" lvl="0" marL="0" marR="0" rtl="0" algn="l">
              <a:lnSpc>
                <a:spcPct val="1075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4"/>
          <p:cNvSpPr txBox="1"/>
          <p:nvPr/>
        </p:nvSpPr>
        <p:spPr>
          <a:xfrm>
            <a:off x="7605867" y="4586038"/>
            <a:ext cx="11176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4"/>
          <p:cNvSpPr txBox="1"/>
          <p:nvPr/>
        </p:nvSpPr>
        <p:spPr>
          <a:xfrm>
            <a:off x="1812315" y="4972674"/>
            <a:ext cx="3509841" cy="440444"/>
          </a:xfrm>
          <a:prstGeom prst="rect">
            <a:avLst/>
          </a:prstGeom>
          <a:noFill/>
          <a:ln>
            <a:noFill/>
          </a:ln>
        </p:spPr>
        <p:txBody>
          <a:bodyPr anchorCtr="0" anchor="t" bIns="52975" lIns="105975" spcFirstLastPara="1" rIns="105975" wrap="square" tIns="52975">
            <a:spAutoFit/>
          </a:bodyPr>
          <a:lstStyle/>
          <a:p>
            <a:pPr indent="0" lvl="0" marL="0" marR="0" rtl="0" algn="l">
              <a:lnSpc>
                <a:spcPct val="1075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4"/>
          <p:cNvSpPr txBox="1"/>
          <p:nvPr/>
        </p:nvSpPr>
        <p:spPr>
          <a:xfrm>
            <a:off x="1882692" y="4586038"/>
            <a:ext cx="11176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4"/>
          <p:cNvSpPr txBox="1"/>
          <p:nvPr/>
        </p:nvSpPr>
        <p:spPr>
          <a:xfrm>
            <a:off x="7535490" y="2399026"/>
            <a:ext cx="3509841" cy="440444"/>
          </a:xfrm>
          <a:prstGeom prst="rect">
            <a:avLst/>
          </a:prstGeom>
          <a:noFill/>
          <a:ln>
            <a:noFill/>
          </a:ln>
        </p:spPr>
        <p:txBody>
          <a:bodyPr anchorCtr="0" anchor="t" bIns="52975" lIns="105975" spcFirstLastPara="1" rIns="105975" wrap="square" tIns="52975">
            <a:spAutoFit/>
          </a:bodyPr>
          <a:lstStyle/>
          <a:p>
            <a:pPr indent="0" lvl="0" marL="0" marR="0" rtl="0" algn="l">
              <a:lnSpc>
                <a:spcPct val="1075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4"/>
          <p:cNvSpPr txBox="1"/>
          <p:nvPr/>
        </p:nvSpPr>
        <p:spPr>
          <a:xfrm>
            <a:off x="7605868" y="2012390"/>
            <a:ext cx="11176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4"/>
          <p:cNvSpPr txBox="1"/>
          <p:nvPr/>
        </p:nvSpPr>
        <p:spPr>
          <a:xfrm>
            <a:off x="1812315" y="2399026"/>
            <a:ext cx="3509841" cy="440444"/>
          </a:xfrm>
          <a:prstGeom prst="rect">
            <a:avLst/>
          </a:prstGeom>
          <a:noFill/>
          <a:ln>
            <a:noFill/>
          </a:ln>
        </p:spPr>
        <p:txBody>
          <a:bodyPr anchorCtr="0" anchor="t" bIns="52975" lIns="105975" spcFirstLastPara="1" rIns="105975" wrap="square" tIns="52975">
            <a:spAutoFit/>
          </a:bodyPr>
          <a:lstStyle/>
          <a:p>
            <a:pPr indent="0" lvl="0" marL="0" marR="0" rtl="0" algn="l">
              <a:lnSpc>
                <a:spcPct val="1075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4"/>
          <p:cNvSpPr txBox="1"/>
          <p:nvPr/>
        </p:nvSpPr>
        <p:spPr>
          <a:xfrm>
            <a:off x="1882692" y="2012390"/>
            <a:ext cx="11176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4"/>
          <p:cNvSpPr txBox="1"/>
          <p:nvPr/>
        </p:nvSpPr>
        <p:spPr>
          <a:xfrm>
            <a:off x="7535490" y="3714054"/>
            <a:ext cx="3509841" cy="440444"/>
          </a:xfrm>
          <a:prstGeom prst="rect">
            <a:avLst/>
          </a:prstGeom>
          <a:noFill/>
          <a:ln>
            <a:noFill/>
          </a:ln>
        </p:spPr>
        <p:txBody>
          <a:bodyPr anchorCtr="0" anchor="t" bIns="52975" lIns="105975" spcFirstLastPara="1" rIns="105975" wrap="square" tIns="52975">
            <a:spAutoFit/>
          </a:bodyPr>
          <a:lstStyle/>
          <a:p>
            <a:pPr indent="0" lvl="0" marL="0" marR="0" rtl="0" algn="l">
              <a:lnSpc>
                <a:spcPct val="1075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4"/>
          <p:cNvSpPr txBox="1"/>
          <p:nvPr/>
        </p:nvSpPr>
        <p:spPr>
          <a:xfrm>
            <a:off x="7605868" y="3327418"/>
            <a:ext cx="11176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4"/>
          <p:cNvSpPr txBox="1"/>
          <p:nvPr/>
        </p:nvSpPr>
        <p:spPr>
          <a:xfrm>
            <a:off x="1812315" y="3714054"/>
            <a:ext cx="3509841" cy="440444"/>
          </a:xfrm>
          <a:prstGeom prst="rect">
            <a:avLst/>
          </a:prstGeom>
          <a:noFill/>
          <a:ln>
            <a:noFill/>
          </a:ln>
        </p:spPr>
        <p:txBody>
          <a:bodyPr anchorCtr="0" anchor="t" bIns="52975" lIns="105975" spcFirstLastPara="1" rIns="105975" wrap="square" tIns="52975">
            <a:spAutoFit/>
          </a:bodyPr>
          <a:lstStyle/>
          <a:p>
            <a:pPr indent="0" lvl="0" marL="0" marR="0" rtl="0" algn="l">
              <a:lnSpc>
                <a:spcPct val="1075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4"/>
          <p:cNvSpPr txBox="1"/>
          <p:nvPr/>
        </p:nvSpPr>
        <p:spPr>
          <a:xfrm>
            <a:off x="1882692" y="3327418"/>
            <a:ext cx="11176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4"/>
          <p:cNvSpPr txBox="1"/>
          <p:nvPr/>
        </p:nvSpPr>
        <p:spPr>
          <a:xfrm>
            <a:off x="897589" y="3134023"/>
            <a:ext cx="694633" cy="1142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2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74" name="Google Shape;374;p34"/>
          <p:cNvSpPr txBox="1"/>
          <p:nvPr/>
        </p:nvSpPr>
        <p:spPr>
          <a:xfrm>
            <a:off x="897589" y="4392643"/>
            <a:ext cx="694633" cy="1142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2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75" name="Google Shape;375;p34"/>
          <p:cNvSpPr txBox="1"/>
          <p:nvPr/>
        </p:nvSpPr>
        <p:spPr>
          <a:xfrm>
            <a:off x="897589" y="1913816"/>
            <a:ext cx="694633" cy="1142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2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76" name="Google Shape;376;p34"/>
          <p:cNvSpPr txBox="1"/>
          <p:nvPr/>
        </p:nvSpPr>
        <p:spPr>
          <a:xfrm>
            <a:off x="6631223" y="3134023"/>
            <a:ext cx="694633" cy="1142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2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377" name="Google Shape;377;p34"/>
          <p:cNvSpPr txBox="1"/>
          <p:nvPr/>
        </p:nvSpPr>
        <p:spPr>
          <a:xfrm>
            <a:off x="6631223" y="4392643"/>
            <a:ext cx="694633" cy="1142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2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378" name="Google Shape;378;p34"/>
          <p:cNvSpPr txBox="1"/>
          <p:nvPr/>
        </p:nvSpPr>
        <p:spPr>
          <a:xfrm>
            <a:off x="6631223" y="1913816"/>
            <a:ext cx="694633" cy="1142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2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379" name="Google Shape;379;p34"/>
          <p:cNvSpPr txBox="1"/>
          <p:nvPr/>
        </p:nvSpPr>
        <p:spPr>
          <a:xfrm>
            <a:off x="1763167" y="323925"/>
            <a:ext cx="82864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5"/>
          <p:cNvSpPr txBox="1"/>
          <p:nvPr/>
        </p:nvSpPr>
        <p:spPr>
          <a:xfrm>
            <a:off x="1185011" y="4697767"/>
            <a:ext cx="1931614" cy="944829"/>
          </a:xfrm>
          <a:prstGeom prst="rect">
            <a:avLst/>
          </a:prstGeom>
          <a:noFill/>
          <a:ln>
            <a:noFill/>
          </a:ln>
        </p:spPr>
        <p:txBody>
          <a:bodyPr anchorCtr="0" anchor="t" bIns="22250" lIns="44550" spcFirstLastPara="1" rIns="44550" wrap="square" tIns="222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5"/>
          <p:cNvSpPr txBox="1"/>
          <p:nvPr/>
        </p:nvSpPr>
        <p:spPr>
          <a:xfrm>
            <a:off x="1268323" y="4294841"/>
            <a:ext cx="1763934" cy="284925"/>
          </a:xfrm>
          <a:prstGeom prst="rect">
            <a:avLst/>
          </a:prstGeom>
          <a:noFill/>
          <a:ln>
            <a:noFill/>
          </a:ln>
        </p:spPr>
        <p:txBody>
          <a:bodyPr anchorCtr="0" anchor="t" bIns="22250" lIns="44550" spcFirstLastPara="1" rIns="44550" wrap="square" tIns="2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HERE</a:t>
            </a:r>
            <a:endParaRPr b="1" sz="1559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5"/>
          <p:cNvSpPr txBox="1"/>
          <p:nvPr/>
        </p:nvSpPr>
        <p:spPr>
          <a:xfrm>
            <a:off x="3838591" y="4697767"/>
            <a:ext cx="1931614" cy="944829"/>
          </a:xfrm>
          <a:prstGeom prst="rect">
            <a:avLst/>
          </a:prstGeom>
          <a:noFill/>
          <a:ln>
            <a:noFill/>
          </a:ln>
        </p:spPr>
        <p:txBody>
          <a:bodyPr anchorCtr="0" anchor="t" bIns="22250" lIns="44550" spcFirstLastPara="1" rIns="44550" wrap="square" tIns="222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5"/>
          <p:cNvSpPr txBox="1"/>
          <p:nvPr/>
        </p:nvSpPr>
        <p:spPr>
          <a:xfrm>
            <a:off x="3921902" y="4294841"/>
            <a:ext cx="1763934" cy="284925"/>
          </a:xfrm>
          <a:prstGeom prst="rect">
            <a:avLst/>
          </a:prstGeom>
          <a:noFill/>
          <a:ln>
            <a:noFill/>
          </a:ln>
        </p:spPr>
        <p:txBody>
          <a:bodyPr anchorCtr="0" anchor="t" bIns="22250" lIns="44550" spcFirstLastPara="1" rIns="44550" wrap="square" tIns="2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HERE</a:t>
            </a:r>
            <a:endParaRPr b="1" sz="1559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5"/>
          <p:cNvSpPr txBox="1"/>
          <p:nvPr/>
        </p:nvSpPr>
        <p:spPr>
          <a:xfrm>
            <a:off x="6145669" y="4697767"/>
            <a:ext cx="1931613" cy="944829"/>
          </a:xfrm>
          <a:prstGeom prst="rect">
            <a:avLst/>
          </a:prstGeom>
          <a:noFill/>
          <a:ln>
            <a:noFill/>
          </a:ln>
        </p:spPr>
        <p:txBody>
          <a:bodyPr anchorCtr="0" anchor="t" bIns="22250" lIns="44550" spcFirstLastPara="1" rIns="44550" wrap="square" tIns="222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5"/>
          <p:cNvSpPr txBox="1"/>
          <p:nvPr/>
        </p:nvSpPr>
        <p:spPr>
          <a:xfrm>
            <a:off x="6220880" y="4294841"/>
            <a:ext cx="1763934" cy="284925"/>
          </a:xfrm>
          <a:prstGeom prst="rect">
            <a:avLst/>
          </a:prstGeom>
          <a:noFill/>
          <a:ln>
            <a:noFill/>
          </a:ln>
        </p:spPr>
        <p:txBody>
          <a:bodyPr anchorCtr="0" anchor="t" bIns="22250" lIns="44550" spcFirstLastPara="1" rIns="44550" wrap="square" tIns="2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HERE</a:t>
            </a:r>
            <a:endParaRPr b="1" sz="1559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5"/>
          <p:cNvSpPr txBox="1"/>
          <p:nvPr/>
        </p:nvSpPr>
        <p:spPr>
          <a:xfrm>
            <a:off x="8799247" y="4697767"/>
            <a:ext cx="1931614" cy="944829"/>
          </a:xfrm>
          <a:prstGeom prst="rect">
            <a:avLst/>
          </a:prstGeom>
          <a:noFill/>
          <a:ln>
            <a:noFill/>
          </a:ln>
        </p:spPr>
        <p:txBody>
          <a:bodyPr anchorCtr="0" anchor="t" bIns="22250" lIns="44550" spcFirstLastPara="1" rIns="44550" wrap="square" tIns="222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5"/>
          <p:cNvSpPr txBox="1"/>
          <p:nvPr/>
        </p:nvSpPr>
        <p:spPr>
          <a:xfrm>
            <a:off x="8756884" y="4294841"/>
            <a:ext cx="1763934" cy="284925"/>
          </a:xfrm>
          <a:prstGeom prst="rect">
            <a:avLst/>
          </a:prstGeom>
          <a:noFill/>
          <a:ln>
            <a:noFill/>
          </a:ln>
        </p:spPr>
        <p:txBody>
          <a:bodyPr anchorCtr="0" anchor="t" bIns="22250" lIns="44550" spcFirstLastPara="1" rIns="44550" wrap="square" tIns="2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HERE</a:t>
            </a:r>
            <a:endParaRPr b="1" sz="1559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5"/>
          <p:cNvSpPr/>
          <p:nvPr/>
        </p:nvSpPr>
        <p:spPr>
          <a:xfrm>
            <a:off x="1392192" y="2185675"/>
            <a:ext cx="1657799" cy="1657799"/>
          </a:xfrm>
          <a:prstGeom prst="ellipse">
            <a:avLst/>
          </a:prstGeom>
          <a:noFill/>
          <a:ln cap="flat" cmpd="sng" w="76200">
            <a:solidFill>
              <a:srgbClr val="DCD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50" lIns="44550" spcFirstLastPara="1" rIns="44550" wrap="square" tIns="2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5"/>
          <p:cNvSpPr/>
          <p:nvPr/>
        </p:nvSpPr>
        <p:spPr>
          <a:xfrm>
            <a:off x="3856970" y="2185675"/>
            <a:ext cx="1657799" cy="1657799"/>
          </a:xfrm>
          <a:prstGeom prst="ellipse">
            <a:avLst/>
          </a:prstGeom>
          <a:noFill/>
          <a:ln cap="flat" cmpd="sng" w="76200">
            <a:solidFill>
              <a:srgbClr val="DCD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50" lIns="44550" spcFirstLastPara="1" rIns="44550" wrap="square" tIns="2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5"/>
          <p:cNvSpPr/>
          <p:nvPr/>
        </p:nvSpPr>
        <p:spPr>
          <a:xfrm>
            <a:off x="6327015" y="2185675"/>
            <a:ext cx="1657799" cy="1657799"/>
          </a:xfrm>
          <a:prstGeom prst="ellipse">
            <a:avLst/>
          </a:prstGeom>
          <a:noFill/>
          <a:ln cap="flat" cmpd="sng" w="76200">
            <a:solidFill>
              <a:srgbClr val="DCD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50" lIns="44550" spcFirstLastPara="1" rIns="44550" wrap="square" tIns="2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5"/>
          <p:cNvSpPr/>
          <p:nvPr/>
        </p:nvSpPr>
        <p:spPr>
          <a:xfrm>
            <a:off x="8799247" y="2185675"/>
            <a:ext cx="1657799" cy="1657799"/>
          </a:xfrm>
          <a:prstGeom prst="ellipse">
            <a:avLst/>
          </a:prstGeom>
          <a:noFill/>
          <a:ln cap="flat" cmpd="sng" w="76200">
            <a:solidFill>
              <a:srgbClr val="DCD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50" lIns="44550" spcFirstLastPara="1" rIns="44550" wrap="square" tIns="2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5"/>
          <p:cNvSpPr txBox="1"/>
          <p:nvPr/>
        </p:nvSpPr>
        <p:spPr>
          <a:xfrm>
            <a:off x="1793576" y="2835593"/>
            <a:ext cx="865301" cy="425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60%</a:t>
            </a:r>
            <a:endParaRPr/>
          </a:p>
        </p:txBody>
      </p:sp>
      <p:sp>
        <p:nvSpPr>
          <p:cNvPr id="398" name="Google Shape;398;p35"/>
          <p:cNvSpPr txBox="1"/>
          <p:nvPr/>
        </p:nvSpPr>
        <p:spPr>
          <a:xfrm>
            <a:off x="4264452" y="2835593"/>
            <a:ext cx="865301" cy="425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35%</a:t>
            </a:r>
            <a:endParaRPr/>
          </a:p>
        </p:txBody>
      </p:sp>
      <p:sp>
        <p:nvSpPr>
          <p:cNvPr id="399" name="Google Shape;399;p35"/>
          <p:cNvSpPr txBox="1"/>
          <p:nvPr/>
        </p:nvSpPr>
        <p:spPr>
          <a:xfrm>
            <a:off x="6735325" y="2835593"/>
            <a:ext cx="865301" cy="425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70%</a:t>
            </a:r>
            <a:endParaRPr/>
          </a:p>
        </p:txBody>
      </p:sp>
      <p:sp>
        <p:nvSpPr>
          <p:cNvPr id="400" name="Google Shape;400;p35"/>
          <p:cNvSpPr txBox="1"/>
          <p:nvPr/>
        </p:nvSpPr>
        <p:spPr>
          <a:xfrm>
            <a:off x="9206201" y="2835593"/>
            <a:ext cx="865301" cy="425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3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90%</a:t>
            </a:r>
            <a:endParaRPr/>
          </a:p>
        </p:txBody>
      </p:sp>
      <p:sp>
        <p:nvSpPr>
          <p:cNvPr id="401" name="Google Shape;401;p35"/>
          <p:cNvSpPr/>
          <p:nvPr/>
        </p:nvSpPr>
        <p:spPr>
          <a:xfrm>
            <a:off x="1392192" y="2185675"/>
            <a:ext cx="1657799" cy="1657799"/>
          </a:xfrm>
          <a:prstGeom prst="arc">
            <a:avLst>
              <a:gd fmla="val 16170307" name="adj1"/>
              <a:gd fmla="val 7170684" name="adj2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50" lIns="44550" spcFirstLastPara="1" rIns="44550" wrap="square" tIns="2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5"/>
          <p:cNvSpPr/>
          <p:nvPr/>
        </p:nvSpPr>
        <p:spPr>
          <a:xfrm>
            <a:off x="3856970" y="2185675"/>
            <a:ext cx="1657799" cy="1657799"/>
          </a:xfrm>
          <a:prstGeom prst="arc">
            <a:avLst>
              <a:gd fmla="val 16278115" name="adj1"/>
              <a:gd fmla="val 1051318" name="adj2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50" lIns="44550" spcFirstLastPara="1" rIns="44550" wrap="square" tIns="2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5"/>
          <p:cNvSpPr/>
          <p:nvPr/>
        </p:nvSpPr>
        <p:spPr>
          <a:xfrm>
            <a:off x="6327015" y="2185675"/>
            <a:ext cx="1657799" cy="1657799"/>
          </a:xfrm>
          <a:prstGeom prst="arc">
            <a:avLst>
              <a:gd fmla="val 16319724" name="adj1"/>
              <a:gd fmla="val 9208582" name="adj2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50" lIns="44550" spcFirstLastPara="1" rIns="44550" wrap="square" tIns="2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5"/>
          <p:cNvSpPr/>
          <p:nvPr/>
        </p:nvSpPr>
        <p:spPr>
          <a:xfrm>
            <a:off x="8799247" y="2185675"/>
            <a:ext cx="1657799" cy="1657799"/>
          </a:xfrm>
          <a:prstGeom prst="arc">
            <a:avLst>
              <a:gd fmla="val 16260653" name="adj1"/>
              <a:gd fmla="val 12897115" name="adj2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250" lIns="44550" spcFirstLastPara="1" rIns="44550" wrap="square" tIns="2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35"/>
          <p:cNvSpPr txBox="1"/>
          <p:nvPr/>
        </p:nvSpPr>
        <p:spPr>
          <a:xfrm>
            <a:off x="1763167" y="323925"/>
            <a:ext cx="82864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36"/>
          <p:cNvGrpSpPr/>
          <p:nvPr/>
        </p:nvGrpSpPr>
        <p:grpSpPr>
          <a:xfrm>
            <a:off x="1271530" y="1945927"/>
            <a:ext cx="3371850" cy="3371850"/>
            <a:chOff x="1271530" y="2190750"/>
            <a:chExt cx="3371850" cy="3371850"/>
          </a:xfrm>
        </p:grpSpPr>
        <p:sp>
          <p:nvSpPr>
            <p:cNvPr id="412" name="Google Shape;412;p36"/>
            <p:cNvSpPr/>
            <p:nvPr/>
          </p:nvSpPr>
          <p:spPr>
            <a:xfrm>
              <a:off x="1271530" y="2190750"/>
              <a:ext cx="3371850" cy="3371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20700" sx="102000" rotWithShape="0" algn="ctr" sy="102000">
                <a:srgbClr val="000000">
                  <a:alpha val="1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3" name="Google Shape;413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54023" y="3472003"/>
              <a:ext cx="806864" cy="8093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4" name="Google Shape;414;p36"/>
          <p:cNvSpPr/>
          <p:nvPr/>
        </p:nvSpPr>
        <p:spPr>
          <a:xfrm>
            <a:off x="4081461" y="5492897"/>
            <a:ext cx="561975" cy="561975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6"/>
          <p:cNvSpPr/>
          <p:nvPr/>
        </p:nvSpPr>
        <p:spPr>
          <a:xfrm>
            <a:off x="1276235" y="5492897"/>
            <a:ext cx="204846" cy="204846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602569" y="4539984"/>
            <a:ext cx="433162" cy="433162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36"/>
          <p:cNvSpPr/>
          <p:nvPr/>
        </p:nvSpPr>
        <p:spPr>
          <a:xfrm>
            <a:off x="4610049" y="2098677"/>
            <a:ext cx="737805" cy="737805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36"/>
          <p:cNvSpPr/>
          <p:nvPr/>
        </p:nvSpPr>
        <p:spPr>
          <a:xfrm>
            <a:off x="5079780" y="3722808"/>
            <a:ext cx="204846" cy="204846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36"/>
          <p:cNvSpPr/>
          <p:nvPr/>
        </p:nvSpPr>
        <p:spPr>
          <a:xfrm>
            <a:off x="2031780" y="1332037"/>
            <a:ext cx="204846" cy="204846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36"/>
          <p:cNvSpPr/>
          <p:nvPr/>
        </p:nvSpPr>
        <p:spPr>
          <a:xfrm>
            <a:off x="720469" y="2403321"/>
            <a:ext cx="433161" cy="433161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36"/>
          <p:cNvSpPr/>
          <p:nvPr/>
        </p:nvSpPr>
        <p:spPr>
          <a:xfrm>
            <a:off x="4951832" y="4654142"/>
            <a:ext cx="319004" cy="319004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36"/>
          <p:cNvSpPr txBox="1"/>
          <p:nvPr/>
        </p:nvSpPr>
        <p:spPr>
          <a:xfrm>
            <a:off x="6844148" y="2098677"/>
            <a:ext cx="4379056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400"/>
              <a:buFont typeface="Noto Sans Symbols"/>
              <a:buChar char="■"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36"/>
          <p:cNvSpPr txBox="1"/>
          <p:nvPr/>
        </p:nvSpPr>
        <p:spPr>
          <a:xfrm>
            <a:off x="6844148" y="3518404"/>
            <a:ext cx="4379056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400"/>
              <a:buFont typeface="Noto Sans Symbols"/>
              <a:buChar char="■"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36"/>
          <p:cNvSpPr txBox="1"/>
          <p:nvPr/>
        </p:nvSpPr>
        <p:spPr>
          <a:xfrm>
            <a:off x="6844148" y="4938131"/>
            <a:ext cx="4379056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400"/>
              <a:buFont typeface="Noto Sans Symbols"/>
              <a:buChar char="■"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36"/>
          <p:cNvSpPr txBox="1"/>
          <p:nvPr/>
        </p:nvSpPr>
        <p:spPr>
          <a:xfrm>
            <a:off x="1763167" y="323925"/>
            <a:ext cx="82864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7"/>
          <p:cNvSpPr/>
          <p:nvPr/>
        </p:nvSpPr>
        <p:spPr>
          <a:xfrm>
            <a:off x="6096000" y="-647700"/>
            <a:ext cx="8515350" cy="851535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0" sx="101000" rotWithShape="0" algn="ctr" sy="101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2" name="Google Shape;43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7650" y="1348594"/>
            <a:ext cx="3676650" cy="4160812"/>
          </a:xfrm>
          <a:prstGeom prst="rect">
            <a:avLst/>
          </a:prstGeom>
          <a:noFill/>
          <a:ln cap="rnd" cmpd="sng" w="127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sx="97000" kx="900000" rotWithShape="0" algn="br" dir="10500000" dist="95250" sy="23000">
              <a:srgbClr val="000000">
                <a:alpha val="20000"/>
              </a:srgbClr>
            </a:outerShdw>
          </a:effectLst>
        </p:spPr>
      </p:pic>
      <p:grpSp>
        <p:nvGrpSpPr>
          <p:cNvPr id="433" name="Google Shape;433;p37"/>
          <p:cNvGrpSpPr/>
          <p:nvPr/>
        </p:nvGrpSpPr>
        <p:grpSpPr>
          <a:xfrm>
            <a:off x="380688" y="1759947"/>
            <a:ext cx="3467101" cy="935380"/>
            <a:chOff x="4362449" y="804864"/>
            <a:chExt cx="3467101" cy="935380"/>
          </a:xfrm>
        </p:grpSpPr>
        <p:sp>
          <p:nvSpPr>
            <p:cNvPr id="434" name="Google Shape;434;p37"/>
            <p:cNvSpPr txBox="1"/>
            <p:nvPr/>
          </p:nvSpPr>
          <p:spPr>
            <a:xfrm>
              <a:off x="4362449" y="804864"/>
              <a:ext cx="34671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585858"/>
                  </a:solidFill>
                  <a:latin typeface="Calibri"/>
                  <a:ea typeface="Calibri"/>
                  <a:cs typeface="Calibri"/>
                  <a:sym typeface="Calibri"/>
                </a:rPr>
                <a:t>NOTE HERE</a:t>
              </a:r>
              <a:endParaRPr sz="32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37"/>
            <p:cNvSpPr txBox="1"/>
            <p:nvPr/>
          </p:nvSpPr>
          <p:spPr>
            <a:xfrm>
              <a:off x="4878582" y="1370912"/>
              <a:ext cx="18639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85858"/>
                  </a:solidFill>
                  <a:latin typeface="Calibri"/>
                  <a:ea typeface="Calibri"/>
                  <a:cs typeface="Calibri"/>
                  <a:sym typeface="Calibri"/>
                </a:rPr>
                <a:t>Click to add a title</a:t>
              </a:r>
              <a:endParaRPr sz="18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7"/>
          <p:cNvSpPr txBox="1"/>
          <p:nvPr/>
        </p:nvSpPr>
        <p:spPr>
          <a:xfrm>
            <a:off x="647700" y="3284442"/>
            <a:ext cx="524796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437" name="Google Shape;437;p37"/>
          <p:cNvSpPr txBox="1"/>
          <p:nvPr/>
        </p:nvSpPr>
        <p:spPr>
          <a:xfrm>
            <a:off x="647700" y="4198464"/>
            <a:ext cx="524796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438" name="Google Shape;438;p37"/>
          <p:cNvSpPr txBox="1"/>
          <p:nvPr/>
        </p:nvSpPr>
        <p:spPr>
          <a:xfrm>
            <a:off x="647700" y="5306637"/>
            <a:ext cx="524796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439" name="Google Shape;439;p37"/>
          <p:cNvSpPr/>
          <p:nvPr/>
        </p:nvSpPr>
        <p:spPr>
          <a:xfrm>
            <a:off x="-924080" y="-1257300"/>
            <a:ext cx="2514600" cy="2514600"/>
          </a:xfrm>
          <a:prstGeom prst="donut">
            <a:avLst>
              <a:gd fmla="val 9841" name="adj"/>
            </a:avLst>
          </a:prstGeom>
          <a:solidFill>
            <a:srgbClr val="E4E4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37"/>
          <p:cNvSpPr txBox="1"/>
          <p:nvPr/>
        </p:nvSpPr>
        <p:spPr>
          <a:xfrm>
            <a:off x="1763167" y="323925"/>
            <a:ext cx="82864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15835" y="1734392"/>
            <a:ext cx="4868635" cy="338921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446" name="Google Shape;446;p38"/>
          <p:cNvSpPr/>
          <p:nvPr/>
        </p:nvSpPr>
        <p:spPr>
          <a:xfrm>
            <a:off x="2514600" y="600917"/>
            <a:ext cx="2266950" cy="226695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15900" sx="102000" rotWithShape="0" algn="ctr" sy="102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7" name="Google Shape;447;p38"/>
          <p:cNvGrpSpPr/>
          <p:nvPr/>
        </p:nvGrpSpPr>
        <p:grpSpPr>
          <a:xfrm>
            <a:off x="3967318" y="1417046"/>
            <a:ext cx="4403030" cy="935381"/>
            <a:chOff x="4776942" y="804863"/>
            <a:chExt cx="4403030" cy="935381"/>
          </a:xfrm>
        </p:grpSpPr>
        <p:sp>
          <p:nvSpPr>
            <p:cNvPr id="448" name="Google Shape;448;p38"/>
            <p:cNvSpPr txBox="1"/>
            <p:nvPr/>
          </p:nvSpPr>
          <p:spPr>
            <a:xfrm>
              <a:off x="4776942" y="804863"/>
              <a:ext cx="4403030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585858"/>
                  </a:solidFill>
                  <a:latin typeface="Calibri"/>
                  <a:ea typeface="Calibri"/>
                  <a:cs typeface="Calibri"/>
                  <a:sym typeface="Calibri"/>
                </a:rPr>
                <a:t>DESCRIPTION HERE</a:t>
              </a:r>
              <a:endParaRPr sz="32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38"/>
            <p:cNvSpPr txBox="1"/>
            <p:nvPr/>
          </p:nvSpPr>
          <p:spPr>
            <a:xfrm>
              <a:off x="4878582" y="1370912"/>
              <a:ext cx="18639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85858"/>
                  </a:solidFill>
                  <a:latin typeface="Calibri"/>
                  <a:ea typeface="Calibri"/>
                  <a:cs typeface="Calibri"/>
                  <a:sym typeface="Calibri"/>
                </a:rPr>
                <a:t>Click to add a title</a:t>
              </a:r>
              <a:endParaRPr sz="18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0" name="Google Shape;450;p38"/>
          <p:cNvSpPr/>
          <p:nvPr/>
        </p:nvSpPr>
        <p:spPr>
          <a:xfrm>
            <a:off x="11484247" y="1709434"/>
            <a:ext cx="228600" cy="338921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sx="101000" rotWithShape="0" algn="tr" dir="8100000" dist="38100" sy="101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38"/>
          <p:cNvSpPr txBox="1"/>
          <p:nvPr/>
        </p:nvSpPr>
        <p:spPr>
          <a:xfrm>
            <a:off x="3967319" y="3023413"/>
            <a:ext cx="612918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38"/>
          <p:cNvSpPr txBox="1"/>
          <p:nvPr/>
        </p:nvSpPr>
        <p:spPr>
          <a:xfrm>
            <a:off x="3967318" y="3840992"/>
            <a:ext cx="612918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3" name="Google Shape;453;p38"/>
          <p:cNvGrpSpPr/>
          <p:nvPr/>
        </p:nvGrpSpPr>
        <p:grpSpPr>
          <a:xfrm>
            <a:off x="4081313" y="4743228"/>
            <a:ext cx="1400473" cy="422615"/>
            <a:chOff x="5636760" y="4768616"/>
            <a:chExt cx="1400473" cy="422615"/>
          </a:xfrm>
        </p:grpSpPr>
        <p:sp>
          <p:nvSpPr>
            <p:cNvPr id="454" name="Google Shape;454;p38"/>
            <p:cNvSpPr/>
            <p:nvPr/>
          </p:nvSpPr>
          <p:spPr>
            <a:xfrm>
              <a:off x="5636760" y="4768616"/>
              <a:ext cx="1400473" cy="422615"/>
            </a:xfrm>
            <a:prstGeom prst="rect">
              <a:avLst/>
            </a:prstGeom>
            <a:noFill/>
            <a:ln cap="flat" cmpd="sng" w="9525">
              <a:solidFill>
                <a:srgbClr val="585858">
                  <a:alpha val="800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8"/>
            <p:cNvSpPr txBox="1"/>
            <p:nvPr/>
          </p:nvSpPr>
          <p:spPr>
            <a:xfrm>
              <a:off x="5636760" y="4795257"/>
              <a:ext cx="11498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E7E7E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7E7E7E"/>
                  </a:solidFill>
                  <a:latin typeface="Calibri"/>
                  <a:ea typeface="Calibri"/>
                  <a:cs typeface="Calibri"/>
                  <a:sym typeface="Calibri"/>
                </a:rPr>
                <a:t>START</a:t>
              </a:r>
              <a:endParaRPr b="0" i="0" sz="1800" u="none" cap="none" strike="noStrike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6798469" y="4883944"/>
              <a:ext cx="100012" cy="180975"/>
            </a:xfrm>
            <a:prstGeom prst="chevron">
              <a:avLst>
                <a:gd fmla="val 61905" name="adj"/>
              </a:avLst>
            </a:prstGeom>
            <a:solidFill>
              <a:srgbClr val="7E7E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9"/>
          <p:cNvSpPr txBox="1"/>
          <p:nvPr/>
        </p:nvSpPr>
        <p:spPr>
          <a:xfrm>
            <a:off x="0" y="2447402"/>
            <a:ext cx="11879263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THANK    </a:t>
            </a:r>
            <a:r>
              <a:rPr b="1"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!</a:t>
            </a:r>
            <a:endParaRPr b="1"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9"/>
          <p:cNvSpPr txBox="1"/>
          <p:nvPr/>
        </p:nvSpPr>
        <p:spPr>
          <a:xfrm>
            <a:off x="1619151" y="3668244"/>
            <a:ext cx="82864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Freelance         </a:t>
            </a:r>
            <a:r>
              <a:rPr lang="en-US" sz="1600">
                <a:solidFill>
                  <a:srgbClr val="202835"/>
                </a:solidFill>
                <a:latin typeface="Calibri"/>
                <a:ea typeface="Calibri"/>
                <a:cs typeface="Calibri"/>
                <a:sym typeface="Calibri"/>
              </a:rPr>
              <a:t>Transtor</a:t>
            </a:r>
            <a:r>
              <a:rPr lang="en-US" sz="16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Powerpoint    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39"/>
          <p:cNvSpPr/>
          <p:nvPr/>
        </p:nvSpPr>
        <p:spPr>
          <a:xfrm>
            <a:off x="8870620" y="6471206"/>
            <a:ext cx="29859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www.freepptbackgrounds.net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2F2F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/>
          <p:nvPr/>
        </p:nvSpPr>
        <p:spPr>
          <a:xfrm>
            <a:off x="-685105" y="-468163"/>
            <a:ext cx="6624736" cy="7632848"/>
          </a:xfrm>
          <a:prstGeom prst="rect">
            <a:avLst/>
          </a:prstGeom>
          <a:solidFill>
            <a:srgbClr val="2028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5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4"/>
          <p:cNvSpPr txBox="1"/>
          <p:nvPr/>
        </p:nvSpPr>
        <p:spPr>
          <a:xfrm>
            <a:off x="4211439" y="1535931"/>
            <a:ext cx="1872208" cy="377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585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4"/>
          <p:cNvSpPr txBox="1"/>
          <p:nvPr/>
        </p:nvSpPr>
        <p:spPr>
          <a:xfrm>
            <a:off x="1979191" y="3636293"/>
            <a:ext cx="10562219" cy="993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5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</a:t>
            </a:r>
            <a:endParaRPr b="1" sz="585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/>
        </p:nvSpPr>
        <p:spPr>
          <a:xfrm>
            <a:off x="1763167" y="323925"/>
            <a:ext cx="82864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5"/>
          <p:cNvSpPr/>
          <p:nvPr/>
        </p:nvSpPr>
        <p:spPr>
          <a:xfrm>
            <a:off x="1187049" y="4196991"/>
            <a:ext cx="3348275" cy="1346804"/>
          </a:xfrm>
          <a:prstGeom prst="rect">
            <a:avLst/>
          </a:prstGeom>
          <a:solidFill>
            <a:srgbClr val="D1D1D1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9321" y="1714499"/>
            <a:ext cx="3343731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/>
          <p:nvPr/>
        </p:nvSpPr>
        <p:spPr>
          <a:xfrm>
            <a:off x="5533727" y="1592827"/>
            <a:ext cx="164464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72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5"/>
          <p:cNvSpPr txBox="1"/>
          <p:nvPr/>
        </p:nvSpPr>
        <p:spPr>
          <a:xfrm>
            <a:off x="5533725" y="2908484"/>
            <a:ext cx="42489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4400">
              <a:solidFill>
                <a:srgbClr val="7E7E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5"/>
          <p:cNvSpPr/>
          <p:nvPr/>
        </p:nvSpPr>
        <p:spPr>
          <a:xfrm rot="5400000">
            <a:off x="10586365" y="3189576"/>
            <a:ext cx="527723" cy="286115"/>
          </a:xfrm>
          <a:prstGeom prst="triangle">
            <a:avLst>
              <a:gd fmla="val 50000" name="adj"/>
            </a:avLst>
          </a:prstGeom>
          <a:solidFill>
            <a:srgbClr val="7E7E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5"/>
          <p:cNvSpPr/>
          <p:nvPr/>
        </p:nvSpPr>
        <p:spPr>
          <a:xfrm>
            <a:off x="5533726" y="3896909"/>
            <a:ext cx="5000923" cy="284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i="1" sz="1050">
              <a:solidFill>
                <a:srgbClr val="7E7E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" name="Google Shape;64;p15"/>
          <p:cNvGrpSpPr/>
          <p:nvPr/>
        </p:nvGrpSpPr>
        <p:grpSpPr>
          <a:xfrm>
            <a:off x="5636760" y="4768616"/>
            <a:ext cx="1400473" cy="422615"/>
            <a:chOff x="5636760" y="4768616"/>
            <a:chExt cx="1400473" cy="422615"/>
          </a:xfrm>
        </p:grpSpPr>
        <p:sp>
          <p:nvSpPr>
            <p:cNvPr id="65" name="Google Shape;65;p15"/>
            <p:cNvSpPr/>
            <p:nvPr/>
          </p:nvSpPr>
          <p:spPr>
            <a:xfrm>
              <a:off x="5636760" y="4768616"/>
              <a:ext cx="1400473" cy="422615"/>
            </a:xfrm>
            <a:prstGeom prst="rect">
              <a:avLst/>
            </a:prstGeom>
            <a:noFill/>
            <a:ln cap="flat" cmpd="sng" w="9525">
              <a:solidFill>
                <a:srgbClr val="585858">
                  <a:alpha val="800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5"/>
            <p:cNvSpPr txBox="1"/>
            <p:nvPr/>
          </p:nvSpPr>
          <p:spPr>
            <a:xfrm>
              <a:off x="5636760" y="4795257"/>
              <a:ext cx="11498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E7E7E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7E7E7E"/>
                  </a:solidFill>
                  <a:latin typeface="Calibri"/>
                  <a:ea typeface="Calibri"/>
                  <a:cs typeface="Calibri"/>
                  <a:sym typeface="Calibri"/>
                </a:rPr>
                <a:t>START</a:t>
              </a:r>
              <a:endParaRPr b="0" i="0" sz="1800" u="none" cap="none" strike="noStrike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798469" y="4883944"/>
              <a:ext cx="100012" cy="180975"/>
            </a:xfrm>
            <a:prstGeom prst="chevron">
              <a:avLst>
                <a:gd fmla="val 61905" name="adj"/>
              </a:avLst>
            </a:prstGeom>
            <a:solidFill>
              <a:srgbClr val="7E7E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1603189" y="2352233"/>
            <a:ext cx="3219335" cy="3220173"/>
          </a:xfrm>
          <a:prstGeom prst="ellipse">
            <a:avLst/>
          </a:prstGeom>
          <a:solidFill>
            <a:srgbClr val="BFBFBF">
              <a:alpha val="80000"/>
            </a:srgbClr>
          </a:solidFill>
          <a:ln>
            <a:noFill/>
          </a:ln>
        </p:spPr>
        <p:txBody>
          <a:bodyPr anchorCtr="0" anchor="ctr" bIns="44525" lIns="89075" spcFirstLastPara="1" rIns="89075" wrap="square" tIns="445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1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/>
          <p:nvPr/>
        </p:nvSpPr>
        <p:spPr>
          <a:xfrm>
            <a:off x="4329206" y="2352233"/>
            <a:ext cx="3219335" cy="3220173"/>
          </a:xfrm>
          <a:prstGeom prst="ellipse">
            <a:avLst/>
          </a:prstGeom>
          <a:solidFill>
            <a:srgbClr val="7F7F7F">
              <a:alpha val="80000"/>
            </a:srgbClr>
          </a:solidFill>
          <a:ln>
            <a:noFill/>
          </a:ln>
        </p:spPr>
        <p:txBody>
          <a:bodyPr anchorCtr="0" anchor="ctr" bIns="44525" lIns="89075" spcFirstLastPara="1" rIns="89075" wrap="square" tIns="445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1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7080783" y="2352233"/>
            <a:ext cx="3219335" cy="3220173"/>
          </a:xfrm>
          <a:prstGeom prst="ellipse">
            <a:avLst/>
          </a:prstGeom>
          <a:solidFill>
            <a:srgbClr val="BFBFBF">
              <a:alpha val="80000"/>
            </a:srgbClr>
          </a:solidFill>
          <a:ln>
            <a:noFill/>
          </a:ln>
        </p:spPr>
        <p:txBody>
          <a:bodyPr anchorCtr="0" anchor="ctr" bIns="44525" lIns="89075" spcFirstLastPara="1" rIns="89075" wrap="square" tIns="445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1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2371316" y="1354884"/>
            <a:ext cx="7143030" cy="449939"/>
          </a:xfrm>
          <a:prstGeom prst="rect">
            <a:avLst/>
          </a:prstGeom>
          <a:noFill/>
          <a:ln>
            <a:noFill/>
          </a:ln>
        </p:spPr>
        <p:txBody>
          <a:bodyPr anchorCtr="0" anchor="t" bIns="22250" lIns="44550" spcFirstLastPara="1" rIns="44550" wrap="square" tIns="222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grpSp>
        <p:nvGrpSpPr>
          <p:cNvPr id="77" name="Google Shape;77;p16"/>
          <p:cNvGrpSpPr/>
          <p:nvPr/>
        </p:nvGrpSpPr>
        <p:grpSpPr>
          <a:xfrm>
            <a:off x="2885191" y="3095042"/>
            <a:ext cx="637250" cy="381748"/>
            <a:chOff x="1775548" y="1990598"/>
            <a:chExt cx="621122" cy="372086"/>
          </a:xfrm>
        </p:grpSpPr>
        <p:sp>
          <p:nvSpPr>
            <p:cNvPr id="78" name="Google Shape;78;p16"/>
            <p:cNvSpPr/>
            <p:nvPr/>
          </p:nvSpPr>
          <p:spPr>
            <a:xfrm>
              <a:off x="1775548" y="1990598"/>
              <a:ext cx="621122" cy="372086"/>
            </a:xfrm>
            <a:custGeom>
              <a:rect b="b" l="l" r="r" t="t"/>
              <a:pathLst>
                <a:path extrusionOk="0" h="120000" w="120000">
                  <a:moveTo>
                    <a:pt x="119871" y="119785"/>
                  </a:moveTo>
                  <a:lnTo>
                    <a:pt x="0" y="119785"/>
                  </a:lnTo>
                  <a:lnTo>
                    <a:pt x="0" y="0"/>
                  </a:lnTo>
                  <a:lnTo>
                    <a:pt x="119871" y="0"/>
                  </a:lnTo>
                  <a:lnTo>
                    <a:pt x="119871" y="119785"/>
                  </a:lnTo>
                </a:path>
              </a:pathLst>
            </a:custGeom>
            <a:noFill/>
            <a:ln cap="flat" cmpd="sng" w="34275">
              <a:solidFill>
                <a:schemeClr val="lt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22250" lIns="44550" spcFirstLastPara="1" rIns="44550" wrap="square" tIns="22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54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1775548" y="1990598"/>
              <a:ext cx="621122" cy="1992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59486" y="119598"/>
                  </a:lnTo>
                  <a:lnTo>
                    <a:pt x="119871" y="0"/>
                  </a:lnTo>
                </a:path>
              </a:pathLst>
            </a:custGeom>
            <a:noFill/>
            <a:ln cap="flat" cmpd="sng" w="342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250" lIns="44550" spcFirstLastPara="1" rIns="44550" wrap="square" tIns="22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54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16"/>
          <p:cNvSpPr txBox="1"/>
          <p:nvPr/>
        </p:nvSpPr>
        <p:spPr>
          <a:xfrm>
            <a:off x="2035456" y="4164239"/>
            <a:ext cx="2337165" cy="687908"/>
          </a:xfrm>
          <a:prstGeom prst="rect">
            <a:avLst/>
          </a:prstGeom>
          <a:noFill/>
          <a:ln>
            <a:noFill/>
          </a:ln>
        </p:spPr>
        <p:txBody>
          <a:bodyPr anchorCtr="0" anchor="t" bIns="22250" lIns="44550" spcFirstLastPara="1" rIns="44550" wrap="square" tIns="222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2333688" y="3807407"/>
            <a:ext cx="1739767" cy="284961"/>
          </a:xfrm>
          <a:prstGeom prst="rect">
            <a:avLst/>
          </a:prstGeom>
          <a:noFill/>
          <a:ln>
            <a:noFill/>
          </a:ln>
        </p:spPr>
        <p:txBody>
          <a:bodyPr anchorCtr="0" anchor="t" bIns="22250" lIns="44550" spcFirstLastPara="1" rIns="44550" wrap="square" tIns="2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WRITE HERE</a:t>
            </a:r>
            <a:endParaRPr/>
          </a:p>
        </p:txBody>
      </p:sp>
      <p:grpSp>
        <p:nvGrpSpPr>
          <p:cNvPr id="82" name="Google Shape;82;p16"/>
          <p:cNvGrpSpPr/>
          <p:nvPr/>
        </p:nvGrpSpPr>
        <p:grpSpPr>
          <a:xfrm>
            <a:off x="5627547" y="3069374"/>
            <a:ext cx="637250" cy="432851"/>
            <a:chOff x="6188912" y="23939881"/>
            <a:chExt cx="1307712" cy="888260"/>
          </a:xfrm>
        </p:grpSpPr>
        <p:sp>
          <p:nvSpPr>
            <p:cNvPr id="83" name="Google Shape;83;p16"/>
            <p:cNvSpPr/>
            <p:nvPr/>
          </p:nvSpPr>
          <p:spPr>
            <a:xfrm>
              <a:off x="6188912" y="23939881"/>
              <a:ext cx="1307712" cy="888258"/>
            </a:xfrm>
            <a:custGeom>
              <a:rect b="b" l="l" r="r" t="t"/>
              <a:pathLst>
                <a:path extrusionOk="0" h="120000" w="120000">
                  <a:moveTo>
                    <a:pt x="87237" y="28113"/>
                  </a:moveTo>
                  <a:lnTo>
                    <a:pt x="71948" y="0"/>
                  </a:lnTo>
                  <a:lnTo>
                    <a:pt x="48822" y="0"/>
                  </a:lnTo>
                  <a:lnTo>
                    <a:pt x="33533" y="28113"/>
                  </a:lnTo>
                  <a:lnTo>
                    <a:pt x="0" y="28113"/>
                  </a:lnTo>
                  <a:lnTo>
                    <a:pt x="0" y="119811"/>
                  </a:lnTo>
                  <a:lnTo>
                    <a:pt x="119871" y="119811"/>
                  </a:lnTo>
                  <a:lnTo>
                    <a:pt x="119871" y="28113"/>
                  </a:lnTo>
                  <a:lnTo>
                    <a:pt x="87237" y="28113"/>
                  </a:lnTo>
                </a:path>
              </a:pathLst>
            </a:custGeom>
            <a:noFill/>
            <a:ln cap="flat" cmpd="sng" w="34275">
              <a:solidFill>
                <a:schemeClr val="lt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22250" lIns="44550" spcFirstLastPara="1" rIns="44550" wrap="square" tIns="22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5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6682390" y="24316159"/>
              <a:ext cx="333096" cy="345434"/>
            </a:xfrm>
            <a:custGeom>
              <a:rect b="b" l="l" r="r" t="t"/>
              <a:pathLst>
                <a:path extrusionOk="0" h="120000" w="120000">
                  <a:moveTo>
                    <a:pt x="119497" y="57813"/>
                  </a:moveTo>
                  <a:lnTo>
                    <a:pt x="119497" y="57813"/>
                  </a:lnTo>
                  <a:cubicBezTo>
                    <a:pt x="119497" y="29149"/>
                    <a:pt x="93389" y="0"/>
                    <a:pt x="59748" y="0"/>
                  </a:cubicBezTo>
                  <a:cubicBezTo>
                    <a:pt x="26108" y="0"/>
                    <a:pt x="0" y="29149"/>
                    <a:pt x="0" y="57813"/>
                  </a:cubicBezTo>
                  <a:cubicBezTo>
                    <a:pt x="0" y="90364"/>
                    <a:pt x="26108" y="119514"/>
                    <a:pt x="59748" y="119514"/>
                  </a:cubicBezTo>
                  <a:cubicBezTo>
                    <a:pt x="93389" y="119514"/>
                    <a:pt x="119497" y="90364"/>
                    <a:pt x="119497" y="57813"/>
                  </a:cubicBezTo>
                </a:path>
              </a:pathLst>
            </a:custGeom>
            <a:noFill/>
            <a:ln cap="flat" cmpd="sng" w="342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2250" lIns="44550" spcFirstLastPara="1" rIns="44550" wrap="square" tIns="22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5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5" name="Google Shape;85;p16"/>
            <p:cNvCxnSpPr/>
            <p:nvPr/>
          </p:nvCxnSpPr>
          <p:spPr>
            <a:xfrm>
              <a:off x="6355458" y="24149609"/>
              <a:ext cx="6171" cy="678532"/>
            </a:xfrm>
            <a:prstGeom prst="straightConnector1">
              <a:avLst/>
            </a:prstGeom>
            <a:noFill/>
            <a:ln cap="flat" cmpd="sng" w="342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6" name="Google Shape;86;p16"/>
            <p:cNvSpPr/>
            <p:nvPr/>
          </p:nvSpPr>
          <p:spPr>
            <a:xfrm>
              <a:off x="7305400" y="24316159"/>
              <a:ext cx="6171" cy="616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342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2250" lIns="44550" spcFirstLastPara="1" rIns="44550" wrap="square" tIns="22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5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6"/>
          <p:cNvSpPr txBox="1"/>
          <p:nvPr/>
        </p:nvSpPr>
        <p:spPr>
          <a:xfrm>
            <a:off x="4783541" y="4149872"/>
            <a:ext cx="2337165" cy="687908"/>
          </a:xfrm>
          <a:prstGeom prst="rect">
            <a:avLst/>
          </a:prstGeom>
          <a:noFill/>
          <a:ln>
            <a:noFill/>
          </a:ln>
        </p:spPr>
        <p:txBody>
          <a:bodyPr anchorCtr="0" anchor="t" bIns="22250" lIns="44550" spcFirstLastPara="1" rIns="44550" wrap="square" tIns="222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5081772" y="3793041"/>
            <a:ext cx="1739767" cy="284961"/>
          </a:xfrm>
          <a:prstGeom prst="rect">
            <a:avLst/>
          </a:prstGeom>
          <a:noFill/>
          <a:ln>
            <a:noFill/>
          </a:ln>
        </p:spPr>
        <p:txBody>
          <a:bodyPr anchorCtr="0" anchor="t" bIns="22250" lIns="44550" spcFirstLastPara="1" rIns="44550" wrap="square" tIns="2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WRITE HERE</a:t>
            </a:r>
            <a:endParaRPr/>
          </a:p>
        </p:txBody>
      </p:sp>
      <p:grpSp>
        <p:nvGrpSpPr>
          <p:cNvPr id="89" name="Google Shape;89;p16"/>
          <p:cNvGrpSpPr/>
          <p:nvPr/>
        </p:nvGrpSpPr>
        <p:grpSpPr>
          <a:xfrm>
            <a:off x="8369449" y="3066979"/>
            <a:ext cx="637250" cy="432849"/>
            <a:chOff x="4330350" y="12186371"/>
            <a:chExt cx="621122" cy="421893"/>
          </a:xfrm>
        </p:grpSpPr>
        <p:sp>
          <p:nvSpPr>
            <p:cNvPr id="90" name="Google Shape;90;p16"/>
            <p:cNvSpPr/>
            <p:nvPr/>
          </p:nvSpPr>
          <p:spPr>
            <a:xfrm>
              <a:off x="4330350" y="12186371"/>
              <a:ext cx="621122" cy="421893"/>
            </a:xfrm>
            <a:custGeom>
              <a:rect b="b" l="l" r="r" t="t"/>
              <a:pathLst>
                <a:path extrusionOk="0" h="120000" w="120000">
                  <a:moveTo>
                    <a:pt x="119871" y="0"/>
                  </a:moveTo>
                  <a:lnTo>
                    <a:pt x="0" y="0"/>
                  </a:lnTo>
                  <a:lnTo>
                    <a:pt x="0" y="119811"/>
                  </a:lnTo>
                  <a:lnTo>
                    <a:pt x="119871" y="119811"/>
                  </a:lnTo>
                  <a:lnTo>
                    <a:pt x="119871" y="0"/>
                  </a:lnTo>
                </a:path>
              </a:pathLst>
            </a:custGeom>
            <a:noFill/>
            <a:ln cap="flat" cmpd="sng" w="34275">
              <a:solidFill>
                <a:schemeClr val="lt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22250" lIns="44550" spcFirstLastPara="1" rIns="44550" wrap="square" tIns="22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54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4330350" y="12347510"/>
              <a:ext cx="621122" cy="222665"/>
            </a:xfrm>
            <a:custGeom>
              <a:rect b="b" l="l" r="r" t="t"/>
              <a:pathLst>
                <a:path extrusionOk="0" h="120000" w="120000">
                  <a:moveTo>
                    <a:pt x="0" y="108961"/>
                  </a:moveTo>
                  <a:lnTo>
                    <a:pt x="44149" y="0"/>
                  </a:lnTo>
                  <a:lnTo>
                    <a:pt x="67122" y="63738"/>
                  </a:lnTo>
                  <a:lnTo>
                    <a:pt x="78673" y="21008"/>
                  </a:lnTo>
                  <a:lnTo>
                    <a:pt x="119871" y="119643"/>
                  </a:lnTo>
                </a:path>
              </a:pathLst>
            </a:custGeom>
            <a:noFill/>
            <a:ln cap="flat" cmpd="sng" w="342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250" lIns="44550" spcFirstLastPara="1" rIns="44550" wrap="square" tIns="22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54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4775683" y="12247900"/>
              <a:ext cx="105472" cy="99612"/>
            </a:xfrm>
            <a:custGeom>
              <a:rect b="b" l="l" r="r" t="t"/>
              <a:pathLst>
                <a:path extrusionOk="0" h="120000" w="120000">
                  <a:moveTo>
                    <a:pt x="119240" y="59602"/>
                  </a:moveTo>
                  <a:lnTo>
                    <a:pt x="119240" y="59602"/>
                  </a:lnTo>
                  <a:cubicBezTo>
                    <a:pt x="119240" y="95364"/>
                    <a:pt x="91139" y="119205"/>
                    <a:pt x="56962" y="119205"/>
                  </a:cubicBezTo>
                  <a:cubicBezTo>
                    <a:pt x="28860" y="119205"/>
                    <a:pt x="0" y="95364"/>
                    <a:pt x="0" y="59602"/>
                  </a:cubicBezTo>
                  <a:cubicBezTo>
                    <a:pt x="0" y="30198"/>
                    <a:pt x="28860" y="0"/>
                    <a:pt x="56962" y="0"/>
                  </a:cubicBezTo>
                  <a:cubicBezTo>
                    <a:pt x="91139" y="0"/>
                    <a:pt x="119240" y="30198"/>
                    <a:pt x="119240" y="59602"/>
                  </a:cubicBezTo>
                </a:path>
              </a:pathLst>
            </a:custGeom>
            <a:noFill/>
            <a:ln cap="flat" cmpd="sng" w="342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2250" lIns="44550" spcFirstLastPara="1" rIns="44550" wrap="square" tIns="222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54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16"/>
          <p:cNvSpPr txBox="1"/>
          <p:nvPr/>
        </p:nvSpPr>
        <p:spPr>
          <a:xfrm>
            <a:off x="7538561" y="4147477"/>
            <a:ext cx="2337165" cy="687908"/>
          </a:xfrm>
          <a:prstGeom prst="rect">
            <a:avLst/>
          </a:prstGeom>
          <a:noFill/>
          <a:ln>
            <a:noFill/>
          </a:ln>
        </p:spPr>
        <p:txBody>
          <a:bodyPr anchorCtr="0" anchor="t" bIns="22250" lIns="44550" spcFirstLastPara="1" rIns="44550" wrap="square" tIns="222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7836792" y="3790646"/>
            <a:ext cx="1739767" cy="284961"/>
          </a:xfrm>
          <a:prstGeom prst="rect">
            <a:avLst/>
          </a:prstGeom>
          <a:noFill/>
          <a:ln>
            <a:noFill/>
          </a:ln>
        </p:spPr>
        <p:txBody>
          <a:bodyPr anchorCtr="0" anchor="t" bIns="22250" lIns="44550" spcFirstLastPara="1" rIns="44550" wrap="square" tIns="22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WRITE HERE</a:t>
            </a: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1763167" y="323925"/>
            <a:ext cx="82864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/>
        </p:nvSpPr>
        <p:spPr>
          <a:xfrm>
            <a:off x="2209800" y="1548061"/>
            <a:ext cx="77724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b="28834" l="0" r="0" t="7160"/>
          <a:stretch/>
        </p:blipFill>
        <p:spPr>
          <a:xfrm>
            <a:off x="1214283" y="2442368"/>
            <a:ext cx="9763433" cy="3628252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317500" sx="102000" rotWithShape="0" algn="ctr" sy="102000">
              <a:srgbClr val="000000">
                <a:alpha val="14901"/>
              </a:srgbClr>
            </a:outerShdw>
          </a:effectLst>
        </p:spPr>
      </p:pic>
      <p:sp>
        <p:nvSpPr>
          <p:cNvPr id="103" name="Google Shape;103;p17"/>
          <p:cNvSpPr txBox="1"/>
          <p:nvPr/>
        </p:nvSpPr>
        <p:spPr>
          <a:xfrm>
            <a:off x="1763167" y="323925"/>
            <a:ext cx="82864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6794" y="803787"/>
            <a:ext cx="3449501" cy="524738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4597760" y="1678160"/>
            <a:ext cx="63909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1176259" y="2269268"/>
            <a:ext cx="464458" cy="464458"/>
          </a:xfrm>
          <a:prstGeom prst="rect">
            <a:avLst/>
          </a:prstGeom>
          <a:solidFill>
            <a:srgbClr val="404040"/>
          </a:solidFill>
          <a:ln>
            <a:noFill/>
          </a:ln>
          <a:effectLst>
            <a:outerShdw blurRad="190500" sx="103000" rotWithShape="0" algn="ctr" sy="103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" name="Google Shape;112;p18"/>
          <p:cNvGrpSpPr/>
          <p:nvPr/>
        </p:nvGrpSpPr>
        <p:grpSpPr>
          <a:xfrm>
            <a:off x="1294665" y="3187549"/>
            <a:ext cx="3510110" cy="947069"/>
            <a:chOff x="4878582" y="793175"/>
            <a:chExt cx="3510110" cy="947069"/>
          </a:xfrm>
        </p:grpSpPr>
        <p:sp>
          <p:nvSpPr>
            <p:cNvPr id="113" name="Google Shape;113;p18"/>
            <p:cNvSpPr txBox="1"/>
            <p:nvPr/>
          </p:nvSpPr>
          <p:spPr>
            <a:xfrm>
              <a:off x="4921591" y="793175"/>
              <a:ext cx="34671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585858"/>
                  </a:solidFill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 sz="32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8"/>
            <p:cNvSpPr txBox="1"/>
            <p:nvPr/>
          </p:nvSpPr>
          <p:spPr>
            <a:xfrm>
              <a:off x="4878582" y="1370912"/>
              <a:ext cx="18639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85858"/>
                  </a:solidFill>
                  <a:latin typeface="Calibri"/>
                  <a:ea typeface="Calibri"/>
                  <a:cs typeface="Calibri"/>
                  <a:sym typeface="Calibri"/>
                </a:rPr>
                <a:t>Click to add a title</a:t>
              </a:r>
              <a:endParaRPr sz="18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18"/>
          <p:cNvSpPr txBox="1"/>
          <p:nvPr/>
        </p:nvSpPr>
        <p:spPr>
          <a:xfrm>
            <a:off x="4505895" y="2462990"/>
            <a:ext cx="345311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4505895" y="3442690"/>
            <a:ext cx="345311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505895" y="4422389"/>
            <a:ext cx="345311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1763167" y="323925"/>
            <a:ext cx="82864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/>
          <p:nvPr/>
        </p:nvSpPr>
        <p:spPr>
          <a:xfrm>
            <a:off x="755854" y="412338"/>
            <a:ext cx="846190" cy="84619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330200" sx="102000" rotWithShape="0" algn="ctr" sy="102000">
              <a:srgbClr val="000000">
                <a:alpha val="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765994" y="5559836"/>
            <a:ext cx="462731" cy="462731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33400" sx="104000" rotWithShape="0" algn="ctr" sy="104000">
              <a:srgbClr val="000000">
                <a:alpha val="2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988448" y="1761049"/>
            <a:ext cx="3335901" cy="3335901"/>
          </a:xfrm>
          <a:prstGeom prst="donut">
            <a:avLst>
              <a:gd fmla="val 4902" name="adj"/>
            </a:avLst>
          </a:prstGeom>
          <a:solidFill>
            <a:srgbClr val="D1D1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19"/>
          <p:cNvGrpSpPr/>
          <p:nvPr/>
        </p:nvGrpSpPr>
        <p:grpSpPr>
          <a:xfrm>
            <a:off x="1846773" y="2914649"/>
            <a:ext cx="1619250" cy="1028700"/>
            <a:chOff x="1846773" y="2914649"/>
            <a:chExt cx="1619250" cy="1028700"/>
          </a:xfrm>
        </p:grpSpPr>
        <p:sp>
          <p:nvSpPr>
            <p:cNvPr id="128" name="Google Shape;128;p19"/>
            <p:cNvSpPr/>
            <p:nvPr/>
          </p:nvSpPr>
          <p:spPr>
            <a:xfrm>
              <a:off x="1846773" y="2914649"/>
              <a:ext cx="1619250" cy="1028700"/>
            </a:xfrm>
            <a:prstGeom prst="roundRect">
              <a:avLst>
                <a:gd fmla="val 2963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15900" sx="104000" rotWithShape="0" algn="ctr" sy="104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9"/>
            <p:cNvSpPr/>
            <p:nvPr/>
          </p:nvSpPr>
          <p:spPr>
            <a:xfrm rot="5400000">
              <a:off x="2419393" y="3246903"/>
              <a:ext cx="619128" cy="364193"/>
            </a:xfrm>
            <a:prstGeom prst="triangle">
              <a:avLst>
                <a:gd fmla="val 50000" name="adj"/>
              </a:avLst>
            </a:prstGeom>
            <a:solidFill>
              <a:srgbClr val="D1D1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19"/>
          <p:cNvSpPr/>
          <p:nvPr/>
        </p:nvSpPr>
        <p:spPr>
          <a:xfrm>
            <a:off x="4295701" y="6022567"/>
            <a:ext cx="462731" cy="462731"/>
          </a:xfrm>
          <a:prstGeom prst="ellipse">
            <a:avLst/>
          </a:prstGeom>
          <a:solidFill>
            <a:srgbClr val="D1D1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9"/>
          <p:cNvSpPr/>
          <p:nvPr/>
        </p:nvSpPr>
        <p:spPr>
          <a:xfrm rot="5400000">
            <a:off x="5954090" y="3246903"/>
            <a:ext cx="619128" cy="364193"/>
          </a:xfrm>
          <a:prstGeom prst="triangle">
            <a:avLst>
              <a:gd fmla="val 50000" name="adj"/>
            </a:avLst>
          </a:prstGeom>
          <a:solidFill>
            <a:srgbClr val="5858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" name="Google Shape;132;p19"/>
          <p:cNvGrpSpPr/>
          <p:nvPr/>
        </p:nvGrpSpPr>
        <p:grpSpPr>
          <a:xfrm>
            <a:off x="7081042" y="1239801"/>
            <a:ext cx="3467101" cy="954107"/>
            <a:chOff x="4314728" y="786137"/>
            <a:chExt cx="3467101" cy="954107"/>
          </a:xfrm>
        </p:grpSpPr>
        <p:sp>
          <p:nvSpPr>
            <p:cNvPr id="133" name="Google Shape;133;p19"/>
            <p:cNvSpPr txBox="1"/>
            <p:nvPr/>
          </p:nvSpPr>
          <p:spPr>
            <a:xfrm>
              <a:off x="4314728" y="786137"/>
              <a:ext cx="34671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585858"/>
                  </a:solidFill>
                  <a:latin typeface="Calibri"/>
                  <a:ea typeface="Calibri"/>
                  <a:cs typeface="Calibri"/>
                  <a:sym typeface="Calibri"/>
                </a:rPr>
                <a:t>STEP HERE</a:t>
              </a:r>
              <a:endParaRPr sz="32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9"/>
            <p:cNvSpPr txBox="1"/>
            <p:nvPr/>
          </p:nvSpPr>
          <p:spPr>
            <a:xfrm>
              <a:off x="4878582" y="1370912"/>
              <a:ext cx="18639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585858"/>
                  </a:solidFill>
                  <a:latin typeface="Calibri"/>
                  <a:ea typeface="Calibri"/>
                  <a:cs typeface="Calibri"/>
                  <a:sym typeface="Calibri"/>
                </a:rPr>
                <a:t>Click to add a title</a:t>
              </a:r>
              <a:endParaRPr sz="18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9"/>
          <p:cNvSpPr txBox="1"/>
          <p:nvPr/>
        </p:nvSpPr>
        <p:spPr>
          <a:xfrm>
            <a:off x="7438591" y="2914649"/>
            <a:ext cx="415364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7438591" y="4066959"/>
            <a:ext cx="415364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We hope that this template will return to you as a time, money and reputation.</a:t>
            </a:r>
            <a:endParaRPr sz="1400">
              <a:solidFill>
                <a:srgbClr val="585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7475571" y="5233377"/>
            <a:ext cx="25072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NOTE HERE</a:t>
            </a:r>
            <a:endParaRPr sz="2800">
              <a:solidFill>
                <a:srgbClr val="7E7E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1763167" y="323925"/>
            <a:ext cx="82864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HERE</a:t>
            </a:r>
            <a:endParaRPr b="1" sz="32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2F2F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/>
          <p:nvPr/>
        </p:nvSpPr>
        <p:spPr>
          <a:xfrm>
            <a:off x="-685105" y="-468163"/>
            <a:ext cx="6624736" cy="7632848"/>
          </a:xfrm>
          <a:prstGeom prst="rect">
            <a:avLst/>
          </a:prstGeom>
          <a:solidFill>
            <a:srgbClr val="2028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5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4211439" y="1535931"/>
            <a:ext cx="1872208" cy="377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585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1979191" y="3636293"/>
            <a:ext cx="10562219" cy="993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5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</a:t>
            </a:r>
            <a:endParaRPr b="1" sz="585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4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reelance Translator Template，Freepptbackgrounds.ne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