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0" r:id="rId5"/>
    <p:sldMasterId id="214748372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y="5143500" cx="9144000"/>
  <p:notesSz cx="6858000" cy="9144000"/>
  <p:embeddedFontLst>
    <p:embeddedFont>
      <p:font typeface="Lato"/>
      <p:regular r:id="rId31"/>
      <p:bold r:id="rId32"/>
      <p:italic r:id="rId33"/>
      <p:boldItalic r:id="rId34"/>
    </p:embeddedFont>
    <p:embeddedFont>
      <p:font typeface="Lato Light"/>
      <p:regular r:id="rId35"/>
      <p:bold r:id="rId36"/>
      <p:italic r:id="rId37"/>
      <p:boldItalic r:id="rId38"/>
    </p:embeddedFont>
    <p:embeddedFont>
      <p:font typeface="Quattrocento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B1B043-0E4B-4268-919F-BDF9F59C6F25}">
  <a:tblStyle styleId="{0EB1B043-0E4B-4268-919F-BDF9F59C6F2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fntdata"/><Relationship Id="rId20" Type="http://schemas.openxmlformats.org/officeDocument/2006/relationships/slide" Target="slides/slide13.xml"/><Relationship Id="rId42" Type="http://schemas.openxmlformats.org/officeDocument/2006/relationships/font" Target="fonts/QuattrocentoSans-boldItalic.fntdata"/><Relationship Id="rId41" Type="http://schemas.openxmlformats.org/officeDocument/2006/relationships/font" Target="fonts/QuattrocentoSans-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regular.fntdata"/><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Lato-italic.fntdata"/><Relationship Id="rId10" Type="http://schemas.openxmlformats.org/officeDocument/2006/relationships/slide" Target="slides/slide3.xml"/><Relationship Id="rId32" Type="http://schemas.openxmlformats.org/officeDocument/2006/relationships/font" Target="fonts/Lato-bold.fntdata"/><Relationship Id="rId13" Type="http://schemas.openxmlformats.org/officeDocument/2006/relationships/slide" Target="slides/slide6.xml"/><Relationship Id="rId35" Type="http://schemas.openxmlformats.org/officeDocument/2006/relationships/font" Target="fonts/LatoLight-regular.fntdata"/><Relationship Id="rId12" Type="http://schemas.openxmlformats.org/officeDocument/2006/relationships/slide" Target="slides/slide5.xml"/><Relationship Id="rId34" Type="http://schemas.openxmlformats.org/officeDocument/2006/relationships/font" Target="fonts/Lato-boldItalic.fntdata"/><Relationship Id="rId15" Type="http://schemas.openxmlformats.org/officeDocument/2006/relationships/slide" Target="slides/slide8.xml"/><Relationship Id="rId37" Type="http://schemas.openxmlformats.org/officeDocument/2006/relationships/font" Target="fonts/LatoLight-italic.fntdata"/><Relationship Id="rId14" Type="http://schemas.openxmlformats.org/officeDocument/2006/relationships/slide" Target="slides/slide7.xml"/><Relationship Id="rId36" Type="http://schemas.openxmlformats.org/officeDocument/2006/relationships/font" Target="fonts/LatoLight-bold.fntdata"/><Relationship Id="rId17" Type="http://schemas.openxmlformats.org/officeDocument/2006/relationships/slide" Target="slides/slide10.xml"/><Relationship Id="rId39" Type="http://schemas.openxmlformats.org/officeDocument/2006/relationships/font" Target="fonts/QuattrocentoSans-regular.fntdata"/><Relationship Id="rId16" Type="http://schemas.openxmlformats.org/officeDocument/2006/relationships/slide" Target="slides/slide9.xml"/><Relationship Id="rId38" Type="http://schemas.openxmlformats.org/officeDocument/2006/relationships/font" Target="fonts/LatoLight-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95826c1a72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95826c1a72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a0bc0ecad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4" name="Google Shape;744;ga0bc0ecad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a189697705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a189697705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a189697705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3" name="Google Shape;763;ga189697705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a0bc0ecade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a0bc0ecade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3c3f5850e9_0_1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5" name="Google Shape;775;g13c3f5850e9_0_13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g13c3f5850e9_0_132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ga0bc0ecad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a0bc0ecad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a189697705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a18969770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3c3f5850e9_0_14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13c3f5850e9_0_145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g13c3f5850e9_0_145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a18969770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a18969770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ga18969770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a18969770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3c3f5850e9_0_10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13c3f5850e9_0_102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g13c3f5850e9_0_102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g13c3f5850e9_0_14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0" name="Google Shape;830;g13c3f5850e9_0_14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g13c3f5850e9_0_145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a18969770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a18969770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ga18969770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5" name="Google Shape;845;ga18969770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d1259f2cda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d1259f2cda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95826c1a72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95826c1a72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95826c1a72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95826c1a72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95826c1a72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95826c1a72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a189697705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a189697705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a0bc0ecad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a0bc0ecad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a0bc0ecad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2" name="Google Shape;732;ga0bc0ecad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a0b2a4dbdb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a0b2a4dbd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8.png"/><Relationship Id="rId6"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p:cSld name="Contents slide layout">
    <p:spTree>
      <p:nvGrpSpPr>
        <p:cNvPr id="6" name="Shape 6"/>
        <p:cNvGrpSpPr/>
        <p:nvPr/>
      </p:nvGrpSpPr>
      <p:grpSpPr>
        <a:xfrm>
          <a:off x="0" y="0"/>
          <a:ext cx="0" cy="0"/>
          <a:chOff x="0" y="0"/>
          <a:chExt cx="0" cy="0"/>
        </a:xfrm>
      </p:grpSpPr>
      <p:sp>
        <p:nvSpPr>
          <p:cNvPr id="7" name="Google Shape;7;p2"/>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 name="Google Shape;8;p2"/>
          <p:cNvPicPr preferRelativeResize="0"/>
          <p:nvPr/>
        </p:nvPicPr>
        <p:blipFill>
          <a:blip r:embed="rId2">
            <a:alphaModFix/>
          </a:blip>
          <a:stretch>
            <a:fillRect/>
          </a:stretch>
        </p:blipFill>
        <p:spPr>
          <a:xfrm>
            <a:off x="382519" y="468144"/>
            <a:ext cx="2164275" cy="580168"/>
          </a:xfrm>
          <a:prstGeom prst="rect">
            <a:avLst/>
          </a:prstGeom>
          <a:noFill/>
          <a:ln>
            <a:noFill/>
          </a:ln>
        </p:spPr>
      </p:pic>
      <p:sp>
        <p:nvSpPr>
          <p:cNvPr id="9" name="Google Shape;9;p2"/>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nvSpPr>
        <p:spPr>
          <a:xfrm>
            <a:off x="407513" y="952088"/>
            <a:ext cx="2164200" cy="456900"/>
          </a:xfrm>
          <a:prstGeom prst="rect">
            <a:avLst/>
          </a:prstGeom>
          <a:noFill/>
          <a:ln>
            <a:noFill/>
          </a:ln>
        </p:spPr>
        <p:txBody>
          <a:bodyPr anchorCtr="0" anchor="t" bIns="68575" lIns="68575" spcFirstLastPara="1" rIns="68575" wrap="square" tIns="68575">
            <a:spAutoFit/>
          </a:bodyPr>
          <a:lstStyle/>
          <a:p>
            <a:pPr indent="0" lvl="0" marL="0" rtl="0" algn="l">
              <a:lnSpc>
                <a:spcPct val="129920"/>
              </a:lnSpc>
              <a:spcBef>
                <a:spcPts val="1400"/>
              </a:spcBef>
              <a:spcAft>
                <a:spcPts val="300"/>
              </a:spcAft>
              <a:buNone/>
            </a:pPr>
            <a:r>
              <a:rPr lang="en" sz="900">
                <a:solidFill>
                  <a:schemeClr val="dk1"/>
                </a:solidFill>
                <a:highlight>
                  <a:srgbClr val="FFFFFF"/>
                </a:highlight>
                <a:latin typeface="Lato Light"/>
                <a:ea typeface="Lato Light"/>
                <a:cs typeface="Lato Light"/>
                <a:sym typeface="Lato Light"/>
              </a:rPr>
              <a:t>Digital Telecommunication Infrastructure</a:t>
            </a:r>
            <a:endParaRPr sz="900">
              <a:solidFill>
                <a:schemeClr val="dk1"/>
              </a:solidFill>
              <a:highlight>
                <a:srgbClr val="FFFFFF"/>
              </a:highlight>
              <a:latin typeface="Lato Light"/>
              <a:ea typeface="Lato Light"/>
              <a:cs typeface="Lato Light"/>
              <a:sym typeface="Lato Light"/>
            </a:endParaRPr>
          </a:p>
        </p:txBody>
      </p:sp>
      <p:grpSp>
        <p:nvGrpSpPr>
          <p:cNvPr id="11" name="Google Shape;11;p2"/>
          <p:cNvGrpSpPr/>
          <p:nvPr/>
        </p:nvGrpSpPr>
        <p:grpSpPr>
          <a:xfrm>
            <a:off x="5154561" y="925484"/>
            <a:ext cx="3544157" cy="3292877"/>
            <a:chOff x="6504842" y="1222650"/>
            <a:chExt cx="5055859" cy="4697400"/>
          </a:xfrm>
        </p:grpSpPr>
        <p:pic>
          <p:nvPicPr>
            <p:cNvPr id="12" name="Google Shape;12;p2"/>
            <p:cNvPicPr preferRelativeResize="0"/>
            <p:nvPr/>
          </p:nvPicPr>
          <p:blipFill>
            <a:blip r:embed="rId3">
              <a:alphaModFix/>
            </a:blip>
            <a:stretch>
              <a:fillRect/>
            </a:stretch>
          </p:blipFill>
          <p:spPr>
            <a:xfrm>
              <a:off x="6504842" y="1562475"/>
              <a:ext cx="2378780" cy="1665382"/>
            </a:xfrm>
            <a:prstGeom prst="rect">
              <a:avLst/>
            </a:prstGeom>
            <a:noFill/>
            <a:ln>
              <a:noFill/>
            </a:ln>
            <a:effectLst>
              <a:outerShdw blurRad="57150" rotWithShape="0" algn="bl" dir="5400000" dist="19050">
                <a:srgbClr val="000000">
                  <a:alpha val="29000"/>
                </a:srgbClr>
              </a:outerShdw>
            </a:effectLst>
          </p:spPr>
        </p:pic>
        <p:pic>
          <p:nvPicPr>
            <p:cNvPr id="13" name="Google Shape;13;p2"/>
            <p:cNvPicPr preferRelativeResize="0"/>
            <p:nvPr/>
          </p:nvPicPr>
          <p:blipFill rotWithShape="1">
            <a:blip r:embed="rId4">
              <a:alphaModFix/>
            </a:blip>
            <a:srcRect b="12141" l="0" r="0" t="0"/>
            <a:stretch/>
          </p:blipFill>
          <p:spPr>
            <a:xfrm>
              <a:off x="9181916" y="2058000"/>
              <a:ext cx="2378781" cy="1665379"/>
            </a:xfrm>
            <a:prstGeom prst="rect">
              <a:avLst/>
            </a:prstGeom>
            <a:noFill/>
            <a:ln>
              <a:noFill/>
            </a:ln>
            <a:effectLst>
              <a:outerShdw blurRad="57150" rotWithShape="0" algn="bl" dir="5400000" dist="19050">
                <a:srgbClr val="000000">
                  <a:alpha val="29000"/>
                </a:srgbClr>
              </a:outerShdw>
            </a:effectLst>
          </p:spPr>
        </p:pic>
        <p:pic>
          <p:nvPicPr>
            <p:cNvPr id="14" name="Google Shape;14;p2"/>
            <p:cNvPicPr preferRelativeResize="0"/>
            <p:nvPr/>
          </p:nvPicPr>
          <p:blipFill rotWithShape="1">
            <a:blip r:embed="rId5">
              <a:alphaModFix/>
            </a:blip>
            <a:srcRect b="931" l="0" r="0" t="0"/>
            <a:stretch/>
          </p:blipFill>
          <p:spPr>
            <a:xfrm>
              <a:off x="6504842" y="3464317"/>
              <a:ext cx="2378780" cy="1665370"/>
            </a:xfrm>
            <a:prstGeom prst="rect">
              <a:avLst/>
            </a:prstGeom>
            <a:noFill/>
            <a:ln>
              <a:noFill/>
            </a:ln>
            <a:effectLst>
              <a:outerShdw blurRad="57150" rotWithShape="0" algn="bl" dir="5400000" dist="19050">
                <a:srgbClr val="000000">
                  <a:alpha val="29000"/>
                </a:srgbClr>
              </a:outerShdw>
            </a:effectLst>
          </p:spPr>
        </p:pic>
        <p:pic>
          <p:nvPicPr>
            <p:cNvPr id="15" name="Google Shape;15;p2"/>
            <p:cNvPicPr preferRelativeResize="0"/>
            <p:nvPr/>
          </p:nvPicPr>
          <p:blipFill>
            <a:blip r:embed="rId6">
              <a:alphaModFix/>
            </a:blip>
            <a:stretch>
              <a:fillRect/>
            </a:stretch>
          </p:blipFill>
          <p:spPr>
            <a:xfrm>
              <a:off x="9181919" y="3956715"/>
              <a:ext cx="2378781" cy="1652023"/>
            </a:xfrm>
            <a:prstGeom prst="rect">
              <a:avLst/>
            </a:prstGeom>
            <a:noFill/>
            <a:ln>
              <a:noFill/>
            </a:ln>
            <a:effectLst>
              <a:outerShdw blurRad="57150" rotWithShape="0" algn="bl" dir="5400000" dist="19050">
                <a:srgbClr val="000000">
                  <a:alpha val="29000"/>
                </a:srgbClr>
              </a:outerShdw>
            </a:effectLst>
          </p:spPr>
        </p:pic>
        <p:cxnSp>
          <p:nvCxnSpPr>
            <p:cNvPr id="16" name="Google Shape;16;p2"/>
            <p:cNvCxnSpPr/>
            <p:nvPr/>
          </p:nvCxnSpPr>
          <p:spPr>
            <a:xfrm>
              <a:off x="9032775" y="1222650"/>
              <a:ext cx="0" cy="4697400"/>
            </a:xfrm>
            <a:prstGeom prst="straightConnector1">
              <a:avLst/>
            </a:prstGeom>
            <a:noFill/>
            <a:ln cap="flat" cmpd="sng" w="9525">
              <a:solidFill>
                <a:srgbClr val="44546A"/>
              </a:solidFill>
              <a:prstDash val="solid"/>
              <a:round/>
              <a:headEnd len="med" w="med" type="none"/>
              <a:tailEnd len="med" w="med"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p:cSld name="11_Contents slide layout">
    <p:spTree>
      <p:nvGrpSpPr>
        <p:cNvPr id="97" name="Shape 97"/>
        <p:cNvGrpSpPr/>
        <p:nvPr/>
      </p:nvGrpSpPr>
      <p:grpSpPr>
        <a:xfrm>
          <a:off x="0" y="0"/>
          <a:ext cx="0" cy="0"/>
          <a:chOff x="0" y="0"/>
          <a:chExt cx="0" cy="0"/>
        </a:xfrm>
      </p:grpSpPr>
      <p:sp>
        <p:nvSpPr>
          <p:cNvPr id="98" name="Google Shape;98;p11"/>
          <p:cNvSpPr/>
          <p:nvPr/>
        </p:nvSpPr>
        <p:spPr>
          <a:xfrm flipH="1" rot="10800000">
            <a:off x="-9562" y="5081850"/>
            <a:ext cx="9163200" cy="81900"/>
          </a:xfrm>
          <a:prstGeom prst="rect">
            <a:avLst/>
          </a:prstGeom>
          <a:solidFill>
            <a:srgbClr val="E324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00" name="Google Shape;100;p11"/>
          <p:cNvSpPr txBox="1"/>
          <p:nvPr/>
        </p:nvSpPr>
        <p:spPr>
          <a:xfrm>
            <a:off x="2800125" y="296091"/>
            <a:ext cx="3543900" cy="554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2700">
                <a:latin typeface="Calibri"/>
                <a:ea typeface="Calibri"/>
                <a:cs typeface="Calibri"/>
                <a:sym typeface="Calibri"/>
              </a:rPr>
              <a:t>Yo</a:t>
            </a:r>
            <a:r>
              <a:rPr b="1" lang="en" sz="2700">
                <a:solidFill>
                  <a:schemeClr val="dk1"/>
                </a:solidFill>
                <a:latin typeface="Calibri"/>
                <a:ea typeface="Calibri"/>
                <a:cs typeface="Calibri"/>
                <a:sym typeface="Calibri"/>
              </a:rPr>
              <a:t>u</a:t>
            </a:r>
            <a:r>
              <a:rPr b="1" lang="en" sz="2700">
                <a:latin typeface="Calibri"/>
                <a:ea typeface="Calibri"/>
                <a:cs typeface="Calibri"/>
                <a:sym typeface="Calibri"/>
              </a:rPr>
              <a:t>r Content</a:t>
            </a:r>
            <a:endParaRPr b="1" sz="2700">
              <a:latin typeface="Calibri"/>
              <a:ea typeface="Calibri"/>
              <a:cs typeface="Calibri"/>
              <a:sym typeface="Calibri"/>
            </a:endParaRPr>
          </a:p>
        </p:txBody>
      </p:sp>
      <p:sp>
        <p:nvSpPr>
          <p:cNvPr id="101" name="Google Shape;101;p11"/>
          <p:cNvSpPr/>
          <p:nvPr/>
        </p:nvSpPr>
        <p:spPr>
          <a:xfrm>
            <a:off x="810000" y="160515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pic>
        <p:nvPicPr>
          <p:cNvPr id="102" name="Google Shape;102;p11"/>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103" name="Google Shape;103;p11"/>
          <p:cNvSpPr/>
          <p:nvPr/>
        </p:nvSpPr>
        <p:spPr>
          <a:xfrm>
            <a:off x="2756925" y="190170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sp>
        <p:nvSpPr>
          <p:cNvPr id="104" name="Google Shape;104;p11"/>
          <p:cNvSpPr/>
          <p:nvPr/>
        </p:nvSpPr>
        <p:spPr>
          <a:xfrm>
            <a:off x="4794975" y="160515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sp>
        <p:nvSpPr>
          <p:cNvPr id="105" name="Google Shape;105;p11"/>
          <p:cNvSpPr/>
          <p:nvPr/>
        </p:nvSpPr>
        <p:spPr>
          <a:xfrm>
            <a:off x="6721650" y="1901700"/>
            <a:ext cx="1660500" cy="581100"/>
          </a:xfrm>
          <a:prstGeom prst="rect">
            <a:avLst/>
          </a:prstGeom>
          <a:solidFill>
            <a:srgbClr val="1AC5D8"/>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lang="en" sz="1400">
                <a:latin typeface="Calibri"/>
                <a:ea typeface="Calibri"/>
                <a:cs typeface="Calibri"/>
                <a:sym typeface="Calibri"/>
              </a:rPr>
              <a:t>Your content</a:t>
            </a:r>
            <a:endParaRPr sz="1400">
              <a:latin typeface="Calibri"/>
              <a:ea typeface="Calibri"/>
              <a:cs typeface="Calibri"/>
              <a:sym typeface="Calibri"/>
            </a:endParaRPr>
          </a:p>
        </p:txBody>
      </p:sp>
      <p:sp>
        <p:nvSpPr>
          <p:cNvPr id="106" name="Google Shape;106;p11"/>
          <p:cNvSpPr txBox="1"/>
          <p:nvPr/>
        </p:nvSpPr>
        <p:spPr>
          <a:xfrm>
            <a:off x="810000" y="218632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a:t>
            </a:r>
            <a:r>
              <a:rPr lang="en" sz="1400">
                <a:solidFill>
                  <a:schemeClr val="dk1"/>
                </a:solidFill>
                <a:latin typeface="Calibri"/>
                <a:ea typeface="Calibri"/>
                <a:cs typeface="Calibri"/>
                <a:sym typeface="Calibri"/>
              </a:rPr>
              <a:t>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
        <p:nvSpPr>
          <p:cNvPr id="107" name="Google Shape;107;p11"/>
          <p:cNvSpPr txBox="1"/>
          <p:nvPr/>
        </p:nvSpPr>
        <p:spPr>
          <a:xfrm>
            <a:off x="2802488" y="248287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
        <p:nvSpPr>
          <p:cNvPr id="108" name="Google Shape;108;p11"/>
          <p:cNvSpPr txBox="1"/>
          <p:nvPr/>
        </p:nvSpPr>
        <p:spPr>
          <a:xfrm>
            <a:off x="4794975" y="218632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
        <p:nvSpPr>
          <p:cNvPr id="109" name="Google Shape;109;p11"/>
          <p:cNvSpPr txBox="1"/>
          <p:nvPr/>
        </p:nvSpPr>
        <p:spPr>
          <a:xfrm>
            <a:off x="6721650" y="2482875"/>
            <a:ext cx="1660500" cy="7851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a:p>
            <a:pPr indent="0" lvl="0" marL="0" rtl="0" algn="ctr">
              <a:spcBef>
                <a:spcPts val="0"/>
              </a:spcBef>
              <a:spcAft>
                <a:spcPts val="0"/>
              </a:spcAft>
              <a:buNone/>
            </a:pPr>
            <a:r>
              <a:rPr lang="en" sz="1400">
                <a:solidFill>
                  <a:schemeClr val="dk1"/>
                </a:solidFill>
                <a:latin typeface="Calibri"/>
                <a:ea typeface="Calibri"/>
                <a:cs typeface="Calibri"/>
                <a:sym typeface="Calibri"/>
              </a:rPr>
              <a:t>Content</a:t>
            </a:r>
            <a:endParaRPr sz="14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1">
  <p:cSld name="2_Contents slide layout_1">
    <p:bg>
      <p:bgPr>
        <a:solidFill>
          <a:srgbClr val="253646"/>
        </a:solidFill>
      </p:bgPr>
    </p:bg>
    <p:spTree>
      <p:nvGrpSpPr>
        <p:cNvPr id="110" name="Shape 110"/>
        <p:cNvGrpSpPr/>
        <p:nvPr/>
      </p:nvGrpSpPr>
      <p:grpSpPr>
        <a:xfrm>
          <a:off x="0" y="0"/>
          <a:ext cx="0" cy="0"/>
          <a:chOff x="0" y="0"/>
          <a:chExt cx="0" cy="0"/>
        </a:xfrm>
      </p:grpSpPr>
      <p:cxnSp>
        <p:nvCxnSpPr>
          <p:cNvPr id="111" name="Google Shape;111;p12"/>
          <p:cNvCxnSpPr/>
          <p:nvPr/>
        </p:nvCxnSpPr>
        <p:spPr>
          <a:xfrm rot="10800000">
            <a:off x="140990" y="4815459"/>
            <a:ext cx="7745400" cy="0"/>
          </a:xfrm>
          <a:prstGeom prst="straightConnector1">
            <a:avLst/>
          </a:prstGeom>
          <a:noFill/>
          <a:ln cap="flat" cmpd="sng" w="9525">
            <a:solidFill>
              <a:srgbClr val="253646"/>
            </a:solidFill>
            <a:prstDash val="solid"/>
            <a:round/>
            <a:headEnd len="med" w="med" type="none"/>
            <a:tailEnd len="med" w="med" type="none"/>
          </a:ln>
        </p:spPr>
      </p:cxnSp>
      <p:cxnSp>
        <p:nvCxnSpPr>
          <p:cNvPr id="112" name="Google Shape;112;p12"/>
          <p:cNvCxnSpPr/>
          <p:nvPr/>
        </p:nvCxnSpPr>
        <p:spPr>
          <a:xfrm>
            <a:off x="304688" y="0"/>
            <a:ext cx="0" cy="4505700"/>
          </a:xfrm>
          <a:prstGeom prst="straightConnector1">
            <a:avLst/>
          </a:prstGeom>
          <a:noFill/>
          <a:ln cap="flat" cmpd="sng" w="9525">
            <a:solidFill>
              <a:srgbClr val="44546A"/>
            </a:solidFill>
            <a:prstDash val="solid"/>
            <a:round/>
            <a:headEnd len="med" w="med" type="none"/>
            <a:tailEnd len="med" w="med" type="none"/>
          </a:ln>
        </p:spPr>
      </p:cxnSp>
      <p:cxnSp>
        <p:nvCxnSpPr>
          <p:cNvPr id="113" name="Google Shape;113;p12"/>
          <p:cNvCxnSpPr/>
          <p:nvPr/>
        </p:nvCxnSpPr>
        <p:spPr>
          <a:xfrm>
            <a:off x="575878" y="0"/>
            <a:ext cx="0" cy="4505700"/>
          </a:xfrm>
          <a:prstGeom prst="straightConnector1">
            <a:avLst/>
          </a:prstGeom>
          <a:noFill/>
          <a:ln cap="flat" cmpd="sng" w="9525">
            <a:solidFill>
              <a:srgbClr val="44546A"/>
            </a:solidFill>
            <a:prstDash val="solid"/>
            <a:round/>
            <a:headEnd len="med" w="med" type="none"/>
            <a:tailEnd len="med" w="med" type="none"/>
          </a:ln>
        </p:spPr>
      </p:cxnSp>
      <p:cxnSp>
        <p:nvCxnSpPr>
          <p:cNvPr id="114" name="Google Shape;114;p12"/>
          <p:cNvCxnSpPr/>
          <p:nvPr/>
        </p:nvCxnSpPr>
        <p:spPr>
          <a:xfrm>
            <a:off x="847069" y="0"/>
            <a:ext cx="0" cy="4505700"/>
          </a:xfrm>
          <a:prstGeom prst="straightConnector1">
            <a:avLst/>
          </a:prstGeom>
          <a:noFill/>
          <a:ln cap="flat" cmpd="sng" w="9525">
            <a:solidFill>
              <a:srgbClr val="44546A"/>
            </a:solidFill>
            <a:prstDash val="solid"/>
            <a:round/>
            <a:headEnd len="med" w="med" type="none"/>
            <a:tailEnd len="med" w="med" type="none"/>
          </a:ln>
        </p:spPr>
      </p:cxnSp>
      <p:sp>
        <p:nvSpPr>
          <p:cNvPr id="115" name="Google Shape;115;p12"/>
          <p:cNvSpPr/>
          <p:nvPr/>
        </p:nvSpPr>
        <p:spPr>
          <a:xfrm>
            <a:off x="243592" y="43461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12"/>
          <p:cNvSpPr/>
          <p:nvPr/>
        </p:nvSpPr>
        <p:spPr>
          <a:xfrm>
            <a:off x="243592" y="638894"/>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7" name="Google Shape;117;p12"/>
          <p:cNvSpPr/>
          <p:nvPr/>
        </p:nvSpPr>
        <p:spPr>
          <a:xfrm>
            <a:off x="243592" y="1062139"/>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8" name="Google Shape;118;p12"/>
          <p:cNvSpPr/>
          <p:nvPr/>
        </p:nvSpPr>
        <p:spPr>
          <a:xfrm>
            <a:off x="243592" y="3921298"/>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9" name="Google Shape;119;p12"/>
          <p:cNvSpPr/>
          <p:nvPr/>
        </p:nvSpPr>
        <p:spPr>
          <a:xfrm>
            <a:off x="243592" y="3027902"/>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0" name="Google Shape;120;p12"/>
          <p:cNvSpPr/>
          <p:nvPr/>
        </p:nvSpPr>
        <p:spPr>
          <a:xfrm>
            <a:off x="243592" y="282141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1" name="Google Shape;121;p12"/>
          <p:cNvSpPr/>
          <p:nvPr/>
        </p:nvSpPr>
        <p:spPr>
          <a:xfrm>
            <a:off x="183489" y="203787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2" name="Google Shape;122;p12"/>
          <p:cNvSpPr/>
          <p:nvPr/>
        </p:nvSpPr>
        <p:spPr>
          <a:xfrm>
            <a:off x="243592" y="209796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3" name="Google Shape;123;p12"/>
          <p:cNvSpPr/>
          <p:nvPr/>
        </p:nvSpPr>
        <p:spPr>
          <a:xfrm>
            <a:off x="781479" y="320550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4" name="Google Shape;124;p12"/>
          <p:cNvSpPr/>
          <p:nvPr/>
        </p:nvSpPr>
        <p:spPr>
          <a:xfrm>
            <a:off x="512536" y="15493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5" name="Google Shape;125;p12"/>
          <p:cNvSpPr/>
          <p:nvPr/>
        </p:nvSpPr>
        <p:spPr>
          <a:xfrm>
            <a:off x="512536" y="1708927"/>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 name="Google Shape;126;p12"/>
          <p:cNvSpPr/>
          <p:nvPr/>
        </p:nvSpPr>
        <p:spPr>
          <a:xfrm>
            <a:off x="512536" y="192561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7" name="Google Shape;127;p12"/>
          <p:cNvSpPr/>
          <p:nvPr/>
        </p:nvSpPr>
        <p:spPr>
          <a:xfrm>
            <a:off x="512536" y="3742978"/>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8" name="Google Shape;128;p12"/>
          <p:cNvSpPr/>
          <p:nvPr/>
        </p:nvSpPr>
        <p:spPr>
          <a:xfrm>
            <a:off x="512536" y="3530078"/>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9" name="Google Shape;129;p12"/>
          <p:cNvSpPr/>
          <p:nvPr/>
        </p:nvSpPr>
        <p:spPr>
          <a:xfrm>
            <a:off x="781479" y="31344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12"/>
          <p:cNvSpPr/>
          <p:nvPr/>
        </p:nvSpPr>
        <p:spPr>
          <a:xfrm>
            <a:off x="781479" y="883643"/>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1" name="Google Shape;131;p12"/>
          <p:cNvSpPr/>
          <p:nvPr/>
        </p:nvSpPr>
        <p:spPr>
          <a:xfrm>
            <a:off x="781479" y="3961329"/>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12"/>
          <p:cNvSpPr/>
          <p:nvPr/>
        </p:nvSpPr>
        <p:spPr>
          <a:xfrm>
            <a:off x="781479" y="2221072"/>
            <a:ext cx="120900" cy="120900"/>
          </a:xfrm>
          <a:prstGeom prst="ellipse">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3" name="Google Shape;133;p12"/>
          <p:cNvSpPr/>
          <p:nvPr/>
        </p:nvSpPr>
        <p:spPr>
          <a:xfrm>
            <a:off x="454679" y="71171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4" name="Google Shape;134;p12"/>
          <p:cNvSpPr/>
          <p:nvPr/>
        </p:nvSpPr>
        <p:spPr>
          <a:xfrm>
            <a:off x="514783" y="77180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5" name="Google Shape;135;p12"/>
          <p:cNvSpPr/>
          <p:nvPr/>
        </p:nvSpPr>
        <p:spPr>
          <a:xfrm>
            <a:off x="725870" y="1606015"/>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6" name="Google Shape;136;p12"/>
          <p:cNvSpPr/>
          <p:nvPr/>
        </p:nvSpPr>
        <p:spPr>
          <a:xfrm>
            <a:off x="785973" y="1666111"/>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7" name="Google Shape;137;p12"/>
          <p:cNvSpPr/>
          <p:nvPr/>
        </p:nvSpPr>
        <p:spPr>
          <a:xfrm>
            <a:off x="454679" y="2813732"/>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8" name="Google Shape;138;p12"/>
          <p:cNvSpPr/>
          <p:nvPr/>
        </p:nvSpPr>
        <p:spPr>
          <a:xfrm>
            <a:off x="514783" y="2873828"/>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139" name="Google Shape;139;p12"/>
          <p:cNvGrpSpPr/>
          <p:nvPr/>
        </p:nvGrpSpPr>
        <p:grpSpPr>
          <a:xfrm>
            <a:off x="-10125" y="4505625"/>
            <a:ext cx="9164250" cy="498150"/>
            <a:chOff x="-13500" y="6236050"/>
            <a:chExt cx="12219000" cy="664200"/>
          </a:xfrm>
        </p:grpSpPr>
        <p:sp>
          <p:nvSpPr>
            <p:cNvPr id="140" name="Google Shape;140;p12"/>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141" name="Google Shape;141;p12"/>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142" name="Google Shape;142;p12"/>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ontents slide layout">
  <p:cSld name="12_Contents slide layout">
    <p:bg>
      <p:bgPr>
        <a:blipFill>
          <a:blip r:embed="rId2">
            <a:alphaModFix/>
          </a:blip>
          <a:stretch>
            <a:fillRect/>
          </a:stretch>
        </a:blipFill>
      </p:bgPr>
    </p:bg>
    <p:spTree>
      <p:nvGrpSpPr>
        <p:cNvPr id="143" name="Shape 143"/>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p:cSld name="13_Contents slide layout">
    <p:spTree>
      <p:nvGrpSpPr>
        <p:cNvPr id="144" name="Shape 144"/>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ontents slide layout">
  <p:cSld name="14_Contents slide layout">
    <p:bg>
      <p:bgPr>
        <a:blipFill>
          <a:blip r:embed="rId2">
            <a:alphaModFix/>
          </a:blip>
          <a:stretch>
            <a:fillRect/>
          </a:stretch>
        </a:blipFill>
      </p:bgPr>
    </p:bg>
    <p:spTree>
      <p:nvGrpSpPr>
        <p:cNvPr id="145" name="Shape 14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ontents slide layout">
  <p:cSld name="15_Contents slide layout">
    <p:spTree>
      <p:nvGrpSpPr>
        <p:cNvPr id="146" name="Shape 146"/>
        <p:cNvGrpSpPr/>
        <p:nvPr/>
      </p:nvGrpSpPr>
      <p:grpSpPr>
        <a:xfrm>
          <a:off x="0" y="0"/>
          <a:ext cx="0" cy="0"/>
          <a:chOff x="0" y="0"/>
          <a:chExt cx="0" cy="0"/>
        </a:xfrm>
      </p:grpSpPr>
      <p:sp>
        <p:nvSpPr>
          <p:cNvPr id="147" name="Google Shape;147;p16"/>
          <p:cNvSpPr/>
          <p:nvPr>
            <p:ph idx="2" type="pic"/>
          </p:nvPr>
        </p:nvSpPr>
        <p:spPr>
          <a:xfrm>
            <a:off x="0" y="-1"/>
            <a:ext cx="9144000" cy="34353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2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48" name="Google Shape;148;p16"/>
          <p:cNvGrpSpPr/>
          <p:nvPr/>
        </p:nvGrpSpPr>
        <p:grpSpPr>
          <a:xfrm>
            <a:off x="41" y="5081789"/>
            <a:ext cx="9143844" cy="61766"/>
            <a:chOff x="1063925" y="1155200"/>
            <a:chExt cx="10673333" cy="88200"/>
          </a:xfrm>
        </p:grpSpPr>
        <p:sp>
          <p:nvSpPr>
            <p:cNvPr id="149" name="Google Shape;149;p16"/>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6"/>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51" name="Google Shape;151;p16"/>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2" name="Google Shape;152;p16"/>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ontents slide layout">
  <p:cSld name="16_Contents slide layout">
    <p:bg>
      <p:bgPr>
        <a:blipFill>
          <a:blip r:embed="rId2">
            <a:alphaModFix/>
          </a:blip>
          <a:stretch>
            <a:fillRect/>
          </a:stretch>
        </a:blipFill>
      </p:bgPr>
    </p:bg>
    <p:spTree>
      <p:nvGrpSpPr>
        <p:cNvPr id="153" name="Shape 15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154" name="Shape 154"/>
        <p:cNvGrpSpPr/>
        <p:nvPr/>
      </p:nvGrpSpPr>
      <p:grpSpPr>
        <a:xfrm>
          <a:off x="0" y="0"/>
          <a:ext cx="0" cy="0"/>
          <a:chOff x="0" y="0"/>
          <a:chExt cx="0" cy="0"/>
        </a:xfrm>
      </p:grpSpPr>
      <p:sp>
        <p:nvSpPr>
          <p:cNvPr id="155" name="Google Shape;155;p18"/>
          <p:cNvSpPr txBox="1"/>
          <p:nvPr>
            <p:ph idx="1" type="body"/>
          </p:nvPr>
        </p:nvSpPr>
        <p:spPr>
          <a:xfrm>
            <a:off x="242647" y="24936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156" name="Shape 156"/>
        <p:cNvGrpSpPr/>
        <p:nvPr/>
      </p:nvGrpSpPr>
      <p:grpSpPr>
        <a:xfrm>
          <a:off x="0" y="0"/>
          <a:ext cx="0" cy="0"/>
          <a:chOff x="0" y="0"/>
          <a:chExt cx="0" cy="0"/>
        </a:xfrm>
      </p:grpSpPr>
      <p:sp>
        <p:nvSpPr>
          <p:cNvPr id="157" name="Google Shape;157;p19"/>
          <p:cNvSpPr txBox="1"/>
          <p:nvPr>
            <p:ph idx="1" type="body"/>
          </p:nvPr>
        </p:nvSpPr>
        <p:spPr>
          <a:xfrm>
            <a:off x="242647" y="92609"/>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8" name="Google Shape;158;p19"/>
          <p:cNvSpPr/>
          <p:nvPr/>
        </p:nvSpPr>
        <p:spPr>
          <a:xfrm>
            <a:off x="265508" y="848693"/>
            <a:ext cx="2670600" cy="4052100"/>
          </a:xfrm>
          <a:prstGeom prst="roundRect">
            <a:avLst>
              <a:gd fmla="val 3968"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159" name="Google Shape;159;p19"/>
          <p:cNvSpPr/>
          <p:nvPr/>
        </p:nvSpPr>
        <p:spPr>
          <a:xfrm>
            <a:off x="398950" y="1010625"/>
            <a:ext cx="115500" cy="3761400"/>
          </a:xfrm>
          <a:prstGeom prst="roundRect">
            <a:avLst>
              <a:gd fmla="val 50000" name="adj"/>
            </a:avLst>
          </a:prstGeom>
          <a:solidFill>
            <a:schemeClr val="lt1">
              <a:alpha val="40784"/>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160" name="Google Shape;160;p19"/>
          <p:cNvSpPr/>
          <p:nvPr/>
        </p:nvSpPr>
        <p:spPr>
          <a:xfrm rot="5400000">
            <a:off x="2292807" y="957527"/>
            <a:ext cx="514500" cy="513900"/>
          </a:xfrm>
          <a:prstGeom prst="halfFrame">
            <a:avLst>
              <a:gd fmla="val 23728" name="adj1"/>
              <a:gd fmla="val 24642" name="adj2"/>
            </a:avLst>
          </a:prstGeom>
          <a:solidFill>
            <a:schemeClr val="lt1">
              <a:alpha val="22745"/>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262626"/>
              </a:solidFill>
              <a:latin typeface="Arial"/>
              <a:ea typeface="Arial"/>
              <a:cs typeface="Arial"/>
              <a:sym typeface="Arial"/>
            </a:endParaRPr>
          </a:p>
        </p:txBody>
      </p:sp>
      <p:sp>
        <p:nvSpPr>
          <p:cNvPr id="161" name="Google Shape;161;p19"/>
          <p:cNvSpPr txBox="1"/>
          <p:nvPr/>
        </p:nvSpPr>
        <p:spPr>
          <a:xfrm>
            <a:off x="533778" y="1227910"/>
            <a:ext cx="1674300" cy="4080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1100">
                <a:solidFill>
                  <a:schemeClr val="lt1"/>
                </a:solidFill>
                <a:latin typeface="Arial"/>
                <a:ea typeface="Arial"/>
                <a:cs typeface="Arial"/>
                <a:sym typeface="Arial"/>
              </a:rPr>
              <a:t>You can Resize without losing quality</a:t>
            </a:r>
            <a:endParaRPr b="1" sz="1100">
              <a:solidFill>
                <a:schemeClr val="lt1"/>
              </a:solidFill>
              <a:latin typeface="Arial"/>
              <a:ea typeface="Arial"/>
              <a:cs typeface="Arial"/>
              <a:sym typeface="Arial"/>
            </a:endParaRPr>
          </a:p>
        </p:txBody>
      </p:sp>
      <p:sp>
        <p:nvSpPr>
          <p:cNvPr id="162" name="Google Shape;162;p19"/>
          <p:cNvSpPr txBox="1"/>
          <p:nvPr/>
        </p:nvSpPr>
        <p:spPr>
          <a:xfrm>
            <a:off x="533778" y="1595597"/>
            <a:ext cx="1674300" cy="5772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1100">
                <a:solidFill>
                  <a:schemeClr val="lt1"/>
                </a:solidFill>
                <a:latin typeface="Arial"/>
                <a:ea typeface="Arial"/>
                <a:cs typeface="Arial"/>
                <a:sym typeface="Arial"/>
              </a:rPr>
              <a:t>You can Change Fill Color &amp;</a:t>
            </a:r>
            <a:endParaRPr sz="1100"/>
          </a:p>
          <a:p>
            <a:pPr indent="0" lvl="0" marL="0" marR="0" rtl="0" algn="l">
              <a:spcBef>
                <a:spcPts val="0"/>
              </a:spcBef>
              <a:spcAft>
                <a:spcPts val="0"/>
              </a:spcAft>
              <a:buNone/>
            </a:pPr>
            <a:r>
              <a:rPr b="1" lang="en" sz="1100">
                <a:solidFill>
                  <a:schemeClr val="lt1"/>
                </a:solidFill>
                <a:latin typeface="Arial"/>
                <a:ea typeface="Arial"/>
                <a:cs typeface="Arial"/>
                <a:sym typeface="Arial"/>
              </a:rPr>
              <a:t>Line Color</a:t>
            </a:r>
            <a:endParaRPr b="1" sz="1100">
              <a:solidFill>
                <a:schemeClr val="lt1"/>
              </a:solidFill>
              <a:latin typeface="Arial"/>
              <a:ea typeface="Arial"/>
              <a:cs typeface="Arial"/>
              <a:sym typeface="Arial"/>
            </a:endParaRPr>
          </a:p>
        </p:txBody>
      </p:sp>
      <p:sp>
        <p:nvSpPr>
          <p:cNvPr id="163" name="Google Shape;163;p19"/>
          <p:cNvSpPr txBox="1"/>
          <p:nvPr/>
        </p:nvSpPr>
        <p:spPr>
          <a:xfrm>
            <a:off x="540922" y="4356328"/>
            <a:ext cx="1674000" cy="2385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 sz="1100">
                <a:solidFill>
                  <a:schemeClr val="lt1"/>
                </a:solidFill>
                <a:latin typeface="Arial"/>
                <a:ea typeface="Arial"/>
                <a:cs typeface="Arial"/>
                <a:sym typeface="Arial"/>
              </a:rPr>
              <a:t>www.allppt.com</a:t>
            </a:r>
            <a:endParaRPr sz="1100">
              <a:solidFill>
                <a:schemeClr val="lt1"/>
              </a:solidFill>
              <a:latin typeface="Arial"/>
              <a:ea typeface="Arial"/>
              <a:cs typeface="Arial"/>
              <a:sym typeface="Arial"/>
            </a:endParaRPr>
          </a:p>
        </p:txBody>
      </p:sp>
      <p:sp>
        <p:nvSpPr>
          <p:cNvPr id="164" name="Google Shape;164;p19"/>
          <p:cNvSpPr txBox="1"/>
          <p:nvPr/>
        </p:nvSpPr>
        <p:spPr>
          <a:xfrm>
            <a:off x="540922" y="3337743"/>
            <a:ext cx="2038200" cy="10389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2100">
                <a:solidFill>
                  <a:schemeClr val="lt1"/>
                </a:solidFill>
                <a:latin typeface="Arial"/>
                <a:ea typeface="Arial"/>
                <a:cs typeface="Arial"/>
                <a:sym typeface="Arial"/>
              </a:rPr>
              <a:t>FREE </a:t>
            </a:r>
            <a:endParaRPr sz="1100"/>
          </a:p>
          <a:p>
            <a:pPr indent="0" lvl="0" marL="0" marR="0" rtl="0" algn="l">
              <a:spcBef>
                <a:spcPts val="0"/>
              </a:spcBef>
              <a:spcAft>
                <a:spcPts val="0"/>
              </a:spcAft>
              <a:buNone/>
            </a:pPr>
            <a:r>
              <a:rPr b="1" lang="en" sz="2100">
                <a:solidFill>
                  <a:schemeClr val="lt1"/>
                </a:solidFill>
                <a:latin typeface="Arial"/>
                <a:ea typeface="Arial"/>
                <a:cs typeface="Arial"/>
                <a:sym typeface="Arial"/>
              </a:rPr>
              <a:t>PPT TEMPLATES</a:t>
            </a:r>
            <a:endParaRPr sz="1100"/>
          </a:p>
        </p:txBody>
      </p:sp>
      <p:grpSp>
        <p:nvGrpSpPr>
          <p:cNvPr id="165" name="Google Shape;165;p19"/>
          <p:cNvGrpSpPr/>
          <p:nvPr/>
        </p:nvGrpSpPr>
        <p:grpSpPr>
          <a:xfrm>
            <a:off x="4334441" y="140127"/>
            <a:ext cx="475116" cy="102825"/>
            <a:chOff x="5655129" y="211061"/>
            <a:chExt cx="633488" cy="137100"/>
          </a:xfrm>
        </p:grpSpPr>
        <p:sp>
          <p:nvSpPr>
            <p:cNvPr id="166" name="Google Shape;166;p19"/>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7" name="Google Shape;167;p19"/>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68" name="Google Shape;168;p19"/>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69" name="Google Shape;169;p19"/>
          <p:cNvGrpSpPr/>
          <p:nvPr/>
        </p:nvGrpSpPr>
        <p:grpSpPr>
          <a:xfrm>
            <a:off x="41" y="5081789"/>
            <a:ext cx="9143844" cy="61766"/>
            <a:chOff x="1063925" y="1155200"/>
            <a:chExt cx="10673333" cy="88200"/>
          </a:xfrm>
        </p:grpSpPr>
        <p:sp>
          <p:nvSpPr>
            <p:cNvPr id="170" name="Google Shape;170;p1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72" name="Google Shape;172;p1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3" name="Google Shape;173;p19"/>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174" name="Shape 174"/>
        <p:cNvGrpSpPr/>
        <p:nvPr/>
      </p:nvGrpSpPr>
      <p:grpSpPr>
        <a:xfrm>
          <a:off x="0" y="0"/>
          <a:ext cx="0" cy="0"/>
          <a:chOff x="0" y="0"/>
          <a:chExt cx="0" cy="0"/>
        </a:xfrm>
      </p:grpSpPr>
      <p:sp>
        <p:nvSpPr>
          <p:cNvPr id="175" name="Google Shape;175;p20"/>
          <p:cNvSpPr txBox="1"/>
          <p:nvPr>
            <p:ph idx="1" type="body"/>
          </p:nvPr>
        </p:nvSpPr>
        <p:spPr>
          <a:xfrm>
            <a:off x="242647" y="25463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76" name="Google Shape;176;p20"/>
          <p:cNvGrpSpPr/>
          <p:nvPr/>
        </p:nvGrpSpPr>
        <p:grpSpPr>
          <a:xfrm>
            <a:off x="4334441" y="140127"/>
            <a:ext cx="475116" cy="102825"/>
            <a:chOff x="5655129" y="211061"/>
            <a:chExt cx="633488" cy="137100"/>
          </a:xfrm>
        </p:grpSpPr>
        <p:sp>
          <p:nvSpPr>
            <p:cNvPr id="177" name="Google Shape;177;p20"/>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8" name="Google Shape;178;p20"/>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79" name="Google Shape;179;p20"/>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80" name="Google Shape;180;p20"/>
          <p:cNvGrpSpPr/>
          <p:nvPr/>
        </p:nvGrpSpPr>
        <p:grpSpPr>
          <a:xfrm>
            <a:off x="41" y="5081789"/>
            <a:ext cx="9143844" cy="61766"/>
            <a:chOff x="1063925" y="1155200"/>
            <a:chExt cx="10673333" cy="88200"/>
          </a:xfrm>
        </p:grpSpPr>
        <p:sp>
          <p:nvSpPr>
            <p:cNvPr id="181" name="Google Shape;181;p20"/>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83" name="Google Shape;183;p20"/>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4" name="Google Shape;184;p20"/>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p:cSld name="4_Taam slide layout">
    <p:spTree>
      <p:nvGrpSpPr>
        <p:cNvPr id="17" name="Shape 17"/>
        <p:cNvGrpSpPr/>
        <p:nvPr/>
      </p:nvGrpSpPr>
      <p:grpSpPr>
        <a:xfrm>
          <a:off x="0" y="0"/>
          <a:ext cx="0" cy="0"/>
          <a:chOff x="0" y="0"/>
          <a:chExt cx="0" cy="0"/>
        </a:xfrm>
      </p:grpSpPr>
      <p:sp>
        <p:nvSpPr>
          <p:cNvPr id="18" name="Google Shape;18;p3"/>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20" name="Google Shape;20;p3"/>
          <p:cNvPicPr preferRelativeResize="0"/>
          <p:nvPr/>
        </p:nvPicPr>
        <p:blipFill>
          <a:blip r:embed="rId2">
            <a:alphaModFix/>
          </a:blip>
          <a:stretch>
            <a:fillRect/>
          </a:stretch>
        </p:blipFill>
        <p:spPr>
          <a:xfrm>
            <a:off x="7956956" y="122719"/>
            <a:ext cx="1123820" cy="30125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1">
  <p:cSld name="Image slide layout_1">
    <p:spTree>
      <p:nvGrpSpPr>
        <p:cNvPr id="185" name="Shape 185"/>
        <p:cNvGrpSpPr/>
        <p:nvPr/>
      </p:nvGrpSpPr>
      <p:grpSpPr>
        <a:xfrm>
          <a:off x="0" y="0"/>
          <a:ext cx="0" cy="0"/>
          <a:chOff x="0" y="0"/>
          <a:chExt cx="0" cy="0"/>
        </a:xfrm>
      </p:grpSpPr>
      <p:sp>
        <p:nvSpPr>
          <p:cNvPr id="186" name="Google Shape;186;p21"/>
          <p:cNvSpPr/>
          <p:nvPr>
            <p:ph idx="2" type="pic"/>
          </p:nvPr>
        </p:nvSpPr>
        <p:spPr>
          <a:xfrm>
            <a:off x="679142" y="1142995"/>
            <a:ext cx="2077200" cy="3381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87" name="Google Shape;187;p21"/>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88" name="Google Shape;188;p21"/>
          <p:cNvGrpSpPr/>
          <p:nvPr/>
        </p:nvGrpSpPr>
        <p:grpSpPr>
          <a:xfrm>
            <a:off x="4334441" y="140127"/>
            <a:ext cx="475116" cy="102825"/>
            <a:chOff x="5655129" y="211061"/>
            <a:chExt cx="633488" cy="137100"/>
          </a:xfrm>
        </p:grpSpPr>
        <p:sp>
          <p:nvSpPr>
            <p:cNvPr id="189" name="Google Shape;189;p21"/>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0" name="Google Shape;190;p21"/>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191" name="Google Shape;191;p21"/>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192" name="Google Shape;192;p21"/>
          <p:cNvGrpSpPr/>
          <p:nvPr/>
        </p:nvGrpSpPr>
        <p:grpSpPr>
          <a:xfrm>
            <a:off x="41" y="5081789"/>
            <a:ext cx="9143844" cy="61766"/>
            <a:chOff x="1063925" y="1155200"/>
            <a:chExt cx="10673333" cy="88200"/>
          </a:xfrm>
        </p:grpSpPr>
        <p:sp>
          <p:nvSpPr>
            <p:cNvPr id="193" name="Google Shape;193;p21"/>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195" name="Google Shape;195;p21"/>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96" name="Google Shape;196;p21"/>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extLst>
    <p:ext uri="{DCECCB84-F9BA-43D5-87BE-67443E8EF086}">
      <p15:sldGuideLst>
        <p15:guide id="1" orient="horz" pos="1782">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1">
  <p:cSld name="7_Contents slide layout_1">
    <p:spTree>
      <p:nvGrpSpPr>
        <p:cNvPr id="197" name="Shape 197"/>
        <p:cNvGrpSpPr/>
        <p:nvPr/>
      </p:nvGrpSpPr>
      <p:grpSpPr>
        <a:xfrm>
          <a:off x="0" y="0"/>
          <a:ext cx="0" cy="0"/>
          <a:chOff x="0" y="0"/>
          <a:chExt cx="0" cy="0"/>
        </a:xfrm>
      </p:grpSpPr>
      <p:sp>
        <p:nvSpPr>
          <p:cNvPr id="198" name="Google Shape;198;p22"/>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199" name="Google Shape;199;p22"/>
          <p:cNvGrpSpPr/>
          <p:nvPr/>
        </p:nvGrpSpPr>
        <p:grpSpPr>
          <a:xfrm>
            <a:off x="4334441" y="140127"/>
            <a:ext cx="475116" cy="102825"/>
            <a:chOff x="5655129" y="211061"/>
            <a:chExt cx="633488" cy="137100"/>
          </a:xfrm>
        </p:grpSpPr>
        <p:sp>
          <p:nvSpPr>
            <p:cNvPr id="200" name="Google Shape;200;p22"/>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1" name="Google Shape;201;p22"/>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02" name="Google Shape;202;p22"/>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03" name="Google Shape;203;p22"/>
          <p:cNvGrpSpPr/>
          <p:nvPr/>
        </p:nvGrpSpPr>
        <p:grpSpPr>
          <a:xfrm>
            <a:off x="41" y="5081789"/>
            <a:ext cx="9143844" cy="61766"/>
            <a:chOff x="1063925" y="1155200"/>
            <a:chExt cx="10673333" cy="88200"/>
          </a:xfrm>
        </p:grpSpPr>
        <p:sp>
          <p:nvSpPr>
            <p:cNvPr id="204" name="Google Shape;204;p22"/>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2"/>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06" name="Google Shape;206;p22"/>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7" name="Google Shape;207;p22"/>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layout">
  <p:cSld name="1_Image slide layout">
    <p:spTree>
      <p:nvGrpSpPr>
        <p:cNvPr id="208" name="Shape 208"/>
        <p:cNvGrpSpPr/>
        <p:nvPr/>
      </p:nvGrpSpPr>
      <p:grpSpPr>
        <a:xfrm>
          <a:off x="0" y="0"/>
          <a:ext cx="0" cy="0"/>
          <a:chOff x="0" y="0"/>
          <a:chExt cx="0" cy="0"/>
        </a:xfrm>
      </p:grpSpPr>
      <p:grpSp>
        <p:nvGrpSpPr>
          <p:cNvPr id="209" name="Google Shape;209;p23"/>
          <p:cNvGrpSpPr/>
          <p:nvPr/>
        </p:nvGrpSpPr>
        <p:grpSpPr>
          <a:xfrm>
            <a:off x="6681338" y="1082030"/>
            <a:ext cx="1955912" cy="3650782"/>
            <a:chOff x="3501573" y="3178068"/>
            <a:chExt cx="1341043" cy="2738771"/>
          </a:xfrm>
        </p:grpSpPr>
        <p:sp>
          <p:nvSpPr>
            <p:cNvPr id="210" name="Google Shape;210;p23"/>
            <p:cNvSpPr/>
            <p:nvPr/>
          </p:nvSpPr>
          <p:spPr>
            <a:xfrm>
              <a:off x="3504728" y="3612346"/>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1" name="Google Shape;211;p23"/>
            <p:cNvSpPr/>
            <p:nvPr/>
          </p:nvSpPr>
          <p:spPr>
            <a:xfrm>
              <a:off x="3501573" y="3832632"/>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2" name="Google Shape;212;p23"/>
            <p:cNvSpPr/>
            <p:nvPr/>
          </p:nvSpPr>
          <p:spPr>
            <a:xfrm>
              <a:off x="4776089" y="3829487"/>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3" name="Google Shape;213;p23"/>
            <p:cNvSpPr/>
            <p:nvPr/>
          </p:nvSpPr>
          <p:spPr>
            <a:xfrm>
              <a:off x="3520451" y="3178068"/>
              <a:ext cx="1322165" cy="2738771"/>
            </a:xfrm>
            <a:custGeom>
              <a:rect b="b" l="l" r="r" t="t"/>
              <a:pathLst>
                <a:path extrusionOk="0" h="828675" w="400050">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4" name="Google Shape;214;p23"/>
            <p:cNvSpPr/>
            <p:nvPr/>
          </p:nvSpPr>
          <p:spPr>
            <a:xfrm>
              <a:off x="3529897" y="3190651"/>
              <a:ext cx="1290685" cy="2707291"/>
            </a:xfrm>
            <a:custGeom>
              <a:rect b="b" l="l" r="r" t="t"/>
              <a:pathLst>
                <a:path extrusionOk="0" h="819150" w="390525">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15" name="Google Shape;215;p23"/>
            <p:cNvSpPr/>
            <p:nvPr/>
          </p:nvSpPr>
          <p:spPr>
            <a:xfrm>
              <a:off x="3627447" y="3596610"/>
              <a:ext cx="1101804" cy="1951768"/>
            </a:xfrm>
            <a:custGeom>
              <a:rect b="b" l="l" r="r" t="t"/>
              <a:pathLst>
                <a:path extrusionOk="0" h="590550" w="333375">
                  <a:moveTo>
                    <a:pt x="7144" y="7144"/>
                  </a:moveTo>
                  <a:lnTo>
                    <a:pt x="331946" y="7144"/>
                  </a:lnTo>
                  <a:lnTo>
                    <a:pt x="331946" y="586264"/>
                  </a:lnTo>
                  <a:lnTo>
                    <a:pt x="7144" y="586264"/>
                  </a:lnTo>
                  <a:close/>
                </a:path>
              </a:pathLst>
            </a:custGeom>
            <a:solidFill>
              <a:srgbClr val="F2F2F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216" name="Google Shape;216;p23"/>
            <p:cNvGrpSpPr/>
            <p:nvPr/>
          </p:nvGrpSpPr>
          <p:grpSpPr>
            <a:xfrm>
              <a:off x="4092679" y="5635777"/>
              <a:ext cx="164577" cy="172999"/>
              <a:chOff x="6772303" y="6038214"/>
              <a:chExt cx="140700" cy="147900"/>
            </a:xfrm>
          </p:grpSpPr>
          <p:sp>
            <p:nvSpPr>
              <p:cNvPr id="217" name="Google Shape;217;p23"/>
              <p:cNvSpPr/>
              <p:nvPr/>
            </p:nvSpPr>
            <p:spPr>
              <a:xfrm>
                <a:off x="6772303" y="6038214"/>
                <a:ext cx="140700" cy="14790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18" name="Google Shape;218;p23"/>
              <p:cNvSpPr/>
              <p:nvPr/>
            </p:nvSpPr>
            <p:spPr>
              <a:xfrm>
                <a:off x="6807465" y="6071635"/>
                <a:ext cx="70200" cy="813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219" name="Google Shape;219;p23"/>
            <p:cNvSpPr/>
            <p:nvPr/>
          </p:nvSpPr>
          <p:spPr>
            <a:xfrm>
              <a:off x="3821102" y="3628406"/>
              <a:ext cx="906484" cy="1887588"/>
            </a:xfrm>
            <a:custGeom>
              <a:rect b="b" l="l" r="r" t="t"/>
              <a:pathLst>
                <a:path extrusionOk="0" h="2330356" w="111911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9800"/>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220" name="Google Shape;220;p23"/>
            <p:cNvSpPr/>
            <p:nvPr/>
          </p:nvSpPr>
          <p:spPr>
            <a:xfrm>
              <a:off x="4058661" y="3449093"/>
              <a:ext cx="254400" cy="585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1" name="Google Shape;221;p23"/>
            <p:cNvSpPr/>
            <p:nvPr/>
          </p:nvSpPr>
          <p:spPr>
            <a:xfrm>
              <a:off x="3922825" y="3449093"/>
              <a:ext cx="58500" cy="5850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222" name="Google Shape;222;p23"/>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23" name="Google Shape;223;p23"/>
          <p:cNvSpPr/>
          <p:nvPr>
            <p:ph idx="2" type="pic"/>
          </p:nvPr>
        </p:nvSpPr>
        <p:spPr>
          <a:xfrm>
            <a:off x="6881802" y="1614656"/>
            <a:ext cx="1626600" cy="2625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24" name="Google Shape;224;p23"/>
          <p:cNvGrpSpPr/>
          <p:nvPr/>
        </p:nvGrpSpPr>
        <p:grpSpPr>
          <a:xfrm>
            <a:off x="4334441" y="140127"/>
            <a:ext cx="475116" cy="102825"/>
            <a:chOff x="5655129" y="211061"/>
            <a:chExt cx="633488" cy="137100"/>
          </a:xfrm>
        </p:grpSpPr>
        <p:sp>
          <p:nvSpPr>
            <p:cNvPr id="225" name="Google Shape;225;p23"/>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6" name="Google Shape;226;p23"/>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7" name="Google Shape;227;p23"/>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28" name="Google Shape;228;p23"/>
          <p:cNvGrpSpPr/>
          <p:nvPr/>
        </p:nvGrpSpPr>
        <p:grpSpPr>
          <a:xfrm>
            <a:off x="41" y="5081789"/>
            <a:ext cx="9143844" cy="61766"/>
            <a:chOff x="1063925" y="1155200"/>
            <a:chExt cx="10673333" cy="88200"/>
          </a:xfrm>
        </p:grpSpPr>
        <p:sp>
          <p:nvSpPr>
            <p:cNvPr id="229" name="Google Shape;229;p23"/>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31" name="Google Shape;231;p23"/>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2" name="Google Shape;232;p23"/>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 slide layout">
  <p:cSld name="9_Image slide layout">
    <p:spTree>
      <p:nvGrpSpPr>
        <p:cNvPr id="233" name="Shape 233"/>
        <p:cNvGrpSpPr/>
        <p:nvPr/>
      </p:nvGrpSpPr>
      <p:grpSpPr>
        <a:xfrm>
          <a:off x="0" y="0"/>
          <a:ext cx="0" cy="0"/>
          <a:chOff x="0" y="0"/>
          <a:chExt cx="0" cy="0"/>
        </a:xfrm>
      </p:grpSpPr>
      <p:sp>
        <p:nvSpPr>
          <p:cNvPr id="234" name="Google Shape;234;p24"/>
          <p:cNvSpPr/>
          <p:nvPr>
            <p:ph idx="2" type="pic"/>
          </p:nvPr>
        </p:nvSpPr>
        <p:spPr>
          <a:xfrm>
            <a:off x="0" y="958337"/>
            <a:ext cx="3153300" cy="3246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35" name="Google Shape;235;p24"/>
          <p:cNvSpPr/>
          <p:nvPr>
            <p:ph idx="3" type="pic"/>
          </p:nvPr>
        </p:nvSpPr>
        <p:spPr>
          <a:xfrm>
            <a:off x="6001884" y="954103"/>
            <a:ext cx="3146100" cy="32502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36" name="Google Shape;236;p24"/>
          <p:cNvGrpSpPr/>
          <p:nvPr/>
        </p:nvGrpSpPr>
        <p:grpSpPr>
          <a:xfrm>
            <a:off x="4334441" y="140127"/>
            <a:ext cx="475116" cy="102825"/>
            <a:chOff x="5655129" y="211061"/>
            <a:chExt cx="633488" cy="137100"/>
          </a:xfrm>
        </p:grpSpPr>
        <p:sp>
          <p:nvSpPr>
            <p:cNvPr id="237" name="Google Shape;237;p24"/>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8" name="Google Shape;238;p24"/>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39" name="Google Shape;239;p24"/>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40" name="Google Shape;240;p24"/>
          <p:cNvGrpSpPr/>
          <p:nvPr/>
        </p:nvGrpSpPr>
        <p:grpSpPr>
          <a:xfrm>
            <a:off x="41" y="5081789"/>
            <a:ext cx="9143844" cy="61766"/>
            <a:chOff x="1063925" y="1155200"/>
            <a:chExt cx="10673333" cy="88200"/>
          </a:xfrm>
        </p:grpSpPr>
        <p:sp>
          <p:nvSpPr>
            <p:cNvPr id="241" name="Google Shape;241;p24"/>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4"/>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43" name="Google Shape;243;p24"/>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44" name="Google Shape;244;p24"/>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1">
  <p:cSld name="11_Contents slide layout_1">
    <p:bg>
      <p:bgPr>
        <a:blipFill>
          <a:blip r:embed="rId2">
            <a:alphaModFix/>
          </a:blip>
          <a:stretch>
            <a:fillRect/>
          </a:stretch>
        </a:blipFill>
      </p:bgPr>
    </p:bg>
    <p:spTree>
      <p:nvGrpSpPr>
        <p:cNvPr id="245" name="Shape 24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1">
  <p:cSld name="13_Contents slide layout_1">
    <p:bg>
      <p:bgPr>
        <a:blipFill>
          <a:blip r:embed="rId2">
            <a:alphaModFix/>
          </a:blip>
          <a:stretch>
            <a:fillRect/>
          </a:stretch>
        </a:blipFill>
      </p:bgPr>
    </p:bg>
    <p:spTree>
      <p:nvGrpSpPr>
        <p:cNvPr id="246" name="Shape 246"/>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247" name="Shape 247"/>
        <p:cNvGrpSpPr/>
        <p:nvPr/>
      </p:nvGrpSpPr>
      <p:grpSpPr>
        <a:xfrm>
          <a:off x="0" y="0"/>
          <a:ext cx="0" cy="0"/>
          <a:chOff x="0" y="0"/>
          <a:chExt cx="0" cy="0"/>
        </a:xfrm>
      </p:grpSpPr>
      <p:sp>
        <p:nvSpPr>
          <p:cNvPr id="248" name="Google Shape;248;p27"/>
          <p:cNvSpPr/>
          <p:nvPr>
            <p:ph idx="2" type="pic"/>
          </p:nvPr>
        </p:nvSpPr>
        <p:spPr>
          <a:xfrm>
            <a:off x="0" y="0"/>
            <a:ext cx="43161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49" name="Google Shape;249;p27"/>
          <p:cNvGrpSpPr/>
          <p:nvPr/>
        </p:nvGrpSpPr>
        <p:grpSpPr>
          <a:xfrm>
            <a:off x="41" y="5081789"/>
            <a:ext cx="9143844" cy="61766"/>
            <a:chOff x="1063925" y="1155200"/>
            <a:chExt cx="10673333" cy="88200"/>
          </a:xfrm>
        </p:grpSpPr>
        <p:sp>
          <p:nvSpPr>
            <p:cNvPr id="250" name="Google Shape;250;p27"/>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7"/>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52" name="Google Shape;252;p27"/>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3" name="Google Shape;253;p27"/>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254" name="Shape 254"/>
        <p:cNvGrpSpPr/>
        <p:nvPr/>
      </p:nvGrpSpPr>
      <p:grpSpPr>
        <a:xfrm>
          <a:off x="0" y="0"/>
          <a:ext cx="0" cy="0"/>
          <a:chOff x="0" y="0"/>
          <a:chExt cx="0" cy="0"/>
        </a:xfrm>
      </p:grpSpPr>
      <p:sp>
        <p:nvSpPr>
          <p:cNvPr id="255" name="Google Shape;255;p28"/>
          <p:cNvSpPr/>
          <p:nvPr/>
        </p:nvSpPr>
        <p:spPr>
          <a:xfrm>
            <a:off x="488374" y="463694"/>
            <a:ext cx="8167200" cy="3740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56" name="Google Shape;256;p28"/>
          <p:cNvSpPr/>
          <p:nvPr>
            <p:ph idx="2" type="pic"/>
          </p:nvPr>
        </p:nvSpPr>
        <p:spPr>
          <a:xfrm>
            <a:off x="1" y="1"/>
            <a:ext cx="53928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57" name="Google Shape;257;p28"/>
          <p:cNvGrpSpPr/>
          <p:nvPr/>
        </p:nvGrpSpPr>
        <p:grpSpPr>
          <a:xfrm>
            <a:off x="41" y="5081789"/>
            <a:ext cx="9143844" cy="61766"/>
            <a:chOff x="1063925" y="1155200"/>
            <a:chExt cx="10673333" cy="88200"/>
          </a:xfrm>
        </p:grpSpPr>
        <p:sp>
          <p:nvSpPr>
            <p:cNvPr id="258" name="Google Shape;258;p28"/>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60" name="Google Shape;260;p28"/>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61" name="Google Shape;261;p28"/>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262" name="Shape 262"/>
        <p:cNvGrpSpPr/>
        <p:nvPr/>
      </p:nvGrpSpPr>
      <p:grpSpPr>
        <a:xfrm>
          <a:off x="0" y="0"/>
          <a:ext cx="0" cy="0"/>
          <a:chOff x="0" y="0"/>
          <a:chExt cx="0" cy="0"/>
        </a:xfrm>
      </p:grpSpPr>
      <p:sp>
        <p:nvSpPr>
          <p:cNvPr id="263" name="Google Shape;263;p29"/>
          <p:cNvSpPr/>
          <p:nvPr>
            <p:ph idx="2" type="pic"/>
          </p:nvPr>
        </p:nvSpPr>
        <p:spPr>
          <a:xfrm>
            <a:off x="107504" y="108293"/>
            <a:ext cx="8928900" cy="38706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264" name="Google Shape;264;p29"/>
          <p:cNvSpPr txBox="1"/>
          <p:nvPr>
            <p:ph type="title"/>
          </p:nvPr>
        </p:nvSpPr>
        <p:spPr>
          <a:xfrm>
            <a:off x="0" y="222758"/>
            <a:ext cx="9144000" cy="533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grpSp>
        <p:nvGrpSpPr>
          <p:cNvPr id="265" name="Google Shape;265;p29"/>
          <p:cNvGrpSpPr/>
          <p:nvPr/>
        </p:nvGrpSpPr>
        <p:grpSpPr>
          <a:xfrm>
            <a:off x="41" y="5081789"/>
            <a:ext cx="9143844" cy="61766"/>
            <a:chOff x="1063925" y="1155200"/>
            <a:chExt cx="10673333" cy="88200"/>
          </a:xfrm>
        </p:grpSpPr>
        <p:sp>
          <p:nvSpPr>
            <p:cNvPr id="266" name="Google Shape;266;p2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68" name="Google Shape;268;p2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 slide layout">
  <p:cSld name="4_Image slide layout">
    <p:spTree>
      <p:nvGrpSpPr>
        <p:cNvPr id="269" name="Shape 269"/>
        <p:cNvGrpSpPr/>
        <p:nvPr/>
      </p:nvGrpSpPr>
      <p:grpSpPr>
        <a:xfrm>
          <a:off x="0" y="0"/>
          <a:ext cx="0" cy="0"/>
          <a:chOff x="0" y="0"/>
          <a:chExt cx="0" cy="0"/>
        </a:xfrm>
      </p:grpSpPr>
      <p:sp>
        <p:nvSpPr>
          <p:cNvPr id="270" name="Google Shape;270;p30"/>
          <p:cNvSpPr/>
          <p:nvPr>
            <p:ph idx="2" type="pic"/>
          </p:nvPr>
        </p:nvSpPr>
        <p:spPr>
          <a:xfrm>
            <a:off x="6286499" y="1148437"/>
            <a:ext cx="2400300" cy="3429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71" name="Google Shape;271;p30"/>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72" name="Google Shape;272;p30"/>
          <p:cNvSpPr/>
          <p:nvPr/>
        </p:nvSpPr>
        <p:spPr>
          <a:xfrm>
            <a:off x="3521052" y="1148437"/>
            <a:ext cx="2400300" cy="3429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273" name="Google Shape;273;p30"/>
          <p:cNvGrpSpPr/>
          <p:nvPr/>
        </p:nvGrpSpPr>
        <p:grpSpPr>
          <a:xfrm>
            <a:off x="4334441" y="140127"/>
            <a:ext cx="475116" cy="102825"/>
            <a:chOff x="5655129" y="211061"/>
            <a:chExt cx="633488" cy="137100"/>
          </a:xfrm>
        </p:grpSpPr>
        <p:sp>
          <p:nvSpPr>
            <p:cNvPr id="274" name="Google Shape;274;p30"/>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5" name="Google Shape;275;p30"/>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76" name="Google Shape;276;p30"/>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77" name="Google Shape;277;p30"/>
          <p:cNvGrpSpPr/>
          <p:nvPr/>
        </p:nvGrpSpPr>
        <p:grpSpPr>
          <a:xfrm>
            <a:off x="41" y="5081789"/>
            <a:ext cx="9143844" cy="61766"/>
            <a:chOff x="1063925" y="1155200"/>
            <a:chExt cx="10673333" cy="88200"/>
          </a:xfrm>
        </p:grpSpPr>
        <p:sp>
          <p:nvSpPr>
            <p:cNvPr id="278" name="Google Shape;278;p30"/>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0"/>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80" name="Google Shape;280;p30"/>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1" name="Google Shape;281;p30"/>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ontents slide layout">
  <p:cSld name="18_Contents slide layout">
    <p:bg>
      <p:bgPr>
        <a:solidFill>
          <a:schemeClr val="lt1"/>
        </a:solidFill>
      </p:bgPr>
    </p:bg>
    <p:spTree>
      <p:nvGrpSpPr>
        <p:cNvPr id="21" name="Shape 21"/>
        <p:cNvGrpSpPr/>
        <p:nvPr/>
      </p:nvGrpSpPr>
      <p:grpSpPr>
        <a:xfrm>
          <a:off x="0" y="0"/>
          <a:ext cx="0" cy="0"/>
          <a:chOff x="0" y="0"/>
          <a:chExt cx="0" cy="0"/>
        </a:xfrm>
      </p:grpSpPr>
      <p:grpSp>
        <p:nvGrpSpPr>
          <p:cNvPr id="22" name="Google Shape;22;p4"/>
          <p:cNvGrpSpPr/>
          <p:nvPr/>
        </p:nvGrpSpPr>
        <p:grpSpPr>
          <a:xfrm>
            <a:off x="0" y="-112"/>
            <a:ext cx="199939" cy="5143416"/>
            <a:chOff x="-7" y="0"/>
            <a:chExt cx="254407" cy="6578100"/>
          </a:xfrm>
        </p:grpSpPr>
        <p:sp>
          <p:nvSpPr>
            <p:cNvPr id="23" name="Google Shape;23;p4"/>
            <p:cNvSpPr/>
            <p:nvPr/>
          </p:nvSpPr>
          <p:spPr>
            <a:xfrm flipH="1" rot="5400000">
              <a:off x="-969157" y="969150"/>
              <a:ext cx="2192700" cy="2544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4" name="Google Shape;24;p4"/>
            <p:cNvSpPr/>
            <p:nvPr/>
          </p:nvSpPr>
          <p:spPr>
            <a:xfrm flipH="1" rot="5400000">
              <a:off x="-969150" y="3161850"/>
              <a:ext cx="2192700" cy="254400"/>
            </a:xfrm>
            <a:prstGeom prst="rect">
              <a:avLst/>
            </a:prstGeom>
            <a:solidFill>
              <a:srgbClr val="E324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5" name="Google Shape;25;p4"/>
            <p:cNvSpPr/>
            <p:nvPr/>
          </p:nvSpPr>
          <p:spPr>
            <a:xfrm flipH="1" rot="5400000">
              <a:off x="-969150" y="5354550"/>
              <a:ext cx="2192700" cy="254400"/>
            </a:xfrm>
            <a:prstGeom prst="rect">
              <a:avLst/>
            </a:prstGeom>
            <a:solidFill>
              <a:srgbClr val="EBE0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grpSp>
      <p:pic>
        <p:nvPicPr>
          <p:cNvPr id="26" name="Google Shape;26;p4"/>
          <p:cNvPicPr preferRelativeResize="0"/>
          <p:nvPr/>
        </p:nvPicPr>
        <p:blipFill>
          <a:blip r:embed="rId2">
            <a:alphaModFix/>
          </a:blip>
          <a:stretch>
            <a:fillRect/>
          </a:stretch>
        </p:blipFill>
        <p:spPr>
          <a:xfrm>
            <a:off x="7947862" y="68194"/>
            <a:ext cx="1123820" cy="301256"/>
          </a:xfrm>
          <a:prstGeom prst="rect">
            <a:avLst/>
          </a:prstGeom>
          <a:noFill/>
          <a:ln>
            <a:noFill/>
          </a:ln>
        </p:spPr>
      </p:pic>
      <p:sp>
        <p:nvSpPr>
          <p:cNvPr id="27" name="Google Shape;27;p4"/>
          <p:cNvSpPr txBox="1"/>
          <p:nvPr>
            <p:ph type="title"/>
          </p:nvPr>
        </p:nvSpPr>
        <p:spPr>
          <a:xfrm>
            <a:off x="2201813" y="1792031"/>
            <a:ext cx="4712100" cy="976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dk1"/>
              </a:buClr>
              <a:buSzPts val="2600"/>
              <a:buNone/>
              <a:defRPr sz="2600">
                <a:solidFill>
                  <a:schemeClr val="dk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 slide layout">
  <p:cSld name="5_Image slide layout">
    <p:spTree>
      <p:nvGrpSpPr>
        <p:cNvPr id="282" name="Shape 282"/>
        <p:cNvGrpSpPr/>
        <p:nvPr/>
      </p:nvGrpSpPr>
      <p:grpSpPr>
        <a:xfrm>
          <a:off x="0" y="0"/>
          <a:ext cx="0" cy="0"/>
          <a:chOff x="0" y="0"/>
          <a:chExt cx="0" cy="0"/>
        </a:xfrm>
      </p:grpSpPr>
      <p:sp>
        <p:nvSpPr>
          <p:cNvPr id="283" name="Google Shape;283;p31"/>
          <p:cNvSpPr/>
          <p:nvPr>
            <p:ph idx="2" type="pic"/>
          </p:nvPr>
        </p:nvSpPr>
        <p:spPr>
          <a:xfrm>
            <a:off x="378619" y="999162"/>
            <a:ext cx="8386800" cy="2679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284" name="Google Shape;284;p31"/>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285" name="Google Shape;285;p31"/>
          <p:cNvGrpSpPr/>
          <p:nvPr/>
        </p:nvGrpSpPr>
        <p:grpSpPr>
          <a:xfrm>
            <a:off x="4334441" y="140127"/>
            <a:ext cx="475116" cy="102825"/>
            <a:chOff x="5655129" y="211061"/>
            <a:chExt cx="633488" cy="137100"/>
          </a:xfrm>
        </p:grpSpPr>
        <p:sp>
          <p:nvSpPr>
            <p:cNvPr id="286" name="Google Shape;286;p31"/>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7" name="Google Shape;287;p31"/>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88" name="Google Shape;288;p31"/>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89" name="Google Shape;289;p31"/>
          <p:cNvGrpSpPr/>
          <p:nvPr/>
        </p:nvGrpSpPr>
        <p:grpSpPr>
          <a:xfrm>
            <a:off x="41" y="5081789"/>
            <a:ext cx="9143844" cy="61766"/>
            <a:chOff x="1063925" y="1155200"/>
            <a:chExt cx="10673333" cy="88200"/>
          </a:xfrm>
        </p:grpSpPr>
        <p:sp>
          <p:nvSpPr>
            <p:cNvPr id="290" name="Google Shape;290;p31"/>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1"/>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292" name="Google Shape;292;p31"/>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93" name="Google Shape;293;p31"/>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4" name="Shape 294"/>
        <p:cNvGrpSpPr/>
        <p:nvPr/>
      </p:nvGrpSpPr>
      <p:grpSpPr>
        <a:xfrm>
          <a:off x="0" y="0"/>
          <a:ext cx="0" cy="0"/>
          <a:chOff x="0" y="0"/>
          <a:chExt cx="0" cy="0"/>
        </a:xfrm>
      </p:grpSpPr>
      <p:grpSp>
        <p:nvGrpSpPr>
          <p:cNvPr id="295" name="Google Shape;295;p32"/>
          <p:cNvGrpSpPr/>
          <p:nvPr/>
        </p:nvGrpSpPr>
        <p:grpSpPr>
          <a:xfrm>
            <a:off x="4334441" y="140127"/>
            <a:ext cx="475116" cy="102825"/>
            <a:chOff x="5655129" y="211061"/>
            <a:chExt cx="633488" cy="137100"/>
          </a:xfrm>
        </p:grpSpPr>
        <p:sp>
          <p:nvSpPr>
            <p:cNvPr id="296" name="Google Shape;296;p32"/>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7" name="Google Shape;297;p32"/>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98" name="Google Shape;298;p32"/>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99" name="Google Shape;299;p32"/>
          <p:cNvGrpSpPr/>
          <p:nvPr/>
        </p:nvGrpSpPr>
        <p:grpSpPr>
          <a:xfrm>
            <a:off x="41" y="5081789"/>
            <a:ext cx="9143844" cy="61766"/>
            <a:chOff x="1063925" y="1155200"/>
            <a:chExt cx="10673333" cy="88200"/>
          </a:xfrm>
        </p:grpSpPr>
        <p:sp>
          <p:nvSpPr>
            <p:cNvPr id="300" name="Google Shape;300;p32"/>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2"/>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02" name="Google Shape;302;p32"/>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03" name="Google Shape;303;p32"/>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04" name="Shape 304"/>
        <p:cNvGrpSpPr/>
        <p:nvPr/>
      </p:nvGrpSpPr>
      <p:grpSpPr>
        <a:xfrm>
          <a:off x="0" y="0"/>
          <a:ext cx="0" cy="0"/>
          <a:chOff x="0" y="0"/>
          <a:chExt cx="0" cy="0"/>
        </a:xfrm>
      </p:grpSpPr>
      <p:sp>
        <p:nvSpPr>
          <p:cNvPr id="305" name="Google Shape;305;p33"/>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txBox="1"/>
          <p:nvPr>
            <p:ph type="title"/>
          </p:nvPr>
        </p:nvSpPr>
        <p:spPr>
          <a:xfrm>
            <a:off x="730000" y="1318650"/>
            <a:ext cx="3300900" cy="168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07" name="Google Shape;307;p33"/>
          <p:cNvSpPr txBox="1"/>
          <p:nvPr>
            <p:ph idx="1" type="subTitle"/>
          </p:nvPr>
        </p:nvSpPr>
        <p:spPr>
          <a:xfrm>
            <a:off x="724950" y="3161525"/>
            <a:ext cx="3300900" cy="7590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08" name="Google Shape;308;p33"/>
          <p:cNvSpPr txBox="1"/>
          <p:nvPr>
            <p:ph idx="2" type="body"/>
          </p:nvPr>
        </p:nvSpPr>
        <p:spPr>
          <a:xfrm>
            <a:off x="5174225" y="1352625"/>
            <a:ext cx="3374400" cy="3025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grpSp>
        <p:nvGrpSpPr>
          <p:cNvPr id="310" name="Google Shape;310;p33"/>
          <p:cNvGrpSpPr/>
          <p:nvPr/>
        </p:nvGrpSpPr>
        <p:grpSpPr>
          <a:xfrm>
            <a:off x="41" y="5081789"/>
            <a:ext cx="9143844" cy="61766"/>
            <a:chOff x="1063925" y="1155200"/>
            <a:chExt cx="10673333" cy="88200"/>
          </a:xfrm>
        </p:grpSpPr>
        <p:sp>
          <p:nvSpPr>
            <p:cNvPr id="311" name="Google Shape;311;p33"/>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13" name="Google Shape;313;p33"/>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14" name="Google Shape;314;p33"/>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bg>
      <p:bgPr>
        <a:blipFill rotWithShape="1">
          <a:blip r:embed="rId2">
            <a:alphaModFix/>
          </a:blip>
          <a:stretch>
            <a:fillRect b="0" l="0" r="0" t="0"/>
          </a:stretch>
        </a:blipFill>
      </p:bgPr>
    </p:bg>
    <p:spTree>
      <p:nvGrpSpPr>
        <p:cNvPr id="315" name="Shape 315"/>
        <p:cNvGrpSpPr/>
        <p:nvPr/>
      </p:nvGrpSpPr>
      <p:grpSpPr>
        <a:xfrm>
          <a:off x="0" y="0"/>
          <a:ext cx="0" cy="0"/>
          <a:chOff x="0" y="0"/>
          <a:chExt cx="0" cy="0"/>
        </a:xfrm>
      </p:grpSpPr>
      <p:grpSp>
        <p:nvGrpSpPr>
          <p:cNvPr id="316" name="Google Shape;316;p34"/>
          <p:cNvGrpSpPr/>
          <p:nvPr/>
        </p:nvGrpSpPr>
        <p:grpSpPr>
          <a:xfrm>
            <a:off x="41" y="5081789"/>
            <a:ext cx="9143844" cy="61766"/>
            <a:chOff x="1063925" y="1155200"/>
            <a:chExt cx="10673333" cy="88200"/>
          </a:xfrm>
        </p:grpSpPr>
        <p:sp>
          <p:nvSpPr>
            <p:cNvPr id="317" name="Google Shape;317;p34"/>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4"/>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19" name="Google Shape;319;p34"/>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p:cSld name="SECTION_TITLE_AND_DESCRIPTION_1">
    <p:spTree>
      <p:nvGrpSpPr>
        <p:cNvPr id="320" name="Shape 320"/>
        <p:cNvGrpSpPr/>
        <p:nvPr/>
      </p:nvGrpSpPr>
      <p:grpSpPr>
        <a:xfrm>
          <a:off x="0" y="0"/>
          <a:ext cx="0" cy="0"/>
          <a:chOff x="0" y="0"/>
          <a:chExt cx="0" cy="0"/>
        </a:xfrm>
      </p:grpSpPr>
      <p:sp>
        <p:nvSpPr>
          <p:cNvPr id="321" name="Google Shape;321;p35"/>
          <p:cNvSpPr/>
          <p:nvPr/>
        </p:nvSpPr>
        <p:spPr>
          <a:xfrm>
            <a:off x="0" y="0"/>
            <a:ext cx="4572000" cy="5143500"/>
          </a:xfrm>
          <a:prstGeom prst="rect">
            <a:avLst/>
          </a:prstGeom>
          <a:solidFill>
            <a:srgbClr val="999999">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5"/>
          <p:cNvSpPr txBox="1"/>
          <p:nvPr>
            <p:ph type="title"/>
          </p:nvPr>
        </p:nvSpPr>
        <p:spPr>
          <a:xfrm>
            <a:off x="730000" y="1318650"/>
            <a:ext cx="3300900" cy="168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23" name="Google Shape;323;p35"/>
          <p:cNvSpPr txBox="1"/>
          <p:nvPr>
            <p:ph idx="1" type="body"/>
          </p:nvPr>
        </p:nvSpPr>
        <p:spPr>
          <a:xfrm>
            <a:off x="5161963" y="390094"/>
            <a:ext cx="3374400" cy="3025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24" name="Google Shape;324;p3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grpSp>
        <p:nvGrpSpPr>
          <p:cNvPr id="325" name="Google Shape;325;p35"/>
          <p:cNvGrpSpPr/>
          <p:nvPr/>
        </p:nvGrpSpPr>
        <p:grpSpPr>
          <a:xfrm>
            <a:off x="729961" y="990574"/>
            <a:ext cx="1359783" cy="45449"/>
            <a:chOff x="1063925" y="1155200"/>
            <a:chExt cx="10673333" cy="88200"/>
          </a:xfrm>
        </p:grpSpPr>
        <p:sp>
          <p:nvSpPr>
            <p:cNvPr id="326" name="Google Shape;326;p35"/>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5"/>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28" name="Google Shape;328;p35"/>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1">
  <p:cSld name="4_Taam slide layout_1">
    <p:spTree>
      <p:nvGrpSpPr>
        <p:cNvPr id="329" name="Shape 329"/>
        <p:cNvGrpSpPr/>
        <p:nvPr/>
      </p:nvGrpSpPr>
      <p:grpSpPr>
        <a:xfrm>
          <a:off x="0" y="0"/>
          <a:ext cx="0" cy="0"/>
          <a:chOff x="0" y="0"/>
          <a:chExt cx="0" cy="0"/>
        </a:xfrm>
      </p:grpSpPr>
      <p:sp>
        <p:nvSpPr>
          <p:cNvPr id="330" name="Google Shape;330;p36"/>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6"/>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332" name="Google Shape;332;p36"/>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333" name="Google Shape;333;p36"/>
          <p:cNvSpPr txBox="1"/>
          <p:nvPr>
            <p:ph type="title"/>
          </p:nvPr>
        </p:nvSpPr>
        <p:spPr>
          <a:xfrm>
            <a:off x="227138" y="122719"/>
            <a:ext cx="8689800" cy="438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100"/>
              <a:buNone/>
              <a:defRPr sz="2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titleOnly">
  <p:cSld name="TITLE_ONLY">
    <p:spTree>
      <p:nvGrpSpPr>
        <p:cNvPr id="334" name="Shape 334"/>
        <p:cNvGrpSpPr/>
        <p:nvPr/>
      </p:nvGrpSpPr>
      <p:grpSpPr>
        <a:xfrm>
          <a:off x="0" y="0"/>
          <a:ext cx="0" cy="0"/>
          <a:chOff x="0" y="0"/>
          <a:chExt cx="0" cy="0"/>
        </a:xfrm>
      </p:grpSpPr>
      <p:grpSp>
        <p:nvGrpSpPr>
          <p:cNvPr id="335" name="Google Shape;335;p37"/>
          <p:cNvGrpSpPr/>
          <p:nvPr/>
        </p:nvGrpSpPr>
        <p:grpSpPr>
          <a:xfrm>
            <a:off x="41" y="5081789"/>
            <a:ext cx="9143844" cy="61766"/>
            <a:chOff x="1063925" y="1155200"/>
            <a:chExt cx="10673333" cy="88200"/>
          </a:xfrm>
        </p:grpSpPr>
        <p:sp>
          <p:nvSpPr>
            <p:cNvPr id="336" name="Google Shape;336;p37"/>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7"/>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38" name="Google Shape;338;p37"/>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9" name="Google Shape;339;p37"/>
          <p:cNvGrpSpPr/>
          <p:nvPr/>
        </p:nvGrpSpPr>
        <p:grpSpPr>
          <a:xfrm>
            <a:off x="4334441" y="158296"/>
            <a:ext cx="475116" cy="102825"/>
            <a:chOff x="5215346" y="150098"/>
            <a:chExt cx="633488" cy="137100"/>
          </a:xfrm>
        </p:grpSpPr>
        <p:sp>
          <p:nvSpPr>
            <p:cNvPr id="340" name="Google Shape;340;p37"/>
            <p:cNvSpPr/>
            <p:nvPr/>
          </p:nvSpPr>
          <p:spPr>
            <a:xfrm>
              <a:off x="5215346" y="150098"/>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41" name="Google Shape;341;p37"/>
            <p:cNvSpPr/>
            <p:nvPr/>
          </p:nvSpPr>
          <p:spPr>
            <a:xfrm>
              <a:off x="5463540" y="150098"/>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342" name="Google Shape;342;p37"/>
            <p:cNvSpPr/>
            <p:nvPr/>
          </p:nvSpPr>
          <p:spPr>
            <a:xfrm>
              <a:off x="5711734" y="150098"/>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343" name="Google Shape;343;p37"/>
          <p:cNvSpPr txBox="1"/>
          <p:nvPr>
            <p:ph type="ctrTitle"/>
          </p:nvPr>
        </p:nvSpPr>
        <p:spPr>
          <a:xfrm>
            <a:off x="715275" y="261113"/>
            <a:ext cx="7713600" cy="621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dk1"/>
              </a:buClr>
              <a:buSzPts val="3200"/>
              <a:buChar char="●"/>
              <a:defRPr b="1" sz="3200">
                <a:solidFill>
                  <a:schemeClr val="dk1"/>
                </a:solidFill>
              </a:defRPr>
            </a:lvl1pPr>
            <a:lvl2pPr lvl="1" rtl="0" algn="ctr">
              <a:spcBef>
                <a:spcPts val="0"/>
              </a:spcBef>
              <a:spcAft>
                <a:spcPts val="0"/>
              </a:spcAft>
              <a:buClr>
                <a:schemeClr val="lt1"/>
              </a:buClr>
              <a:buSzPts val="4800"/>
              <a:buChar char="○"/>
              <a:defRPr b="1" sz="4800">
                <a:solidFill>
                  <a:schemeClr val="lt1"/>
                </a:solidFill>
              </a:defRPr>
            </a:lvl2pPr>
            <a:lvl3pPr lvl="2" rtl="0" algn="ctr">
              <a:spcBef>
                <a:spcPts val="0"/>
              </a:spcBef>
              <a:spcAft>
                <a:spcPts val="0"/>
              </a:spcAft>
              <a:buClr>
                <a:schemeClr val="lt1"/>
              </a:buClr>
              <a:buSzPts val="4800"/>
              <a:buChar char="■"/>
              <a:defRPr b="1" sz="4800">
                <a:solidFill>
                  <a:schemeClr val="lt1"/>
                </a:solidFill>
              </a:defRPr>
            </a:lvl3pPr>
            <a:lvl4pPr lvl="3" rtl="0" algn="ctr">
              <a:spcBef>
                <a:spcPts val="0"/>
              </a:spcBef>
              <a:spcAft>
                <a:spcPts val="0"/>
              </a:spcAft>
              <a:buClr>
                <a:schemeClr val="lt1"/>
              </a:buClr>
              <a:buSzPts val="4800"/>
              <a:buChar char="●"/>
              <a:defRPr b="1" sz="4800">
                <a:solidFill>
                  <a:schemeClr val="lt1"/>
                </a:solidFill>
              </a:defRPr>
            </a:lvl4pPr>
            <a:lvl5pPr lvl="4" rtl="0" algn="ctr">
              <a:spcBef>
                <a:spcPts val="0"/>
              </a:spcBef>
              <a:spcAft>
                <a:spcPts val="0"/>
              </a:spcAft>
              <a:buClr>
                <a:schemeClr val="lt1"/>
              </a:buClr>
              <a:buSzPts val="4800"/>
              <a:buChar char="○"/>
              <a:defRPr b="1" sz="4800">
                <a:solidFill>
                  <a:schemeClr val="lt1"/>
                </a:solidFill>
              </a:defRPr>
            </a:lvl5pPr>
            <a:lvl6pPr lvl="5" rtl="0" algn="ctr">
              <a:spcBef>
                <a:spcPts val="0"/>
              </a:spcBef>
              <a:spcAft>
                <a:spcPts val="0"/>
              </a:spcAft>
              <a:buClr>
                <a:schemeClr val="lt1"/>
              </a:buClr>
              <a:buSzPts val="4800"/>
              <a:buChar char="■"/>
              <a:defRPr b="1" sz="4800">
                <a:solidFill>
                  <a:schemeClr val="lt1"/>
                </a:solidFill>
              </a:defRPr>
            </a:lvl6pPr>
            <a:lvl7pPr lvl="6" rtl="0" algn="ctr">
              <a:spcBef>
                <a:spcPts val="0"/>
              </a:spcBef>
              <a:spcAft>
                <a:spcPts val="0"/>
              </a:spcAft>
              <a:buClr>
                <a:schemeClr val="lt1"/>
              </a:buClr>
              <a:buSzPts val="4800"/>
              <a:buChar char="●"/>
              <a:defRPr b="1" sz="4800">
                <a:solidFill>
                  <a:schemeClr val="lt1"/>
                </a:solidFill>
              </a:defRPr>
            </a:lvl7pPr>
            <a:lvl8pPr lvl="7" rtl="0" algn="ctr">
              <a:spcBef>
                <a:spcPts val="0"/>
              </a:spcBef>
              <a:spcAft>
                <a:spcPts val="0"/>
              </a:spcAft>
              <a:buClr>
                <a:schemeClr val="lt1"/>
              </a:buClr>
              <a:buSzPts val="4800"/>
              <a:buChar char="○"/>
              <a:defRPr b="1" sz="4800">
                <a:solidFill>
                  <a:schemeClr val="lt1"/>
                </a:solidFill>
              </a:defRPr>
            </a:lvl8pPr>
            <a:lvl9pPr lvl="8" rtl="0" algn="ctr">
              <a:spcBef>
                <a:spcPts val="0"/>
              </a:spcBef>
              <a:spcAft>
                <a:spcPts val="0"/>
              </a:spcAft>
              <a:buClr>
                <a:schemeClr val="lt1"/>
              </a:buClr>
              <a:buSzPts val="4800"/>
              <a:buChar char="■"/>
              <a:defRPr b="1" sz="4800">
                <a:solidFill>
                  <a:schemeClr val="lt1"/>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MAIN_POINT">
    <p:bg>
      <p:bgPr>
        <a:solidFill>
          <a:srgbClr val="2FB885"/>
        </a:solidFill>
      </p:bgPr>
    </p:bg>
    <p:spTree>
      <p:nvGrpSpPr>
        <p:cNvPr id="344" name="Shape 344"/>
        <p:cNvGrpSpPr/>
        <p:nvPr/>
      </p:nvGrpSpPr>
      <p:grpSpPr>
        <a:xfrm>
          <a:off x="0" y="0"/>
          <a:ext cx="0" cy="0"/>
          <a:chOff x="0" y="0"/>
          <a:chExt cx="0" cy="0"/>
        </a:xfrm>
      </p:grpSpPr>
      <p:sp>
        <p:nvSpPr>
          <p:cNvPr id="345" name="Google Shape;345;p38"/>
          <p:cNvSpPr txBox="1"/>
          <p:nvPr>
            <p:ph type="title"/>
          </p:nvPr>
        </p:nvSpPr>
        <p:spPr>
          <a:xfrm>
            <a:off x="729450" y="1079213"/>
            <a:ext cx="7021200" cy="29850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600"/>
              <a:buChar char="●"/>
              <a:defRPr b="1" sz="3600">
                <a:solidFill>
                  <a:schemeClr val="lt1"/>
                </a:solidFill>
              </a:defRPr>
            </a:lvl1pPr>
            <a:lvl2pPr lvl="1" rtl="0">
              <a:spcBef>
                <a:spcPts val="0"/>
              </a:spcBef>
              <a:spcAft>
                <a:spcPts val="0"/>
              </a:spcAft>
              <a:buClr>
                <a:schemeClr val="lt1"/>
              </a:buClr>
              <a:buSzPts val="3600"/>
              <a:buChar char="○"/>
              <a:defRPr sz="3600">
                <a:solidFill>
                  <a:schemeClr val="lt1"/>
                </a:solidFill>
              </a:defRPr>
            </a:lvl2pPr>
            <a:lvl3pPr lvl="2" rtl="0">
              <a:spcBef>
                <a:spcPts val="0"/>
              </a:spcBef>
              <a:spcAft>
                <a:spcPts val="0"/>
              </a:spcAft>
              <a:buClr>
                <a:schemeClr val="lt1"/>
              </a:buClr>
              <a:buSzPts val="3600"/>
              <a:buChar char="■"/>
              <a:defRPr sz="3600">
                <a:solidFill>
                  <a:schemeClr val="lt1"/>
                </a:solidFill>
              </a:defRPr>
            </a:lvl3pPr>
            <a:lvl4pPr lvl="3" rtl="0">
              <a:spcBef>
                <a:spcPts val="0"/>
              </a:spcBef>
              <a:spcAft>
                <a:spcPts val="0"/>
              </a:spcAft>
              <a:buClr>
                <a:schemeClr val="lt1"/>
              </a:buClr>
              <a:buSzPts val="3600"/>
              <a:buChar char="●"/>
              <a:defRPr sz="3600">
                <a:solidFill>
                  <a:schemeClr val="lt1"/>
                </a:solidFill>
              </a:defRPr>
            </a:lvl4pPr>
            <a:lvl5pPr lvl="4" rtl="0">
              <a:spcBef>
                <a:spcPts val="0"/>
              </a:spcBef>
              <a:spcAft>
                <a:spcPts val="0"/>
              </a:spcAft>
              <a:buClr>
                <a:schemeClr val="lt1"/>
              </a:buClr>
              <a:buSzPts val="3600"/>
              <a:buChar char="○"/>
              <a:defRPr sz="3600">
                <a:solidFill>
                  <a:schemeClr val="lt1"/>
                </a:solidFill>
              </a:defRPr>
            </a:lvl5pPr>
            <a:lvl6pPr lvl="5" rtl="0">
              <a:spcBef>
                <a:spcPts val="0"/>
              </a:spcBef>
              <a:spcAft>
                <a:spcPts val="0"/>
              </a:spcAft>
              <a:buClr>
                <a:schemeClr val="lt1"/>
              </a:buClr>
              <a:buSzPts val="3600"/>
              <a:buChar char="■"/>
              <a:defRPr sz="3600">
                <a:solidFill>
                  <a:schemeClr val="lt1"/>
                </a:solidFill>
              </a:defRPr>
            </a:lvl6pPr>
            <a:lvl7pPr lvl="6" rtl="0">
              <a:spcBef>
                <a:spcPts val="0"/>
              </a:spcBef>
              <a:spcAft>
                <a:spcPts val="0"/>
              </a:spcAft>
              <a:buClr>
                <a:schemeClr val="lt1"/>
              </a:buClr>
              <a:buSzPts val="3600"/>
              <a:buChar char="●"/>
              <a:defRPr sz="3600">
                <a:solidFill>
                  <a:schemeClr val="lt1"/>
                </a:solidFill>
              </a:defRPr>
            </a:lvl7pPr>
            <a:lvl8pPr lvl="7" rtl="0">
              <a:spcBef>
                <a:spcPts val="0"/>
              </a:spcBef>
              <a:spcAft>
                <a:spcPts val="0"/>
              </a:spcAft>
              <a:buClr>
                <a:schemeClr val="lt1"/>
              </a:buClr>
              <a:buSzPts val="3600"/>
              <a:buChar char="○"/>
              <a:defRPr sz="3600">
                <a:solidFill>
                  <a:schemeClr val="lt1"/>
                </a:solidFill>
              </a:defRPr>
            </a:lvl8pPr>
            <a:lvl9pPr lvl="8" rtl="0">
              <a:spcBef>
                <a:spcPts val="0"/>
              </a:spcBef>
              <a:spcAft>
                <a:spcPts val="0"/>
              </a:spcAft>
              <a:buClr>
                <a:schemeClr val="lt1"/>
              </a:buClr>
              <a:buSzPts val="3600"/>
              <a:buChar char="■"/>
              <a:defRPr sz="3600">
                <a:solidFill>
                  <a:schemeClr val="lt1"/>
                </a:solidFill>
              </a:defRPr>
            </a:lvl9pPr>
          </a:lstStyle>
          <a:p/>
        </p:txBody>
      </p:sp>
      <p:sp>
        <p:nvSpPr>
          <p:cNvPr id="346" name="Google Shape;346;p3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solidFill>
                  <a:schemeClr val="lt1"/>
                </a:solidFill>
              </a:defRPr>
            </a:lvl1pPr>
            <a:lvl2pPr lvl="1" rtl="0">
              <a:buNone/>
              <a:defRPr sz="1400">
                <a:solidFill>
                  <a:schemeClr val="lt1"/>
                </a:solidFill>
              </a:defRPr>
            </a:lvl2pPr>
            <a:lvl3pPr lvl="2" rtl="0">
              <a:buNone/>
              <a:defRPr sz="1400">
                <a:solidFill>
                  <a:schemeClr val="lt1"/>
                </a:solidFill>
              </a:defRPr>
            </a:lvl3pPr>
            <a:lvl4pPr lvl="3" rtl="0">
              <a:buNone/>
              <a:defRPr sz="1400">
                <a:solidFill>
                  <a:schemeClr val="lt1"/>
                </a:solidFill>
              </a:defRPr>
            </a:lvl4pPr>
            <a:lvl5pPr lvl="4" rtl="0">
              <a:buNone/>
              <a:defRPr sz="1400">
                <a:solidFill>
                  <a:schemeClr val="lt1"/>
                </a:solidFill>
              </a:defRPr>
            </a:lvl5pPr>
            <a:lvl6pPr lvl="5" rtl="0">
              <a:buNone/>
              <a:defRPr sz="1400">
                <a:solidFill>
                  <a:schemeClr val="lt1"/>
                </a:solidFill>
              </a:defRPr>
            </a:lvl6pPr>
            <a:lvl7pPr lvl="6" rtl="0">
              <a:buNone/>
              <a:defRPr sz="1400">
                <a:solidFill>
                  <a:schemeClr val="lt1"/>
                </a:solidFill>
              </a:defRPr>
            </a:lvl7pPr>
            <a:lvl8pPr lvl="7" rtl="0">
              <a:buNone/>
              <a:defRPr sz="1400">
                <a:solidFill>
                  <a:schemeClr val="lt1"/>
                </a:solidFill>
              </a:defRPr>
            </a:lvl8pPr>
            <a:lvl9pPr lvl="8" rtl="0">
              <a:buNone/>
              <a:defRPr sz="1400">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grpSp>
        <p:nvGrpSpPr>
          <p:cNvPr id="347" name="Google Shape;347;p38"/>
          <p:cNvGrpSpPr/>
          <p:nvPr/>
        </p:nvGrpSpPr>
        <p:grpSpPr>
          <a:xfrm>
            <a:off x="729359" y="3189472"/>
            <a:ext cx="1377927" cy="63866"/>
            <a:chOff x="1063925" y="1155200"/>
            <a:chExt cx="10673333" cy="88200"/>
          </a:xfrm>
        </p:grpSpPr>
        <p:sp>
          <p:nvSpPr>
            <p:cNvPr id="348" name="Google Shape;348;p38"/>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8"/>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50" name="Google Shape;350;p38"/>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1">
  <p:cSld name="SECTION_TITLE_AND_DESCRIPTION_2">
    <p:spTree>
      <p:nvGrpSpPr>
        <p:cNvPr id="351" name="Shape 351"/>
        <p:cNvGrpSpPr/>
        <p:nvPr/>
      </p:nvGrpSpPr>
      <p:grpSpPr>
        <a:xfrm>
          <a:off x="0" y="0"/>
          <a:ext cx="0" cy="0"/>
          <a:chOff x="0" y="0"/>
          <a:chExt cx="0" cy="0"/>
        </a:xfrm>
      </p:grpSpPr>
      <p:sp>
        <p:nvSpPr>
          <p:cNvPr id="352" name="Google Shape;352;p39"/>
          <p:cNvSpPr/>
          <p:nvPr/>
        </p:nvSpPr>
        <p:spPr>
          <a:xfrm>
            <a:off x="0" y="0"/>
            <a:ext cx="4572000" cy="5143500"/>
          </a:xfrm>
          <a:prstGeom prst="rect">
            <a:avLst/>
          </a:prstGeom>
          <a:solidFill>
            <a:srgbClr val="999999">
              <a:alpha val="98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9"/>
          <p:cNvSpPr txBox="1"/>
          <p:nvPr>
            <p:ph type="title"/>
          </p:nvPr>
        </p:nvSpPr>
        <p:spPr>
          <a:xfrm>
            <a:off x="730000" y="1318650"/>
            <a:ext cx="3300900" cy="168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54" name="Google Shape;354;p39"/>
          <p:cNvSpPr txBox="1"/>
          <p:nvPr>
            <p:ph idx="1" type="body"/>
          </p:nvPr>
        </p:nvSpPr>
        <p:spPr>
          <a:xfrm>
            <a:off x="5161963" y="390094"/>
            <a:ext cx="3374400" cy="3025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55" name="Google Shape;355;p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grpSp>
        <p:nvGrpSpPr>
          <p:cNvPr id="356" name="Google Shape;356;p39"/>
          <p:cNvGrpSpPr/>
          <p:nvPr/>
        </p:nvGrpSpPr>
        <p:grpSpPr>
          <a:xfrm>
            <a:off x="729961" y="990574"/>
            <a:ext cx="1359783" cy="45449"/>
            <a:chOff x="1063925" y="1155200"/>
            <a:chExt cx="10673333" cy="88200"/>
          </a:xfrm>
        </p:grpSpPr>
        <p:sp>
          <p:nvSpPr>
            <p:cNvPr id="357" name="Google Shape;357;p3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359" name="Google Shape;359;p3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360" name="Shape 360"/>
        <p:cNvGrpSpPr/>
        <p:nvPr/>
      </p:nvGrpSpPr>
      <p:grpSpPr>
        <a:xfrm>
          <a:off x="0" y="0"/>
          <a:ext cx="0" cy="0"/>
          <a:chOff x="0" y="0"/>
          <a:chExt cx="0" cy="0"/>
        </a:xfrm>
      </p:grpSpPr>
      <p:sp>
        <p:nvSpPr>
          <p:cNvPr id="361" name="Google Shape;361;p4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2" name="Google Shape;362;p40"/>
          <p:cNvGrpSpPr/>
          <p:nvPr/>
        </p:nvGrpSpPr>
        <p:grpSpPr>
          <a:xfrm>
            <a:off x="830392" y="1191256"/>
            <a:ext cx="745763" cy="45826"/>
            <a:chOff x="4580561" y="2589004"/>
            <a:chExt cx="1064464" cy="25200"/>
          </a:xfrm>
        </p:grpSpPr>
        <p:sp>
          <p:nvSpPr>
            <p:cNvPr id="363" name="Google Shape;363;p4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5" name="Google Shape;365;p40"/>
          <p:cNvSpPr txBox="1"/>
          <p:nvPr>
            <p:ph type="ctrTitle"/>
          </p:nvPr>
        </p:nvSpPr>
        <p:spPr>
          <a:xfrm>
            <a:off x="729450" y="1322450"/>
            <a:ext cx="7688100" cy="1664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4200"/>
              <a:buChar char="●"/>
              <a:defRPr sz="4200">
                <a:solidFill>
                  <a:schemeClr val="dk2"/>
                </a:solidFill>
              </a:defRPr>
            </a:lvl1pPr>
            <a:lvl2pPr lvl="1" rtl="0">
              <a:spcBef>
                <a:spcPts val="0"/>
              </a:spcBef>
              <a:spcAft>
                <a:spcPts val="0"/>
              </a:spcAft>
              <a:buClr>
                <a:schemeClr val="dk2"/>
              </a:buClr>
              <a:buSzPts val="4200"/>
              <a:buChar char="○"/>
              <a:defRPr sz="4200">
                <a:solidFill>
                  <a:schemeClr val="dk2"/>
                </a:solidFill>
              </a:defRPr>
            </a:lvl2pPr>
            <a:lvl3pPr lvl="2" rtl="0">
              <a:spcBef>
                <a:spcPts val="0"/>
              </a:spcBef>
              <a:spcAft>
                <a:spcPts val="0"/>
              </a:spcAft>
              <a:buClr>
                <a:schemeClr val="dk2"/>
              </a:buClr>
              <a:buSzPts val="4200"/>
              <a:buChar char="■"/>
              <a:defRPr sz="4200">
                <a:solidFill>
                  <a:schemeClr val="dk2"/>
                </a:solidFill>
              </a:defRPr>
            </a:lvl3pPr>
            <a:lvl4pPr lvl="3" rtl="0">
              <a:spcBef>
                <a:spcPts val="0"/>
              </a:spcBef>
              <a:spcAft>
                <a:spcPts val="0"/>
              </a:spcAft>
              <a:buClr>
                <a:schemeClr val="dk2"/>
              </a:buClr>
              <a:buSzPts val="4200"/>
              <a:buChar char="●"/>
              <a:defRPr sz="4200">
                <a:solidFill>
                  <a:schemeClr val="dk2"/>
                </a:solidFill>
              </a:defRPr>
            </a:lvl4pPr>
            <a:lvl5pPr lvl="4" rtl="0">
              <a:spcBef>
                <a:spcPts val="0"/>
              </a:spcBef>
              <a:spcAft>
                <a:spcPts val="0"/>
              </a:spcAft>
              <a:buClr>
                <a:schemeClr val="dk2"/>
              </a:buClr>
              <a:buSzPts val="4200"/>
              <a:buChar char="○"/>
              <a:defRPr sz="4200">
                <a:solidFill>
                  <a:schemeClr val="dk2"/>
                </a:solidFill>
              </a:defRPr>
            </a:lvl5pPr>
            <a:lvl6pPr lvl="5" rtl="0">
              <a:spcBef>
                <a:spcPts val="0"/>
              </a:spcBef>
              <a:spcAft>
                <a:spcPts val="0"/>
              </a:spcAft>
              <a:buClr>
                <a:schemeClr val="dk2"/>
              </a:buClr>
              <a:buSzPts val="4200"/>
              <a:buChar char="■"/>
              <a:defRPr sz="4200">
                <a:solidFill>
                  <a:schemeClr val="dk2"/>
                </a:solidFill>
              </a:defRPr>
            </a:lvl6pPr>
            <a:lvl7pPr lvl="6" rtl="0">
              <a:spcBef>
                <a:spcPts val="0"/>
              </a:spcBef>
              <a:spcAft>
                <a:spcPts val="0"/>
              </a:spcAft>
              <a:buClr>
                <a:schemeClr val="dk2"/>
              </a:buClr>
              <a:buSzPts val="4200"/>
              <a:buChar char="●"/>
              <a:defRPr sz="4200">
                <a:solidFill>
                  <a:schemeClr val="dk2"/>
                </a:solidFill>
              </a:defRPr>
            </a:lvl7pPr>
            <a:lvl8pPr lvl="7" rtl="0">
              <a:spcBef>
                <a:spcPts val="0"/>
              </a:spcBef>
              <a:spcAft>
                <a:spcPts val="0"/>
              </a:spcAft>
              <a:buClr>
                <a:schemeClr val="dk2"/>
              </a:buClr>
              <a:buSzPts val="4200"/>
              <a:buChar char="○"/>
              <a:defRPr sz="4200">
                <a:solidFill>
                  <a:schemeClr val="dk2"/>
                </a:solidFill>
              </a:defRPr>
            </a:lvl8pPr>
            <a:lvl9pPr lvl="8" rtl="0">
              <a:spcBef>
                <a:spcPts val="0"/>
              </a:spcBef>
              <a:spcAft>
                <a:spcPts val="0"/>
              </a:spcAft>
              <a:buClr>
                <a:schemeClr val="dk2"/>
              </a:buClr>
              <a:buSzPts val="4200"/>
              <a:buChar char="■"/>
              <a:defRPr sz="4200">
                <a:solidFill>
                  <a:schemeClr val="dk2"/>
                </a:solidFill>
              </a:defRPr>
            </a:lvl9pPr>
          </a:lstStyle>
          <a:p/>
        </p:txBody>
      </p:sp>
      <p:sp>
        <p:nvSpPr>
          <p:cNvPr id="366" name="Google Shape;366;p40"/>
          <p:cNvSpPr txBox="1"/>
          <p:nvPr>
            <p:ph idx="1" type="subTitle"/>
          </p:nvPr>
        </p:nvSpPr>
        <p:spPr>
          <a:xfrm>
            <a:off x="729627" y="3172900"/>
            <a:ext cx="7688100" cy="5412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367" name="Google Shape;367;p4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chemeClr val="dk2"/>
        </a:solidFill>
      </p:bgPr>
    </p:bg>
    <p:spTree>
      <p:nvGrpSpPr>
        <p:cNvPr id="28" name="Shape 28"/>
        <p:cNvGrpSpPr/>
        <p:nvPr/>
      </p:nvGrpSpPr>
      <p:grpSpPr>
        <a:xfrm>
          <a:off x="0" y="0"/>
          <a:ext cx="0" cy="0"/>
          <a:chOff x="0" y="0"/>
          <a:chExt cx="0" cy="0"/>
        </a:xfrm>
      </p:grpSpPr>
      <p:sp>
        <p:nvSpPr>
          <p:cNvPr id="29" name="Google Shape;29;p5"/>
          <p:cNvSpPr txBox="1"/>
          <p:nvPr>
            <p:ph type="title"/>
          </p:nvPr>
        </p:nvSpPr>
        <p:spPr>
          <a:xfrm>
            <a:off x="2319703" y="1691025"/>
            <a:ext cx="4712100" cy="9762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lt1"/>
              </a:buClr>
              <a:buSzPts val="2600"/>
              <a:buNone/>
              <a:defRPr sz="2600">
                <a:solidFill>
                  <a:schemeClr val="lt1"/>
                </a:solidFill>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cxnSp>
        <p:nvCxnSpPr>
          <p:cNvPr id="30" name="Google Shape;30;p5"/>
          <p:cNvCxnSpPr/>
          <p:nvPr/>
        </p:nvCxnSpPr>
        <p:spPr>
          <a:xfrm>
            <a:off x="1503450" y="1759913"/>
            <a:ext cx="6137100" cy="0"/>
          </a:xfrm>
          <a:prstGeom prst="straightConnector1">
            <a:avLst/>
          </a:prstGeom>
          <a:noFill/>
          <a:ln cap="flat" cmpd="sng" w="38100">
            <a:solidFill>
              <a:schemeClr val="lt1"/>
            </a:solidFill>
            <a:prstDash val="solid"/>
            <a:round/>
            <a:headEnd len="med" w="med" type="oval"/>
            <a:tailEnd len="med" w="med" type="oval"/>
          </a:ln>
        </p:spPr>
      </p:cxnSp>
      <p:cxnSp>
        <p:nvCxnSpPr>
          <p:cNvPr id="31" name="Google Shape;31;p5"/>
          <p:cNvCxnSpPr/>
          <p:nvPr/>
        </p:nvCxnSpPr>
        <p:spPr>
          <a:xfrm>
            <a:off x="1503450" y="2676731"/>
            <a:ext cx="6137100" cy="0"/>
          </a:xfrm>
          <a:prstGeom prst="straightConnector1">
            <a:avLst/>
          </a:prstGeom>
          <a:noFill/>
          <a:ln cap="flat" cmpd="sng" w="38100">
            <a:solidFill>
              <a:schemeClr val="lt1"/>
            </a:solidFill>
            <a:prstDash val="solid"/>
            <a:round/>
            <a:headEnd len="med" w="med" type="oval"/>
            <a:tailEnd len="med" w="med" type="oval"/>
          </a:ln>
        </p:spPr>
      </p:cxnSp>
      <p:grpSp>
        <p:nvGrpSpPr>
          <p:cNvPr id="32" name="Google Shape;32;p5"/>
          <p:cNvGrpSpPr/>
          <p:nvPr/>
        </p:nvGrpSpPr>
        <p:grpSpPr>
          <a:xfrm>
            <a:off x="10124" y="4505625"/>
            <a:ext cx="9144700" cy="498150"/>
            <a:chOff x="-13500" y="6236050"/>
            <a:chExt cx="12219000" cy="664200"/>
          </a:xfrm>
        </p:grpSpPr>
        <p:sp>
          <p:nvSpPr>
            <p:cNvPr id="33" name="Google Shape;33;p5"/>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34" name="Google Shape;34;p5"/>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35" name="Google Shape;35;p5"/>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68" name="Shape 368"/>
        <p:cNvGrpSpPr/>
        <p:nvPr/>
      </p:nvGrpSpPr>
      <p:grpSpPr>
        <a:xfrm>
          <a:off x="0" y="0"/>
          <a:ext cx="0" cy="0"/>
          <a:chOff x="0" y="0"/>
          <a:chExt cx="0" cy="0"/>
        </a:xfrm>
      </p:grpSpPr>
      <p:sp>
        <p:nvSpPr>
          <p:cNvPr id="369" name="Google Shape;369;p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0" name="Google Shape;370;p41"/>
          <p:cNvGrpSpPr/>
          <p:nvPr/>
        </p:nvGrpSpPr>
        <p:grpSpPr>
          <a:xfrm>
            <a:off x="830392" y="1191256"/>
            <a:ext cx="745763" cy="45826"/>
            <a:chOff x="4580561" y="2589004"/>
            <a:chExt cx="1064464" cy="25200"/>
          </a:xfrm>
        </p:grpSpPr>
        <p:sp>
          <p:nvSpPr>
            <p:cNvPr id="371" name="Google Shape;371;p4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3" name="Google Shape;373;p41"/>
          <p:cNvSpPr txBox="1"/>
          <p:nvPr>
            <p:ph type="title"/>
          </p:nvPr>
        </p:nvSpPr>
        <p:spPr>
          <a:xfrm>
            <a:off x="729450" y="1318650"/>
            <a:ext cx="7688700" cy="53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74" name="Google Shape;374;p41"/>
          <p:cNvSpPr txBox="1"/>
          <p:nvPr>
            <p:ph idx="1" type="body"/>
          </p:nvPr>
        </p:nvSpPr>
        <p:spPr>
          <a:xfrm>
            <a:off x="729450" y="2078875"/>
            <a:ext cx="7688700" cy="22611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5" name="Google Shape;375;p4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76" name="Shape 376"/>
        <p:cNvGrpSpPr/>
        <p:nvPr/>
      </p:nvGrpSpPr>
      <p:grpSpPr>
        <a:xfrm>
          <a:off x="0" y="0"/>
          <a:ext cx="0" cy="0"/>
          <a:chOff x="0" y="0"/>
          <a:chExt cx="0" cy="0"/>
        </a:xfrm>
      </p:grpSpPr>
      <p:grpSp>
        <p:nvGrpSpPr>
          <p:cNvPr id="377" name="Google Shape;377;p42"/>
          <p:cNvGrpSpPr/>
          <p:nvPr/>
        </p:nvGrpSpPr>
        <p:grpSpPr>
          <a:xfrm>
            <a:off x="830392" y="1191256"/>
            <a:ext cx="745763" cy="45826"/>
            <a:chOff x="4580561" y="2589004"/>
            <a:chExt cx="1064464" cy="25200"/>
          </a:xfrm>
        </p:grpSpPr>
        <p:sp>
          <p:nvSpPr>
            <p:cNvPr id="378" name="Google Shape;378;p4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0" name="Google Shape;380;p42"/>
          <p:cNvSpPr txBox="1"/>
          <p:nvPr>
            <p:ph type="title"/>
          </p:nvPr>
        </p:nvSpPr>
        <p:spPr>
          <a:xfrm>
            <a:off x="729450" y="1322450"/>
            <a:ext cx="7688400" cy="1518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3600"/>
              <a:buChar char="●"/>
              <a:defRPr sz="3600">
                <a:solidFill>
                  <a:schemeClr val="lt1"/>
                </a:solidFill>
              </a:defRPr>
            </a:lvl1pPr>
            <a:lvl2pPr lvl="1" rtl="0">
              <a:spcBef>
                <a:spcPts val="0"/>
              </a:spcBef>
              <a:spcAft>
                <a:spcPts val="0"/>
              </a:spcAft>
              <a:buClr>
                <a:schemeClr val="lt1"/>
              </a:buClr>
              <a:buSzPts val="3600"/>
              <a:buChar char="○"/>
              <a:defRPr sz="3600">
                <a:solidFill>
                  <a:schemeClr val="lt1"/>
                </a:solidFill>
              </a:defRPr>
            </a:lvl2pPr>
            <a:lvl3pPr lvl="2" rtl="0">
              <a:spcBef>
                <a:spcPts val="0"/>
              </a:spcBef>
              <a:spcAft>
                <a:spcPts val="0"/>
              </a:spcAft>
              <a:buClr>
                <a:schemeClr val="lt1"/>
              </a:buClr>
              <a:buSzPts val="3600"/>
              <a:buChar char="■"/>
              <a:defRPr sz="3600">
                <a:solidFill>
                  <a:schemeClr val="lt1"/>
                </a:solidFill>
              </a:defRPr>
            </a:lvl3pPr>
            <a:lvl4pPr lvl="3" rtl="0">
              <a:spcBef>
                <a:spcPts val="0"/>
              </a:spcBef>
              <a:spcAft>
                <a:spcPts val="0"/>
              </a:spcAft>
              <a:buClr>
                <a:schemeClr val="lt1"/>
              </a:buClr>
              <a:buSzPts val="3600"/>
              <a:buChar char="●"/>
              <a:defRPr sz="3600">
                <a:solidFill>
                  <a:schemeClr val="lt1"/>
                </a:solidFill>
              </a:defRPr>
            </a:lvl4pPr>
            <a:lvl5pPr lvl="4" rtl="0">
              <a:spcBef>
                <a:spcPts val="0"/>
              </a:spcBef>
              <a:spcAft>
                <a:spcPts val="0"/>
              </a:spcAft>
              <a:buClr>
                <a:schemeClr val="lt1"/>
              </a:buClr>
              <a:buSzPts val="3600"/>
              <a:buChar char="○"/>
              <a:defRPr sz="3600">
                <a:solidFill>
                  <a:schemeClr val="lt1"/>
                </a:solidFill>
              </a:defRPr>
            </a:lvl5pPr>
            <a:lvl6pPr lvl="5" rtl="0">
              <a:spcBef>
                <a:spcPts val="0"/>
              </a:spcBef>
              <a:spcAft>
                <a:spcPts val="0"/>
              </a:spcAft>
              <a:buClr>
                <a:schemeClr val="lt1"/>
              </a:buClr>
              <a:buSzPts val="3600"/>
              <a:buChar char="■"/>
              <a:defRPr sz="3600">
                <a:solidFill>
                  <a:schemeClr val="lt1"/>
                </a:solidFill>
              </a:defRPr>
            </a:lvl6pPr>
            <a:lvl7pPr lvl="6" rtl="0">
              <a:spcBef>
                <a:spcPts val="0"/>
              </a:spcBef>
              <a:spcAft>
                <a:spcPts val="0"/>
              </a:spcAft>
              <a:buClr>
                <a:schemeClr val="lt1"/>
              </a:buClr>
              <a:buSzPts val="3600"/>
              <a:buChar char="●"/>
              <a:defRPr sz="3600">
                <a:solidFill>
                  <a:schemeClr val="lt1"/>
                </a:solidFill>
              </a:defRPr>
            </a:lvl7pPr>
            <a:lvl8pPr lvl="7" rtl="0">
              <a:spcBef>
                <a:spcPts val="0"/>
              </a:spcBef>
              <a:spcAft>
                <a:spcPts val="0"/>
              </a:spcAft>
              <a:buClr>
                <a:schemeClr val="lt1"/>
              </a:buClr>
              <a:buSzPts val="3600"/>
              <a:buChar char="○"/>
              <a:defRPr sz="3600">
                <a:solidFill>
                  <a:schemeClr val="lt1"/>
                </a:solidFill>
              </a:defRPr>
            </a:lvl8pPr>
            <a:lvl9pPr lvl="8" rtl="0">
              <a:spcBef>
                <a:spcPts val="0"/>
              </a:spcBef>
              <a:spcAft>
                <a:spcPts val="0"/>
              </a:spcAft>
              <a:buClr>
                <a:schemeClr val="lt1"/>
              </a:buClr>
              <a:buSzPts val="3600"/>
              <a:buChar char="■"/>
              <a:defRPr sz="3600">
                <a:solidFill>
                  <a:schemeClr val="lt1"/>
                </a:solidFill>
              </a:defRPr>
            </a:lvl9pPr>
          </a:lstStyle>
          <a:p/>
        </p:txBody>
      </p:sp>
      <p:sp>
        <p:nvSpPr>
          <p:cNvPr id="381" name="Google Shape;381;p4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_1">
  <p:cSld name="TITLE_ONLY_1">
    <p:spTree>
      <p:nvGrpSpPr>
        <p:cNvPr id="382" name="Shape 382"/>
        <p:cNvGrpSpPr/>
        <p:nvPr/>
      </p:nvGrpSpPr>
      <p:grpSpPr>
        <a:xfrm>
          <a:off x="0" y="0"/>
          <a:ext cx="0" cy="0"/>
          <a:chOff x="0" y="0"/>
          <a:chExt cx="0" cy="0"/>
        </a:xfrm>
      </p:grpSpPr>
      <p:sp>
        <p:nvSpPr>
          <p:cNvPr id="383" name="Google Shape;383;p43"/>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84" name="Google Shape;384;p43"/>
          <p:cNvGrpSpPr/>
          <p:nvPr/>
        </p:nvGrpSpPr>
        <p:grpSpPr>
          <a:xfrm>
            <a:off x="830392" y="1191256"/>
            <a:ext cx="745763" cy="45826"/>
            <a:chOff x="4580561" y="2589004"/>
            <a:chExt cx="1064464" cy="25200"/>
          </a:xfrm>
        </p:grpSpPr>
        <p:sp>
          <p:nvSpPr>
            <p:cNvPr id="385" name="Google Shape;385;p4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7" name="Google Shape;387;p43"/>
          <p:cNvSpPr txBox="1"/>
          <p:nvPr>
            <p:ph type="title"/>
          </p:nvPr>
        </p:nvSpPr>
        <p:spPr>
          <a:xfrm>
            <a:off x="729450" y="1318650"/>
            <a:ext cx="7688400" cy="53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388" name="Google Shape;388;p4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2">
  <p:cSld name="4_Taam slide layout_2">
    <p:spTree>
      <p:nvGrpSpPr>
        <p:cNvPr id="389" name="Shape 389"/>
        <p:cNvGrpSpPr/>
        <p:nvPr/>
      </p:nvGrpSpPr>
      <p:grpSpPr>
        <a:xfrm>
          <a:off x="0" y="0"/>
          <a:ext cx="0" cy="0"/>
          <a:chOff x="0" y="0"/>
          <a:chExt cx="0" cy="0"/>
        </a:xfrm>
      </p:grpSpPr>
      <p:sp>
        <p:nvSpPr>
          <p:cNvPr id="390" name="Google Shape;390;p44"/>
          <p:cNvSpPr/>
          <p:nvPr/>
        </p:nvSpPr>
        <p:spPr>
          <a:xfrm flipH="1" rot="10800000">
            <a:off x="-9562" y="5081850"/>
            <a:ext cx="91632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4"/>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pic>
        <p:nvPicPr>
          <p:cNvPr id="392" name="Google Shape;392;p44"/>
          <p:cNvPicPr preferRelativeResize="0"/>
          <p:nvPr/>
        </p:nvPicPr>
        <p:blipFill>
          <a:blip r:embed="rId2">
            <a:alphaModFix/>
          </a:blip>
          <a:stretch>
            <a:fillRect/>
          </a:stretch>
        </p:blipFill>
        <p:spPr>
          <a:xfrm>
            <a:off x="7956956" y="122719"/>
            <a:ext cx="1123820" cy="301256"/>
          </a:xfrm>
          <a:prstGeom prst="rect">
            <a:avLst/>
          </a:prstGeom>
          <a:noFill/>
          <a:ln>
            <a:noFill/>
          </a:ln>
        </p:spPr>
      </p:pic>
      <p:sp>
        <p:nvSpPr>
          <p:cNvPr id="393" name="Google Shape;393;p44"/>
          <p:cNvSpPr txBox="1"/>
          <p:nvPr>
            <p:ph type="title"/>
          </p:nvPr>
        </p:nvSpPr>
        <p:spPr>
          <a:xfrm>
            <a:off x="227138" y="122719"/>
            <a:ext cx="8689800" cy="4380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SzPts val="2100"/>
              <a:buNone/>
              <a:defRPr sz="2100"/>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395" name="Shape 395"/>
        <p:cNvGrpSpPr/>
        <p:nvPr/>
      </p:nvGrpSpPr>
      <p:grpSpPr>
        <a:xfrm>
          <a:off x="0" y="0"/>
          <a:ext cx="0" cy="0"/>
          <a:chOff x="0" y="0"/>
          <a:chExt cx="0" cy="0"/>
        </a:xfrm>
      </p:grpSpPr>
      <p:sp>
        <p:nvSpPr>
          <p:cNvPr id="396" name="Google Shape;396;p46"/>
          <p:cNvSpPr txBox="1"/>
          <p:nvPr>
            <p:ph idx="1" type="body"/>
          </p:nvPr>
        </p:nvSpPr>
        <p:spPr>
          <a:xfrm>
            <a:off x="242647" y="25463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397" name="Google Shape;397;p46"/>
          <p:cNvGrpSpPr/>
          <p:nvPr/>
        </p:nvGrpSpPr>
        <p:grpSpPr>
          <a:xfrm>
            <a:off x="41" y="5081789"/>
            <a:ext cx="9143844" cy="61766"/>
            <a:chOff x="1063925" y="1155200"/>
            <a:chExt cx="10673333" cy="88200"/>
          </a:xfrm>
        </p:grpSpPr>
        <p:sp>
          <p:nvSpPr>
            <p:cNvPr id="398" name="Google Shape;398;p46"/>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6"/>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00" name="Google Shape;400;p46"/>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01" name="Google Shape;401;p46"/>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aam slide layout">
  <p:cSld name="4_Taam slide layout">
    <p:spTree>
      <p:nvGrpSpPr>
        <p:cNvPr id="402" name="Shape 402"/>
        <p:cNvGrpSpPr/>
        <p:nvPr/>
      </p:nvGrpSpPr>
      <p:grpSpPr>
        <a:xfrm>
          <a:off x="0" y="0"/>
          <a:ext cx="0" cy="0"/>
          <a:chOff x="0" y="0"/>
          <a:chExt cx="0" cy="0"/>
        </a:xfrm>
      </p:grpSpPr>
      <p:sp>
        <p:nvSpPr>
          <p:cNvPr id="403" name="Google Shape;403;p47"/>
          <p:cNvSpPr txBox="1"/>
          <p:nvPr>
            <p:ph idx="1" type="body"/>
          </p:nvPr>
        </p:nvSpPr>
        <p:spPr>
          <a:xfrm>
            <a:off x="242647" y="25463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04" name="Google Shape;404;p47"/>
          <p:cNvSpPr/>
          <p:nvPr>
            <p:ph idx="2" type="pic"/>
          </p:nvPr>
        </p:nvSpPr>
        <p:spPr>
          <a:xfrm>
            <a:off x="2737642" y="1327059"/>
            <a:ext cx="1593000" cy="15711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405" name="Google Shape;405;p47"/>
          <p:cNvSpPr/>
          <p:nvPr>
            <p:ph idx="3" type="pic"/>
          </p:nvPr>
        </p:nvSpPr>
        <p:spPr>
          <a:xfrm>
            <a:off x="4802548" y="1327059"/>
            <a:ext cx="1593000" cy="15711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406" name="Google Shape;406;p47"/>
          <p:cNvSpPr/>
          <p:nvPr>
            <p:ph idx="4" type="pic"/>
          </p:nvPr>
        </p:nvSpPr>
        <p:spPr>
          <a:xfrm>
            <a:off x="6867452" y="1327059"/>
            <a:ext cx="1593000" cy="15711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407" name="Google Shape;407;p47"/>
          <p:cNvSpPr/>
          <p:nvPr>
            <p:ph idx="5" type="pic"/>
          </p:nvPr>
        </p:nvSpPr>
        <p:spPr>
          <a:xfrm>
            <a:off x="672737" y="1327059"/>
            <a:ext cx="1593000" cy="15711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grpSp>
        <p:nvGrpSpPr>
          <p:cNvPr id="408" name="Google Shape;408;p47"/>
          <p:cNvGrpSpPr/>
          <p:nvPr/>
        </p:nvGrpSpPr>
        <p:grpSpPr>
          <a:xfrm>
            <a:off x="4334441" y="140127"/>
            <a:ext cx="475116" cy="102825"/>
            <a:chOff x="5655129" y="211061"/>
            <a:chExt cx="633488" cy="137100"/>
          </a:xfrm>
        </p:grpSpPr>
        <p:sp>
          <p:nvSpPr>
            <p:cNvPr id="409" name="Google Shape;409;p47"/>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0" name="Google Shape;410;p47"/>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11" name="Google Shape;411;p47"/>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12" name="Google Shape;412;p47"/>
          <p:cNvGrpSpPr/>
          <p:nvPr/>
        </p:nvGrpSpPr>
        <p:grpSpPr>
          <a:xfrm>
            <a:off x="41" y="5081789"/>
            <a:ext cx="9143844" cy="61766"/>
            <a:chOff x="1063925" y="1155200"/>
            <a:chExt cx="10673333" cy="88200"/>
          </a:xfrm>
        </p:grpSpPr>
        <p:sp>
          <p:nvSpPr>
            <p:cNvPr id="413" name="Google Shape;413;p47"/>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7"/>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15" name="Google Shape;415;p47"/>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16" name="Google Shape;416;p47"/>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ontents slide layout">
  <p:cSld name="18_Contents slide layout">
    <p:bg>
      <p:bgPr>
        <a:solidFill>
          <a:schemeClr val="lt1"/>
        </a:solidFill>
      </p:bgPr>
    </p:bg>
    <p:spTree>
      <p:nvGrpSpPr>
        <p:cNvPr id="417" name="Shape 417"/>
        <p:cNvGrpSpPr/>
        <p:nvPr/>
      </p:nvGrpSpPr>
      <p:grpSpPr>
        <a:xfrm>
          <a:off x="0" y="0"/>
          <a:ext cx="0" cy="0"/>
          <a:chOff x="0" y="0"/>
          <a:chExt cx="0" cy="0"/>
        </a:xfrm>
      </p:grpSpPr>
      <p:sp>
        <p:nvSpPr>
          <p:cNvPr id="418" name="Google Shape;418;p48"/>
          <p:cNvSpPr/>
          <p:nvPr>
            <p:ph idx="2" type="pic"/>
          </p:nvPr>
        </p:nvSpPr>
        <p:spPr>
          <a:xfrm>
            <a:off x="4216891" y="0"/>
            <a:ext cx="49272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419" name="Google Shape;419;p48"/>
          <p:cNvGrpSpPr/>
          <p:nvPr/>
        </p:nvGrpSpPr>
        <p:grpSpPr>
          <a:xfrm>
            <a:off x="41" y="5081789"/>
            <a:ext cx="9143844" cy="61766"/>
            <a:chOff x="1063925" y="1155200"/>
            <a:chExt cx="10673333" cy="88200"/>
          </a:xfrm>
        </p:grpSpPr>
        <p:sp>
          <p:nvSpPr>
            <p:cNvPr id="420" name="Google Shape;420;p48"/>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8"/>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22" name="Google Shape;422;p48"/>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23" name="Google Shape;423;p48"/>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p:cSld name="2_Contents slide layout">
    <p:spTree>
      <p:nvGrpSpPr>
        <p:cNvPr id="424" name="Shape 424"/>
        <p:cNvGrpSpPr/>
        <p:nvPr/>
      </p:nvGrpSpPr>
      <p:grpSpPr>
        <a:xfrm>
          <a:off x="0" y="0"/>
          <a:ext cx="0" cy="0"/>
          <a:chOff x="0" y="0"/>
          <a:chExt cx="0" cy="0"/>
        </a:xfrm>
      </p:grpSpPr>
      <p:grpSp>
        <p:nvGrpSpPr>
          <p:cNvPr id="425" name="Google Shape;425;p49"/>
          <p:cNvGrpSpPr/>
          <p:nvPr/>
        </p:nvGrpSpPr>
        <p:grpSpPr>
          <a:xfrm>
            <a:off x="4334441" y="140127"/>
            <a:ext cx="475116" cy="102825"/>
            <a:chOff x="5655129" y="211061"/>
            <a:chExt cx="633488" cy="137100"/>
          </a:xfrm>
        </p:grpSpPr>
        <p:sp>
          <p:nvSpPr>
            <p:cNvPr id="426" name="Google Shape;426;p49"/>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7" name="Google Shape;427;p49"/>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28" name="Google Shape;428;p49"/>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29" name="Google Shape;429;p49"/>
          <p:cNvGrpSpPr/>
          <p:nvPr/>
        </p:nvGrpSpPr>
        <p:grpSpPr>
          <a:xfrm>
            <a:off x="41" y="5081789"/>
            <a:ext cx="9143844" cy="61766"/>
            <a:chOff x="1063925" y="1155200"/>
            <a:chExt cx="10673333" cy="88200"/>
          </a:xfrm>
        </p:grpSpPr>
        <p:sp>
          <p:nvSpPr>
            <p:cNvPr id="430" name="Google Shape;430;p4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32" name="Google Shape;432;p4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33" name="Google Shape;433;p49"/>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p:cSld name="7_Contents slide layout">
    <p:spTree>
      <p:nvGrpSpPr>
        <p:cNvPr id="434" name="Shape 434"/>
        <p:cNvGrpSpPr/>
        <p:nvPr/>
      </p:nvGrpSpPr>
      <p:grpSpPr>
        <a:xfrm>
          <a:off x="0" y="0"/>
          <a:ext cx="0" cy="0"/>
          <a:chOff x="0" y="0"/>
          <a:chExt cx="0" cy="0"/>
        </a:xfrm>
      </p:grpSpPr>
      <p:sp>
        <p:nvSpPr>
          <p:cNvPr id="435" name="Google Shape;435;p50"/>
          <p:cNvSpPr/>
          <p:nvPr/>
        </p:nvSpPr>
        <p:spPr>
          <a:xfrm>
            <a:off x="0" y="4293039"/>
            <a:ext cx="5421300" cy="397500"/>
          </a:xfrm>
          <a:prstGeom prst="ellipse">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436" name="Google Shape;436;p50"/>
          <p:cNvGrpSpPr/>
          <p:nvPr/>
        </p:nvGrpSpPr>
        <p:grpSpPr>
          <a:xfrm>
            <a:off x="553675" y="1935450"/>
            <a:ext cx="4592669" cy="2523176"/>
            <a:chOff x="-548507" y="477868"/>
            <a:chExt cx="11571351" cy="6357209"/>
          </a:xfrm>
        </p:grpSpPr>
        <p:sp>
          <p:nvSpPr>
            <p:cNvPr id="437" name="Google Shape;437;p50"/>
            <p:cNvSpPr/>
            <p:nvPr/>
          </p:nvSpPr>
          <p:spPr>
            <a:xfrm>
              <a:off x="-482765" y="6440599"/>
              <a:ext cx="11439858" cy="394478"/>
            </a:xfrm>
            <a:custGeom>
              <a:rect b="b" l="l" r="r" t="t"/>
              <a:pathLst>
                <a:path extrusionOk="0" h="57150" w="16573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38" name="Google Shape;438;p50"/>
            <p:cNvSpPr/>
            <p:nvPr/>
          </p:nvSpPr>
          <p:spPr>
            <a:xfrm>
              <a:off x="700575" y="477868"/>
              <a:ext cx="9072991" cy="5917168"/>
            </a:xfrm>
            <a:custGeom>
              <a:rect b="b" l="l" r="r" t="t"/>
              <a:pathLst>
                <a:path extrusionOk="0" h="857250" w="13144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39" name="Google Shape;439;p50"/>
            <p:cNvSpPr/>
            <p:nvPr/>
          </p:nvSpPr>
          <p:spPr>
            <a:xfrm>
              <a:off x="1088451" y="839448"/>
              <a:ext cx="8284035" cy="5062466"/>
            </a:xfrm>
            <a:custGeom>
              <a:rect b="b" l="l" r="r" t="t"/>
              <a:pathLst>
                <a:path extrusionOk="0" h="733425" w="1200150">
                  <a:moveTo>
                    <a:pt x="7144" y="7144"/>
                  </a:moveTo>
                  <a:lnTo>
                    <a:pt x="1196816" y="7144"/>
                  </a:lnTo>
                  <a:lnTo>
                    <a:pt x="1196816" y="730091"/>
                  </a:lnTo>
                  <a:lnTo>
                    <a:pt x="7144" y="730091"/>
                  </a:lnTo>
                  <a:close/>
                </a:path>
              </a:pathLst>
            </a:custGeom>
            <a:solidFill>
              <a:srgbClr val="F2F2F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40" name="Google Shape;440;p50"/>
            <p:cNvSpPr/>
            <p:nvPr/>
          </p:nvSpPr>
          <p:spPr>
            <a:xfrm>
              <a:off x="-548507" y="6164484"/>
              <a:ext cx="11571351" cy="460224"/>
            </a:xfrm>
            <a:custGeom>
              <a:rect b="b" l="l" r="r" t="t"/>
              <a:pathLst>
                <a:path extrusionOk="0" h="66675" w="1676400">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41" name="Google Shape;441;p50"/>
            <p:cNvSpPr/>
            <p:nvPr/>
          </p:nvSpPr>
          <p:spPr>
            <a:xfrm>
              <a:off x="4438629" y="6215033"/>
              <a:ext cx="1618413" cy="184076"/>
            </a:xfrm>
            <a:custGeom>
              <a:rect b="b" l="l" r="r" t="t"/>
              <a:pathLst>
                <a:path extrusionOk="0" h="184076" w="1618413">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442" name="Google Shape;442;p50"/>
            <p:cNvGrpSpPr/>
            <p:nvPr/>
          </p:nvGrpSpPr>
          <p:grpSpPr>
            <a:xfrm>
              <a:off x="1606" y="6382978"/>
              <a:ext cx="414000" cy="115200"/>
              <a:chOff x="5955" y="6353672"/>
              <a:chExt cx="414000" cy="115200"/>
            </a:xfrm>
          </p:grpSpPr>
          <p:sp>
            <p:nvSpPr>
              <p:cNvPr id="443" name="Google Shape;443;p50"/>
              <p:cNvSpPr/>
              <p:nvPr/>
            </p:nvSpPr>
            <p:spPr>
              <a:xfrm>
                <a:off x="5955" y="6353672"/>
                <a:ext cx="414000" cy="115200"/>
              </a:xfrm>
              <a:prstGeom prst="roundRect">
                <a:avLst>
                  <a:gd fmla="val 28154" name="adj"/>
                </a:avLst>
              </a:prstGeom>
              <a:solidFill>
                <a:srgbClr val="BFBF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4" name="Google Shape;444;p50"/>
              <p:cNvSpPr/>
              <p:nvPr/>
            </p:nvSpPr>
            <p:spPr>
              <a:xfrm>
                <a:off x="99417" y="6382279"/>
                <a:ext cx="227100" cy="55200"/>
              </a:xfrm>
              <a:prstGeom prst="roundRect">
                <a:avLst>
                  <a:gd fmla="val 28154" name="adj"/>
                </a:avLst>
              </a:prstGeom>
              <a:solidFill>
                <a:srgbClr val="59595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45" name="Google Shape;445;p50"/>
            <p:cNvGrpSpPr/>
            <p:nvPr/>
          </p:nvGrpSpPr>
          <p:grpSpPr>
            <a:xfrm>
              <a:off x="9855291" y="6381600"/>
              <a:ext cx="886126" cy="115200"/>
              <a:chOff x="5955" y="6353672"/>
              <a:chExt cx="414000" cy="115200"/>
            </a:xfrm>
          </p:grpSpPr>
          <p:sp>
            <p:nvSpPr>
              <p:cNvPr id="446" name="Google Shape;446;p50"/>
              <p:cNvSpPr/>
              <p:nvPr/>
            </p:nvSpPr>
            <p:spPr>
              <a:xfrm>
                <a:off x="5955" y="6353672"/>
                <a:ext cx="414000" cy="115200"/>
              </a:xfrm>
              <a:prstGeom prst="roundRect">
                <a:avLst>
                  <a:gd fmla="val 28154" name="adj"/>
                </a:avLst>
              </a:prstGeom>
              <a:solidFill>
                <a:srgbClr val="BFBFB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47" name="Google Shape;447;p50"/>
              <p:cNvSpPr/>
              <p:nvPr/>
            </p:nvSpPr>
            <p:spPr>
              <a:xfrm>
                <a:off x="84761" y="6382279"/>
                <a:ext cx="256200" cy="55200"/>
              </a:xfrm>
              <a:prstGeom prst="roundRect">
                <a:avLst>
                  <a:gd fmla="val 28154" name="adj"/>
                </a:avLst>
              </a:prstGeom>
              <a:solidFill>
                <a:srgbClr val="595959"/>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448" name="Google Shape;448;p50"/>
            <p:cNvSpPr/>
            <p:nvPr/>
          </p:nvSpPr>
          <p:spPr>
            <a:xfrm>
              <a:off x="3892805" y="496953"/>
              <a:ext cx="5477614" cy="5427435"/>
            </a:xfrm>
            <a:custGeom>
              <a:rect b="b" l="l" r="r" t="t"/>
              <a:pathLst>
                <a:path extrusionOk="0" h="4035268" w="3976489">
                  <a:moveTo>
                    <a:pt x="2473335" y="0"/>
                  </a:moveTo>
                  <a:lnTo>
                    <a:pt x="3976489" y="10635"/>
                  </a:lnTo>
                  <a:cubicBezTo>
                    <a:pt x="3973762" y="1342950"/>
                    <a:pt x="3971034" y="2702953"/>
                    <a:pt x="3968307" y="4035268"/>
                  </a:cubicBezTo>
                  <a:lnTo>
                    <a:pt x="0" y="4035268"/>
                  </a:lnTo>
                </a:path>
              </a:pathLst>
            </a:custGeom>
            <a:solidFill>
              <a:srgbClr val="999999">
                <a:alpha val="9800"/>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sp>
        <p:nvSpPr>
          <p:cNvPr id="449" name="Google Shape;449;p50"/>
          <p:cNvSpPr/>
          <p:nvPr>
            <p:ph idx="2" type="pic"/>
          </p:nvPr>
        </p:nvSpPr>
        <p:spPr>
          <a:xfrm>
            <a:off x="1170689" y="2078978"/>
            <a:ext cx="3401400" cy="20427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450" name="Google Shape;450;p50"/>
          <p:cNvSpPr txBox="1"/>
          <p:nvPr>
            <p:ph idx="1" type="body"/>
          </p:nvPr>
        </p:nvSpPr>
        <p:spPr>
          <a:xfrm>
            <a:off x="242647" y="25463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451" name="Google Shape;451;p50"/>
          <p:cNvGrpSpPr/>
          <p:nvPr/>
        </p:nvGrpSpPr>
        <p:grpSpPr>
          <a:xfrm>
            <a:off x="4334441" y="140127"/>
            <a:ext cx="475116" cy="102825"/>
            <a:chOff x="5655129" y="211061"/>
            <a:chExt cx="633488" cy="137100"/>
          </a:xfrm>
        </p:grpSpPr>
        <p:sp>
          <p:nvSpPr>
            <p:cNvPr id="452" name="Google Shape;452;p50"/>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53" name="Google Shape;453;p50"/>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54" name="Google Shape;454;p50"/>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55" name="Google Shape;455;p50"/>
          <p:cNvGrpSpPr/>
          <p:nvPr/>
        </p:nvGrpSpPr>
        <p:grpSpPr>
          <a:xfrm>
            <a:off x="41" y="5081789"/>
            <a:ext cx="9143844" cy="61766"/>
            <a:chOff x="1063925" y="1155200"/>
            <a:chExt cx="10673333" cy="88200"/>
          </a:xfrm>
        </p:grpSpPr>
        <p:sp>
          <p:nvSpPr>
            <p:cNvPr id="456" name="Google Shape;456;p50"/>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0"/>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58" name="Google Shape;458;p50"/>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59" name="Google Shape;459;p50"/>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spTree>
      <p:nvGrpSpPr>
        <p:cNvPr id="460" name="Shape 460"/>
        <p:cNvGrpSpPr/>
        <p:nvPr/>
      </p:nvGrpSpPr>
      <p:grpSpPr>
        <a:xfrm>
          <a:off x="0" y="0"/>
          <a:ext cx="0" cy="0"/>
          <a:chOff x="0" y="0"/>
          <a:chExt cx="0" cy="0"/>
        </a:xfrm>
      </p:grpSpPr>
      <p:sp>
        <p:nvSpPr>
          <p:cNvPr id="461" name="Google Shape;461;p51"/>
          <p:cNvSpPr/>
          <p:nvPr>
            <p:ph idx="2" type="pic"/>
          </p:nvPr>
        </p:nvSpPr>
        <p:spPr>
          <a:xfrm>
            <a:off x="6100354" y="1490869"/>
            <a:ext cx="2484000" cy="36528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62" name="Google Shape;462;p51"/>
          <p:cNvSpPr/>
          <p:nvPr/>
        </p:nvSpPr>
        <p:spPr>
          <a:xfrm>
            <a:off x="6100354" y="0"/>
            <a:ext cx="2484000" cy="13953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63" name="Google Shape;463;p51"/>
          <p:cNvSpPr/>
          <p:nvPr>
            <p:ph idx="3" type="pic"/>
          </p:nvPr>
        </p:nvSpPr>
        <p:spPr>
          <a:xfrm>
            <a:off x="3487988" y="0"/>
            <a:ext cx="2484000" cy="36528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64" name="Google Shape;464;p51"/>
          <p:cNvSpPr/>
          <p:nvPr/>
        </p:nvSpPr>
        <p:spPr>
          <a:xfrm>
            <a:off x="3487988" y="3748355"/>
            <a:ext cx="2484000" cy="1395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65" name="Google Shape;465;p51"/>
          <p:cNvGrpSpPr/>
          <p:nvPr/>
        </p:nvGrpSpPr>
        <p:grpSpPr>
          <a:xfrm>
            <a:off x="41" y="5081789"/>
            <a:ext cx="9143844" cy="61766"/>
            <a:chOff x="1063925" y="1155200"/>
            <a:chExt cx="10673333" cy="88200"/>
          </a:xfrm>
        </p:grpSpPr>
        <p:sp>
          <p:nvSpPr>
            <p:cNvPr id="466" name="Google Shape;466;p51"/>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1"/>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68" name="Google Shape;468;p51"/>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ing">
  <p:cSld name="CUSTOM_1">
    <p:bg>
      <p:bgPr>
        <a:solidFill>
          <a:schemeClr val="dk2"/>
        </a:solidFill>
      </p:bgPr>
    </p:bg>
    <p:spTree>
      <p:nvGrpSpPr>
        <p:cNvPr id="36" name="Shape 36"/>
        <p:cNvGrpSpPr/>
        <p:nvPr/>
      </p:nvGrpSpPr>
      <p:grpSpPr>
        <a:xfrm>
          <a:off x="0" y="0"/>
          <a:ext cx="0" cy="0"/>
          <a:chOff x="0" y="0"/>
          <a:chExt cx="0" cy="0"/>
        </a:xfrm>
      </p:grpSpPr>
      <p:cxnSp>
        <p:nvCxnSpPr>
          <p:cNvPr id="37" name="Google Shape;37;p6"/>
          <p:cNvCxnSpPr/>
          <p:nvPr/>
        </p:nvCxnSpPr>
        <p:spPr>
          <a:xfrm>
            <a:off x="2272050" y="1528763"/>
            <a:ext cx="4599900" cy="0"/>
          </a:xfrm>
          <a:prstGeom prst="straightConnector1">
            <a:avLst/>
          </a:prstGeom>
          <a:noFill/>
          <a:ln cap="flat" cmpd="sng" w="38100">
            <a:solidFill>
              <a:schemeClr val="lt1"/>
            </a:solidFill>
            <a:prstDash val="solid"/>
            <a:round/>
            <a:headEnd len="med" w="med" type="oval"/>
            <a:tailEnd len="med" w="med" type="oval"/>
          </a:ln>
        </p:spPr>
      </p:cxnSp>
      <p:cxnSp>
        <p:nvCxnSpPr>
          <p:cNvPr id="38" name="Google Shape;38;p6"/>
          <p:cNvCxnSpPr/>
          <p:nvPr/>
        </p:nvCxnSpPr>
        <p:spPr>
          <a:xfrm>
            <a:off x="2272050" y="2445581"/>
            <a:ext cx="4599900" cy="0"/>
          </a:xfrm>
          <a:prstGeom prst="straightConnector1">
            <a:avLst/>
          </a:prstGeom>
          <a:noFill/>
          <a:ln cap="flat" cmpd="sng" w="38100">
            <a:solidFill>
              <a:schemeClr val="lt1"/>
            </a:solidFill>
            <a:prstDash val="solid"/>
            <a:round/>
            <a:headEnd len="med" w="med" type="oval"/>
            <a:tailEnd len="med" w="med" type="oval"/>
          </a:ln>
        </p:spPr>
      </p:cxnSp>
      <p:grpSp>
        <p:nvGrpSpPr>
          <p:cNvPr id="39" name="Google Shape;39;p6"/>
          <p:cNvGrpSpPr/>
          <p:nvPr/>
        </p:nvGrpSpPr>
        <p:grpSpPr>
          <a:xfrm>
            <a:off x="10124" y="4505625"/>
            <a:ext cx="9144700" cy="498150"/>
            <a:chOff x="-13500" y="6236050"/>
            <a:chExt cx="12219000" cy="664200"/>
          </a:xfrm>
        </p:grpSpPr>
        <p:sp>
          <p:nvSpPr>
            <p:cNvPr id="40" name="Google Shape;40;p6"/>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41" name="Google Shape;41;p6"/>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42" name="Google Shape;42;p6"/>
            <p:cNvPicPr preferRelativeResize="0"/>
            <p:nvPr/>
          </p:nvPicPr>
          <p:blipFill>
            <a:blip r:embed="rId2">
              <a:alphaModFix/>
            </a:blip>
            <a:stretch>
              <a:fillRect/>
            </a:stretch>
          </p:blipFill>
          <p:spPr>
            <a:xfrm>
              <a:off x="10515187" y="6311213"/>
              <a:ext cx="1498424" cy="401674"/>
            </a:xfrm>
            <a:prstGeom prst="rect">
              <a:avLst/>
            </a:prstGeom>
            <a:noFill/>
            <a:ln>
              <a:noFill/>
            </a:ln>
          </p:spPr>
        </p:pic>
      </p:grpSp>
      <p:sp>
        <p:nvSpPr>
          <p:cNvPr id="43" name="Google Shape;43;p6"/>
          <p:cNvSpPr txBox="1"/>
          <p:nvPr/>
        </p:nvSpPr>
        <p:spPr>
          <a:xfrm>
            <a:off x="2322450" y="1542684"/>
            <a:ext cx="4499100" cy="8157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b="1" lang="en" sz="4400">
                <a:solidFill>
                  <a:schemeClr val="lt1"/>
                </a:solidFill>
                <a:latin typeface="Calibri"/>
                <a:ea typeface="Calibri"/>
                <a:cs typeface="Calibri"/>
                <a:sym typeface="Calibri"/>
              </a:rPr>
              <a:t>Thank You!</a:t>
            </a:r>
            <a:endParaRPr b="1" sz="4400">
              <a:solidFill>
                <a:schemeClr val="lt1"/>
              </a:solidFill>
              <a:latin typeface="Calibri"/>
              <a:ea typeface="Calibri"/>
              <a:cs typeface="Calibri"/>
              <a:sym typeface="Calibri"/>
            </a:endParaRPr>
          </a:p>
        </p:txBody>
      </p:sp>
      <p:sp>
        <p:nvSpPr>
          <p:cNvPr id="44" name="Google Shape;44;p6"/>
          <p:cNvSpPr txBox="1"/>
          <p:nvPr/>
        </p:nvSpPr>
        <p:spPr>
          <a:xfrm>
            <a:off x="2703937" y="2611050"/>
            <a:ext cx="3736200" cy="5694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None/>
            </a:pPr>
            <a:r>
              <a:rPr lang="en" sz="1400">
                <a:solidFill>
                  <a:schemeClr val="lt1"/>
                </a:solidFill>
                <a:latin typeface="Calibri"/>
                <a:ea typeface="Calibri"/>
                <a:cs typeface="Calibri"/>
                <a:sym typeface="Calibri"/>
              </a:rPr>
              <a:t>For comments and feedbacks, please contact academy@b3networks.com</a:t>
            </a:r>
            <a:endParaRPr sz="1400">
              <a:solidFill>
                <a:schemeClr val="lt1"/>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bg>
      <p:bgPr>
        <a:blipFill>
          <a:blip r:embed="rId2">
            <a:alphaModFix/>
          </a:blip>
          <a:stretch>
            <a:fillRect/>
          </a:stretch>
        </a:blipFill>
      </p:bgPr>
    </p:bg>
    <p:spTree>
      <p:nvGrpSpPr>
        <p:cNvPr id="469" name="Shape 469"/>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p:cSld name="11_Contents slide layout">
    <p:spTree>
      <p:nvGrpSpPr>
        <p:cNvPr id="470" name="Shape 470"/>
        <p:cNvGrpSpPr/>
        <p:nvPr/>
      </p:nvGrpSpPr>
      <p:grpSpPr>
        <a:xfrm>
          <a:off x="0" y="0"/>
          <a:ext cx="0" cy="0"/>
          <a:chOff x="0" y="0"/>
          <a:chExt cx="0" cy="0"/>
        </a:xfrm>
      </p:grpSpPr>
      <p:sp>
        <p:nvSpPr>
          <p:cNvPr id="471" name="Google Shape;471;p53"/>
          <p:cNvSpPr/>
          <p:nvPr/>
        </p:nvSpPr>
        <p:spPr>
          <a:xfrm>
            <a:off x="0" y="2440639"/>
            <a:ext cx="9144000" cy="972000"/>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472" name="Google Shape;472;p53"/>
          <p:cNvGrpSpPr/>
          <p:nvPr/>
        </p:nvGrpSpPr>
        <p:grpSpPr>
          <a:xfrm>
            <a:off x="556350" y="1178225"/>
            <a:ext cx="1890000" cy="3510000"/>
            <a:chOff x="445712" y="1449040"/>
            <a:chExt cx="2520000" cy="4680000"/>
          </a:xfrm>
        </p:grpSpPr>
        <p:sp>
          <p:nvSpPr>
            <p:cNvPr id="473" name="Google Shape;473;p53"/>
            <p:cNvSpPr/>
            <p:nvPr/>
          </p:nvSpPr>
          <p:spPr>
            <a:xfrm>
              <a:off x="445712" y="1449040"/>
              <a:ext cx="2520000" cy="4680000"/>
            </a:xfrm>
            <a:prstGeom prst="roundRect">
              <a:avLst>
                <a:gd fmla="val 13580" name="adj"/>
              </a:avLst>
            </a:prstGeom>
            <a:solidFill>
              <a:srgbClr val="26262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74" name="Google Shape;474;p53"/>
            <p:cNvSpPr/>
            <p:nvPr/>
          </p:nvSpPr>
          <p:spPr>
            <a:xfrm>
              <a:off x="1597700" y="1680321"/>
              <a:ext cx="216000" cy="34500"/>
            </a:xfrm>
            <a:prstGeom prst="rect">
              <a:avLst/>
            </a:prstGeom>
            <a:solidFill>
              <a:srgbClr val="B0B0B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475" name="Google Shape;475;p53"/>
            <p:cNvGrpSpPr/>
            <p:nvPr/>
          </p:nvGrpSpPr>
          <p:grpSpPr>
            <a:xfrm>
              <a:off x="1549420" y="5712364"/>
              <a:ext cx="312600" cy="312600"/>
              <a:chOff x="1570727" y="5532687"/>
              <a:chExt cx="312600" cy="312600"/>
            </a:xfrm>
          </p:grpSpPr>
          <p:sp>
            <p:nvSpPr>
              <p:cNvPr id="476" name="Google Shape;476;p53"/>
              <p:cNvSpPr/>
              <p:nvPr/>
            </p:nvSpPr>
            <p:spPr>
              <a:xfrm>
                <a:off x="1570727" y="5532687"/>
                <a:ext cx="312600" cy="312600"/>
              </a:xfrm>
              <a:prstGeom prst="ellipse">
                <a:avLst/>
              </a:prstGeom>
              <a:gradFill>
                <a:gsLst>
                  <a:gs pos="0">
                    <a:srgbClr val="0F0F0F"/>
                  </a:gs>
                  <a:gs pos="56000">
                    <a:srgbClr val="595959"/>
                  </a:gs>
                  <a:gs pos="91000">
                    <a:srgbClr val="7F7F7F"/>
                  </a:gs>
                  <a:gs pos="100000">
                    <a:srgbClr val="BFBFBF"/>
                  </a:gs>
                </a:gsLst>
                <a:lin ang="10800025" scaled="0"/>
              </a:gradFill>
              <a:ln cap="flat" cmpd="sng" w="12700">
                <a:solidFill>
                  <a:srgbClr val="262626"/>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77" name="Google Shape;477;p53"/>
              <p:cNvSpPr/>
              <p:nvPr/>
            </p:nvSpPr>
            <p:spPr>
              <a:xfrm>
                <a:off x="1655532" y="5616970"/>
                <a:ext cx="143100" cy="144000"/>
              </a:xfrm>
              <a:prstGeom prst="roundRect">
                <a:avLst>
                  <a:gd fmla="val 16667" name="adj"/>
                </a:avLst>
              </a:prstGeom>
              <a:solidFill>
                <a:srgbClr val="737373"/>
              </a:solidFill>
              <a:ln cap="flat" cmpd="sng" w="9525">
                <a:solidFill>
                  <a:srgbClr val="B0B0B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grpSp>
      <p:sp>
        <p:nvSpPr>
          <p:cNvPr id="478" name="Google Shape;478;p53"/>
          <p:cNvSpPr/>
          <p:nvPr>
            <p:ph idx="2" type="pic"/>
          </p:nvPr>
        </p:nvSpPr>
        <p:spPr>
          <a:xfrm>
            <a:off x="691260" y="1447802"/>
            <a:ext cx="1620300" cy="28083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2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479" name="Google Shape;479;p53"/>
          <p:cNvSpPr txBox="1"/>
          <p:nvPr>
            <p:ph idx="1" type="body"/>
          </p:nvPr>
        </p:nvSpPr>
        <p:spPr>
          <a:xfrm>
            <a:off x="242647" y="25463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480" name="Google Shape;480;p53"/>
          <p:cNvGrpSpPr/>
          <p:nvPr/>
        </p:nvGrpSpPr>
        <p:grpSpPr>
          <a:xfrm>
            <a:off x="4334441" y="140127"/>
            <a:ext cx="475116" cy="102825"/>
            <a:chOff x="5655129" y="211061"/>
            <a:chExt cx="633488" cy="137100"/>
          </a:xfrm>
        </p:grpSpPr>
        <p:sp>
          <p:nvSpPr>
            <p:cNvPr id="481" name="Google Shape;481;p53"/>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82" name="Google Shape;482;p53"/>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83" name="Google Shape;483;p53"/>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84" name="Google Shape;484;p53"/>
          <p:cNvGrpSpPr/>
          <p:nvPr/>
        </p:nvGrpSpPr>
        <p:grpSpPr>
          <a:xfrm>
            <a:off x="41" y="5081789"/>
            <a:ext cx="9143844" cy="61766"/>
            <a:chOff x="1063925" y="1155200"/>
            <a:chExt cx="10673333" cy="88200"/>
          </a:xfrm>
        </p:grpSpPr>
        <p:sp>
          <p:nvSpPr>
            <p:cNvPr id="485" name="Google Shape;485;p53"/>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3"/>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487" name="Google Shape;487;p53"/>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88" name="Google Shape;488;p53"/>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ontents slide layout">
  <p:cSld name="12_Contents slide layout">
    <p:bg>
      <p:bgPr>
        <a:blipFill>
          <a:blip r:embed="rId2">
            <a:alphaModFix/>
          </a:blip>
          <a:stretch>
            <a:fillRect/>
          </a:stretch>
        </a:blipFill>
      </p:bgPr>
    </p:bg>
    <p:spTree>
      <p:nvGrpSpPr>
        <p:cNvPr id="489" name="Shape 489"/>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p:cSld name="13_Contents slide layout">
    <p:spTree>
      <p:nvGrpSpPr>
        <p:cNvPr id="490" name="Shape 490"/>
        <p:cNvGrpSpPr/>
        <p:nvPr/>
      </p:nvGrpSpPr>
      <p:grpSpPr>
        <a:xfrm>
          <a:off x="0" y="0"/>
          <a:ext cx="0" cy="0"/>
          <a:chOff x="0" y="0"/>
          <a:chExt cx="0" cy="0"/>
        </a:xfrm>
      </p:grpSpPr>
      <p:sp>
        <p:nvSpPr>
          <p:cNvPr id="491" name="Google Shape;491;p55"/>
          <p:cNvSpPr/>
          <p:nvPr>
            <p:ph idx="2" type="pic"/>
          </p:nvPr>
        </p:nvSpPr>
        <p:spPr>
          <a:xfrm>
            <a:off x="2834742" y="1378743"/>
            <a:ext cx="6309300" cy="30504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492" name="Google Shape;492;p55"/>
          <p:cNvSpPr/>
          <p:nvPr>
            <p:ph idx="3" type="pic"/>
          </p:nvPr>
        </p:nvSpPr>
        <p:spPr>
          <a:xfrm>
            <a:off x="0" y="964406"/>
            <a:ext cx="3324300" cy="30504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grpSp>
        <p:nvGrpSpPr>
          <p:cNvPr id="493" name="Google Shape;493;p55"/>
          <p:cNvGrpSpPr/>
          <p:nvPr/>
        </p:nvGrpSpPr>
        <p:grpSpPr>
          <a:xfrm>
            <a:off x="4334441" y="140127"/>
            <a:ext cx="475116" cy="102825"/>
            <a:chOff x="5655129" y="211061"/>
            <a:chExt cx="633488" cy="137100"/>
          </a:xfrm>
        </p:grpSpPr>
        <p:sp>
          <p:nvSpPr>
            <p:cNvPr id="494" name="Google Shape;494;p55"/>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95" name="Google Shape;495;p55"/>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496" name="Google Shape;496;p55"/>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497" name="Google Shape;497;p55"/>
          <p:cNvGrpSpPr/>
          <p:nvPr/>
        </p:nvGrpSpPr>
        <p:grpSpPr>
          <a:xfrm>
            <a:off x="41" y="5081789"/>
            <a:ext cx="9143844" cy="61766"/>
            <a:chOff x="1063925" y="1155200"/>
            <a:chExt cx="10673333" cy="88200"/>
          </a:xfrm>
        </p:grpSpPr>
        <p:sp>
          <p:nvSpPr>
            <p:cNvPr id="498" name="Google Shape;498;p55"/>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5"/>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00" name="Google Shape;500;p55"/>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01" name="Google Shape;501;p55"/>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ontents slide layout">
  <p:cSld name="15_Contents slide layout">
    <p:spTree>
      <p:nvGrpSpPr>
        <p:cNvPr id="502" name="Shape 502"/>
        <p:cNvGrpSpPr/>
        <p:nvPr/>
      </p:nvGrpSpPr>
      <p:grpSpPr>
        <a:xfrm>
          <a:off x="0" y="0"/>
          <a:ext cx="0" cy="0"/>
          <a:chOff x="0" y="0"/>
          <a:chExt cx="0" cy="0"/>
        </a:xfrm>
      </p:grpSpPr>
      <p:sp>
        <p:nvSpPr>
          <p:cNvPr id="503" name="Google Shape;503;p56"/>
          <p:cNvSpPr/>
          <p:nvPr>
            <p:ph idx="2" type="pic"/>
          </p:nvPr>
        </p:nvSpPr>
        <p:spPr>
          <a:xfrm>
            <a:off x="0" y="-1"/>
            <a:ext cx="9144000" cy="34353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2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504" name="Google Shape;504;p56"/>
          <p:cNvGrpSpPr/>
          <p:nvPr/>
        </p:nvGrpSpPr>
        <p:grpSpPr>
          <a:xfrm>
            <a:off x="41" y="5081789"/>
            <a:ext cx="9143844" cy="61766"/>
            <a:chOff x="1063925" y="1155200"/>
            <a:chExt cx="10673333" cy="88200"/>
          </a:xfrm>
        </p:grpSpPr>
        <p:sp>
          <p:nvSpPr>
            <p:cNvPr id="505" name="Google Shape;505;p56"/>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6"/>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07" name="Google Shape;507;p56"/>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08" name="Google Shape;508;p56"/>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NG sets layout">
  <p:cSld name="PNG sets layout">
    <p:bg>
      <p:bgPr>
        <a:blipFill>
          <a:blip r:embed="rId2">
            <a:alphaModFix/>
          </a:blip>
          <a:stretch>
            <a:fillRect/>
          </a:stretch>
        </a:blipFill>
      </p:bgPr>
    </p:bg>
    <p:spTree>
      <p:nvGrpSpPr>
        <p:cNvPr id="509" name="Shape 509"/>
        <p:cNvGrpSpPr/>
        <p:nvPr/>
      </p:nvGrpSpPr>
      <p:grpSpPr>
        <a:xfrm>
          <a:off x="0" y="0"/>
          <a:ext cx="0" cy="0"/>
          <a:chOff x="0" y="0"/>
          <a:chExt cx="0" cy="0"/>
        </a:xfrm>
      </p:grpSpPr>
      <p:sp>
        <p:nvSpPr>
          <p:cNvPr id="510" name="Google Shape;510;p57"/>
          <p:cNvSpPr txBox="1"/>
          <p:nvPr>
            <p:ph idx="1" type="body"/>
          </p:nvPr>
        </p:nvSpPr>
        <p:spPr>
          <a:xfrm>
            <a:off x="242647" y="24936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con sets layout">
  <p:cSld name="1_Icon sets layout">
    <p:spTree>
      <p:nvGrpSpPr>
        <p:cNvPr id="511" name="Shape 511"/>
        <p:cNvGrpSpPr/>
        <p:nvPr/>
      </p:nvGrpSpPr>
      <p:grpSpPr>
        <a:xfrm>
          <a:off x="0" y="0"/>
          <a:ext cx="0" cy="0"/>
          <a:chOff x="0" y="0"/>
          <a:chExt cx="0" cy="0"/>
        </a:xfrm>
      </p:grpSpPr>
      <p:sp>
        <p:nvSpPr>
          <p:cNvPr id="512" name="Google Shape;512;p58"/>
          <p:cNvSpPr txBox="1"/>
          <p:nvPr>
            <p:ph idx="1" type="body"/>
          </p:nvPr>
        </p:nvSpPr>
        <p:spPr>
          <a:xfrm>
            <a:off x="242647" y="92609"/>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13" name="Google Shape;513;p58"/>
          <p:cNvSpPr/>
          <p:nvPr/>
        </p:nvSpPr>
        <p:spPr>
          <a:xfrm>
            <a:off x="265508" y="848693"/>
            <a:ext cx="2670600" cy="4052100"/>
          </a:xfrm>
          <a:prstGeom prst="roundRect">
            <a:avLst>
              <a:gd fmla="val 3968" name="adj"/>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514" name="Google Shape;514;p58"/>
          <p:cNvSpPr/>
          <p:nvPr/>
        </p:nvSpPr>
        <p:spPr>
          <a:xfrm>
            <a:off x="398950" y="1010625"/>
            <a:ext cx="115500" cy="3761400"/>
          </a:xfrm>
          <a:prstGeom prst="roundRect">
            <a:avLst>
              <a:gd fmla="val 50000" name="adj"/>
            </a:avLst>
          </a:prstGeom>
          <a:solidFill>
            <a:schemeClr val="lt1">
              <a:alpha val="4078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515" name="Google Shape;515;p58"/>
          <p:cNvSpPr/>
          <p:nvPr/>
        </p:nvSpPr>
        <p:spPr>
          <a:xfrm rot="5400000">
            <a:off x="2292807" y="957527"/>
            <a:ext cx="514500" cy="513900"/>
          </a:xfrm>
          <a:prstGeom prst="halfFrame">
            <a:avLst>
              <a:gd fmla="val 23728" name="adj1"/>
              <a:gd fmla="val 24642" name="adj2"/>
            </a:avLst>
          </a:prstGeom>
          <a:solidFill>
            <a:schemeClr val="lt1">
              <a:alpha val="22750"/>
            </a:schemeClr>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000">
              <a:solidFill>
                <a:srgbClr val="262626"/>
              </a:solidFill>
              <a:latin typeface="Arial"/>
              <a:ea typeface="Arial"/>
              <a:cs typeface="Arial"/>
              <a:sym typeface="Arial"/>
            </a:endParaRPr>
          </a:p>
        </p:txBody>
      </p:sp>
      <p:sp>
        <p:nvSpPr>
          <p:cNvPr id="516" name="Google Shape;516;p58"/>
          <p:cNvSpPr txBox="1"/>
          <p:nvPr/>
        </p:nvSpPr>
        <p:spPr>
          <a:xfrm>
            <a:off x="533778" y="1227910"/>
            <a:ext cx="1674300" cy="4080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1100">
                <a:solidFill>
                  <a:schemeClr val="lt1"/>
                </a:solidFill>
                <a:latin typeface="Arial"/>
                <a:ea typeface="Arial"/>
                <a:cs typeface="Arial"/>
                <a:sym typeface="Arial"/>
              </a:rPr>
              <a:t>You can Resize without losing quality</a:t>
            </a:r>
            <a:endParaRPr b="1" sz="1100">
              <a:solidFill>
                <a:schemeClr val="lt1"/>
              </a:solidFill>
              <a:latin typeface="Arial"/>
              <a:ea typeface="Arial"/>
              <a:cs typeface="Arial"/>
              <a:sym typeface="Arial"/>
            </a:endParaRPr>
          </a:p>
        </p:txBody>
      </p:sp>
      <p:sp>
        <p:nvSpPr>
          <p:cNvPr id="517" name="Google Shape;517;p58"/>
          <p:cNvSpPr txBox="1"/>
          <p:nvPr/>
        </p:nvSpPr>
        <p:spPr>
          <a:xfrm>
            <a:off x="533778" y="1595597"/>
            <a:ext cx="1674300" cy="5772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1100">
                <a:solidFill>
                  <a:schemeClr val="lt1"/>
                </a:solidFill>
                <a:latin typeface="Arial"/>
                <a:ea typeface="Arial"/>
                <a:cs typeface="Arial"/>
                <a:sym typeface="Arial"/>
              </a:rPr>
              <a:t>You can Change Fill Color &amp;</a:t>
            </a:r>
            <a:endParaRPr sz="1100"/>
          </a:p>
          <a:p>
            <a:pPr indent="0" lvl="0" marL="0" marR="0" rtl="0" algn="l">
              <a:spcBef>
                <a:spcPts val="0"/>
              </a:spcBef>
              <a:spcAft>
                <a:spcPts val="0"/>
              </a:spcAft>
              <a:buNone/>
            </a:pPr>
            <a:r>
              <a:rPr b="1" lang="en" sz="1100">
                <a:solidFill>
                  <a:schemeClr val="lt1"/>
                </a:solidFill>
                <a:latin typeface="Arial"/>
                <a:ea typeface="Arial"/>
                <a:cs typeface="Arial"/>
                <a:sym typeface="Arial"/>
              </a:rPr>
              <a:t>Line Color</a:t>
            </a:r>
            <a:endParaRPr b="1" sz="1100">
              <a:solidFill>
                <a:schemeClr val="lt1"/>
              </a:solidFill>
              <a:latin typeface="Arial"/>
              <a:ea typeface="Arial"/>
              <a:cs typeface="Arial"/>
              <a:sym typeface="Arial"/>
            </a:endParaRPr>
          </a:p>
        </p:txBody>
      </p:sp>
      <p:sp>
        <p:nvSpPr>
          <p:cNvPr id="518" name="Google Shape;518;p58"/>
          <p:cNvSpPr txBox="1"/>
          <p:nvPr/>
        </p:nvSpPr>
        <p:spPr>
          <a:xfrm>
            <a:off x="540922" y="4356328"/>
            <a:ext cx="1674000" cy="2385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lang="en" sz="1100">
                <a:solidFill>
                  <a:schemeClr val="lt1"/>
                </a:solidFill>
                <a:latin typeface="Arial"/>
                <a:ea typeface="Arial"/>
                <a:cs typeface="Arial"/>
                <a:sym typeface="Arial"/>
              </a:rPr>
              <a:t>www.allppt.com</a:t>
            </a:r>
            <a:endParaRPr sz="1100">
              <a:solidFill>
                <a:schemeClr val="lt1"/>
              </a:solidFill>
              <a:latin typeface="Arial"/>
              <a:ea typeface="Arial"/>
              <a:cs typeface="Arial"/>
              <a:sym typeface="Arial"/>
            </a:endParaRPr>
          </a:p>
        </p:txBody>
      </p:sp>
      <p:sp>
        <p:nvSpPr>
          <p:cNvPr id="519" name="Google Shape;519;p58"/>
          <p:cNvSpPr txBox="1"/>
          <p:nvPr/>
        </p:nvSpPr>
        <p:spPr>
          <a:xfrm>
            <a:off x="540922" y="3337743"/>
            <a:ext cx="2038200" cy="1038900"/>
          </a:xfrm>
          <a:prstGeom prst="rect">
            <a:avLst/>
          </a:prstGeom>
          <a:noFill/>
          <a:ln>
            <a:noFill/>
          </a:ln>
        </p:spPr>
        <p:txBody>
          <a:bodyPr anchorCtr="0" anchor="ctr" bIns="34275" lIns="68575" spcFirstLastPara="1" rIns="68575" wrap="square" tIns="34275">
            <a:spAutoFit/>
          </a:bodyPr>
          <a:lstStyle/>
          <a:p>
            <a:pPr indent="0" lvl="0" marL="0" marR="0" rtl="0" algn="l">
              <a:spcBef>
                <a:spcPts val="0"/>
              </a:spcBef>
              <a:spcAft>
                <a:spcPts val="0"/>
              </a:spcAft>
              <a:buNone/>
            </a:pPr>
            <a:r>
              <a:rPr b="1" lang="en" sz="2100">
                <a:solidFill>
                  <a:schemeClr val="lt1"/>
                </a:solidFill>
                <a:latin typeface="Arial"/>
                <a:ea typeface="Arial"/>
                <a:cs typeface="Arial"/>
                <a:sym typeface="Arial"/>
              </a:rPr>
              <a:t>FREE </a:t>
            </a:r>
            <a:endParaRPr sz="1100"/>
          </a:p>
          <a:p>
            <a:pPr indent="0" lvl="0" marL="0" marR="0" rtl="0" algn="l">
              <a:spcBef>
                <a:spcPts val="0"/>
              </a:spcBef>
              <a:spcAft>
                <a:spcPts val="0"/>
              </a:spcAft>
              <a:buNone/>
            </a:pPr>
            <a:r>
              <a:rPr b="1" lang="en" sz="2100">
                <a:solidFill>
                  <a:schemeClr val="lt1"/>
                </a:solidFill>
                <a:latin typeface="Arial"/>
                <a:ea typeface="Arial"/>
                <a:cs typeface="Arial"/>
                <a:sym typeface="Arial"/>
              </a:rPr>
              <a:t>PPT TEMPLATES</a:t>
            </a:r>
            <a:endParaRPr sz="1100"/>
          </a:p>
        </p:txBody>
      </p:sp>
      <p:grpSp>
        <p:nvGrpSpPr>
          <p:cNvPr id="520" name="Google Shape;520;p58"/>
          <p:cNvGrpSpPr/>
          <p:nvPr/>
        </p:nvGrpSpPr>
        <p:grpSpPr>
          <a:xfrm>
            <a:off x="4334441" y="140127"/>
            <a:ext cx="475116" cy="102825"/>
            <a:chOff x="5655129" y="211061"/>
            <a:chExt cx="633488" cy="137100"/>
          </a:xfrm>
        </p:grpSpPr>
        <p:sp>
          <p:nvSpPr>
            <p:cNvPr id="521" name="Google Shape;521;p58"/>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2" name="Google Shape;522;p58"/>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23" name="Google Shape;523;p58"/>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524" name="Google Shape;524;p58"/>
          <p:cNvGrpSpPr/>
          <p:nvPr/>
        </p:nvGrpSpPr>
        <p:grpSpPr>
          <a:xfrm>
            <a:off x="41" y="5081789"/>
            <a:ext cx="9143844" cy="61766"/>
            <a:chOff x="1063925" y="1155200"/>
            <a:chExt cx="10673333" cy="88200"/>
          </a:xfrm>
        </p:grpSpPr>
        <p:sp>
          <p:nvSpPr>
            <p:cNvPr id="525" name="Google Shape;525;p58"/>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8"/>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27" name="Google Shape;527;p58"/>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28" name="Google Shape;528;p58"/>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s slide layout">
  <p:cSld name="1_Contents slide layout">
    <p:spTree>
      <p:nvGrpSpPr>
        <p:cNvPr id="529" name="Shape 529"/>
        <p:cNvGrpSpPr/>
        <p:nvPr/>
      </p:nvGrpSpPr>
      <p:grpSpPr>
        <a:xfrm>
          <a:off x="0" y="0"/>
          <a:ext cx="0" cy="0"/>
          <a:chOff x="0" y="0"/>
          <a:chExt cx="0" cy="0"/>
        </a:xfrm>
      </p:grpSpPr>
      <p:sp>
        <p:nvSpPr>
          <p:cNvPr id="530" name="Google Shape;530;p59"/>
          <p:cNvSpPr txBox="1"/>
          <p:nvPr>
            <p:ph idx="1" type="body"/>
          </p:nvPr>
        </p:nvSpPr>
        <p:spPr>
          <a:xfrm>
            <a:off x="242647" y="254632"/>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531" name="Google Shape;531;p59"/>
          <p:cNvGrpSpPr/>
          <p:nvPr/>
        </p:nvGrpSpPr>
        <p:grpSpPr>
          <a:xfrm>
            <a:off x="4334441" y="140127"/>
            <a:ext cx="475116" cy="102825"/>
            <a:chOff x="5655129" y="211061"/>
            <a:chExt cx="633488" cy="137100"/>
          </a:xfrm>
        </p:grpSpPr>
        <p:sp>
          <p:nvSpPr>
            <p:cNvPr id="532" name="Google Shape;532;p59"/>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3" name="Google Shape;533;p59"/>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34" name="Google Shape;534;p59"/>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535" name="Google Shape;535;p59"/>
          <p:cNvGrpSpPr/>
          <p:nvPr/>
        </p:nvGrpSpPr>
        <p:grpSpPr>
          <a:xfrm>
            <a:off x="41" y="5081789"/>
            <a:ext cx="9143844" cy="61766"/>
            <a:chOff x="1063925" y="1155200"/>
            <a:chExt cx="10673333" cy="88200"/>
          </a:xfrm>
        </p:grpSpPr>
        <p:sp>
          <p:nvSpPr>
            <p:cNvPr id="536" name="Google Shape;536;p5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38" name="Google Shape;538;p5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39" name="Google Shape;539;p59"/>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1">
  <p:cSld name="Image slide layout_1">
    <p:spTree>
      <p:nvGrpSpPr>
        <p:cNvPr id="540" name="Shape 540"/>
        <p:cNvGrpSpPr/>
        <p:nvPr/>
      </p:nvGrpSpPr>
      <p:grpSpPr>
        <a:xfrm>
          <a:off x="0" y="0"/>
          <a:ext cx="0" cy="0"/>
          <a:chOff x="0" y="0"/>
          <a:chExt cx="0" cy="0"/>
        </a:xfrm>
      </p:grpSpPr>
      <p:sp>
        <p:nvSpPr>
          <p:cNvPr id="541" name="Google Shape;541;p60"/>
          <p:cNvSpPr/>
          <p:nvPr>
            <p:ph idx="2" type="pic"/>
          </p:nvPr>
        </p:nvSpPr>
        <p:spPr>
          <a:xfrm>
            <a:off x="679142" y="1142995"/>
            <a:ext cx="2077200" cy="3381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42" name="Google Shape;542;p60"/>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543" name="Google Shape;543;p60"/>
          <p:cNvGrpSpPr/>
          <p:nvPr/>
        </p:nvGrpSpPr>
        <p:grpSpPr>
          <a:xfrm>
            <a:off x="4334441" y="140127"/>
            <a:ext cx="475116" cy="102825"/>
            <a:chOff x="5655129" y="211061"/>
            <a:chExt cx="633488" cy="137100"/>
          </a:xfrm>
        </p:grpSpPr>
        <p:sp>
          <p:nvSpPr>
            <p:cNvPr id="544" name="Google Shape;544;p60"/>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45" name="Google Shape;545;p60"/>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46" name="Google Shape;546;p60"/>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547" name="Google Shape;547;p60"/>
          <p:cNvGrpSpPr/>
          <p:nvPr/>
        </p:nvGrpSpPr>
        <p:grpSpPr>
          <a:xfrm>
            <a:off x="41" y="5081789"/>
            <a:ext cx="9143844" cy="61766"/>
            <a:chOff x="1063925" y="1155200"/>
            <a:chExt cx="10673333" cy="88200"/>
          </a:xfrm>
        </p:grpSpPr>
        <p:sp>
          <p:nvSpPr>
            <p:cNvPr id="548" name="Google Shape;548;p60"/>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60"/>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50" name="Google Shape;550;p60"/>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51" name="Google Shape;551;p60"/>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extLst>
    <p:ext uri="{DCECCB84-F9BA-43D5-87BE-67443E8EF086}">
      <p15:sldGuideLst>
        <p15:guide id="1" orient="horz" pos="1782">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1">
  <p:cSld name="7_Contents slide layout_1">
    <p:spTree>
      <p:nvGrpSpPr>
        <p:cNvPr id="552" name="Shape 552"/>
        <p:cNvGrpSpPr/>
        <p:nvPr/>
      </p:nvGrpSpPr>
      <p:grpSpPr>
        <a:xfrm>
          <a:off x="0" y="0"/>
          <a:ext cx="0" cy="0"/>
          <a:chOff x="0" y="0"/>
          <a:chExt cx="0" cy="0"/>
        </a:xfrm>
      </p:grpSpPr>
      <p:sp>
        <p:nvSpPr>
          <p:cNvPr id="553" name="Google Shape;553;p61"/>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554" name="Google Shape;554;p61"/>
          <p:cNvGrpSpPr/>
          <p:nvPr/>
        </p:nvGrpSpPr>
        <p:grpSpPr>
          <a:xfrm>
            <a:off x="4334441" y="140127"/>
            <a:ext cx="475116" cy="102825"/>
            <a:chOff x="5655129" y="211061"/>
            <a:chExt cx="633488" cy="137100"/>
          </a:xfrm>
        </p:grpSpPr>
        <p:sp>
          <p:nvSpPr>
            <p:cNvPr id="555" name="Google Shape;555;p61"/>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56" name="Google Shape;556;p61"/>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57" name="Google Shape;557;p61"/>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558" name="Google Shape;558;p61"/>
          <p:cNvGrpSpPr/>
          <p:nvPr/>
        </p:nvGrpSpPr>
        <p:grpSpPr>
          <a:xfrm>
            <a:off x="41" y="5081789"/>
            <a:ext cx="9143844" cy="61766"/>
            <a:chOff x="1063925" y="1155200"/>
            <a:chExt cx="10673333" cy="88200"/>
          </a:xfrm>
        </p:grpSpPr>
        <p:sp>
          <p:nvSpPr>
            <p:cNvPr id="559" name="Google Shape;559;p61"/>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1"/>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61" name="Google Shape;561;p61"/>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62" name="Google Shape;562;p61"/>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s slide layout">
  <p:cSld name="2_Contents slide layout">
    <p:bg>
      <p:bgPr>
        <a:solidFill>
          <a:schemeClr val="dk2"/>
        </a:solidFill>
      </p:bgPr>
    </p:bg>
    <p:spTree>
      <p:nvGrpSpPr>
        <p:cNvPr id="45" name="Shape 45"/>
        <p:cNvGrpSpPr/>
        <p:nvPr/>
      </p:nvGrpSpPr>
      <p:grpSpPr>
        <a:xfrm>
          <a:off x="0" y="0"/>
          <a:ext cx="0" cy="0"/>
          <a:chOff x="0" y="0"/>
          <a:chExt cx="0" cy="0"/>
        </a:xfrm>
      </p:grpSpPr>
      <p:cxnSp>
        <p:nvCxnSpPr>
          <p:cNvPr id="46" name="Google Shape;46;p7"/>
          <p:cNvCxnSpPr/>
          <p:nvPr/>
        </p:nvCxnSpPr>
        <p:spPr>
          <a:xfrm>
            <a:off x="304688" y="0"/>
            <a:ext cx="0" cy="4505700"/>
          </a:xfrm>
          <a:prstGeom prst="straightConnector1">
            <a:avLst/>
          </a:prstGeom>
          <a:noFill/>
          <a:ln cap="flat" cmpd="sng" w="9525">
            <a:solidFill>
              <a:srgbClr val="657C9D"/>
            </a:solidFill>
            <a:prstDash val="solid"/>
            <a:round/>
            <a:headEnd len="med" w="med" type="none"/>
            <a:tailEnd len="med" w="med" type="none"/>
          </a:ln>
        </p:spPr>
      </p:cxnSp>
      <p:cxnSp>
        <p:nvCxnSpPr>
          <p:cNvPr id="47" name="Google Shape;47;p7"/>
          <p:cNvCxnSpPr/>
          <p:nvPr/>
        </p:nvCxnSpPr>
        <p:spPr>
          <a:xfrm>
            <a:off x="575878" y="0"/>
            <a:ext cx="0" cy="4505700"/>
          </a:xfrm>
          <a:prstGeom prst="straightConnector1">
            <a:avLst/>
          </a:prstGeom>
          <a:noFill/>
          <a:ln cap="flat" cmpd="sng" w="9525">
            <a:solidFill>
              <a:srgbClr val="657C9D"/>
            </a:solidFill>
            <a:prstDash val="solid"/>
            <a:round/>
            <a:headEnd len="med" w="med" type="none"/>
            <a:tailEnd len="med" w="med" type="none"/>
          </a:ln>
        </p:spPr>
      </p:cxnSp>
      <p:cxnSp>
        <p:nvCxnSpPr>
          <p:cNvPr id="48" name="Google Shape;48;p7"/>
          <p:cNvCxnSpPr/>
          <p:nvPr/>
        </p:nvCxnSpPr>
        <p:spPr>
          <a:xfrm>
            <a:off x="847069" y="0"/>
            <a:ext cx="0" cy="4505700"/>
          </a:xfrm>
          <a:prstGeom prst="straightConnector1">
            <a:avLst/>
          </a:prstGeom>
          <a:noFill/>
          <a:ln cap="flat" cmpd="sng" w="9525">
            <a:solidFill>
              <a:srgbClr val="657C9D"/>
            </a:solidFill>
            <a:prstDash val="solid"/>
            <a:round/>
            <a:headEnd len="med" w="med" type="none"/>
            <a:tailEnd len="med" w="med" type="none"/>
          </a:ln>
        </p:spPr>
      </p:cxnSp>
      <p:sp>
        <p:nvSpPr>
          <p:cNvPr id="49" name="Google Shape;49;p7"/>
          <p:cNvSpPr/>
          <p:nvPr/>
        </p:nvSpPr>
        <p:spPr>
          <a:xfrm>
            <a:off x="243592" y="43461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0" name="Google Shape;50;p7"/>
          <p:cNvSpPr/>
          <p:nvPr/>
        </p:nvSpPr>
        <p:spPr>
          <a:xfrm>
            <a:off x="243592" y="638894"/>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1" name="Google Shape;51;p7"/>
          <p:cNvSpPr/>
          <p:nvPr/>
        </p:nvSpPr>
        <p:spPr>
          <a:xfrm>
            <a:off x="243592" y="1062139"/>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2" name="Google Shape;52;p7"/>
          <p:cNvSpPr/>
          <p:nvPr/>
        </p:nvSpPr>
        <p:spPr>
          <a:xfrm>
            <a:off x="243592" y="3921298"/>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 name="Google Shape;53;p7"/>
          <p:cNvSpPr/>
          <p:nvPr/>
        </p:nvSpPr>
        <p:spPr>
          <a:xfrm>
            <a:off x="243592" y="3027902"/>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 name="Google Shape;54;p7"/>
          <p:cNvSpPr/>
          <p:nvPr/>
        </p:nvSpPr>
        <p:spPr>
          <a:xfrm>
            <a:off x="243592" y="282141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 name="Google Shape;55;p7"/>
          <p:cNvSpPr/>
          <p:nvPr/>
        </p:nvSpPr>
        <p:spPr>
          <a:xfrm>
            <a:off x="183489" y="203787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7"/>
          <p:cNvSpPr/>
          <p:nvPr/>
        </p:nvSpPr>
        <p:spPr>
          <a:xfrm>
            <a:off x="243592" y="209796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7"/>
          <p:cNvSpPr/>
          <p:nvPr/>
        </p:nvSpPr>
        <p:spPr>
          <a:xfrm>
            <a:off x="781479" y="320550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7"/>
          <p:cNvSpPr/>
          <p:nvPr/>
        </p:nvSpPr>
        <p:spPr>
          <a:xfrm>
            <a:off x="512536" y="15493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7"/>
          <p:cNvSpPr/>
          <p:nvPr/>
        </p:nvSpPr>
        <p:spPr>
          <a:xfrm>
            <a:off x="512536" y="1708927"/>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7"/>
          <p:cNvSpPr/>
          <p:nvPr/>
        </p:nvSpPr>
        <p:spPr>
          <a:xfrm>
            <a:off x="512536" y="192561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7"/>
          <p:cNvSpPr/>
          <p:nvPr/>
        </p:nvSpPr>
        <p:spPr>
          <a:xfrm>
            <a:off x="512536" y="3742978"/>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7"/>
          <p:cNvSpPr/>
          <p:nvPr/>
        </p:nvSpPr>
        <p:spPr>
          <a:xfrm>
            <a:off x="512536" y="3530078"/>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7"/>
          <p:cNvSpPr/>
          <p:nvPr/>
        </p:nvSpPr>
        <p:spPr>
          <a:xfrm>
            <a:off x="781479" y="313440"/>
            <a:ext cx="120900" cy="1209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4" name="Google Shape;64;p7"/>
          <p:cNvSpPr/>
          <p:nvPr/>
        </p:nvSpPr>
        <p:spPr>
          <a:xfrm>
            <a:off x="781479" y="883643"/>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5" name="Google Shape;65;p7"/>
          <p:cNvSpPr/>
          <p:nvPr/>
        </p:nvSpPr>
        <p:spPr>
          <a:xfrm>
            <a:off x="781479" y="3961329"/>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7"/>
          <p:cNvSpPr/>
          <p:nvPr/>
        </p:nvSpPr>
        <p:spPr>
          <a:xfrm>
            <a:off x="781479" y="2221072"/>
            <a:ext cx="120900" cy="120900"/>
          </a:xfrm>
          <a:prstGeom prst="ellipse">
            <a:avLst/>
          </a:prstGeom>
          <a:solidFill>
            <a:srgbClr val="657C9D"/>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7"/>
          <p:cNvSpPr/>
          <p:nvPr/>
        </p:nvSpPr>
        <p:spPr>
          <a:xfrm>
            <a:off x="454679" y="711711"/>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 name="Google Shape;68;p7"/>
          <p:cNvSpPr/>
          <p:nvPr/>
        </p:nvSpPr>
        <p:spPr>
          <a:xfrm>
            <a:off x="514783" y="771807"/>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 name="Google Shape;69;p7"/>
          <p:cNvSpPr/>
          <p:nvPr/>
        </p:nvSpPr>
        <p:spPr>
          <a:xfrm>
            <a:off x="725870" y="1606015"/>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7"/>
          <p:cNvSpPr/>
          <p:nvPr/>
        </p:nvSpPr>
        <p:spPr>
          <a:xfrm>
            <a:off x="785973" y="1666111"/>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7"/>
          <p:cNvSpPr/>
          <p:nvPr/>
        </p:nvSpPr>
        <p:spPr>
          <a:xfrm>
            <a:off x="454679" y="2813732"/>
            <a:ext cx="242400" cy="242400"/>
          </a:xfrm>
          <a:prstGeom prst="ellipse">
            <a:avLst/>
          </a:prstGeom>
          <a:noFill/>
          <a:ln cap="flat" cmpd="sng" w="9525">
            <a:solidFill>
              <a:srgbClr val="1AC5D8"/>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7"/>
          <p:cNvSpPr/>
          <p:nvPr/>
        </p:nvSpPr>
        <p:spPr>
          <a:xfrm>
            <a:off x="514783" y="2873828"/>
            <a:ext cx="122100" cy="122100"/>
          </a:xfrm>
          <a:prstGeom prst="ellipse">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73" name="Google Shape;73;p7"/>
          <p:cNvGrpSpPr/>
          <p:nvPr/>
        </p:nvGrpSpPr>
        <p:grpSpPr>
          <a:xfrm>
            <a:off x="-10125" y="4505625"/>
            <a:ext cx="9164250" cy="498150"/>
            <a:chOff x="-13500" y="6236050"/>
            <a:chExt cx="12219000" cy="664200"/>
          </a:xfrm>
        </p:grpSpPr>
        <p:sp>
          <p:nvSpPr>
            <p:cNvPr id="74" name="Google Shape;74;p7"/>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75" name="Google Shape;75;p7"/>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76" name="Google Shape;76;p7"/>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 slide layout">
  <p:cSld name="1_Image slide layout">
    <p:spTree>
      <p:nvGrpSpPr>
        <p:cNvPr id="563" name="Shape 563"/>
        <p:cNvGrpSpPr/>
        <p:nvPr/>
      </p:nvGrpSpPr>
      <p:grpSpPr>
        <a:xfrm>
          <a:off x="0" y="0"/>
          <a:ext cx="0" cy="0"/>
          <a:chOff x="0" y="0"/>
          <a:chExt cx="0" cy="0"/>
        </a:xfrm>
      </p:grpSpPr>
      <p:grpSp>
        <p:nvGrpSpPr>
          <p:cNvPr id="564" name="Google Shape;564;p62"/>
          <p:cNvGrpSpPr/>
          <p:nvPr/>
        </p:nvGrpSpPr>
        <p:grpSpPr>
          <a:xfrm>
            <a:off x="6681338" y="1082030"/>
            <a:ext cx="1955912" cy="3650782"/>
            <a:chOff x="3501573" y="3178068"/>
            <a:chExt cx="1341043" cy="2738771"/>
          </a:xfrm>
        </p:grpSpPr>
        <p:sp>
          <p:nvSpPr>
            <p:cNvPr id="565" name="Google Shape;565;p62"/>
            <p:cNvSpPr/>
            <p:nvPr/>
          </p:nvSpPr>
          <p:spPr>
            <a:xfrm>
              <a:off x="3504728" y="3612346"/>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66" name="Google Shape;566;p62"/>
            <p:cNvSpPr/>
            <p:nvPr/>
          </p:nvSpPr>
          <p:spPr>
            <a:xfrm>
              <a:off x="3501573" y="3832632"/>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8574" y="65246"/>
                    <a:pt x="15716"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67" name="Google Shape;567;p62"/>
            <p:cNvSpPr/>
            <p:nvPr/>
          </p:nvSpPr>
          <p:spPr>
            <a:xfrm>
              <a:off x="4776089" y="3829487"/>
              <a:ext cx="62960" cy="220361"/>
            </a:xfrm>
            <a:custGeom>
              <a:rect b="b" l="l" r="r" t="t"/>
              <a:pathLst>
                <a:path extrusionOk="0" h="66675" w="19050">
                  <a:moveTo>
                    <a:pt x="12859" y="68104"/>
                  </a:moveTo>
                  <a:lnTo>
                    <a:pt x="12859" y="68104"/>
                  </a:lnTo>
                  <a:cubicBezTo>
                    <a:pt x="10001" y="68104"/>
                    <a:pt x="7144" y="65246"/>
                    <a:pt x="7144" y="62389"/>
                  </a:cubicBezTo>
                  <a:lnTo>
                    <a:pt x="7144" y="12859"/>
                  </a:lnTo>
                  <a:cubicBezTo>
                    <a:pt x="7144" y="10001"/>
                    <a:pt x="10001" y="7144"/>
                    <a:pt x="12859" y="7144"/>
                  </a:cubicBezTo>
                  <a:lnTo>
                    <a:pt x="12859" y="7144"/>
                  </a:lnTo>
                  <a:cubicBezTo>
                    <a:pt x="15716" y="7144"/>
                    <a:pt x="18574" y="10001"/>
                    <a:pt x="18574" y="12859"/>
                  </a:cubicBezTo>
                  <a:lnTo>
                    <a:pt x="18574" y="62389"/>
                  </a:lnTo>
                  <a:cubicBezTo>
                    <a:pt x="19526" y="65246"/>
                    <a:pt x="16669" y="68104"/>
                    <a:pt x="12859" y="6810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68" name="Google Shape;568;p62"/>
            <p:cNvSpPr/>
            <p:nvPr/>
          </p:nvSpPr>
          <p:spPr>
            <a:xfrm>
              <a:off x="3520451" y="3178068"/>
              <a:ext cx="1322165" cy="2738771"/>
            </a:xfrm>
            <a:custGeom>
              <a:rect b="b" l="l" r="r" t="t"/>
              <a:pathLst>
                <a:path extrusionOk="0" h="828675" w="400050">
                  <a:moveTo>
                    <a:pt x="350044" y="7144"/>
                  </a:moveTo>
                  <a:lnTo>
                    <a:pt x="53816" y="7144"/>
                  </a:lnTo>
                  <a:cubicBezTo>
                    <a:pt x="28099" y="7144"/>
                    <a:pt x="7144" y="28099"/>
                    <a:pt x="7144" y="53816"/>
                  </a:cubicBezTo>
                  <a:lnTo>
                    <a:pt x="7144" y="781526"/>
                  </a:lnTo>
                  <a:cubicBezTo>
                    <a:pt x="7144" y="807244"/>
                    <a:pt x="28099" y="828199"/>
                    <a:pt x="53816" y="828199"/>
                  </a:cubicBezTo>
                  <a:lnTo>
                    <a:pt x="350044" y="828199"/>
                  </a:lnTo>
                  <a:cubicBezTo>
                    <a:pt x="375761" y="828199"/>
                    <a:pt x="396716" y="807244"/>
                    <a:pt x="396716" y="781526"/>
                  </a:cubicBezTo>
                  <a:lnTo>
                    <a:pt x="396716" y="53816"/>
                  </a:lnTo>
                  <a:cubicBezTo>
                    <a:pt x="396716" y="28099"/>
                    <a:pt x="375761" y="7144"/>
                    <a:pt x="350044" y="7144"/>
                  </a:cubicBezTo>
                  <a:close/>
                </a:path>
              </a:pathLst>
            </a:custGeom>
            <a:solidFill>
              <a:srgbClr val="808080"/>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69" name="Google Shape;569;p62"/>
            <p:cNvSpPr/>
            <p:nvPr/>
          </p:nvSpPr>
          <p:spPr>
            <a:xfrm>
              <a:off x="3529897" y="3190651"/>
              <a:ext cx="1290685" cy="2707291"/>
            </a:xfrm>
            <a:custGeom>
              <a:rect b="b" l="l" r="r" t="t"/>
              <a:pathLst>
                <a:path extrusionOk="0" h="819150" w="390525">
                  <a:moveTo>
                    <a:pt x="345281" y="7144"/>
                  </a:moveTo>
                  <a:lnTo>
                    <a:pt x="52864" y="7144"/>
                  </a:lnTo>
                  <a:cubicBezTo>
                    <a:pt x="27146" y="7144"/>
                    <a:pt x="7144" y="27146"/>
                    <a:pt x="7144" y="52864"/>
                  </a:cubicBezTo>
                  <a:lnTo>
                    <a:pt x="7144" y="772954"/>
                  </a:lnTo>
                  <a:cubicBezTo>
                    <a:pt x="7144" y="798671"/>
                    <a:pt x="27146" y="818674"/>
                    <a:pt x="52864" y="818674"/>
                  </a:cubicBezTo>
                  <a:lnTo>
                    <a:pt x="345281" y="818674"/>
                  </a:lnTo>
                  <a:cubicBezTo>
                    <a:pt x="370999" y="818674"/>
                    <a:pt x="391001" y="798671"/>
                    <a:pt x="391001" y="772954"/>
                  </a:cubicBezTo>
                  <a:lnTo>
                    <a:pt x="391001" y="52864"/>
                  </a:lnTo>
                  <a:cubicBezTo>
                    <a:pt x="391001" y="28099"/>
                    <a:pt x="370046" y="7144"/>
                    <a:pt x="345281" y="7144"/>
                  </a:cubicBezTo>
                  <a:close/>
                </a:path>
              </a:pathLst>
            </a:custGeom>
            <a:solidFill>
              <a:srgbClr val="1A1A1A"/>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70" name="Google Shape;570;p62"/>
            <p:cNvSpPr/>
            <p:nvPr/>
          </p:nvSpPr>
          <p:spPr>
            <a:xfrm>
              <a:off x="3627447" y="3596610"/>
              <a:ext cx="1101804" cy="1951768"/>
            </a:xfrm>
            <a:custGeom>
              <a:rect b="b" l="l" r="r" t="t"/>
              <a:pathLst>
                <a:path extrusionOk="0" h="590550" w="333375">
                  <a:moveTo>
                    <a:pt x="7144" y="7144"/>
                  </a:moveTo>
                  <a:lnTo>
                    <a:pt x="331946" y="7144"/>
                  </a:lnTo>
                  <a:lnTo>
                    <a:pt x="331946" y="586264"/>
                  </a:lnTo>
                  <a:lnTo>
                    <a:pt x="7144" y="586264"/>
                  </a:lnTo>
                  <a:close/>
                </a:path>
              </a:pathLst>
            </a:custGeom>
            <a:solidFill>
              <a:srgbClr val="F2F2F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grpSp>
          <p:nvGrpSpPr>
            <p:cNvPr id="571" name="Google Shape;571;p62"/>
            <p:cNvGrpSpPr/>
            <p:nvPr/>
          </p:nvGrpSpPr>
          <p:grpSpPr>
            <a:xfrm>
              <a:off x="4092679" y="5635777"/>
              <a:ext cx="164577" cy="172999"/>
              <a:chOff x="6772303" y="6038214"/>
              <a:chExt cx="140700" cy="147900"/>
            </a:xfrm>
          </p:grpSpPr>
          <p:sp>
            <p:nvSpPr>
              <p:cNvPr id="572" name="Google Shape;572;p62"/>
              <p:cNvSpPr/>
              <p:nvPr/>
            </p:nvSpPr>
            <p:spPr>
              <a:xfrm>
                <a:off x="6772303" y="6038214"/>
                <a:ext cx="140700" cy="14790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73" name="Google Shape;573;p62"/>
              <p:cNvSpPr/>
              <p:nvPr/>
            </p:nvSpPr>
            <p:spPr>
              <a:xfrm>
                <a:off x="6807465" y="6071635"/>
                <a:ext cx="70200" cy="81300"/>
              </a:xfrm>
              <a:prstGeom prst="ellipse">
                <a:avLst/>
              </a:prstGeom>
              <a:solidFill>
                <a:srgbClr val="D8D8D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574" name="Google Shape;574;p62"/>
            <p:cNvSpPr/>
            <p:nvPr/>
          </p:nvSpPr>
          <p:spPr>
            <a:xfrm>
              <a:off x="3821102" y="3628406"/>
              <a:ext cx="906484" cy="1887588"/>
            </a:xfrm>
            <a:custGeom>
              <a:rect b="b" l="l" r="r" t="t"/>
              <a:pathLst>
                <a:path extrusionOk="0" h="2330356" w="1119116">
                  <a:moveTo>
                    <a:pt x="614149" y="0"/>
                  </a:moveTo>
                  <a:lnTo>
                    <a:pt x="1115704" y="3412"/>
                  </a:lnTo>
                  <a:cubicBezTo>
                    <a:pt x="1116841" y="777923"/>
                    <a:pt x="1117979" y="1555845"/>
                    <a:pt x="1119116" y="2330356"/>
                  </a:cubicBezTo>
                  <a:lnTo>
                    <a:pt x="0" y="2330356"/>
                  </a:lnTo>
                  <a:lnTo>
                    <a:pt x="614149" y="0"/>
                  </a:lnTo>
                  <a:close/>
                </a:path>
              </a:pathLst>
            </a:custGeom>
            <a:solidFill>
              <a:srgbClr val="999999">
                <a:alpha val="9800"/>
              </a:srgbClr>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75" name="Google Shape;575;p62"/>
            <p:cNvSpPr/>
            <p:nvPr/>
          </p:nvSpPr>
          <p:spPr>
            <a:xfrm>
              <a:off x="4058661" y="3449093"/>
              <a:ext cx="254400" cy="58500"/>
            </a:xfrm>
            <a:prstGeom prst="roundRect">
              <a:avLst>
                <a:gd fmla="val 50000" name="adj"/>
              </a:avLst>
            </a:prstGeom>
            <a:solidFill>
              <a:srgbClr val="7F7F7F"/>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76" name="Google Shape;576;p62"/>
            <p:cNvSpPr/>
            <p:nvPr/>
          </p:nvSpPr>
          <p:spPr>
            <a:xfrm>
              <a:off x="3922825" y="3449093"/>
              <a:ext cx="58500" cy="58500"/>
            </a:xfrm>
            <a:prstGeom prst="ellipse">
              <a:avLst/>
            </a:prstGeom>
            <a:solidFill>
              <a:srgbClr val="A5A5A5"/>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577" name="Google Shape;577;p62"/>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78" name="Google Shape;578;p62"/>
          <p:cNvSpPr/>
          <p:nvPr>
            <p:ph idx="2" type="pic"/>
          </p:nvPr>
        </p:nvSpPr>
        <p:spPr>
          <a:xfrm>
            <a:off x="6881802" y="1614656"/>
            <a:ext cx="1626600" cy="2625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579" name="Google Shape;579;p62"/>
          <p:cNvGrpSpPr/>
          <p:nvPr/>
        </p:nvGrpSpPr>
        <p:grpSpPr>
          <a:xfrm>
            <a:off x="4334441" y="140127"/>
            <a:ext cx="475116" cy="102825"/>
            <a:chOff x="5655129" y="211061"/>
            <a:chExt cx="633488" cy="137100"/>
          </a:xfrm>
        </p:grpSpPr>
        <p:sp>
          <p:nvSpPr>
            <p:cNvPr id="580" name="Google Shape;580;p62"/>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81" name="Google Shape;581;p62"/>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82" name="Google Shape;582;p62"/>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583" name="Google Shape;583;p62"/>
          <p:cNvGrpSpPr/>
          <p:nvPr/>
        </p:nvGrpSpPr>
        <p:grpSpPr>
          <a:xfrm>
            <a:off x="41" y="5081789"/>
            <a:ext cx="9143844" cy="61766"/>
            <a:chOff x="1063925" y="1155200"/>
            <a:chExt cx="10673333" cy="88200"/>
          </a:xfrm>
        </p:grpSpPr>
        <p:sp>
          <p:nvSpPr>
            <p:cNvPr id="584" name="Google Shape;584;p62"/>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2"/>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86" name="Google Shape;586;p62"/>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87" name="Google Shape;587;p62"/>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Image slide layout">
  <p:cSld name="9_Image slide layout">
    <p:spTree>
      <p:nvGrpSpPr>
        <p:cNvPr id="588" name="Shape 588"/>
        <p:cNvGrpSpPr/>
        <p:nvPr/>
      </p:nvGrpSpPr>
      <p:grpSpPr>
        <a:xfrm>
          <a:off x="0" y="0"/>
          <a:ext cx="0" cy="0"/>
          <a:chOff x="0" y="0"/>
          <a:chExt cx="0" cy="0"/>
        </a:xfrm>
      </p:grpSpPr>
      <p:sp>
        <p:nvSpPr>
          <p:cNvPr id="589" name="Google Shape;589;p63"/>
          <p:cNvSpPr/>
          <p:nvPr>
            <p:ph idx="2" type="pic"/>
          </p:nvPr>
        </p:nvSpPr>
        <p:spPr>
          <a:xfrm>
            <a:off x="0" y="958337"/>
            <a:ext cx="3153300" cy="3246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90" name="Google Shape;590;p63"/>
          <p:cNvSpPr/>
          <p:nvPr>
            <p:ph idx="3" type="pic"/>
          </p:nvPr>
        </p:nvSpPr>
        <p:spPr>
          <a:xfrm>
            <a:off x="6001884" y="954103"/>
            <a:ext cx="3146100" cy="32502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591" name="Google Shape;591;p63"/>
          <p:cNvGrpSpPr/>
          <p:nvPr/>
        </p:nvGrpSpPr>
        <p:grpSpPr>
          <a:xfrm>
            <a:off x="4334441" y="140127"/>
            <a:ext cx="475116" cy="102825"/>
            <a:chOff x="5655129" y="211061"/>
            <a:chExt cx="633488" cy="137100"/>
          </a:xfrm>
        </p:grpSpPr>
        <p:sp>
          <p:nvSpPr>
            <p:cNvPr id="592" name="Google Shape;592;p63"/>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3" name="Google Shape;593;p63"/>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594" name="Google Shape;594;p63"/>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595" name="Google Shape;595;p63"/>
          <p:cNvGrpSpPr/>
          <p:nvPr/>
        </p:nvGrpSpPr>
        <p:grpSpPr>
          <a:xfrm>
            <a:off x="41" y="5081789"/>
            <a:ext cx="9143844" cy="61766"/>
            <a:chOff x="1063925" y="1155200"/>
            <a:chExt cx="10673333" cy="88200"/>
          </a:xfrm>
        </p:grpSpPr>
        <p:sp>
          <p:nvSpPr>
            <p:cNvPr id="596" name="Google Shape;596;p63"/>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63"/>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598" name="Google Shape;598;p63"/>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99" name="Google Shape;599;p63"/>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s slide layout 1">
  <p:cSld name="11_Contents slide layout_1">
    <p:bg>
      <p:bgPr>
        <a:blipFill>
          <a:blip r:embed="rId2">
            <a:alphaModFix/>
          </a:blip>
          <a:stretch>
            <a:fillRect/>
          </a:stretch>
        </a:blipFill>
      </p:bgPr>
    </p:bg>
    <p:spTree>
      <p:nvGrpSpPr>
        <p:cNvPr id="600" name="Shape 600"/>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ontents slide layout 1">
  <p:cSld name="13_Contents slide layout_1">
    <p:bg>
      <p:bgPr>
        <a:blipFill>
          <a:blip r:embed="rId2">
            <a:alphaModFix/>
          </a:blip>
          <a:stretch>
            <a:fillRect/>
          </a:stretch>
        </a:blipFill>
      </p:bgPr>
    </p:bg>
    <p:spTree>
      <p:nvGrpSpPr>
        <p:cNvPr id="601" name="Shape 601"/>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 slide layout">
  <p:cSld name="2_Image slide layout">
    <p:spTree>
      <p:nvGrpSpPr>
        <p:cNvPr id="602" name="Shape 602"/>
        <p:cNvGrpSpPr/>
        <p:nvPr/>
      </p:nvGrpSpPr>
      <p:grpSpPr>
        <a:xfrm>
          <a:off x="0" y="0"/>
          <a:ext cx="0" cy="0"/>
          <a:chOff x="0" y="0"/>
          <a:chExt cx="0" cy="0"/>
        </a:xfrm>
      </p:grpSpPr>
      <p:sp>
        <p:nvSpPr>
          <p:cNvPr id="603" name="Google Shape;603;p66"/>
          <p:cNvSpPr/>
          <p:nvPr>
            <p:ph idx="2" type="pic"/>
          </p:nvPr>
        </p:nvSpPr>
        <p:spPr>
          <a:xfrm>
            <a:off x="0" y="0"/>
            <a:ext cx="43161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200"/>
              <a:buFont typeface="Arial"/>
              <a:buNone/>
              <a:defRPr b="0" i="0" sz="12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604" name="Google Shape;604;p66"/>
          <p:cNvGrpSpPr/>
          <p:nvPr/>
        </p:nvGrpSpPr>
        <p:grpSpPr>
          <a:xfrm>
            <a:off x="41" y="5081789"/>
            <a:ext cx="9143844" cy="61766"/>
            <a:chOff x="1063925" y="1155200"/>
            <a:chExt cx="10673333" cy="88200"/>
          </a:xfrm>
        </p:grpSpPr>
        <p:sp>
          <p:nvSpPr>
            <p:cNvPr id="605" name="Google Shape;605;p66"/>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66"/>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07" name="Google Shape;607;p66"/>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08" name="Google Shape;608;p66"/>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 slide layout">
  <p:cSld name="3_Image slide layout">
    <p:spTree>
      <p:nvGrpSpPr>
        <p:cNvPr id="609" name="Shape 609"/>
        <p:cNvGrpSpPr/>
        <p:nvPr/>
      </p:nvGrpSpPr>
      <p:grpSpPr>
        <a:xfrm>
          <a:off x="0" y="0"/>
          <a:ext cx="0" cy="0"/>
          <a:chOff x="0" y="0"/>
          <a:chExt cx="0" cy="0"/>
        </a:xfrm>
      </p:grpSpPr>
      <p:sp>
        <p:nvSpPr>
          <p:cNvPr id="610" name="Google Shape;610;p67"/>
          <p:cNvSpPr/>
          <p:nvPr/>
        </p:nvSpPr>
        <p:spPr>
          <a:xfrm>
            <a:off x="488374" y="463694"/>
            <a:ext cx="8167200" cy="3740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11" name="Google Shape;611;p67"/>
          <p:cNvSpPr/>
          <p:nvPr>
            <p:ph idx="2" type="pic"/>
          </p:nvPr>
        </p:nvSpPr>
        <p:spPr>
          <a:xfrm>
            <a:off x="1" y="1"/>
            <a:ext cx="5392800" cy="51435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612" name="Google Shape;612;p67"/>
          <p:cNvGrpSpPr/>
          <p:nvPr/>
        </p:nvGrpSpPr>
        <p:grpSpPr>
          <a:xfrm>
            <a:off x="41" y="5081789"/>
            <a:ext cx="9143844" cy="61766"/>
            <a:chOff x="1063925" y="1155200"/>
            <a:chExt cx="10673333" cy="88200"/>
          </a:xfrm>
        </p:grpSpPr>
        <p:sp>
          <p:nvSpPr>
            <p:cNvPr id="613" name="Google Shape;613;p67"/>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7"/>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15" name="Google Shape;615;p67"/>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16" name="Google Shape;616;p67"/>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617" name="Shape 617"/>
        <p:cNvGrpSpPr/>
        <p:nvPr/>
      </p:nvGrpSpPr>
      <p:grpSpPr>
        <a:xfrm>
          <a:off x="0" y="0"/>
          <a:ext cx="0" cy="0"/>
          <a:chOff x="0" y="0"/>
          <a:chExt cx="0" cy="0"/>
        </a:xfrm>
      </p:grpSpPr>
      <p:sp>
        <p:nvSpPr>
          <p:cNvPr id="618" name="Google Shape;618;p68"/>
          <p:cNvSpPr/>
          <p:nvPr>
            <p:ph idx="2" type="pic"/>
          </p:nvPr>
        </p:nvSpPr>
        <p:spPr>
          <a:xfrm>
            <a:off x="107504" y="108293"/>
            <a:ext cx="8928900" cy="38706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90000"/>
              </a:lnSpc>
              <a:spcBef>
                <a:spcPts val="8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619" name="Google Shape;619;p68"/>
          <p:cNvSpPr txBox="1"/>
          <p:nvPr>
            <p:ph type="title"/>
          </p:nvPr>
        </p:nvSpPr>
        <p:spPr>
          <a:xfrm>
            <a:off x="0" y="222758"/>
            <a:ext cx="9144000" cy="533400"/>
          </a:xfrm>
          <a:prstGeom prst="rect">
            <a:avLst/>
          </a:prstGeom>
          <a:noFill/>
          <a:ln>
            <a:noFill/>
          </a:ln>
        </p:spPr>
        <p:txBody>
          <a:bodyPr anchorCtr="0" anchor="ctr" bIns="34275" lIns="68575" spcFirstLastPara="1" rIns="68575" wrap="square" tIns="34275">
            <a:noAutofit/>
          </a:bodyPr>
          <a:lstStyle>
            <a:lvl1pPr lvl="0" marR="0" rtl="0" algn="ctr">
              <a:lnSpc>
                <a:spcPct val="90000"/>
              </a:lnSpc>
              <a:spcBef>
                <a:spcPts val="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grpSp>
        <p:nvGrpSpPr>
          <p:cNvPr id="620" name="Google Shape;620;p68"/>
          <p:cNvGrpSpPr/>
          <p:nvPr/>
        </p:nvGrpSpPr>
        <p:grpSpPr>
          <a:xfrm>
            <a:off x="41" y="5081789"/>
            <a:ext cx="9143844" cy="61766"/>
            <a:chOff x="1063925" y="1155200"/>
            <a:chExt cx="10673333" cy="88200"/>
          </a:xfrm>
        </p:grpSpPr>
        <p:sp>
          <p:nvSpPr>
            <p:cNvPr id="621" name="Google Shape;621;p68"/>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68"/>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23" name="Google Shape;623;p68"/>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 slide layout">
  <p:cSld name="4_Image slide layout">
    <p:spTree>
      <p:nvGrpSpPr>
        <p:cNvPr id="624" name="Shape 624"/>
        <p:cNvGrpSpPr/>
        <p:nvPr/>
      </p:nvGrpSpPr>
      <p:grpSpPr>
        <a:xfrm>
          <a:off x="0" y="0"/>
          <a:ext cx="0" cy="0"/>
          <a:chOff x="0" y="0"/>
          <a:chExt cx="0" cy="0"/>
        </a:xfrm>
      </p:grpSpPr>
      <p:sp>
        <p:nvSpPr>
          <p:cNvPr id="625" name="Google Shape;625;p69"/>
          <p:cNvSpPr/>
          <p:nvPr>
            <p:ph idx="2" type="pic"/>
          </p:nvPr>
        </p:nvSpPr>
        <p:spPr>
          <a:xfrm>
            <a:off x="6286499" y="1148437"/>
            <a:ext cx="2400300" cy="34290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900"/>
              <a:buFont typeface="Arial"/>
              <a:buNone/>
              <a:defRPr b="0" i="0" sz="9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6" name="Google Shape;626;p69"/>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27" name="Google Shape;627;p69"/>
          <p:cNvSpPr/>
          <p:nvPr/>
        </p:nvSpPr>
        <p:spPr>
          <a:xfrm>
            <a:off x="3521052" y="1148437"/>
            <a:ext cx="2400300" cy="34290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nvGrpSpPr>
          <p:cNvPr id="628" name="Google Shape;628;p69"/>
          <p:cNvGrpSpPr/>
          <p:nvPr/>
        </p:nvGrpSpPr>
        <p:grpSpPr>
          <a:xfrm>
            <a:off x="4334441" y="140127"/>
            <a:ext cx="475116" cy="102825"/>
            <a:chOff x="5655129" y="211061"/>
            <a:chExt cx="633488" cy="137100"/>
          </a:xfrm>
        </p:grpSpPr>
        <p:sp>
          <p:nvSpPr>
            <p:cNvPr id="629" name="Google Shape;629;p69"/>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30" name="Google Shape;630;p69"/>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31" name="Google Shape;631;p69"/>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632" name="Google Shape;632;p69"/>
          <p:cNvGrpSpPr/>
          <p:nvPr/>
        </p:nvGrpSpPr>
        <p:grpSpPr>
          <a:xfrm>
            <a:off x="41" y="5081789"/>
            <a:ext cx="9143844" cy="61766"/>
            <a:chOff x="1063925" y="1155200"/>
            <a:chExt cx="10673333" cy="88200"/>
          </a:xfrm>
        </p:grpSpPr>
        <p:sp>
          <p:nvSpPr>
            <p:cNvPr id="633" name="Google Shape;633;p69"/>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69"/>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35" name="Google Shape;635;p69"/>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36" name="Google Shape;636;p69"/>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 slide layout">
  <p:cSld name="5_Image slide layout">
    <p:spTree>
      <p:nvGrpSpPr>
        <p:cNvPr id="637" name="Shape 637"/>
        <p:cNvGrpSpPr/>
        <p:nvPr/>
      </p:nvGrpSpPr>
      <p:grpSpPr>
        <a:xfrm>
          <a:off x="0" y="0"/>
          <a:ext cx="0" cy="0"/>
          <a:chOff x="0" y="0"/>
          <a:chExt cx="0" cy="0"/>
        </a:xfrm>
      </p:grpSpPr>
      <p:sp>
        <p:nvSpPr>
          <p:cNvPr id="638" name="Google Shape;638;p70"/>
          <p:cNvSpPr/>
          <p:nvPr>
            <p:ph idx="2" type="pic"/>
          </p:nvPr>
        </p:nvSpPr>
        <p:spPr>
          <a:xfrm>
            <a:off x="378619" y="999162"/>
            <a:ext cx="8386800" cy="2679900"/>
          </a:xfrm>
          <a:prstGeom prst="rect">
            <a:avLst/>
          </a:prstGeom>
          <a:solidFill>
            <a:srgbClr val="F2F2F2"/>
          </a:solidFill>
          <a:ln>
            <a:noFill/>
          </a:ln>
        </p:spPr>
        <p:txBody>
          <a:bodyPr anchorCtr="0" anchor="ctr" bIns="34275" lIns="68575" spcFirstLastPara="1" rIns="68575" wrap="square" tIns="34275">
            <a:noAutofit/>
          </a:bodyPr>
          <a:lstStyle>
            <a:lvl1pPr lvl="0" marR="0" rtl="0" algn="ctr">
              <a:lnSpc>
                <a:spcPct val="100000"/>
              </a:lnSpc>
              <a:spcBef>
                <a:spcPts val="80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639" name="Google Shape;639;p70"/>
          <p:cNvSpPr txBox="1"/>
          <p:nvPr>
            <p:ph idx="1" type="body"/>
          </p:nvPr>
        </p:nvSpPr>
        <p:spPr>
          <a:xfrm>
            <a:off x="242647" y="300354"/>
            <a:ext cx="8679900" cy="543300"/>
          </a:xfrm>
          <a:prstGeom prst="rect">
            <a:avLst/>
          </a:prstGeom>
          <a:noFill/>
          <a:ln>
            <a:noFill/>
          </a:ln>
        </p:spPr>
        <p:txBody>
          <a:bodyPr anchorCtr="0" anchor="ctr" bIns="34275" lIns="68575" spcFirstLastPara="1" rIns="68575" wrap="square" tIns="34275">
            <a:noAutofit/>
          </a:bodyPr>
          <a:lstStyle>
            <a:lvl1pPr indent="-228600" lvl="0" marL="457200" marR="0" rtl="0" algn="ctr">
              <a:lnSpc>
                <a:spcPct val="90000"/>
              </a:lnSpc>
              <a:spcBef>
                <a:spcPts val="800"/>
              </a:spcBef>
              <a:spcAft>
                <a:spcPts val="0"/>
              </a:spcAft>
              <a:buClr>
                <a:srgbClr val="262626"/>
              </a:buClr>
              <a:buSzPts val="4100"/>
              <a:buFont typeface="Arial"/>
              <a:buNone/>
              <a:defRPr b="0" i="0" sz="4100" u="none" cap="none" strike="noStrike">
                <a:solidFill>
                  <a:srgbClr val="262626"/>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grpSp>
        <p:nvGrpSpPr>
          <p:cNvPr id="640" name="Google Shape;640;p70"/>
          <p:cNvGrpSpPr/>
          <p:nvPr/>
        </p:nvGrpSpPr>
        <p:grpSpPr>
          <a:xfrm>
            <a:off x="4334441" y="140127"/>
            <a:ext cx="475116" cy="102825"/>
            <a:chOff x="5655129" y="211061"/>
            <a:chExt cx="633488" cy="137100"/>
          </a:xfrm>
        </p:grpSpPr>
        <p:sp>
          <p:nvSpPr>
            <p:cNvPr id="641" name="Google Shape;641;p70"/>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42" name="Google Shape;642;p70"/>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43" name="Google Shape;643;p70"/>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644" name="Google Shape;644;p70"/>
          <p:cNvGrpSpPr/>
          <p:nvPr/>
        </p:nvGrpSpPr>
        <p:grpSpPr>
          <a:xfrm>
            <a:off x="41" y="5081789"/>
            <a:ext cx="9143844" cy="61766"/>
            <a:chOff x="1063925" y="1155200"/>
            <a:chExt cx="10673333" cy="88200"/>
          </a:xfrm>
        </p:grpSpPr>
        <p:sp>
          <p:nvSpPr>
            <p:cNvPr id="645" name="Google Shape;645;p70"/>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70"/>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47" name="Google Shape;647;p70"/>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48" name="Google Shape;648;p70"/>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9" name="Shape 649"/>
        <p:cNvGrpSpPr/>
        <p:nvPr/>
      </p:nvGrpSpPr>
      <p:grpSpPr>
        <a:xfrm>
          <a:off x="0" y="0"/>
          <a:ext cx="0" cy="0"/>
          <a:chOff x="0" y="0"/>
          <a:chExt cx="0" cy="0"/>
        </a:xfrm>
      </p:grpSpPr>
      <p:grpSp>
        <p:nvGrpSpPr>
          <p:cNvPr id="650" name="Google Shape;650;p71"/>
          <p:cNvGrpSpPr/>
          <p:nvPr/>
        </p:nvGrpSpPr>
        <p:grpSpPr>
          <a:xfrm>
            <a:off x="4334441" y="140127"/>
            <a:ext cx="475116" cy="102825"/>
            <a:chOff x="5655129" y="211061"/>
            <a:chExt cx="633488" cy="137100"/>
          </a:xfrm>
        </p:grpSpPr>
        <p:sp>
          <p:nvSpPr>
            <p:cNvPr id="651" name="Google Shape;651;p71"/>
            <p:cNvSpPr/>
            <p:nvPr/>
          </p:nvSpPr>
          <p:spPr>
            <a:xfrm>
              <a:off x="5655129" y="211061"/>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52" name="Google Shape;652;p71"/>
            <p:cNvSpPr/>
            <p:nvPr/>
          </p:nvSpPr>
          <p:spPr>
            <a:xfrm>
              <a:off x="5903323" y="211061"/>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53" name="Google Shape;653;p71"/>
            <p:cNvSpPr/>
            <p:nvPr/>
          </p:nvSpPr>
          <p:spPr>
            <a:xfrm>
              <a:off x="6151517" y="211061"/>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654" name="Google Shape;654;p71"/>
          <p:cNvGrpSpPr/>
          <p:nvPr/>
        </p:nvGrpSpPr>
        <p:grpSpPr>
          <a:xfrm>
            <a:off x="41" y="5081789"/>
            <a:ext cx="9143844" cy="61766"/>
            <a:chOff x="1063925" y="1155200"/>
            <a:chExt cx="10673333" cy="88200"/>
          </a:xfrm>
        </p:grpSpPr>
        <p:sp>
          <p:nvSpPr>
            <p:cNvPr id="655" name="Google Shape;655;p71"/>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1"/>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57" name="Google Shape;657;p71"/>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8" name="Google Shape;658;p71"/>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ontents slide layout">
  <p:cSld name="7_Contents slide layout">
    <p:bg>
      <p:bgPr>
        <a:solidFill>
          <a:srgbClr val="1AC5D8"/>
        </a:solidFill>
      </p:bgPr>
    </p:bg>
    <p:spTree>
      <p:nvGrpSpPr>
        <p:cNvPr id="77" name="Shape 77"/>
        <p:cNvGrpSpPr/>
        <p:nvPr/>
      </p:nvGrpSpPr>
      <p:grpSpPr>
        <a:xfrm>
          <a:off x="0" y="0"/>
          <a:ext cx="0" cy="0"/>
          <a:chOff x="0" y="0"/>
          <a:chExt cx="0" cy="0"/>
        </a:xfrm>
      </p:grpSpPr>
      <p:sp>
        <p:nvSpPr>
          <p:cNvPr id="78" name="Google Shape;78;p8"/>
          <p:cNvSpPr/>
          <p:nvPr/>
        </p:nvSpPr>
        <p:spPr>
          <a:xfrm flipH="1" rot="10800000">
            <a:off x="-10125" y="-20250"/>
            <a:ext cx="9158700" cy="81900"/>
          </a:xfrm>
          <a:prstGeom prst="rect">
            <a:avLst/>
          </a:prstGeom>
          <a:solidFill>
            <a:srgbClr val="1AC5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79" name="Google Shape;79;p8"/>
          <p:cNvSpPr/>
          <p:nvPr/>
        </p:nvSpPr>
        <p:spPr>
          <a:xfrm>
            <a:off x="2308392" y="1021425"/>
            <a:ext cx="4475400" cy="2725200"/>
          </a:xfrm>
          <a:prstGeom prst="rect">
            <a:avLst/>
          </a:prstGeom>
          <a:solidFill>
            <a:schemeClr val="lt1"/>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t/>
            </a:r>
            <a:endParaRPr sz="1400">
              <a:latin typeface="Calibri"/>
              <a:ea typeface="Calibri"/>
              <a:cs typeface="Calibri"/>
              <a:sym typeface="Calibri"/>
            </a:endParaRPr>
          </a:p>
        </p:txBody>
      </p:sp>
      <p:sp>
        <p:nvSpPr>
          <p:cNvPr id="80" name="Google Shape;80;p8"/>
          <p:cNvSpPr/>
          <p:nvPr/>
        </p:nvSpPr>
        <p:spPr>
          <a:xfrm>
            <a:off x="3472875" y="785700"/>
            <a:ext cx="2146500" cy="498300"/>
          </a:xfrm>
          <a:prstGeom prst="rect">
            <a:avLst/>
          </a:prstGeom>
          <a:solidFill>
            <a:srgbClr val="253646"/>
          </a:solidFill>
          <a:ln cap="flat" cmpd="sng" w="9525">
            <a:solidFill>
              <a:srgbClr val="253646"/>
            </a:solidFill>
            <a:prstDash val="solid"/>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t/>
            </a:r>
            <a:endParaRPr b="1" sz="1600">
              <a:solidFill>
                <a:schemeClr val="lt1"/>
              </a:solidFill>
              <a:latin typeface="Calibri"/>
              <a:ea typeface="Calibri"/>
              <a:cs typeface="Calibri"/>
              <a:sym typeface="Calibri"/>
            </a:endParaRPr>
          </a:p>
        </p:txBody>
      </p:sp>
      <p:grpSp>
        <p:nvGrpSpPr>
          <p:cNvPr id="81" name="Google Shape;81;p8"/>
          <p:cNvGrpSpPr/>
          <p:nvPr/>
        </p:nvGrpSpPr>
        <p:grpSpPr>
          <a:xfrm>
            <a:off x="-10125" y="4505625"/>
            <a:ext cx="9164250" cy="498150"/>
            <a:chOff x="-13500" y="6236050"/>
            <a:chExt cx="12219000" cy="664200"/>
          </a:xfrm>
        </p:grpSpPr>
        <p:sp>
          <p:nvSpPr>
            <p:cNvPr id="82" name="Google Shape;82;p8"/>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83" name="Google Shape;83;p8"/>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84" name="Google Shape;84;p8"/>
            <p:cNvPicPr preferRelativeResize="0"/>
            <p:nvPr/>
          </p:nvPicPr>
          <p:blipFill>
            <a:blip r:embed="rId2">
              <a:alphaModFix/>
            </a:blip>
            <a:stretch>
              <a:fillRect/>
            </a:stretch>
          </p:blipFill>
          <p:spPr>
            <a:xfrm>
              <a:off x="10515187" y="6311213"/>
              <a:ext cx="1498424" cy="401674"/>
            </a:xfrm>
            <a:prstGeom prst="rect">
              <a:avLst/>
            </a:prstGeom>
            <a:noFill/>
            <a:ln>
              <a:noFill/>
            </a:ln>
          </p:spPr>
        </p:pic>
      </p:gr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9" name="Shape 659"/>
        <p:cNvGrpSpPr/>
        <p:nvPr/>
      </p:nvGrpSpPr>
      <p:grpSpPr>
        <a:xfrm>
          <a:off x="0" y="0"/>
          <a:ext cx="0" cy="0"/>
          <a:chOff x="0" y="0"/>
          <a:chExt cx="0" cy="0"/>
        </a:xfrm>
      </p:grpSpPr>
      <p:sp>
        <p:nvSpPr>
          <p:cNvPr id="660" name="Google Shape;660;p7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72"/>
          <p:cNvSpPr txBox="1"/>
          <p:nvPr>
            <p:ph type="title"/>
          </p:nvPr>
        </p:nvSpPr>
        <p:spPr>
          <a:xfrm>
            <a:off x="730000" y="1318650"/>
            <a:ext cx="3300900" cy="1687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dk2"/>
              </a:buClr>
              <a:buSzPts val="2600"/>
              <a:buChar char="●"/>
              <a:defRPr sz="2600">
                <a:solidFill>
                  <a:schemeClr val="dk2"/>
                </a:solidFill>
              </a:defRPr>
            </a:lvl1pPr>
            <a:lvl2pPr lvl="1" rtl="0">
              <a:spcBef>
                <a:spcPts val="0"/>
              </a:spcBef>
              <a:spcAft>
                <a:spcPts val="0"/>
              </a:spcAft>
              <a:buClr>
                <a:schemeClr val="dk2"/>
              </a:buClr>
              <a:buSzPts val="2600"/>
              <a:buChar char="○"/>
              <a:defRPr sz="2600">
                <a:solidFill>
                  <a:schemeClr val="dk2"/>
                </a:solidFill>
              </a:defRPr>
            </a:lvl2pPr>
            <a:lvl3pPr lvl="2" rtl="0">
              <a:spcBef>
                <a:spcPts val="0"/>
              </a:spcBef>
              <a:spcAft>
                <a:spcPts val="0"/>
              </a:spcAft>
              <a:buClr>
                <a:schemeClr val="dk2"/>
              </a:buClr>
              <a:buSzPts val="2600"/>
              <a:buChar char="■"/>
              <a:defRPr sz="2600">
                <a:solidFill>
                  <a:schemeClr val="dk2"/>
                </a:solidFill>
              </a:defRPr>
            </a:lvl3pPr>
            <a:lvl4pPr lvl="3" rtl="0">
              <a:spcBef>
                <a:spcPts val="0"/>
              </a:spcBef>
              <a:spcAft>
                <a:spcPts val="0"/>
              </a:spcAft>
              <a:buClr>
                <a:schemeClr val="dk2"/>
              </a:buClr>
              <a:buSzPts val="2600"/>
              <a:buChar char="●"/>
              <a:defRPr sz="2600">
                <a:solidFill>
                  <a:schemeClr val="dk2"/>
                </a:solidFill>
              </a:defRPr>
            </a:lvl4pPr>
            <a:lvl5pPr lvl="4" rtl="0">
              <a:spcBef>
                <a:spcPts val="0"/>
              </a:spcBef>
              <a:spcAft>
                <a:spcPts val="0"/>
              </a:spcAft>
              <a:buClr>
                <a:schemeClr val="dk2"/>
              </a:buClr>
              <a:buSzPts val="2600"/>
              <a:buChar char="○"/>
              <a:defRPr sz="2600">
                <a:solidFill>
                  <a:schemeClr val="dk2"/>
                </a:solidFill>
              </a:defRPr>
            </a:lvl5pPr>
            <a:lvl6pPr lvl="5" rtl="0">
              <a:spcBef>
                <a:spcPts val="0"/>
              </a:spcBef>
              <a:spcAft>
                <a:spcPts val="0"/>
              </a:spcAft>
              <a:buClr>
                <a:schemeClr val="dk2"/>
              </a:buClr>
              <a:buSzPts val="2600"/>
              <a:buChar char="■"/>
              <a:defRPr sz="2600">
                <a:solidFill>
                  <a:schemeClr val="dk2"/>
                </a:solidFill>
              </a:defRPr>
            </a:lvl6pPr>
            <a:lvl7pPr lvl="6" rtl="0">
              <a:spcBef>
                <a:spcPts val="0"/>
              </a:spcBef>
              <a:spcAft>
                <a:spcPts val="0"/>
              </a:spcAft>
              <a:buClr>
                <a:schemeClr val="dk2"/>
              </a:buClr>
              <a:buSzPts val="2600"/>
              <a:buChar char="●"/>
              <a:defRPr sz="2600">
                <a:solidFill>
                  <a:schemeClr val="dk2"/>
                </a:solidFill>
              </a:defRPr>
            </a:lvl7pPr>
            <a:lvl8pPr lvl="7" rtl="0">
              <a:spcBef>
                <a:spcPts val="0"/>
              </a:spcBef>
              <a:spcAft>
                <a:spcPts val="0"/>
              </a:spcAft>
              <a:buClr>
                <a:schemeClr val="dk2"/>
              </a:buClr>
              <a:buSzPts val="2600"/>
              <a:buChar char="○"/>
              <a:defRPr sz="2600">
                <a:solidFill>
                  <a:schemeClr val="dk2"/>
                </a:solidFill>
              </a:defRPr>
            </a:lvl8pPr>
            <a:lvl9pPr lvl="8" rtl="0">
              <a:spcBef>
                <a:spcPts val="0"/>
              </a:spcBef>
              <a:spcAft>
                <a:spcPts val="0"/>
              </a:spcAft>
              <a:buClr>
                <a:schemeClr val="dk2"/>
              </a:buClr>
              <a:buSzPts val="2600"/>
              <a:buChar char="■"/>
              <a:defRPr sz="2600">
                <a:solidFill>
                  <a:schemeClr val="dk2"/>
                </a:solidFill>
              </a:defRPr>
            </a:lvl9pPr>
          </a:lstStyle>
          <a:p/>
        </p:txBody>
      </p:sp>
      <p:sp>
        <p:nvSpPr>
          <p:cNvPr id="662" name="Google Shape;662;p72"/>
          <p:cNvSpPr txBox="1"/>
          <p:nvPr>
            <p:ph idx="1" type="subTitle"/>
          </p:nvPr>
        </p:nvSpPr>
        <p:spPr>
          <a:xfrm>
            <a:off x="724950" y="3161525"/>
            <a:ext cx="3300900" cy="759000"/>
          </a:xfrm>
          <a:prstGeom prst="rect">
            <a:avLst/>
          </a:prstGeom>
          <a:noFill/>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63" name="Google Shape;663;p72"/>
          <p:cNvSpPr txBox="1"/>
          <p:nvPr>
            <p:ph idx="2" type="body"/>
          </p:nvPr>
        </p:nvSpPr>
        <p:spPr>
          <a:xfrm>
            <a:off x="5174225" y="1352625"/>
            <a:ext cx="3374400" cy="30255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664" name="Google Shape;664;p7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grpSp>
        <p:nvGrpSpPr>
          <p:cNvPr id="665" name="Google Shape;665;p72"/>
          <p:cNvGrpSpPr/>
          <p:nvPr/>
        </p:nvGrpSpPr>
        <p:grpSpPr>
          <a:xfrm>
            <a:off x="41" y="5081789"/>
            <a:ext cx="9143844" cy="61766"/>
            <a:chOff x="1063925" y="1155200"/>
            <a:chExt cx="10673333" cy="88200"/>
          </a:xfrm>
        </p:grpSpPr>
        <p:sp>
          <p:nvSpPr>
            <p:cNvPr id="666" name="Google Shape;666;p72"/>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72"/>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68" name="Google Shape;668;p72"/>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69" name="Google Shape;669;p72"/>
          <p:cNvPicPr preferRelativeResize="0"/>
          <p:nvPr/>
        </p:nvPicPr>
        <p:blipFill rotWithShape="1">
          <a:blip r:embed="rId2">
            <a:alphaModFix/>
          </a:blip>
          <a:srcRect b="34119" l="0" r="0" t="0"/>
          <a:stretch/>
        </p:blipFill>
        <p:spPr>
          <a:xfrm>
            <a:off x="8243569" y="61762"/>
            <a:ext cx="845887" cy="361687"/>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670" name="Shape 670"/>
        <p:cNvGrpSpPr/>
        <p:nvPr/>
      </p:nvGrpSpPr>
      <p:grpSpPr>
        <a:xfrm>
          <a:off x="0" y="0"/>
          <a:ext cx="0" cy="0"/>
          <a:chOff x="0" y="0"/>
          <a:chExt cx="0" cy="0"/>
        </a:xfrm>
      </p:grpSpPr>
      <p:grpSp>
        <p:nvGrpSpPr>
          <p:cNvPr id="671" name="Google Shape;671;p73"/>
          <p:cNvGrpSpPr/>
          <p:nvPr/>
        </p:nvGrpSpPr>
        <p:grpSpPr>
          <a:xfrm>
            <a:off x="0" y="0"/>
            <a:ext cx="9149456" cy="5143500"/>
            <a:chOff x="0" y="0"/>
            <a:chExt cx="12199275" cy="6857999"/>
          </a:xfrm>
        </p:grpSpPr>
        <p:sp>
          <p:nvSpPr>
            <p:cNvPr id="672" name="Google Shape;672;p73"/>
            <p:cNvSpPr/>
            <p:nvPr/>
          </p:nvSpPr>
          <p:spPr>
            <a:xfrm>
              <a:off x="5958675" y="3300"/>
              <a:ext cx="6240600" cy="6851400"/>
            </a:xfrm>
            <a:prstGeom prst="rect">
              <a:avLst/>
            </a:prstGeom>
            <a:solidFill>
              <a:schemeClr val="dk2"/>
            </a:solidFill>
            <a:ln cap="flat" cmpd="sng" w="952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673" name="Google Shape;673;p73"/>
            <p:cNvPicPr preferRelativeResize="0"/>
            <p:nvPr/>
          </p:nvPicPr>
          <p:blipFill>
            <a:blip r:embed="rId2">
              <a:alphaModFix/>
            </a:blip>
            <a:stretch>
              <a:fillRect/>
            </a:stretch>
          </p:blipFill>
          <p:spPr>
            <a:xfrm>
              <a:off x="0" y="0"/>
              <a:ext cx="5958675" cy="6857999"/>
            </a:xfrm>
            <a:prstGeom prst="rect">
              <a:avLst/>
            </a:prstGeom>
            <a:noFill/>
            <a:ln>
              <a:noFill/>
            </a:ln>
          </p:spPr>
        </p:pic>
        <p:sp>
          <p:nvSpPr>
            <p:cNvPr id="674" name="Google Shape;674;p73"/>
            <p:cNvSpPr txBox="1"/>
            <p:nvPr/>
          </p:nvSpPr>
          <p:spPr>
            <a:xfrm>
              <a:off x="34525" y="1015400"/>
              <a:ext cx="5889600" cy="1149300"/>
            </a:xfrm>
            <a:prstGeom prst="rect">
              <a:avLst/>
            </a:prstGeom>
            <a:noFill/>
            <a:ln>
              <a:noFill/>
            </a:ln>
            <a:effectLst>
              <a:outerShdw blurRad="57150" rotWithShape="0" algn="bl" dir="5400000" dist="19050">
                <a:srgbClr val="000000">
                  <a:alpha val="50000"/>
                </a:srgbClr>
              </a:outerShdw>
            </a:effectLst>
          </p:spPr>
          <p:txBody>
            <a:bodyPr anchorCtr="0" anchor="t" bIns="68575" lIns="68575" spcFirstLastPara="1" rIns="68575" wrap="square" tIns="68575">
              <a:spAutoFit/>
            </a:bodyPr>
            <a:lstStyle/>
            <a:p>
              <a:pPr indent="0" lvl="0" marL="0" rtl="0" algn="ctr">
                <a:spcBef>
                  <a:spcPts val="0"/>
                </a:spcBef>
                <a:spcAft>
                  <a:spcPts val="0"/>
                </a:spcAft>
                <a:buNone/>
              </a:pPr>
              <a:r>
                <a:rPr b="1" lang="en" sz="4700">
                  <a:solidFill>
                    <a:srgbClr val="FFFFFF"/>
                  </a:solidFill>
                  <a:latin typeface="Calibri"/>
                  <a:ea typeface="Calibri"/>
                  <a:cs typeface="Calibri"/>
                  <a:sym typeface="Calibri"/>
                </a:rPr>
                <a:t>Agenda</a:t>
              </a:r>
              <a:endParaRPr b="1" sz="4700">
                <a:solidFill>
                  <a:srgbClr val="FFFFFF"/>
                </a:solidFill>
                <a:latin typeface="Calibri"/>
                <a:ea typeface="Calibri"/>
                <a:cs typeface="Calibri"/>
                <a:sym typeface="Calibri"/>
              </a:endParaRPr>
            </a:p>
          </p:txBody>
        </p:sp>
      </p:grpSp>
      <p:sp>
        <p:nvSpPr>
          <p:cNvPr id="675" name="Google Shape;675;p73"/>
          <p:cNvSpPr txBox="1"/>
          <p:nvPr/>
        </p:nvSpPr>
        <p:spPr>
          <a:xfrm>
            <a:off x="5528250" y="820125"/>
            <a:ext cx="20100" cy="3540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titleOnly">
  <p:cSld name="TITLE_ONLY">
    <p:spTree>
      <p:nvGrpSpPr>
        <p:cNvPr id="676" name="Shape 676"/>
        <p:cNvGrpSpPr/>
        <p:nvPr/>
      </p:nvGrpSpPr>
      <p:grpSpPr>
        <a:xfrm>
          <a:off x="0" y="0"/>
          <a:ext cx="0" cy="0"/>
          <a:chOff x="0" y="0"/>
          <a:chExt cx="0" cy="0"/>
        </a:xfrm>
      </p:grpSpPr>
      <p:grpSp>
        <p:nvGrpSpPr>
          <p:cNvPr id="677" name="Google Shape;677;p74"/>
          <p:cNvGrpSpPr/>
          <p:nvPr/>
        </p:nvGrpSpPr>
        <p:grpSpPr>
          <a:xfrm>
            <a:off x="41" y="5081789"/>
            <a:ext cx="9143844" cy="61766"/>
            <a:chOff x="1063925" y="1155200"/>
            <a:chExt cx="10673333" cy="88200"/>
          </a:xfrm>
        </p:grpSpPr>
        <p:sp>
          <p:nvSpPr>
            <p:cNvPr id="678" name="Google Shape;678;p74"/>
            <p:cNvSpPr/>
            <p:nvPr/>
          </p:nvSpPr>
          <p:spPr>
            <a:xfrm flipH="1" rot="10800000">
              <a:off x="4621387" y="1155200"/>
              <a:ext cx="3557400" cy="88200"/>
            </a:xfrm>
            <a:prstGeom prst="rect">
              <a:avLst/>
            </a:prstGeom>
            <a:solidFill>
              <a:srgbClr val="DA0C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74"/>
            <p:cNvSpPr/>
            <p:nvPr/>
          </p:nvSpPr>
          <p:spPr>
            <a:xfrm flipH="1" rot="10800000">
              <a:off x="8179858" y="1155200"/>
              <a:ext cx="3557400" cy="88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p>
          </p:txBody>
        </p:sp>
        <p:sp>
          <p:nvSpPr>
            <p:cNvPr id="680" name="Google Shape;680;p74"/>
            <p:cNvSpPr/>
            <p:nvPr/>
          </p:nvSpPr>
          <p:spPr>
            <a:xfrm flipH="1" rot="10800000">
              <a:off x="1063925" y="1155200"/>
              <a:ext cx="3557400" cy="88200"/>
            </a:xfrm>
            <a:prstGeom prst="rect">
              <a:avLst/>
            </a:prstGeom>
            <a:solidFill>
              <a:srgbClr val="3FA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 name="Google Shape;681;p74"/>
          <p:cNvGrpSpPr/>
          <p:nvPr/>
        </p:nvGrpSpPr>
        <p:grpSpPr>
          <a:xfrm>
            <a:off x="4334441" y="158296"/>
            <a:ext cx="475116" cy="102825"/>
            <a:chOff x="5215346" y="150098"/>
            <a:chExt cx="633488" cy="137100"/>
          </a:xfrm>
        </p:grpSpPr>
        <p:sp>
          <p:nvSpPr>
            <p:cNvPr id="682" name="Google Shape;682;p74"/>
            <p:cNvSpPr/>
            <p:nvPr/>
          </p:nvSpPr>
          <p:spPr>
            <a:xfrm>
              <a:off x="5215346" y="150098"/>
              <a:ext cx="137100" cy="1371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83" name="Google Shape;683;p74"/>
            <p:cNvSpPr/>
            <p:nvPr/>
          </p:nvSpPr>
          <p:spPr>
            <a:xfrm>
              <a:off x="5463540" y="150098"/>
              <a:ext cx="137100" cy="137100"/>
            </a:xfrm>
            <a:prstGeom prst="rect">
              <a:avLst/>
            </a:prstGeom>
            <a:solidFill>
              <a:srgbClr val="DA0C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84" name="Google Shape;684;p74"/>
            <p:cNvSpPr/>
            <p:nvPr/>
          </p:nvSpPr>
          <p:spPr>
            <a:xfrm>
              <a:off x="5711734" y="150098"/>
              <a:ext cx="137100" cy="137100"/>
            </a:xfrm>
            <a:prstGeom prst="rect">
              <a:avLst/>
            </a:prstGeom>
            <a:solidFill>
              <a:srgbClr val="FFD96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sp>
        <p:nvSpPr>
          <p:cNvPr id="685" name="Google Shape;685;p74"/>
          <p:cNvSpPr txBox="1"/>
          <p:nvPr>
            <p:ph type="ctrTitle"/>
          </p:nvPr>
        </p:nvSpPr>
        <p:spPr>
          <a:xfrm>
            <a:off x="715275" y="261113"/>
            <a:ext cx="7713600" cy="621300"/>
          </a:xfrm>
          <a:prstGeom prst="rect">
            <a:avLst/>
          </a:prstGeom>
          <a:noFill/>
          <a:ln>
            <a:noFill/>
          </a:ln>
        </p:spPr>
        <p:txBody>
          <a:bodyPr anchorCtr="0" anchor="ctr" bIns="68575" lIns="68575" spcFirstLastPara="1" rIns="68575" wrap="square" tIns="68575">
            <a:noAutofit/>
          </a:bodyPr>
          <a:lstStyle>
            <a:lvl1pPr lvl="0" rtl="0" algn="ctr">
              <a:spcBef>
                <a:spcPts val="0"/>
              </a:spcBef>
              <a:spcAft>
                <a:spcPts val="0"/>
              </a:spcAft>
              <a:buClr>
                <a:schemeClr val="dk1"/>
              </a:buClr>
              <a:buSzPts val="3200"/>
              <a:buChar char="●"/>
              <a:defRPr b="1" sz="3200">
                <a:solidFill>
                  <a:schemeClr val="dk1"/>
                </a:solidFill>
              </a:defRPr>
            </a:lvl1pPr>
            <a:lvl2pPr lvl="1" rtl="0" algn="ctr">
              <a:spcBef>
                <a:spcPts val="0"/>
              </a:spcBef>
              <a:spcAft>
                <a:spcPts val="0"/>
              </a:spcAft>
              <a:buClr>
                <a:schemeClr val="lt1"/>
              </a:buClr>
              <a:buSzPts val="4800"/>
              <a:buChar char="○"/>
              <a:defRPr b="1" sz="4800">
                <a:solidFill>
                  <a:schemeClr val="lt1"/>
                </a:solidFill>
              </a:defRPr>
            </a:lvl2pPr>
            <a:lvl3pPr lvl="2" rtl="0" algn="ctr">
              <a:spcBef>
                <a:spcPts val="0"/>
              </a:spcBef>
              <a:spcAft>
                <a:spcPts val="0"/>
              </a:spcAft>
              <a:buClr>
                <a:schemeClr val="lt1"/>
              </a:buClr>
              <a:buSzPts val="4800"/>
              <a:buChar char="■"/>
              <a:defRPr b="1" sz="4800">
                <a:solidFill>
                  <a:schemeClr val="lt1"/>
                </a:solidFill>
              </a:defRPr>
            </a:lvl3pPr>
            <a:lvl4pPr lvl="3" rtl="0" algn="ctr">
              <a:spcBef>
                <a:spcPts val="0"/>
              </a:spcBef>
              <a:spcAft>
                <a:spcPts val="0"/>
              </a:spcAft>
              <a:buClr>
                <a:schemeClr val="lt1"/>
              </a:buClr>
              <a:buSzPts val="4800"/>
              <a:buChar char="●"/>
              <a:defRPr b="1" sz="4800">
                <a:solidFill>
                  <a:schemeClr val="lt1"/>
                </a:solidFill>
              </a:defRPr>
            </a:lvl4pPr>
            <a:lvl5pPr lvl="4" rtl="0" algn="ctr">
              <a:spcBef>
                <a:spcPts val="0"/>
              </a:spcBef>
              <a:spcAft>
                <a:spcPts val="0"/>
              </a:spcAft>
              <a:buClr>
                <a:schemeClr val="lt1"/>
              </a:buClr>
              <a:buSzPts val="4800"/>
              <a:buChar char="○"/>
              <a:defRPr b="1" sz="4800">
                <a:solidFill>
                  <a:schemeClr val="lt1"/>
                </a:solidFill>
              </a:defRPr>
            </a:lvl5pPr>
            <a:lvl6pPr lvl="5" rtl="0" algn="ctr">
              <a:spcBef>
                <a:spcPts val="0"/>
              </a:spcBef>
              <a:spcAft>
                <a:spcPts val="0"/>
              </a:spcAft>
              <a:buClr>
                <a:schemeClr val="lt1"/>
              </a:buClr>
              <a:buSzPts val="4800"/>
              <a:buChar char="■"/>
              <a:defRPr b="1" sz="4800">
                <a:solidFill>
                  <a:schemeClr val="lt1"/>
                </a:solidFill>
              </a:defRPr>
            </a:lvl6pPr>
            <a:lvl7pPr lvl="6" rtl="0" algn="ctr">
              <a:spcBef>
                <a:spcPts val="0"/>
              </a:spcBef>
              <a:spcAft>
                <a:spcPts val="0"/>
              </a:spcAft>
              <a:buClr>
                <a:schemeClr val="lt1"/>
              </a:buClr>
              <a:buSzPts val="4800"/>
              <a:buChar char="●"/>
              <a:defRPr b="1" sz="4800">
                <a:solidFill>
                  <a:schemeClr val="lt1"/>
                </a:solidFill>
              </a:defRPr>
            </a:lvl7pPr>
            <a:lvl8pPr lvl="7" rtl="0" algn="ctr">
              <a:spcBef>
                <a:spcPts val="0"/>
              </a:spcBef>
              <a:spcAft>
                <a:spcPts val="0"/>
              </a:spcAft>
              <a:buClr>
                <a:schemeClr val="lt1"/>
              </a:buClr>
              <a:buSzPts val="4800"/>
              <a:buChar char="○"/>
              <a:defRPr b="1" sz="4800">
                <a:solidFill>
                  <a:schemeClr val="lt1"/>
                </a:solidFill>
              </a:defRPr>
            </a:lvl8pPr>
            <a:lvl9pPr lvl="8" rtl="0" algn="ctr">
              <a:spcBef>
                <a:spcPts val="0"/>
              </a:spcBef>
              <a:spcAft>
                <a:spcPts val="0"/>
              </a:spcAft>
              <a:buClr>
                <a:schemeClr val="lt1"/>
              </a:buClr>
              <a:buSzPts val="4800"/>
              <a:buChar char="■"/>
              <a:defRPr b="1" sz="4800">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slide layout">
  <p:cSld name="Image slide layout">
    <p:spTree>
      <p:nvGrpSpPr>
        <p:cNvPr id="85" name="Shape 85"/>
        <p:cNvGrpSpPr/>
        <p:nvPr/>
      </p:nvGrpSpPr>
      <p:grpSpPr>
        <a:xfrm>
          <a:off x="0" y="0"/>
          <a:ext cx="0" cy="0"/>
          <a:chOff x="0" y="0"/>
          <a:chExt cx="0" cy="0"/>
        </a:xfrm>
      </p:grpSpPr>
      <p:sp>
        <p:nvSpPr>
          <p:cNvPr id="86" name="Google Shape;86;p9"/>
          <p:cNvSpPr/>
          <p:nvPr/>
        </p:nvSpPr>
        <p:spPr>
          <a:xfrm>
            <a:off x="-9094" y="-18169"/>
            <a:ext cx="6624600" cy="2969700"/>
          </a:xfrm>
          <a:prstGeom prst="rect">
            <a:avLst/>
          </a:prstGeom>
          <a:solidFill>
            <a:srgbClr val="1AC5D8"/>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7" name="Google Shape;87;p9"/>
          <p:cNvSpPr/>
          <p:nvPr/>
        </p:nvSpPr>
        <p:spPr>
          <a:xfrm>
            <a:off x="6724725" y="-18169"/>
            <a:ext cx="2428800" cy="29697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8" name="Google Shape;88;p9"/>
          <p:cNvSpPr/>
          <p:nvPr/>
        </p:nvSpPr>
        <p:spPr>
          <a:xfrm>
            <a:off x="-9094" y="3074128"/>
            <a:ext cx="2035500" cy="16029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 name="Google Shape;89;p9"/>
          <p:cNvSpPr/>
          <p:nvPr/>
        </p:nvSpPr>
        <p:spPr>
          <a:xfrm>
            <a:off x="2126456" y="3069751"/>
            <a:ext cx="4489200" cy="16029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0" name="Google Shape;90;p9"/>
          <p:cNvSpPr/>
          <p:nvPr/>
        </p:nvSpPr>
        <p:spPr>
          <a:xfrm>
            <a:off x="6715050" y="3069638"/>
            <a:ext cx="2439000" cy="1602900"/>
          </a:xfrm>
          <a:prstGeom prst="rect">
            <a:avLst/>
          </a:prstGeom>
          <a:solidFill>
            <a:srgbClr val="44546A"/>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nvGrpSpPr>
          <p:cNvPr id="91" name="Google Shape;91;p9"/>
          <p:cNvGrpSpPr/>
          <p:nvPr/>
        </p:nvGrpSpPr>
        <p:grpSpPr>
          <a:xfrm>
            <a:off x="-10125" y="4677038"/>
            <a:ext cx="9164250" cy="498150"/>
            <a:chOff x="-13500" y="6236050"/>
            <a:chExt cx="12219000" cy="664200"/>
          </a:xfrm>
        </p:grpSpPr>
        <p:sp>
          <p:nvSpPr>
            <p:cNvPr id="92" name="Google Shape;92;p9"/>
            <p:cNvSpPr/>
            <p:nvPr/>
          </p:nvSpPr>
          <p:spPr>
            <a:xfrm>
              <a:off x="-13500" y="6236050"/>
              <a:ext cx="12219000" cy="6642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cxnSp>
          <p:nvCxnSpPr>
            <p:cNvPr id="93" name="Google Shape;93;p9"/>
            <p:cNvCxnSpPr/>
            <p:nvPr/>
          </p:nvCxnSpPr>
          <p:spPr>
            <a:xfrm rot="10800000">
              <a:off x="187987" y="6568162"/>
              <a:ext cx="10327200" cy="0"/>
            </a:xfrm>
            <a:prstGeom prst="straightConnector1">
              <a:avLst/>
            </a:prstGeom>
            <a:noFill/>
            <a:ln cap="flat" cmpd="sng" w="9525">
              <a:solidFill>
                <a:srgbClr val="253646"/>
              </a:solidFill>
              <a:prstDash val="solid"/>
              <a:round/>
              <a:headEnd len="med" w="med" type="none"/>
              <a:tailEnd len="med" w="med" type="none"/>
            </a:ln>
          </p:spPr>
        </p:cxnSp>
        <p:pic>
          <p:nvPicPr>
            <p:cNvPr id="94" name="Google Shape;94;p9"/>
            <p:cNvPicPr preferRelativeResize="0"/>
            <p:nvPr/>
          </p:nvPicPr>
          <p:blipFill>
            <a:blip r:embed="rId2">
              <a:alphaModFix/>
            </a:blip>
            <a:stretch>
              <a:fillRect/>
            </a:stretch>
          </p:blipFill>
          <p:spPr>
            <a:xfrm>
              <a:off x="10515187" y="6311213"/>
              <a:ext cx="1498424" cy="401674"/>
            </a:xfrm>
            <a:prstGeom prst="rect">
              <a:avLst/>
            </a:prstGeom>
            <a:noFill/>
            <a:ln>
              <a:noFill/>
            </a:ln>
          </p:spPr>
        </p:pic>
      </p:grpSp>
      <p:sp>
        <p:nvSpPr>
          <p:cNvPr id="95" name="Google Shape;95;p9"/>
          <p:cNvSpPr/>
          <p:nvPr/>
        </p:nvSpPr>
        <p:spPr>
          <a:xfrm>
            <a:off x="245531" y="231075"/>
            <a:ext cx="5090400" cy="4065600"/>
          </a:xfrm>
          <a:prstGeom prst="rect">
            <a:avLst/>
          </a:prstGeom>
          <a:solidFill>
            <a:schemeClr val="l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sz="14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bg>
      <p:bgPr>
        <a:blipFill>
          <a:blip r:embed="rId2">
            <a:alphaModFix/>
          </a:blip>
          <a:stretch>
            <a:fillRect/>
          </a:stretch>
        </a:blipFill>
      </p:bgPr>
    </p:bg>
    <p:spTree>
      <p:nvGrpSpPr>
        <p:cNvPr id="96" name="Shape 9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theme" Target="../theme/theme3.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63.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5" Type="http://schemas.openxmlformats.org/officeDocument/2006/relationships/slideLayout" Target="../slideLayouts/slideLayout48.xml"/><Relationship Id="rId6" Type="http://schemas.openxmlformats.org/officeDocument/2006/relationships/slideLayout" Target="../slideLayouts/slideLayout49.xml"/><Relationship Id="rId29" Type="http://schemas.openxmlformats.org/officeDocument/2006/relationships/slideLayout" Target="../slideLayouts/slideLayout72.xml"/><Relationship Id="rId7" Type="http://schemas.openxmlformats.org/officeDocument/2006/relationships/slideLayout" Target="../slideLayouts/slideLayout50.xml"/><Relationship Id="rId8" Type="http://schemas.openxmlformats.org/officeDocument/2006/relationships/slideLayout" Target="../slideLayouts/slideLayout51.xml"/><Relationship Id="rId30" Type="http://schemas.openxmlformats.org/officeDocument/2006/relationships/theme" Target="../theme/theme1.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9" Type="http://schemas.openxmlformats.org/officeDocument/2006/relationships/slideLayout" Target="../slideLayouts/slideLayout62.xml"/><Relationship Id="rId1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4" name="Shape 39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 Id="rId3" Type="http://schemas.openxmlformats.org/officeDocument/2006/relationships/image" Target="../media/image28.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6.xml"/><Relationship Id="rId3" Type="http://schemas.openxmlformats.org/officeDocument/2006/relationships/image" Target="../media/image35.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8.xml"/><Relationship Id="rId3" Type="http://schemas.openxmlformats.org/officeDocument/2006/relationships/image" Target="../media/image29.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 Id="rId3"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 Id="rId3" Type="http://schemas.openxmlformats.org/officeDocument/2006/relationships/image" Target="../media/image3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75"/>
          <p:cNvSpPr txBox="1"/>
          <p:nvPr/>
        </p:nvSpPr>
        <p:spPr>
          <a:xfrm>
            <a:off x="299106" y="2357869"/>
            <a:ext cx="4297200" cy="7233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b="1" lang="en" sz="3800">
                <a:latin typeface="Calibri"/>
                <a:ea typeface="Calibri"/>
                <a:cs typeface="Calibri"/>
                <a:sym typeface="Calibri"/>
              </a:rPr>
              <a:t>Call Recording</a:t>
            </a:r>
            <a:endParaRPr sz="3800">
              <a:latin typeface="Calibri"/>
              <a:ea typeface="Calibri"/>
              <a:cs typeface="Calibri"/>
              <a:sym typeface="Calibri"/>
            </a:endParaRPr>
          </a:p>
        </p:txBody>
      </p:sp>
      <p:cxnSp>
        <p:nvCxnSpPr>
          <p:cNvPr id="691" name="Google Shape;691;p75"/>
          <p:cNvCxnSpPr/>
          <p:nvPr/>
        </p:nvCxnSpPr>
        <p:spPr>
          <a:xfrm>
            <a:off x="364500" y="3273900"/>
            <a:ext cx="3059100" cy="0"/>
          </a:xfrm>
          <a:prstGeom prst="straightConnector1">
            <a:avLst/>
          </a:prstGeom>
          <a:noFill/>
          <a:ln cap="flat" cmpd="sng" w="9525">
            <a:solidFill>
              <a:srgbClr val="1AC5D8"/>
            </a:solidFill>
            <a:prstDash val="solid"/>
            <a:round/>
            <a:headEnd len="med" w="med" type="oval"/>
            <a:tailEnd len="med" w="med" type="oval"/>
          </a:ln>
        </p:spPr>
      </p:cxnSp>
      <p:sp>
        <p:nvSpPr>
          <p:cNvPr id="692" name="Google Shape;692;p75"/>
          <p:cNvSpPr txBox="1"/>
          <p:nvPr/>
        </p:nvSpPr>
        <p:spPr>
          <a:xfrm>
            <a:off x="364500" y="3424200"/>
            <a:ext cx="4231800" cy="323100"/>
          </a:xfrm>
          <a:prstGeom prst="rect">
            <a:avLst/>
          </a:prstGeom>
          <a:noFill/>
          <a:ln>
            <a:noFill/>
          </a:ln>
        </p:spPr>
        <p:txBody>
          <a:bodyPr anchorCtr="0" anchor="t" bIns="68575" lIns="68575" spcFirstLastPara="1" rIns="68575" wrap="square" tIns="68575">
            <a:sp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July 2022</a:t>
            </a:r>
            <a:endParaRPr sz="1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84"/>
          <p:cNvSpPr txBox="1"/>
          <p:nvPr>
            <p:ph type="title"/>
          </p:nvPr>
        </p:nvSpPr>
        <p:spPr>
          <a:xfrm>
            <a:off x="340713" y="27686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Subscription Window</a:t>
            </a:r>
            <a:endParaRPr b="1"/>
          </a:p>
        </p:txBody>
      </p:sp>
      <p:grpSp>
        <p:nvGrpSpPr>
          <p:cNvPr id="747" name="Google Shape;747;p84"/>
          <p:cNvGrpSpPr/>
          <p:nvPr/>
        </p:nvGrpSpPr>
        <p:grpSpPr>
          <a:xfrm>
            <a:off x="987050" y="1989688"/>
            <a:ext cx="7003399" cy="1910000"/>
            <a:chOff x="987050" y="1989688"/>
            <a:chExt cx="7003399" cy="1910000"/>
          </a:xfrm>
        </p:grpSpPr>
        <p:pic>
          <p:nvPicPr>
            <p:cNvPr id="748" name="Google Shape;748;p84"/>
            <p:cNvPicPr preferRelativeResize="0"/>
            <p:nvPr/>
          </p:nvPicPr>
          <p:blipFill rotWithShape="1">
            <a:blip r:embed="rId3">
              <a:alphaModFix/>
            </a:blip>
            <a:srcRect b="11880" l="3373" r="3948" t="2649"/>
            <a:stretch/>
          </p:blipFill>
          <p:spPr>
            <a:xfrm>
              <a:off x="987050" y="1989688"/>
              <a:ext cx="7003399" cy="1910000"/>
            </a:xfrm>
            <a:prstGeom prst="rect">
              <a:avLst/>
            </a:prstGeom>
            <a:noFill/>
            <a:ln cap="flat" cmpd="sng" w="9525">
              <a:solidFill>
                <a:schemeClr val="dk2"/>
              </a:solidFill>
              <a:prstDash val="solid"/>
              <a:round/>
              <a:headEnd len="sm" w="sm" type="none"/>
              <a:tailEnd len="sm" w="sm" type="none"/>
            </a:ln>
          </p:spPr>
        </p:pic>
        <p:sp>
          <p:nvSpPr>
            <p:cNvPr id="749" name="Google Shape;749;p84"/>
            <p:cNvSpPr/>
            <p:nvPr/>
          </p:nvSpPr>
          <p:spPr>
            <a:xfrm>
              <a:off x="4604475" y="3334350"/>
              <a:ext cx="249600" cy="13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84"/>
            <p:cNvSpPr/>
            <p:nvPr/>
          </p:nvSpPr>
          <p:spPr>
            <a:xfrm>
              <a:off x="4604475" y="3684850"/>
              <a:ext cx="249600" cy="13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1" name="Google Shape;751;p84"/>
          <p:cNvSpPr txBox="1"/>
          <p:nvPr/>
        </p:nvSpPr>
        <p:spPr>
          <a:xfrm>
            <a:off x="809450" y="1157163"/>
            <a:ext cx="7525200" cy="696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1"/>
                </a:solidFill>
              </a:rPr>
              <a:t>Upon opening the application, a list of different integrated applications is visible at a glance for easier workflow management.</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85"/>
          <p:cNvSpPr txBox="1"/>
          <p:nvPr>
            <p:ph type="title"/>
          </p:nvPr>
        </p:nvSpPr>
        <p:spPr>
          <a:xfrm>
            <a:off x="227138" y="12271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Distinguish the CR subscriptions</a:t>
            </a:r>
            <a:endParaRPr b="1"/>
          </a:p>
        </p:txBody>
      </p:sp>
      <p:sp>
        <p:nvSpPr>
          <p:cNvPr id="757" name="Google Shape;757;p85"/>
          <p:cNvSpPr txBox="1"/>
          <p:nvPr/>
        </p:nvSpPr>
        <p:spPr>
          <a:xfrm>
            <a:off x="674650" y="749925"/>
            <a:ext cx="7924500" cy="535200"/>
          </a:xfrm>
          <a:prstGeom prst="rect">
            <a:avLst/>
          </a:prstGeom>
          <a:noFill/>
          <a:ln>
            <a:noFill/>
          </a:ln>
        </p:spPr>
        <p:txBody>
          <a:bodyPr anchorCtr="0" anchor="t" bIns="91425" lIns="91425" spcFirstLastPara="1" rIns="91425" wrap="square" tIns="91425">
            <a:noAutofit/>
          </a:bodyPr>
          <a:lstStyle/>
          <a:p>
            <a:pPr indent="-304800" lvl="0" marL="457200" rtl="0" algn="just">
              <a:lnSpc>
                <a:spcPct val="115000"/>
              </a:lnSpc>
              <a:spcBef>
                <a:spcPts val="0"/>
              </a:spcBef>
              <a:spcAft>
                <a:spcPts val="0"/>
              </a:spcAft>
              <a:buSzPts val="1200"/>
              <a:buChar char="●"/>
            </a:pPr>
            <a:r>
              <a:rPr lang="en" sz="1200"/>
              <a:t>1 Call Recording App can record 1 specific app only</a:t>
            </a:r>
            <a:endParaRPr sz="1200"/>
          </a:p>
          <a:p>
            <a:pPr indent="-304800" lvl="0" marL="457200" rtl="0" algn="just">
              <a:lnSpc>
                <a:spcPct val="115000"/>
              </a:lnSpc>
              <a:spcBef>
                <a:spcPts val="0"/>
              </a:spcBef>
              <a:spcAft>
                <a:spcPts val="0"/>
              </a:spcAft>
              <a:buSzPts val="1200"/>
              <a:buChar char="●"/>
            </a:pPr>
            <a:r>
              <a:rPr lang="en" sz="1200"/>
              <a:t>If you need to unsubscribe / terminate CR of the any app, use the UUID chain to identify</a:t>
            </a:r>
            <a:endParaRPr sz="1200"/>
          </a:p>
        </p:txBody>
      </p:sp>
      <p:pic>
        <p:nvPicPr>
          <p:cNvPr id="758" name="Google Shape;758;p85"/>
          <p:cNvPicPr preferRelativeResize="0"/>
          <p:nvPr/>
        </p:nvPicPr>
        <p:blipFill>
          <a:blip r:embed="rId3">
            <a:alphaModFix/>
          </a:blip>
          <a:stretch>
            <a:fillRect/>
          </a:stretch>
        </p:blipFill>
        <p:spPr>
          <a:xfrm>
            <a:off x="395050" y="1395925"/>
            <a:ext cx="4234850" cy="2399924"/>
          </a:xfrm>
          <a:prstGeom prst="rect">
            <a:avLst/>
          </a:prstGeom>
          <a:noFill/>
          <a:ln cap="flat" cmpd="sng" w="9525">
            <a:solidFill>
              <a:srgbClr val="737373"/>
            </a:solidFill>
            <a:prstDash val="solid"/>
            <a:round/>
            <a:headEnd len="sm" w="sm" type="none"/>
            <a:tailEnd len="sm" w="sm" type="none"/>
          </a:ln>
        </p:spPr>
      </p:pic>
      <p:pic>
        <p:nvPicPr>
          <p:cNvPr id="759" name="Google Shape;759;p85"/>
          <p:cNvPicPr preferRelativeResize="0"/>
          <p:nvPr/>
        </p:nvPicPr>
        <p:blipFill rotWithShape="1">
          <a:blip r:embed="rId4">
            <a:alphaModFix/>
          </a:blip>
          <a:srcRect b="0" l="10000" r="11684" t="0"/>
          <a:stretch/>
        </p:blipFill>
        <p:spPr>
          <a:xfrm>
            <a:off x="4782425" y="1395925"/>
            <a:ext cx="4015199" cy="2399926"/>
          </a:xfrm>
          <a:prstGeom prst="rect">
            <a:avLst/>
          </a:prstGeom>
          <a:noFill/>
          <a:ln cap="flat" cmpd="sng" w="9525">
            <a:solidFill>
              <a:srgbClr val="737373"/>
            </a:solidFill>
            <a:prstDash val="solid"/>
            <a:round/>
            <a:headEnd len="sm" w="sm" type="none"/>
            <a:tailEnd len="sm" w="sm" type="none"/>
          </a:ln>
        </p:spPr>
      </p:pic>
      <p:sp>
        <p:nvSpPr>
          <p:cNvPr id="760" name="Google Shape;760;p85"/>
          <p:cNvSpPr txBox="1"/>
          <p:nvPr/>
        </p:nvSpPr>
        <p:spPr>
          <a:xfrm>
            <a:off x="1877250" y="3795850"/>
            <a:ext cx="6192900" cy="786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373A3C"/>
              </a:buClr>
              <a:buSzPts val="1200"/>
              <a:buAutoNum type="arabicPeriod"/>
            </a:pPr>
            <a:r>
              <a:rPr lang="en" sz="1200">
                <a:solidFill>
                  <a:srgbClr val="373A3C"/>
                </a:solidFill>
                <a:highlight>
                  <a:srgbClr val="FEFEFF"/>
                </a:highlight>
              </a:rPr>
              <a:t>Go to Call Recording App</a:t>
            </a:r>
            <a:endParaRPr sz="1200">
              <a:solidFill>
                <a:srgbClr val="373A3C"/>
              </a:solidFill>
              <a:highlight>
                <a:srgbClr val="FEFEFF"/>
              </a:highlight>
            </a:endParaRPr>
          </a:p>
          <a:p>
            <a:pPr indent="-304800" lvl="0" marL="457200" rtl="0" algn="l">
              <a:lnSpc>
                <a:spcPct val="115000"/>
              </a:lnSpc>
              <a:spcBef>
                <a:spcPts val="0"/>
              </a:spcBef>
              <a:spcAft>
                <a:spcPts val="0"/>
              </a:spcAft>
              <a:buClr>
                <a:srgbClr val="373A3C"/>
              </a:buClr>
              <a:buSzPts val="1200"/>
              <a:buAutoNum type="arabicPeriod"/>
            </a:pPr>
            <a:r>
              <a:rPr lang="en" sz="1200">
                <a:solidFill>
                  <a:srgbClr val="373A3C"/>
                </a:solidFill>
                <a:highlight>
                  <a:srgbClr val="FEFEFF"/>
                </a:highlight>
              </a:rPr>
              <a:t>Find the CR and copy its UUID (0e972204...)</a:t>
            </a:r>
            <a:endParaRPr sz="1200">
              <a:solidFill>
                <a:srgbClr val="373A3C"/>
              </a:solidFill>
              <a:highlight>
                <a:srgbClr val="FEFEFF"/>
              </a:highlight>
            </a:endParaRPr>
          </a:p>
          <a:p>
            <a:pPr indent="-304800" lvl="0" marL="457200" rtl="0" algn="l">
              <a:lnSpc>
                <a:spcPct val="115000"/>
              </a:lnSpc>
              <a:spcBef>
                <a:spcPts val="0"/>
              </a:spcBef>
              <a:spcAft>
                <a:spcPts val="0"/>
              </a:spcAft>
              <a:buClr>
                <a:srgbClr val="373A3C"/>
              </a:buClr>
              <a:buSzPts val="1200"/>
              <a:buAutoNum type="arabicPeriod"/>
            </a:pPr>
            <a:r>
              <a:rPr lang="en" sz="1200">
                <a:solidFill>
                  <a:srgbClr val="373A3C"/>
                </a:solidFill>
                <a:highlight>
                  <a:srgbClr val="FEFEFF"/>
                </a:highlight>
              </a:rPr>
              <a:t>Match it with the UUID in subscription page and proceed to unsubscribe / terminate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86"/>
          <p:cNvSpPr txBox="1"/>
          <p:nvPr>
            <p:ph type="title"/>
          </p:nvPr>
        </p:nvSpPr>
        <p:spPr>
          <a:xfrm>
            <a:off x="227138" y="12271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Secure your CR logs</a:t>
            </a:r>
            <a:endParaRPr b="1"/>
          </a:p>
        </p:txBody>
      </p:sp>
      <p:sp>
        <p:nvSpPr>
          <p:cNvPr id="766" name="Google Shape;766;p86"/>
          <p:cNvSpPr txBox="1"/>
          <p:nvPr/>
        </p:nvSpPr>
        <p:spPr>
          <a:xfrm>
            <a:off x="6111450" y="773125"/>
            <a:ext cx="2876100" cy="363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1100"/>
              <a:t>If your Call recording has a Compliance flag, all its records will be stored and reconciled.</a:t>
            </a:r>
            <a:endParaRPr sz="1100"/>
          </a:p>
          <a:p>
            <a:pPr indent="0" lvl="0" marL="0" rtl="0" algn="just">
              <a:lnSpc>
                <a:spcPct val="115000"/>
              </a:lnSpc>
              <a:spcBef>
                <a:spcPts val="0"/>
              </a:spcBef>
              <a:spcAft>
                <a:spcPts val="0"/>
              </a:spcAft>
              <a:buNone/>
            </a:pPr>
            <a:br>
              <a:rPr lang="en" sz="1100"/>
            </a:br>
            <a:r>
              <a:rPr lang="en" sz="1100"/>
              <a:t>For security purpose, we provide users with two advanced types of Call recording logs:</a:t>
            </a:r>
            <a:br>
              <a:rPr lang="en" sz="1100"/>
            </a:br>
            <a:endParaRPr sz="1100"/>
          </a:p>
          <a:p>
            <a:pPr indent="-184150" lvl="0" marL="285750" rtl="0" algn="just">
              <a:lnSpc>
                <a:spcPct val="115000"/>
              </a:lnSpc>
              <a:spcBef>
                <a:spcPts val="0"/>
              </a:spcBef>
              <a:spcAft>
                <a:spcPts val="0"/>
              </a:spcAft>
              <a:buSzPts val="1100"/>
              <a:buFont typeface="Lato"/>
              <a:buAutoNum type="arabicPeriod"/>
            </a:pPr>
            <a:r>
              <a:rPr b="1" lang="en" sz="1100"/>
              <a:t>The CR files are encrypted and cached on our cloud:</a:t>
            </a:r>
            <a:r>
              <a:rPr lang="en" sz="1100"/>
              <a:t> </a:t>
            </a:r>
            <a:r>
              <a:rPr i="1" lang="en" sz="1100"/>
              <a:t>specific users have the credential can open the files.</a:t>
            </a:r>
            <a:br>
              <a:rPr lang="en" sz="1100"/>
            </a:br>
            <a:endParaRPr sz="1100"/>
          </a:p>
          <a:p>
            <a:pPr indent="-184150" lvl="0" marL="285750" rtl="0" algn="just">
              <a:lnSpc>
                <a:spcPct val="115000"/>
              </a:lnSpc>
              <a:spcBef>
                <a:spcPts val="0"/>
              </a:spcBef>
              <a:spcAft>
                <a:spcPts val="0"/>
              </a:spcAft>
              <a:buSzPts val="1100"/>
              <a:buFont typeface="Lato"/>
              <a:buAutoNum type="arabicPeriod"/>
            </a:pPr>
            <a:r>
              <a:rPr b="1" lang="en" sz="1100"/>
              <a:t>The CR files are encrypted and sent to local server for enhanced security:</a:t>
            </a:r>
            <a:r>
              <a:rPr i="1" lang="en" sz="1100"/>
              <a:t> all the files are only stored and accessed from your site.</a:t>
            </a:r>
            <a:endParaRPr i="1" sz="1100"/>
          </a:p>
          <a:p>
            <a:pPr indent="0" lvl="0" marL="0" rtl="0" algn="just">
              <a:lnSpc>
                <a:spcPct val="115000"/>
              </a:lnSpc>
              <a:spcBef>
                <a:spcPts val="0"/>
              </a:spcBef>
              <a:spcAft>
                <a:spcPts val="0"/>
              </a:spcAft>
              <a:buNone/>
            </a:pPr>
            <a:r>
              <a:t/>
            </a:r>
            <a:endParaRPr i="1" sz="1100"/>
          </a:p>
          <a:p>
            <a:pPr indent="-177800" lvl="0" marL="171450" rtl="0" algn="just">
              <a:lnSpc>
                <a:spcPct val="115000"/>
              </a:lnSpc>
              <a:spcBef>
                <a:spcPts val="0"/>
              </a:spcBef>
              <a:spcAft>
                <a:spcPts val="0"/>
              </a:spcAft>
              <a:buSzPts val="1000"/>
              <a:buFont typeface="Lato"/>
              <a:buChar char="★"/>
            </a:pPr>
            <a:r>
              <a:rPr b="1" i="1" lang="en" sz="1000"/>
              <a:t>SFTP - SSH File Transfer Protocol:</a:t>
            </a:r>
            <a:r>
              <a:rPr i="1" lang="en" sz="1000"/>
              <a:t> is a network protocol that provides file access, file transfer, and file management over any reliable data stream</a:t>
            </a:r>
            <a:endParaRPr i="1" sz="1000"/>
          </a:p>
          <a:p>
            <a:pPr indent="0" lvl="0" marL="0" rtl="0" algn="just">
              <a:lnSpc>
                <a:spcPct val="115000"/>
              </a:lnSpc>
              <a:spcBef>
                <a:spcPts val="0"/>
              </a:spcBef>
              <a:spcAft>
                <a:spcPts val="0"/>
              </a:spcAft>
              <a:buNone/>
            </a:pPr>
            <a:r>
              <a:t/>
            </a:r>
            <a:endParaRPr sz="1100"/>
          </a:p>
          <a:p>
            <a:pPr indent="0" lvl="0" marL="0" rtl="0" algn="just">
              <a:lnSpc>
                <a:spcPct val="115000"/>
              </a:lnSpc>
              <a:spcBef>
                <a:spcPts val="0"/>
              </a:spcBef>
              <a:spcAft>
                <a:spcPts val="0"/>
              </a:spcAft>
              <a:buNone/>
            </a:pPr>
            <a:r>
              <a:t/>
            </a:r>
            <a:endParaRPr sz="1100"/>
          </a:p>
        </p:txBody>
      </p:sp>
      <p:graphicFrame>
        <p:nvGraphicFramePr>
          <p:cNvPr id="767" name="Google Shape;767;p86"/>
          <p:cNvGraphicFramePr/>
          <p:nvPr/>
        </p:nvGraphicFramePr>
        <p:xfrm>
          <a:off x="156550" y="773125"/>
          <a:ext cx="3000000" cy="3000000"/>
        </p:xfrm>
        <a:graphic>
          <a:graphicData uri="http://schemas.openxmlformats.org/drawingml/2006/table">
            <a:tbl>
              <a:tblPr>
                <a:solidFill>
                  <a:srgbClr val="FEFEFF"/>
                </a:solidFill>
                <a:tableStyleId>{0EB1B043-0E4B-4268-919F-BDF9F59C6F25}</a:tableStyleId>
              </a:tblPr>
              <a:tblGrid>
                <a:gridCol w="1092400"/>
                <a:gridCol w="1350625"/>
                <a:gridCol w="1579025"/>
                <a:gridCol w="1797500"/>
              </a:tblGrid>
              <a:tr h="561150">
                <a:tc>
                  <a:txBody>
                    <a:bodyPr/>
                    <a:lstStyle/>
                    <a:p>
                      <a:pPr indent="0" lvl="0" marL="0" rtl="0" algn="l">
                        <a:spcBef>
                          <a:spcPts val="0"/>
                        </a:spcBef>
                        <a:spcAft>
                          <a:spcPts val="0"/>
                        </a:spcAft>
                        <a:buNone/>
                      </a:pPr>
                      <a:r>
                        <a:t/>
                      </a:r>
                      <a:endParaRPr sz="1100"/>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ctr">
                        <a:lnSpc>
                          <a:spcPct val="115000"/>
                        </a:lnSpc>
                        <a:spcBef>
                          <a:spcPts val="0"/>
                        </a:spcBef>
                        <a:spcAft>
                          <a:spcPts val="1200"/>
                        </a:spcAft>
                        <a:buNone/>
                      </a:pPr>
                      <a:r>
                        <a:rPr b="1" lang="en" sz="900">
                          <a:highlight>
                            <a:srgbClr val="FEFEFF"/>
                          </a:highlight>
                        </a:rPr>
                        <a:t>Normal</a:t>
                      </a:r>
                      <a:endParaRPr b="1"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ctr">
                        <a:lnSpc>
                          <a:spcPct val="115000"/>
                        </a:lnSpc>
                        <a:spcBef>
                          <a:spcPts val="0"/>
                        </a:spcBef>
                        <a:spcAft>
                          <a:spcPts val="1200"/>
                        </a:spcAft>
                        <a:buNone/>
                      </a:pPr>
                      <a:r>
                        <a:rPr b="1" lang="en" sz="900">
                          <a:highlight>
                            <a:srgbClr val="FEFEFF"/>
                          </a:highlight>
                        </a:rPr>
                        <a:t>Encrypted</a:t>
                      </a:r>
                      <a:endParaRPr b="1"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ctr">
                        <a:lnSpc>
                          <a:spcPct val="115000"/>
                        </a:lnSpc>
                        <a:spcBef>
                          <a:spcPts val="0"/>
                        </a:spcBef>
                        <a:spcAft>
                          <a:spcPts val="1200"/>
                        </a:spcAft>
                        <a:buNone/>
                      </a:pPr>
                      <a:r>
                        <a:rPr b="1" lang="en" sz="900">
                          <a:highlight>
                            <a:srgbClr val="FEFEFF"/>
                          </a:highlight>
                        </a:rPr>
                        <a:t>SFTP support</a:t>
                      </a:r>
                      <a:endParaRPr b="1"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r>
              <a:tr h="716525">
                <a:tc>
                  <a:txBody>
                    <a:bodyPr/>
                    <a:lstStyle/>
                    <a:p>
                      <a:pPr indent="0" lvl="0" marL="0" rtl="0" algn="l">
                        <a:lnSpc>
                          <a:spcPct val="115000"/>
                        </a:lnSpc>
                        <a:spcBef>
                          <a:spcPts val="0"/>
                        </a:spcBef>
                        <a:spcAft>
                          <a:spcPts val="1200"/>
                        </a:spcAft>
                        <a:buNone/>
                      </a:pPr>
                      <a:r>
                        <a:rPr b="1" lang="en" sz="900">
                          <a:highlight>
                            <a:srgbClr val="FEFEFF"/>
                          </a:highlight>
                        </a:rPr>
                        <a:t>View the file name on portal</a:t>
                      </a:r>
                      <a:endParaRPr b="1"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Everyone has access to CR app</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Everyone has access to CR app</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Everyone has access to CR app</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r>
              <a:tr h="100000">
                <a:tc>
                  <a:txBody>
                    <a:bodyPr/>
                    <a:lstStyle/>
                    <a:p>
                      <a:pPr indent="0" lvl="0" marL="0" rtl="0" algn="l">
                        <a:lnSpc>
                          <a:spcPct val="115000"/>
                        </a:lnSpc>
                        <a:spcBef>
                          <a:spcPts val="0"/>
                        </a:spcBef>
                        <a:spcAft>
                          <a:spcPts val="1200"/>
                        </a:spcAft>
                        <a:buNone/>
                      </a:pPr>
                      <a:r>
                        <a:rPr b="1" lang="en" sz="900">
                          <a:highlight>
                            <a:srgbClr val="FEFEFF"/>
                          </a:highlight>
                        </a:rPr>
                        <a:t>Listen online</a:t>
                      </a:r>
                      <a:endParaRPr b="1"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Any user can click the Play icon and listen to the file</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Do not support</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Do not support</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r>
              <a:tr h="1165450">
                <a:tc>
                  <a:txBody>
                    <a:bodyPr/>
                    <a:lstStyle/>
                    <a:p>
                      <a:pPr indent="0" lvl="0" marL="0" rtl="0" algn="l">
                        <a:lnSpc>
                          <a:spcPct val="115000"/>
                        </a:lnSpc>
                        <a:spcBef>
                          <a:spcPts val="0"/>
                        </a:spcBef>
                        <a:spcAft>
                          <a:spcPts val="1200"/>
                        </a:spcAft>
                        <a:buNone/>
                      </a:pPr>
                      <a:r>
                        <a:rPr b="1" lang="en" sz="900">
                          <a:highlight>
                            <a:srgbClr val="FEFEFF"/>
                          </a:highlight>
                        </a:rPr>
                        <a:t>Download file from portal</a:t>
                      </a:r>
                      <a:endParaRPr b="1"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Any user can download and open the files.</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1200"/>
                        </a:spcAft>
                        <a:buNone/>
                      </a:pPr>
                      <a:r>
                        <a:rPr lang="en" sz="900">
                          <a:highlight>
                            <a:srgbClr val="FEFEFF"/>
                          </a:highlight>
                        </a:rPr>
                        <a:t>Any user can download. Password is required to play the file.</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900">
                          <a:highlight>
                            <a:srgbClr val="FEFEFF"/>
                          </a:highlight>
                        </a:rPr>
                        <a:t>Restricted users can download and open the file at restricted location.</a:t>
                      </a:r>
                      <a:endParaRPr sz="900">
                        <a:highlight>
                          <a:srgbClr val="FEFEFF"/>
                        </a:highlight>
                      </a:endParaRPr>
                    </a:p>
                    <a:p>
                      <a:pPr indent="0" lvl="0" marL="0" rtl="0" algn="l">
                        <a:lnSpc>
                          <a:spcPct val="115000"/>
                        </a:lnSpc>
                        <a:spcBef>
                          <a:spcPts val="1200"/>
                        </a:spcBef>
                        <a:spcAft>
                          <a:spcPts val="1200"/>
                        </a:spcAft>
                        <a:buNone/>
                      </a:pPr>
                      <a:r>
                        <a:rPr lang="en" sz="900">
                          <a:highlight>
                            <a:srgbClr val="FEFEFF"/>
                          </a:highlight>
                        </a:rPr>
                        <a:t>Require add-ons: SFTP browser and downloader</a:t>
                      </a:r>
                      <a:endParaRPr sz="900">
                        <a:highlight>
                          <a:srgbClr val="FEFEFF"/>
                        </a:highlight>
                      </a:endParaRPr>
                    </a:p>
                  </a:txBody>
                  <a:tcPr marT="152400" marB="142875" marR="152400" marL="152400">
                    <a:lnL cap="flat" cmpd="sng" w="9525">
                      <a:solidFill>
                        <a:srgbClr val="C8CCD4"/>
                      </a:solidFill>
                      <a:prstDash val="solid"/>
                      <a:round/>
                      <a:headEnd len="sm" w="sm" type="none"/>
                      <a:tailEnd len="sm" w="sm" type="none"/>
                    </a:lnL>
                    <a:lnR cap="flat" cmpd="sng" w="9525">
                      <a:solidFill>
                        <a:srgbClr val="C8CCD4"/>
                      </a:solidFill>
                      <a:prstDash val="solid"/>
                      <a:round/>
                      <a:headEnd len="sm" w="sm" type="none"/>
                      <a:tailEnd len="sm" w="sm" type="none"/>
                    </a:lnR>
                    <a:lnT cap="flat" cmpd="sng" w="9525">
                      <a:solidFill>
                        <a:srgbClr val="C8CCD4"/>
                      </a:solidFill>
                      <a:prstDash val="solid"/>
                      <a:round/>
                      <a:headEnd len="sm" w="sm" type="none"/>
                      <a:tailEnd len="sm" w="sm" type="none"/>
                    </a:lnT>
                    <a:lnB cap="flat" cmpd="sng" w="9525">
                      <a:solidFill>
                        <a:srgbClr val="C8CCD4"/>
                      </a:solidFill>
                      <a:prstDash val="solid"/>
                      <a:round/>
                      <a:headEnd len="sm" w="sm" type="none"/>
                      <a:tailEnd len="sm" w="sm" type="none"/>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71" name="Shape 771"/>
        <p:cNvGrpSpPr/>
        <p:nvPr/>
      </p:nvGrpSpPr>
      <p:grpSpPr>
        <a:xfrm>
          <a:off x="0" y="0"/>
          <a:ext cx="0" cy="0"/>
          <a:chOff x="0" y="0"/>
          <a:chExt cx="0" cy="0"/>
        </a:xfrm>
      </p:grpSpPr>
      <p:sp>
        <p:nvSpPr>
          <p:cNvPr id="772" name="Google Shape;772;p87"/>
          <p:cNvSpPr txBox="1"/>
          <p:nvPr>
            <p:ph type="title"/>
          </p:nvPr>
        </p:nvSpPr>
        <p:spPr>
          <a:xfrm>
            <a:off x="2319703" y="1691025"/>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App Integrations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7" name="Shape 777"/>
        <p:cNvGrpSpPr/>
        <p:nvPr/>
      </p:nvGrpSpPr>
      <p:grpSpPr>
        <a:xfrm>
          <a:off x="0" y="0"/>
          <a:ext cx="0" cy="0"/>
          <a:chOff x="0" y="0"/>
          <a:chExt cx="0" cy="0"/>
        </a:xfrm>
      </p:grpSpPr>
      <p:sp>
        <p:nvSpPr>
          <p:cNvPr id="778" name="Google Shape;778;p88"/>
          <p:cNvSpPr txBox="1"/>
          <p:nvPr/>
        </p:nvSpPr>
        <p:spPr>
          <a:xfrm>
            <a:off x="2304750" y="1948350"/>
            <a:ext cx="4534500" cy="1246800"/>
          </a:xfrm>
          <a:prstGeom prst="rect">
            <a:avLst/>
          </a:prstGeom>
          <a:noFill/>
          <a:ln cap="flat" cmpd="sng" w="38100">
            <a:solidFill>
              <a:schemeClr val="accent1"/>
            </a:solidFill>
            <a:prstDash val="solid"/>
            <a:round/>
            <a:headEnd len="sm" w="sm" type="none"/>
            <a:tailEnd len="sm" w="sm" type="none"/>
          </a:ln>
        </p:spPr>
        <p:txBody>
          <a:bodyPr anchorCtr="0" anchor="t" bIns="68575" lIns="68575" spcFirstLastPara="1" rIns="68575" wrap="square" tIns="68575">
            <a:spAutoFit/>
          </a:bodyPr>
          <a:lstStyle/>
          <a:p>
            <a:pPr indent="0" lvl="0" marL="0" rtl="0" algn="ctr">
              <a:spcBef>
                <a:spcPts val="0"/>
              </a:spcBef>
              <a:spcAft>
                <a:spcPts val="0"/>
              </a:spcAft>
              <a:buNone/>
            </a:pPr>
            <a:r>
              <a:rPr lang="en" sz="3600">
                <a:solidFill>
                  <a:srgbClr val="1D3444"/>
                </a:solidFill>
                <a:latin typeface="Quattrocento Sans"/>
                <a:ea typeface="Quattrocento Sans"/>
                <a:cs typeface="Quattrocento Sans"/>
                <a:sym typeface="Quattrocento Sans"/>
              </a:rPr>
              <a:t>Integrate Call Recording with SIP</a:t>
            </a:r>
            <a:endParaRPr sz="1100">
              <a:solidFill>
                <a:srgbClr val="1D344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89"/>
          <p:cNvSpPr txBox="1"/>
          <p:nvPr>
            <p:ph type="title"/>
          </p:nvPr>
        </p:nvSpPr>
        <p:spPr>
          <a:xfrm>
            <a:off x="227138" y="12271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2500"/>
              <a:t>Integrate CR with SIP</a:t>
            </a:r>
            <a:endParaRPr b="1" sz="2500"/>
          </a:p>
        </p:txBody>
      </p:sp>
      <p:sp>
        <p:nvSpPr>
          <p:cNvPr id="784" name="Google Shape;784;p89"/>
          <p:cNvSpPr txBox="1"/>
          <p:nvPr/>
        </p:nvSpPr>
        <p:spPr>
          <a:xfrm>
            <a:off x="408350" y="1484150"/>
            <a:ext cx="2733900" cy="19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Click Assign now</a:t>
            </a:r>
            <a:br>
              <a:rPr lang="en">
                <a:solidFill>
                  <a:schemeClr val="dk1"/>
                </a:solidFill>
              </a:rPr>
            </a:br>
            <a:endParaRPr sz="8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Select the SIP subscription to be recorded</a:t>
            </a:r>
            <a:br>
              <a:rPr lang="en">
                <a:solidFill>
                  <a:schemeClr val="dk1"/>
                </a:solidFill>
              </a:rPr>
            </a:br>
            <a:endParaRPr sz="8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Save</a:t>
            </a:r>
            <a:endParaRPr>
              <a:solidFill>
                <a:schemeClr val="dk1"/>
              </a:solidFill>
            </a:endParaRPr>
          </a:p>
        </p:txBody>
      </p:sp>
      <p:pic>
        <p:nvPicPr>
          <p:cNvPr id="785" name="Google Shape;785;p89"/>
          <p:cNvPicPr preferRelativeResize="0"/>
          <p:nvPr/>
        </p:nvPicPr>
        <p:blipFill rotWithShape="1">
          <a:blip r:embed="rId3">
            <a:alphaModFix/>
          </a:blip>
          <a:srcRect b="53505" l="10050" r="10439" t="0"/>
          <a:stretch/>
        </p:blipFill>
        <p:spPr>
          <a:xfrm>
            <a:off x="3586875" y="858100"/>
            <a:ext cx="5130075" cy="1426925"/>
          </a:xfrm>
          <a:prstGeom prst="rect">
            <a:avLst/>
          </a:prstGeom>
          <a:noFill/>
          <a:ln cap="flat" cmpd="sng" w="9525">
            <a:solidFill>
              <a:srgbClr val="B7B7B7"/>
            </a:solidFill>
            <a:prstDash val="solid"/>
            <a:round/>
            <a:headEnd len="sm" w="sm" type="none"/>
            <a:tailEnd len="sm" w="sm" type="none"/>
          </a:ln>
        </p:spPr>
      </p:pic>
      <p:pic>
        <p:nvPicPr>
          <p:cNvPr id="786" name="Google Shape;786;p89"/>
          <p:cNvPicPr preferRelativeResize="0"/>
          <p:nvPr/>
        </p:nvPicPr>
        <p:blipFill rotWithShape="1">
          <a:blip r:embed="rId4">
            <a:alphaModFix/>
          </a:blip>
          <a:srcRect b="0" l="2775" r="16533" t="0"/>
          <a:stretch/>
        </p:blipFill>
        <p:spPr>
          <a:xfrm>
            <a:off x="3601900" y="4124950"/>
            <a:ext cx="5100049" cy="383900"/>
          </a:xfrm>
          <a:prstGeom prst="rect">
            <a:avLst/>
          </a:prstGeom>
          <a:noFill/>
          <a:ln cap="flat" cmpd="sng" w="9525">
            <a:solidFill>
              <a:srgbClr val="B7B7B7"/>
            </a:solidFill>
            <a:prstDash val="solid"/>
            <a:round/>
            <a:headEnd len="sm" w="sm" type="none"/>
            <a:tailEnd len="sm" w="sm" type="none"/>
          </a:ln>
        </p:spPr>
      </p:pic>
      <p:grpSp>
        <p:nvGrpSpPr>
          <p:cNvPr id="787" name="Google Shape;787;p89"/>
          <p:cNvGrpSpPr/>
          <p:nvPr/>
        </p:nvGrpSpPr>
        <p:grpSpPr>
          <a:xfrm>
            <a:off x="4919225" y="2383188"/>
            <a:ext cx="2465399" cy="1643575"/>
            <a:chOff x="5122050" y="2667138"/>
            <a:chExt cx="2465399" cy="1643575"/>
          </a:xfrm>
        </p:grpSpPr>
        <p:pic>
          <p:nvPicPr>
            <p:cNvPr id="788" name="Google Shape;788;p89"/>
            <p:cNvPicPr preferRelativeResize="0"/>
            <p:nvPr/>
          </p:nvPicPr>
          <p:blipFill rotWithShape="1">
            <a:blip r:embed="rId5">
              <a:alphaModFix/>
            </a:blip>
            <a:srcRect b="17097" l="30372" r="30048" t="27356"/>
            <a:stretch/>
          </p:blipFill>
          <p:spPr>
            <a:xfrm>
              <a:off x="5122050" y="2667138"/>
              <a:ext cx="2465399" cy="1643575"/>
            </a:xfrm>
            <a:prstGeom prst="rect">
              <a:avLst/>
            </a:prstGeom>
            <a:noFill/>
            <a:ln>
              <a:noFill/>
            </a:ln>
          </p:spPr>
        </p:pic>
        <p:sp>
          <p:nvSpPr>
            <p:cNvPr id="789" name="Google Shape;789;p89"/>
            <p:cNvSpPr/>
            <p:nvPr/>
          </p:nvSpPr>
          <p:spPr>
            <a:xfrm>
              <a:off x="5735700" y="3403275"/>
              <a:ext cx="265800" cy="482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90"/>
          <p:cNvSpPr txBox="1"/>
          <p:nvPr>
            <p:ph type="title"/>
          </p:nvPr>
        </p:nvSpPr>
        <p:spPr>
          <a:xfrm>
            <a:off x="227088" y="236294"/>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2500"/>
              <a:t>Integrate CR with SIP (cont’d)</a:t>
            </a:r>
            <a:endParaRPr b="1" sz="2500"/>
          </a:p>
        </p:txBody>
      </p:sp>
      <p:pic>
        <p:nvPicPr>
          <p:cNvPr id="795" name="Google Shape;795;p90"/>
          <p:cNvPicPr preferRelativeResize="0"/>
          <p:nvPr/>
        </p:nvPicPr>
        <p:blipFill rotWithShape="1">
          <a:blip r:embed="rId3">
            <a:alphaModFix/>
          </a:blip>
          <a:srcRect b="5029" l="3334" r="3259" t="2180"/>
          <a:stretch/>
        </p:blipFill>
        <p:spPr>
          <a:xfrm>
            <a:off x="1979050" y="1230100"/>
            <a:ext cx="2736925" cy="2920276"/>
          </a:xfrm>
          <a:prstGeom prst="rect">
            <a:avLst/>
          </a:prstGeom>
          <a:noFill/>
          <a:ln cap="flat" cmpd="sng" w="9525">
            <a:solidFill>
              <a:srgbClr val="999999"/>
            </a:solidFill>
            <a:prstDash val="solid"/>
            <a:round/>
            <a:headEnd len="sm" w="sm" type="none"/>
            <a:tailEnd len="sm" w="sm" type="none"/>
          </a:ln>
        </p:spPr>
      </p:pic>
      <p:pic>
        <p:nvPicPr>
          <p:cNvPr id="796" name="Google Shape;796;p90"/>
          <p:cNvPicPr preferRelativeResize="0"/>
          <p:nvPr/>
        </p:nvPicPr>
        <p:blipFill rotWithShape="1">
          <a:blip r:embed="rId4">
            <a:alphaModFix/>
          </a:blip>
          <a:srcRect b="19191" l="0" r="16638" t="0"/>
          <a:stretch/>
        </p:blipFill>
        <p:spPr>
          <a:xfrm>
            <a:off x="473325" y="1998850"/>
            <a:ext cx="1190300" cy="801475"/>
          </a:xfrm>
          <a:prstGeom prst="rect">
            <a:avLst/>
          </a:prstGeom>
          <a:noFill/>
          <a:ln cap="flat" cmpd="sng" w="9525">
            <a:solidFill>
              <a:srgbClr val="999999"/>
            </a:solidFill>
            <a:prstDash val="solid"/>
            <a:round/>
            <a:headEnd len="sm" w="sm" type="none"/>
            <a:tailEnd len="sm" w="sm" type="none"/>
          </a:ln>
        </p:spPr>
      </p:pic>
      <p:sp>
        <p:nvSpPr>
          <p:cNvPr id="797" name="Google Shape;797;p90"/>
          <p:cNvSpPr txBox="1"/>
          <p:nvPr/>
        </p:nvSpPr>
        <p:spPr>
          <a:xfrm>
            <a:off x="5398375" y="1386288"/>
            <a:ext cx="3272400" cy="26079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You can toggle to record inbound and/or outbound call.</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Turn on/off message - the message played before the call is recorded.</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Choose language</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Key in the message</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Save</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1"/>
          <p:cNvSpPr txBox="1"/>
          <p:nvPr/>
        </p:nvSpPr>
        <p:spPr>
          <a:xfrm>
            <a:off x="1505400" y="1948350"/>
            <a:ext cx="6133200" cy="1246800"/>
          </a:xfrm>
          <a:prstGeom prst="rect">
            <a:avLst/>
          </a:prstGeom>
          <a:noFill/>
          <a:ln cap="flat" cmpd="sng" w="38100">
            <a:solidFill>
              <a:schemeClr val="accent1"/>
            </a:solidFill>
            <a:prstDash val="solid"/>
            <a:round/>
            <a:headEnd len="sm" w="sm" type="none"/>
            <a:tailEnd len="sm" w="sm" type="none"/>
          </a:ln>
        </p:spPr>
        <p:txBody>
          <a:bodyPr anchorCtr="0" anchor="t" bIns="68575" lIns="68575" spcFirstLastPara="1" rIns="68575" wrap="square" tIns="68575">
            <a:spAutoFit/>
          </a:bodyPr>
          <a:lstStyle/>
          <a:p>
            <a:pPr indent="0" lvl="0" marL="0" rtl="0" algn="ctr">
              <a:spcBef>
                <a:spcPts val="0"/>
              </a:spcBef>
              <a:spcAft>
                <a:spcPts val="0"/>
              </a:spcAft>
              <a:buNone/>
            </a:pPr>
            <a:r>
              <a:rPr lang="en" sz="3600">
                <a:solidFill>
                  <a:srgbClr val="1D3444"/>
                </a:solidFill>
                <a:latin typeface="Quattrocento Sans"/>
                <a:ea typeface="Quattrocento Sans"/>
                <a:cs typeface="Quattrocento Sans"/>
                <a:sym typeface="Quattrocento Sans"/>
              </a:rPr>
              <a:t>Integrate Call Recording with </a:t>
            </a:r>
            <a:endParaRPr sz="3600">
              <a:solidFill>
                <a:srgbClr val="1D3444"/>
              </a:solidFill>
              <a:latin typeface="Quattrocento Sans"/>
              <a:ea typeface="Quattrocento Sans"/>
              <a:cs typeface="Quattrocento Sans"/>
              <a:sym typeface="Quattrocento Sans"/>
            </a:endParaRPr>
          </a:p>
          <a:p>
            <a:pPr indent="0" lvl="0" marL="0" rtl="0" algn="ctr">
              <a:spcBef>
                <a:spcPts val="0"/>
              </a:spcBef>
              <a:spcAft>
                <a:spcPts val="0"/>
              </a:spcAft>
              <a:buClr>
                <a:srgbClr val="000000"/>
              </a:buClr>
              <a:buSzPts val="1100"/>
              <a:buFont typeface="Arial"/>
              <a:buNone/>
            </a:pPr>
            <a:r>
              <a:rPr lang="en" sz="3600">
                <a:solidFill>
                  <a:srgbClr val="1D3444"/>
                </a:solidFill>
                <a:latin typeface="Quattrocento Sans"/>
                <a:ea typeface="Quattrocento Sans"/>
                <a:cs typeface="Quattrocento Sans"/>
                <a:sym typeface="Quattrocento Sans"/>
              </a:rPr>
              <a:t>Direct Line / Virtual Line</a:t>
            </a:r>
            <a:endParaRPr sz="1100">
              <a:solidFill>
                <a:srgbClr val="1D344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92"/>
          <p:cNvSpPr txBox="1"/>
          <p:nvPr>
            <p:ph type="title"/>
          </p:nvPr>
        </p:nvSpPr>
        <p:spPr>
          <a:xfrm>
            <a:off x="308213" y="19571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2500">
                <a:solidFill>
                  <a:schemeClr val="dk1"/>
                </a:solidFill>
              </a:rPr>
              <a:t>Integrate CR with DL / VL</a:t>
            </a:r>
            <a:endParaRPr b="1" sz="2500">
              <a:solidFill>
                <a:schemeClr val="dk1"/>
              </a:solidFill>
            </a:endParaRPr>
          </a:p>
        </p:txBody>
      </p:sp>
      <p:sp>
        <p:nvSpPr>
          <p:cNvPr id="809" name="Google Shape;809;p92"/>
          <p:cNvSpPr txBox="1"/>
          <p:nvPr/>
        </p:nvSpPr>
        <p:spPr>
          <a:xfrm>
            <a:off x="487925" y="1605300"/>
            <a:ext cx="2733900" cy="19329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Click Assign now</a:t>
            </a:r>
            <a:br>
              <a:rPr lang="en">
                <a:solidFill>
                  <a:schemeClr val="dk1"/>
                </a:solidFill>
              </a:rPr>
            </a:br>
            <a:endParaRPr sz="8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Select the Direct Line / Virtual Line to be recorded</a:t>
            </a:r>
            <a:br>
              <a:rPr lang="en">
                <a:solidFill>
                  <a:schemeClr val="dk1"/>
                </a:solidFill>
              </a:rPr>
            </a:br>
            <a:endParaRPr sz="800">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Save</a:t>
            </a:r>
            <a:endParaRPr>
              <a:solidFill>
                <a:schemeClr val="dk1"/>
              </a:solidFill>
            </a:endParaRPr>
          </a:p>
        </p:txBody>
      </p:sp>
      <p:pic>
        <p:nvPicPr>
          <p:cNvPr id="810" name="Google Shape;810;p92"/>
          <p:cNvPicPr preferRelativeResize="0"/>
          <p:nvPr/>
        </p:nvPicPr>
        <p:blipFill rotWithShape="1">
          <a:blip r:embed="rId3">
            <a:alphaModFix/>
          </a:blip>
          <a:srcRect b="53505" l="10050" r="10439" t="0"/>
          <a:stretch/>
        </p:blipFill>
        <p:spPr>
          <a:xfrm>
            <a:off x="3578750" y="805350"/>
            <a:ext cx="5130075" cy="1426925"/>
          </a:xfrm>
          <a:prstGeom prst="rect">
            <a:avLst/>
          </a:prstGeom>
          <a:noFill/>
          <a:ln cap="flat" cmpd="sng" w="9525">
            <a:solidFill>
              <a:srgbClr val="999999"/>
            </a:solidFill>
            <a:prstDash val="solid"/>
            <a:round/>
            <a:headEnd len="sm" w="sm" type="none"/>
            <a:tailEnd len="sm" w="sm" type="none"/>
          </a:ln>
        </p:spPr>
      </p:pic>
      <p:grpSp>
        <p:nvGrpSpPr>
          <p:cNvPr id="811" name="Google Shape;811;p92"/>
          <p:cNvGrpSpPr/>
          <p:nvPr/>
        </p:nvGrpSpPr>
        <p:grpSpPr>
          <a:xfrm>
            <a:off x="4752970" y="2485265"/>
            <a:ext cx="2781627" cy="2105866"/>
            <a:chOff x="2876250" y="1731625"/>
            <a:chExt cx="3397199" cy="2450676"/>
          </a:xfrm>
        </p:grpSpPr>
        <p:sp>
          <p:nvSpPr>
            <p:cNvPr id="812" name="Google Shape;812;p92"/>
            <p:cNvSpPr/>
            <p:nvPr/>
          </p:nvSpPr>
          <p:spPr>
            <a:xfrm>
              <a:off x="5745175" y="3932825"/>
              <a:ext cx="183300" cy="80700"/>
            </a:xfrm>
            <a:prstGeom prst="rect">
              <a:avLst/>
            </a:prstGeom>
            <a:solidFill>
              <a:schemeClr val="lt2"/>
            </a:solidFill>
            <a:ln cap="flat" cmpd="sng" w="9525">
              <a:solidFill>
                <a:srgbClr val="999999"/>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3" name="Google Shape;813;p92"/>
            <p:cNvPicPr preferRelativeResize="0"/>
            <p:nvPr/>
          </p:nvPicPr>
          <p:blipFill rotWithShape="1">
            <a:blip r:embed="rId4">
              <a:alphaModFix/>
            </a:blip>
            <a:srcRect b="12921" l="31457" r="31390" t="30655"/>
            <a:stretch/>
          </p:blipFill>
          <p:spPr>
            <a:xfrm>
              <a:off x="2876250" y="1731625"/>
              <a:ext cx="3397199" cy="2450676"/>
            </a:xfrm>
            <a:prstGeom prst="rect">
              <a:avLst/>
            </a:prstGeom>
            <a:noFill/>
            <a:ln cap="flat" cmpd="sng" w="9525">
              <a:solidFill>
                <a:srgbClr val="999999"/>
              </a:solidFill>
              <a:prstDash val="solid"/>
              <a:round/>
              <a:headEnd len="sm" w="sm" type="none"/>
              <a:tailEnd len="sm" w="sm" type="none"/>
            </a:ln>
          </p:spPr>
        </p:pic>
        <p:sp>
          <p:nvSpPr>
            <p:cNvPr id="814" name="Google Shape;814;p92"/>
            <p:cNvSpPr/>
            <p:nvPr/>
          </p:nvSpPr>
          <p:spPr>
            <a:xfrm>
              <a:off x="3632000" y="2722175"/>
              <a:ext cx="4035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92"/>
            <p:cNvSpPr/>
            <p:nvPr/>
          </p:nvSpPr>
          <p:spPr>
            <a:xfrm>
              <a:off x="3632000" y="2412325"/>
              <a:ext cx="4035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92"/>
            <p:cNvSpPr/>
            <p:nvPr/>
          </p:nvSpPr>
          <p:spPr>
            <a:xfrm>
              <a:off x="3709300" y="3032025"/>
              <a:ext cx="4035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92"/>
            <p:cNvSpPr/>
            <p:nvPr/>
          </p:nvSpPr>
          <p:spPr>
            <a:xfrm>
              <a:off x="3663625" y="3311450"/>
              <a:ext cx="4035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92"/>
            <p:cNvSpPr/>
            <p:nvPr/>
          </p:nvSpPr>
          <p:spPr>
            <a:xfrm>
              <a:off x="3632000" y="3622138"/>
              <a:ext cx="4035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92"/>
            <p:cNvSpPr/>
            <p:nvPr/>
          </p:nvSpPr>
          <p:spPr>
            <a:xfrm>
              <a:off x="3663625" y="3932825"/>
              <a:ext cx="282600" cy="110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3" name="Shape 823"/>
        <p:cNvGrpSpPr/>
        <p:nvPr/>
      </p:nvGrpSpPr>
      <p:grpSpPr>
        <a:xfrm>
          <a:off x="0" y="0"/>
          <a:ext cx="0" cy="0"/>
          <a:chOff x="0" y="0"/>
          <a:chExt cx="0" cy="0"/>
        </a:xfrm>
      </p:grpSpPr>
      <p:sp>
        <p:nvSpPr>
          <p:cNvPr id="824" name="Google Shape;824;p93"/>
          <p:cNvSpPr txBox="1"/>
          <p:nvPr>
            <p:ph type="title"/>
          </p:nvPr>
        </p:nvSpPr>
        <p:spPr>
          <a:xfrm>
            <a:off x="227088" y="293094"/>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2500"/>
              <a:t>Integrate CR with DL / VL (cont’d)</a:t>
            </a:r>
            <a:endParaRPr b="1" sz="2500"/>
          </a:p>
        </p:txBody>
      </p:sp>
      <p:pic>
        <p:nvPicPr>
          <p:cNvPr id="825" name="Google Shape;825;p93"/>
          <p:cNvPicPr preferRelativeResize="0"/>
          <p:nvPr/>
        </p:nvPicPr>
        <p:blipFill rotWithShape="1">
          <a:blip r:embed="rId3">
            <a:alphaModFix/>
          </a:blip>
          <a:srcRect b="19191" l="0" r="16638" t="0"/>
          <a:stretch/>
        </p:blipFill>
        <p:spPr>
          <a:xfrm>
            <a:off x="557550" y="2075725"/>
            <a:ext cx="1190300" cy="801475"/>
          </a:xfrm>
          <a:prstGeom prst="rect">
            <a:avLst/>
          </a:prstGeom>
          <a:noFill/>
          <a:ln cap="flat" cmpd="sng" w="9525">
            <a:solidFill>
              <a:srgbClr val="999999"/>
            </a:solidFill>
            <a:prstDash val="solid"/>
            <a:round/>
            <a:headEnd len="sm" w="sm" type="none"/>
            <a:tailEnd len="sm" w="sm" type="none"/>
          </a:ln>
        </p:spPr>
      </p:pic>
      <p:sp>
        <p:nvSpPr>
          <p:cNvPr id="826" name="Google Shape;826;p93"/>
          <p:cNvSpPr txBox="1"/>
          <p:nvPr/>
        </p:nvSpPr>
        <p:spPr>
          <a:xfrm>
            <a:off x="5267775" y="1386300"/>
            <a:ext cx="3441300" cy="26079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You can toggle to record inbound  calls.</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Turn on/off message - the message played before the call is recorded.</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Choose language</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Key in the message</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Save</a:t>
            </a:r>
            <a:endParaRPr>
              <a:solidFill>
                <a:schemeClr val="dk1"/>
              </a:solidFill>
            </a:endParaRPr>
          </a:p>
        </p:txBody>
      </p:sp>
      <p:pic>
        <p:nvPicPr>
          <p:cNvPr id="827" name="Google Shape;827;p93"/>
          <p:cNvPicPr preferRelativeResize="0"/>
          <p:nvPr/>
        </p:nvPicPr>
        <p:blipFill rotWithShape="1">
          <a:blip r:embed="rId4">
            <a:alphaModFix/>
          </a:blip>
          <a:srcRect b="0" l="0" r="6655" t="0"/>
          <a:stretch/>
        </p:blipFill>
        <p:spPr>
          <a:xfrm>
            <a:off x="2010275" y="1249025"/>
            <a:ext cx="2841275" cy="3006850"/>
          </a:xfrm>
          <a:prstGeom prst="rect">
            <a:avLst/>
          </a:prstGeom>
          <a:noFill/>
          <a:ln cap="flat" cmpd="sng" w="9525">
            <a:solidFill>
              <a:srgbClr val="999999"/>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6"/>
          <p:cNvSpPr txBox="1"/>
          <p:nvPr/>
        </p:nvSpPr>
        <p:spPr>
          <a:xfrm>
            <a:off x="5396325" y="1667850"/>
            <a:ext cx="3073500" cy="1807800"/>
          </a:xfrm>
          <a:prstGeom prst="rect">
            <a:avLst/>
          </a:prstGeom>
          <a:noFill/>
          <a:ln>
            <a:noFill/>
          </a:ln>
        </p:spPr>
        <p:txBody>
          <a:bodyPr anchorCtr="0" anchor="t" bIns="68575" lIns="68575" spcFirstLastPara="1" rIns="68575" wrap="square" tIns="68575">
            <a:noAutofit/>
          </a:bodyPr>
          <a:lstStyle/>
          <a:p>
            <a:pPr indent="-273050" lvl="0" marL="342900" rtl="0" algn="l">
              <a:lnSpc>
                <a:spcPct val="115000"/>
              </a:lnSpc>
              <a:spcBef>
                <a:spcPts val="800"/>
              </a:spcBef>
              <a:spcAft>
                <a:spcPts val="0"/>
              </a:spcAft>
              <a:buClr>
                <a:srgbClr val="FFFFFF"/>
              </a:buClr>
              <a:buSzPts val="1700"/>
              <a:buFont typeface="Verdana"/>
              <a:buChar char="●"/>
            </a:pPr>
            <a:r>
              <a:rPr lang="en" sz="1700">
                <a:solidFill>
                  <a:srgbClr val="FFFFFF"/>
                </a:solidFill>
                <a:latin typeface="Verdana"/>
                <a:ea typeface="Verdana"/>
                <a:cs typeface="Verdana"/>
                <a:sym typeface="Verdana"/>
              </a:rPr>
              <a:t>Introduction </a:t>
            </a:r>
            <a:endParaRPr sz="1700">
              <a:solidFill>
                <a:srgbClr val="FFFFFF"/>
              </a:solidFill>
              <a:latin typeface="Verdana"/>
              <a:ea typeface="Verdana"/>
              <a:cs typeface="Verdana"/>
              <a:sym typeface="Verdana"/>
            </a:endParaRPr>
          </a:p>
          <a:p>
            <a:pPr indent="-273050" lvl="0" marL="342900" rtl="0" algn="l">
              <a:lnSpc>
                <a:spcPct val="115000"/>
              </a:lnSpc>
              <a:spcBef>
                <a:spcPts val="800"/>
              </a:spcBef>
              <a:spcAft>
                <a:spcPts val="0"/>
              </a:spcAft>
              <a:buClr>
                <a:srgbClr val="FFFFFF"/>
              </a:buClr>
              <a:buSzPts val="1700"/>
              <a:buFont typeface="Verdana"/>
              <a:buChar char="●"/>
            </a:pPr>
            <a:r>
              <a:rPr lang="en" sz="1700">
                <a:solidFill>
                  <a:srgbClr val="FFFFFF"/>
                </a:solidFill>
                <a:latin typeface="Verdana"/>
                <a:ea typeface="Verdana"/>
                <a:cs typeface="Verdana"/>
                <a:sym typeface="Verdana"/>
              </a:rPr>
              <a:t>App Solutioning</a:t>
            </a:r>
            <a:endParaRPr sz="1700">
              <a:solidFill>
                <a:srgbClr val="FFFFFF"/>
              </a:solidFill>
              <a:latin typeface="Verdana"/>
              <a:ea typeface="Verdana"/>
              <a:cs typeface="Verdana"/>
              <a:sym typeface="Verdana"/>
            </a:endParaRPr>
          </a:p>
          <a:p>
            <a:pPr indent="-273050" lvl="0" marL="342900" rtl="0" algn="l">
              <a:lnSpc>
                <a:spcPct val="115000"/>
              </a:lnSpc>
              <a:spcBef>
                <a:spcPts val="800"/>
              </a:spcBef>
              <a:spcAft>
                <a:spcPts val="0"/>
              </a:spcAft>
              <a:buClr>
                <a:srgbClr val="FFFFFF"/>
              </a:buClr>
              <a:buSzPts val="1700"/>
              <a:buFont typeface="Verdana"/>
              <a:buChar char="●"/>
            </a:pPr>
            <a:r>
              <a:rPr lang="en" sz="1700">
                <a:solidFill>
                  <a:srgbClr val="FFFFFF"/>
                </a:solidFill>
                <a:latin typeface="Verdana"/>
                <a:ea typeface="Verdana"/>
                <a:cs typeface="Verdana"/>
                <a:sym typeface="Verdana"/>
              </a:rPr>
              <a:t>User guide</a:t>
            </a:r>
            <a:endParaRPr sz="1700">
              <a:solidFill>
                <a:srgbClr val="FFFFFF"/>
              </a:solidFill>
              <a:latin typeface="Verdana"/>
              <a:ea typeface="Verdana"/>
              <a:cs typeface="Verdana"/>
              <a:sym typeface="Verdana"/>
            </a:endParaRPr>
          </a:p>
          <a:p>
            <a:pPr indent="-273050" lvl="0" marL="342900" rtl="0" algn="l">
              <a:lnSpc>
                <a:spcPct val="115000"/>
              </a:lnSpc>
              <a:spcBef>
                <a:spcPts val="800"/>
              </a:spcBef>
              <a:spcAft>
                <a:spcPts val="0"/>
              </a:spcAft>
              <a:buClr>
                <a:srgbClr val="FFFFFF"/>
              </a:buClr>
              <a:buSzPts val="1700"/>
              <a:buFont typeface="Verdana"/>
              <a:buChar char="●"/>
            </a:pPr>
            <a:r>
              <a:rPr lang="en" sz="1700">
                <a:solidFill>
                  <a:srgbClr val="FFFFFF"/>
                </a:solidFill>
                <a:latin typeface="Verdana"/>
                <a:ea typeface="Verdana"/>
                <a:cs typeface="Verdana"/>
                <a:sym typeface="Verdana"/>
              </a:rPr>
              <a:t>App Integrations</a:t>
            </a:r>
            <a:endParaRPr sz="1700">
              <a:solidFill>
                <a:srgbClr val="FFFFFF"/>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94"/>
          <p:cNvSpPr txBox="1"/>
          <p:nvPr/>
        </p:nvSpPr>
        <p:spPr>
          <a:xfrm>
            <a:off x="1505400" y="1948350"/>
            <a:ext cx="6133200" cy="1246800"/>
          </a:xfrm>
          <a:prstGeom prst="rect">
            <a:avLst/>
          </a:prstGeom>
          <a:noFill/>
          <a:ln cap="flat" cmpd="sng" w="38100">
            <a:solidFill>
              <a:schemeClr val="accent1"/>
            </a:solidFill>
            <a:prstDash val="solid"/>
            <a:round/>
            <a:headEnd len="sm" w="sm" type="none"/>
            <a:tailEnd len="sm" w="sm" type="none"/>
          </a:ln>
        </p:spPr>
        <p:txBody>
          <a:bodyPr anchorCtr="0" anchor="t" bIns="68575" lIns="68575" spcFirstLastPara="1" rIns="68575" wrap="square" tIns="68575">
            <a:spAutoFit/>
          </a:bodyPr>
          <a:lstStyle/>
          <a:p>
            <a:pPr indent="0" lvl="0" marL="0" rtl="0" algn="ctr">
              <a:spcBef>
                <a:spcPts val="0"/>
              </a:spcBef>
              <a:spcAft>
                <a:spcPts val="0"/>
              </a:spcAft>
              <a:buNone/>
            </a:pPr>
            <a:r>
              <a:rPr lang="en" sz="3600">
                <a:solidFill>
                  <a:srgbClr val="1D3444"/>
                </a:solidFill>
                <a:latin typeface="Quattrocento Sans"/>
                <a:ea typeface="Quattrocento Sans"/>
                <a:cs typeface="Quattrocento Sans"/>
                <a:sym typeface="Quattrocento Sans"/>
              </a:rPr>
              <a:t>Integrate Call Recording with Bizphone</a:t>
            </a:r>
            <a:endParaRPr sz="1100">
              <a:solidFill>
                <a:srgbClr val="1D344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95"/>
          <p:cNvSpPr txBox="1"/>
          <p:nvPr>
            <p:ph type="title"/>
          </p:nvPr>
        </p:nvSpPr>
        <p:spPr>
          <a:xfrm>
            <a:off x="332588" y="301194"/>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2500"/>
              <a:t>Integrate CR with Bizphone</a:t>
            </a:r>
            <a:endParaRPr b="1" sz="2500"/>
          </a:p>
        </p:txBody>
      </p:sp>
      <p:sp>
        <p:nvSpPr>
          <p:cNvPr id="839" name="Google Shape;839;p95"/>
          <p:cNvSpPr txBox="1"/>
          <p:nvPr/>
        </p:nvSpPr>
        <p:spPr>
          <a:xfrm>
            <a:off x="608588" y="1195038"/>
            <a:ext cx="8019600" cy="10617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Char char="★"/>
            </a:pPr>
            <a:r>
              <a:rPr lang="en">
                <a:solidFill>
                  <a:schemeClr val="dk1"/>
                </a:solidFill>
              </a:rPr>
              <a:t>To record BizPhone, make sure that you have 1 Call Recording subscription with Bizphone Extension addon.</a:t>
            </a:r>
            <a:endParaRPr>
              <a:solidFill>
                <a:schemeClr val="dk1"/>
              </a:solidFill>
            </a:endParaRPr>
          </a:p>
          <a:p>
            <a:pPr indent="-317500" lvl="0" marL="457200" rtl="0" algn="l">
              <a:lnSpc>
                <a:spcPct val="150000"/>
              </a:lnSpc>
              <a:spcBef>
                <a:spcPts val="0"/>
              </a:spcBef>
              <a:spcAft>
                <a:spcPts val="0"/>
              </a:spcAft>
              <a:buClr>
                <a:schemeClr val="dk1"/>
              </a:buClr>
              <a:buSzPts val="1400"/>
              <a:buChar char="★"/>
            </a:pPr>
            <a:r>
              <a:rPr lang="en">
                <a:solidFill>
                  <a:schemeClr val="dk1"/>
                </a:solidFill>
              </a:rPr>
              <a:t>If you purchase correctly, the Call Recording will be auto assigned to the Bizphone subscription.</a:t>
            </a:r>
            <a:endParaRPr>
              <a:solidFill>
                <a:schemeClr val="dk1"/>
              </a:solidFill>
            </a:endParaRPr>
          </a:p>
          <a:p>
            <a:pPr indent="0" lvl="0" marL="0" rtl="0" algn="l">
              <a:lnSpc>
                <a:spcPct val="150000"/>
              </a:lnSpc>
              <a:spcBef>
                <a:spcPts val="0"/>
              </a:spcBef>
              <a:spcAft>
                <a:spcPts val="0"/>
              </a:spcAft>
              <a:buNone/>
            </a:pPr>
            <a:r>
              <a:t/>
            </a:r>
            <a:endParaRPr>
              <a:solidFill>
                <a:schemeClr val="dk1"/>
              </a:solidFill>
            </a:endParaRPr>
          </a:p>
        </p:txBody>
      </p:sp>
      <p:grpSp>
        <p:nvGrpSpPr>
          <p:cNvPr id="840" name="Google Shape;840;p95"/>
          <p:cNvGrpSpPr/>
          <p:nvPr/>
        </p:nvGrpSpPr>
        <p:grpSpPr>
          <a:xfrm>
            <a:off x="515900" y="2816337"/>
            <a:ext cx="7876576" cy="1554005"/>
            <a:chOff x="152400" y="3138600"/>
            <a:chExt cx="7876576" cy="1554005"/>
          </a:xfrm>
        </p:grpSpPr>
        <p:pic>
          <p:nvPicPr>
            <p:cNvPr id="841" name="Google Shape;841;p95"/>
            <p:cNvPicPr preferRelativeResize="0"/>
            <p:nvPr/>
          </p:nvPicPr>
          <p:blipFill>
            <a:blip r:embed="rId3">
              <a:alphaModFix/>
            </a:blip>
            <a:stretch>
              <a:fillRect/>
            </a:stretch>
          </p:blipFill>
          <p:spPr>
            <a:xfrm>
              <a:off x="152400" y="3138600"/>
              <a:ext cx="7876576" cy="1554005"/>
            </a:xfrm>
            <a:prstGeom prst="rect">
              <a:avLst/>
            </a:prstGeom>
            <a:noFill/>
            <a:ln cap="flat" cmpd="sng" w="9525">
              <a:solidFill>
                <a:srgbClr val="999999"/>
              </a:solidFill>
              <a:prstDash val="solid"/>
              <a:round/>
              <a:headEnd len="sm" w="sm" type="none"/>
              <a:tailEnd len="sm" w="sm" type="none"/>
            </a:ln>
          </p:spPr>
        </p:pic>
        <p:sp>
          <p:nvSpPr>
            <p:cNvPr id="842" name="Google Shape;842;p95"/>
            <p:cNvSpPr/>
            <p:nvPr/>
          </p:nvSpPr>
          <p:spPr>
            <a:xfrm>
              <a:off x="4182325" y="3177100"/>
              <a:ext cx="535500" cy="220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96"/>
          <p:cNvSpPr txBox="1"/>
          <p:nvPr>
            <p:ph type="title"/>
          </p:nvPr>
        </p:nvSpPr>
        <p:spPr>
          <a:xfrm>
            <a:off x="227088" y="34176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sz="2500"/>
              <a:t>Integrate CR with Bizphone (cont’d)</a:t>
            </a:r>
            <a:endParaRPr b="1" sz="2500"/>
          </a:p>
        </p:txBody>
      </p:sp>
      <p:sp>
        <p:nvSpPr>
          <p:cNvPr id="848" name="Google Shape;848;p96"/>
          <p:cNvSpPr txBox="1"/>
          <p:nvPr/>
        </p:nvSpPr>
        <p:spPr>
          <a:xfrm>
            <a:off x="188650" y="1449438"/>
            <a:ext cx="3514500" cy="318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i="1" lang="en">
                <a:solidFill>
                  <a:schemeClr val="dk1"/>
                </a:solidFill>
              </a:rPr>
              <a:t>Configure Call Recording at Bizphone</a:t>
            </a:r>
            <a:endParaRPr b="1" i="1">
              <a:solidFill>
                <a:schemeClr val="dk1"/>
              </a:solidFill>
            </a:endParaRPr>
          </a:p>
          <a:p>
            <a:pPr indent="0" lvl="0" marL="0" rtl="0" algn="l">
              <a:lnSpc>
                <a:spcPct val="150000"/>
              </a:lnSpc>
              <a:spcBef>
                <a:spcPts val="0"/>
              </a:spcBef>
              <a:spcAft>
                <a:spcPts val="0"/>
              </a:spcAft>
              <a:buNone/>
            </a:pPr>
            <a:r>
              <a:t/>
            </a:r>
            <a:endParaRPr b="1">
              <a:solidFill>
                <a:schemeClr val="dk1"/>
              </a:solidFill>
            </a:endParaRPr>
          </a:p>
        </p:txBody>
      </p:sp>
      <p:pic>
        <p:nvPicPr>
          <p:cNvPr id="849" name="Google Shape;849;p96"/>
          <p:cNvPicPr preferRelativeResize="0"/>
          <p:nvPr/>
        </p:nvPicPr>
        <p:blipFill>
          <a:blip r:embed="rId3">
            <a:alphaModFix/>
          </a:blip>
          <a:stretch>
            <a:fillRect/>
          </a:stretch>
        </p:blipFill>
        <p:spPr>
          <a:xfrm>
            <a:off x="3608425" y="1401550"/>
            <a:ext cx="5387474" cy="2643900"/>
          </a:xfrm>
          <a:prstGeom prst="rect">
            <a:avLst/>
          </a:prstGeom>
          <a:noFill/>
          <a:ln cap="flat" cmpd="sng" w="9525">
            <a:solidFill>
              <a:srgbClr val="999999"/>
            </a:solidFill>
            <a:prstDash val="solid"/>
            <a:round/>
            <a:headEnd len="sm" w="sm" type="none"/>
            <a:tailEnd len="sm" w="sm" type="none"/>
          </a:ln>
        </p:spPr>
      </p:pic>
      <p:sp>
        <p:nvSpPr>
          <p:cNvPr id="850" name="Google Shape;850;p96"/>
          <p:cNvSpPr txBox="1"/>
          <p:nvPr/>
        </p:nvSpPr>
        <p:spPr>
          <a:xfrm>
            <a:off x="309125" y="1810075"/>
            <a:ext cx="2650500" cy="20124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Go to Bizphone</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Settings &gt; Call recording</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Select the extension </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Turn on/off message for incoming/outgoing</a:t>
            </a:r>
            <a:endParaRPr>
              <a:solidFill>
                <a:schemeClr val="dk1"/>
              </a:solidFill>
            </a:endParaRPr>
          </a:p>
          <a:p>
            <a:pPr indent="-317500" lvl="0" marL="457200" rtl="0" algn="l">
              <a:lnSpc>
                <a:spcPct val="150000"/>
              </a:lnSpc>
              <a:spcBef>
                <a:spcPts val="0"/>
              </a:spcBef>
              <a:spcAft>
                <a:spcPts val="0"/>
              </a:spcAft>
              <a:buClr>
                <a:schemeClr val="dk1"/>
              </a:buClr>
              <a:buSzPts val="1400"/>
              <a:buAutoNum type="arabicPeriod"/>
            </a:pPr>
            <a:r>
              <a:rPr lang="en">
                <a:solidFill>
                  <a:schemeClr val="dk1"/>
                </a:solidFill>
              </a:rPr>
              <a:t>Activate</a:t>
            </a:r>
            <a:endParaRPr>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7"/>
          <p:cNvSpPr txBox="1"/>
          <p:nvPr>
            <p:ph type="title"/>
          </p:nvPr>
        </p:nvSpPr>
        <p:spPr>
          <a:xfrm>
            <a:off x="2319703" y="1691025"/>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Product Introduction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78"/>
          <p:cNvSpPr txBox="1"/>
          <p:nvPr>
            <p:ph type="title"/>
          </p:nvPr>
        </p:nvSpPr>
        <p:spPr>
          <a:xfrm>
            <a:off x="332613" y="41476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What is the Call Recording</a:t>
            </a:r>
            <a:r>
              <a:rPr b="1" lang="en"/>
              <a:t> Application</a:t>
            </a:r>
            <a:r>
              <a:rPr b="1" lang="en"/>
              <a:t>?</a:t>
            </a:r>
            <a:endParaRPr b="1"/>
          </a:p>
        </p:txBody>
      </p:sp>
      <p:sp>
        <p:nvSpPr>
          <p:cNvPr id="709" name="Google Shape;709;p78"/>
          <p:cNvSpPr txBox="1"/>
          <p:nvPr>
            <p:ph idx="1" type="body"/>
          </p:nvPr>
        </p:nvSpPr>
        <p:spPr>
          <a:xfrm>
            <a:off x="632075" y="1202700"/>
            <a:ext cx="7688700" cy="2864700"/>
          </a:xfrm>
          <a:prstGeom prst="rect">
            <a:avLst/>
          </a:prstGeom>
          <a:noFill/>
          <a:ln>
            <a:noFill/>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lang="en" sz="1400"/>
              <a:t>Call Recording automatically allows you to record and store all incoming and outgoing calls from BizPhone, SIP, Virtual Line and Direct Line, providing you insight into every voice interaction to ensure standard adherence or assist in resolving disputes.</a:t>
            </a:r>
            <a:endParaRPr sz="1400"/>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lang="en" sz="1400"/>
              <a:t>The Call Recording application is usually one of the element or service that customers interact with in the following solutions:</a:t>
            </a:r>
            <a:endParaRPr sz="1400"/>
          </a:p>
          <a:p>
            <a:pPr indent="-317500" lvl="0" marL="457200" rtl="0" algn="l">
              <a:lnSpc>
                <a:spcPct val="150000"/>
              </a:lnSpc>
              <a:spcBef>
                <a:spcPts val="0"/>
              </a:spcBef>
              <a:spcAft>
                <a:spcPts val="0"/>
              </a:spcAft>
              <a:buSzPts val="1400"/>
              <a:buChar char="●"/>
            </a:pPr>
            <a:r>
              <a:rPr lang="en" sz="1400"/>
              <a:t>Cloud PBX</a:t>
            </a:r>
            <a:endParaRPr sz="1400"/>
          </a:p>
          <a:p>
            <a:pPr indent="-317500" lvl="0" marL="457200" rtl="0" algn="l">
              <a:lnSpc>
                <a:spcPct val="150000"/>
              </a:lnSpc>
              <a:spcBef>
                <a:spcPts val="0"/>
              </a:spcBef>
              <a:spcAft>
                <a:spcPts val="0"/>
              </a:spcAft>
              <a:buSzPts val="1400"/>
              <a:buChar char="●"/>
            </a:pPr>
            <a:r>
              <a:rPr lang="en" sz="1400"/>
              <a:t>Call Centre Solution</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79"/>
          <p:cNvSpPr txBox="1"/>
          <p:nvPr>
            <p:ph type="title"/>
          </p:nvPr>
        </p:nvSpPr>
        <p:spPr>
          <a:xfrm>
            <a:off x="316388" y="325544"/>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Features</a:t>
            </a:r>
            <a:endParaRPr b="1"/>
          </a:p>
        </p:txBody>
      </p:sp>
      <p:sp>
        <p:nvSpPr>
          <p:cNvPr id="715" name="Google Shape;715;p79"/>
          <p:cNvSpPr txBox="1"/>
          <p:nvPr>
            <p:ph idx="1" type="body"/>
          </p:nvPr>
        </p:nvSpPr>
        <p:spPr>
          <a:xfrm>
            <a:off x="727650" y="938325"/>
            <a:ext cx="7688700" cy="2980500"/>
          </a:xfrm>
          <a:prstGeom prst="rect">
            <a:avLst/>
          </a:prstGeom>
          <a:noFill/>
          <a:ln>
            <a:noFill/>
          </a:ln>
        </p:spPr>
        <p:txBody>
          <a:bodyPr anchorCtr="0" anchor="ctr"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lang="en" sz="1400"/>
              <a:t>Recording with superior quality.</a:t>
            </a:r>
            <a:endParaRPr sz="1400"/>
          </a:p>
          <a:p>
            <a:pPr indent="-317500" lvl="0" marL="457200" rtl="0" algn="l">
              <a:lnSpc>
                <a:spcPct val="150000"/>
              </a:lnSpc>
              <a:spcBef>
                <a:spcPts val="0"/>
              </a:spcBef>
              <a:spcAft>
                <a:spcPts val="0"/>
              </a:spcAft>
              <a:buSzPts val="1400"/>
              <a:buChar char="●"/>
            </a:pPr>
            <a:r>
              <a:rPr lang="en" sz="1400"/>
              <a:t>Downloadable records of all incoming and outgoing calls.</a:t>
            </a:r>
            <a:endParaRPr sz="1400"/>
          </a:p>
          <a:p>
            <a:pPr indent="-317500" lvl="0" marL="457200" rtl="0" algn="l">
              <a:lnSpc>
                <a:spcPct val="150000"/>
              </a:lnSpc>
              <a:spcBef>
                <a:spcPts val="0"/>
              </a:spcBef>
              <a:spcAft>
                <a:spcPts val="0"/>
              </a:spcAft>
              <a:buSzPts val="1400"/>
              <a:buChar char="●"/>
            </a:pPr>
            <a:r>
              <a:rPr lang="en" sz="1400"/>
              <a:t>User and access rights management.</a:t>
            </a:r>
            <a:endParaRPr sz="1400"/>
          </a:p>
          <a:p>
            <a:pPr indent="-317500" lvl="0" marL="457200" rtl="0" algn="l">
              <a:lnSpc>
                <a:spcPct val="150000"/>
              </a:lnSpc>
              <a:spcBef>
                <a:spcPts val="0"/>
              </a:spcBef>
              <a:spcAft>
                <a:spcPts val="0"/>
              </a:spcAft>
              <a:buSzPts val="1400"/>
              <a:buChar char="●"/>
            </a:pPr>
            <a:r>
              <a:rPr lang="en" sz="1400"/>
              <a:t>Unlimited cloud storage.</a:t>
            </a:r>
            <a:endParaRPr sz="1400"/>
          </a:p>
          <a:p>
            <a:pPr indent="-317500" lvl="0" marL="457200" rtl="0" algn="l">
              <a:lnSpc>
                <a:spcPct val="150000"/>
              </a:lnSpc>
              <a:spcBef>
                <a:spcPts val="0"/>
              </a:spcBef>
              <a:spcAft>
                <a:spcPts val="0"/>
              </a:spcAft>
              <a:buSzPts val="1400"/>
              <a:buChar char="●"/>
            </a:pPr>
            <a:r>
              <a:rPr lang="en" sz="1400"/>
              <a:t>Navigating capability to quickly locate all records.</a:t>
            </a:r>
            <a:endParaRPr sz="1400"/>
          </a:p>
          <a:p>
            <a:pPr indent="-317500" lvl="0" marL="457200" rtl="0" algn="l">
              <a:lnSpc>
                <a:spcPct val="150000"/>
              </a:lnSpc>
              <a:spcBef>
                <a:spcPts val="0"/>
              </a:spcBef>
              <a:spcAft>
                <a:spcPts val="0"/>
              </a:spcAft>
              <a:buSzPts val="1400"/>
              <a:buChar char="●"/>
            </a:pPr>
            <a:r>
              <a:rPr lang="en" sz="1400"/>
              <a:t>Other apps integration:</a:t>
            </a:r>
            <a:endParaRPr sz="1400"/>
          </a:p>
          <a:p>
            <a:pPr indent="-317500" lvl="0" marL="857250" rtl="0" algn="l">
              <a:lnSpc>
                <a:spcPct val="150000"/>
              </a:lnSpc>
              <a:spcBef>
                <a:spcPts val="0"/>
              </a:spcBef>
              <a:spcAft>
                <a:spcPts val="0"/>
              </a:spcAft>
              <a:buSzPts val="1400"/>
              <a:buChar char="➢"/>
            </a:pPr>
            <a:r>
              <a:rPr lang="en" sz="1400"/>
              <a:t>SIP, Virtual Line, Direct Line: based on number of concurrent calls</a:t>
            </a:r>
            <a:endParaRPr sz="1400"/>
          </a:p>
          <a:p>
            <a:pPr indent="-317500" lvl="0" marL="857250" rtl="0" algn="l">
              <a:lnSpc>
                <a:spcPct val="150000"/>
              </a:lnSpc>
              <a:spcBef>
                <a:spcPts val="0"/>
              </a:spcBef>
              <a:spcAft>
                <a:spcPts val="0"/>
              </a:spcAft>
              <a:buSzPts val="1400"/>
              <a:buChar char="➢"/>
            </a:pPr>
            <a:r>
              <a:rPr lang="en" sz="1400"/>
              <a:t>Bizphone: based on number of extensions</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80"/>
          <p:cNvSpPr txBox="1"/>
          <p:nvPr>
            <p:ph type="title"/>
          </p:nvPr>
        </p:nvSpPr>
        <p:spPr>
          <a:xfrm>
            <a:off x="2319703" y="1691025"/>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App Solutioning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grpSp>
        <p:nvGrpSpPr>
          <p:cNvPr id="725" name="Google Shape;725;p81"/>
          <p:cNvGrpSpPr/>
          <p:nvPr/>
        </p:nvGrpSpPr>
        <p:grpSpPr>
          <a:xfrm>
            <a:off x="3674022" y="981032"/>
            <a:ext cx="5359630" cy="3144870"/>
            <a:chOff x="3826000" y="1562850"/>
            <a:chExt cx="5143599" cy="2961550"/>
          </a:xfrm>
        </p:grpSpPr>
        <p:pic>
          <p:nvPicPr>
            <p:cNvPr id="726" name="Google Shape;726;p81"/>
            <p:cNvPicPr preferRelativeResize="0"/>
            <p:nvPr/>
          </p:nvPicPr>
          <p:blipFill rotWithShape="1">
            <a:blip r:embed="rId3">
              <a:alphaModFix/>
            </a:blip>
            <a:srcRect b="0" l="0" r="0" t="1941"/>
            <a:stretch/>
          </p:blipFill>
          <p:spPr>
            <a:xfrm>
              <a:off x="3826000" y="1562850"/>
              <a:ext cx="5143599" cy="2961550"/>
            </a:xfrm>
            <a:prstGeom prst="rect">
              <a:avLst/>
            </a:prstGeom>
            <a:noFill/>
            <a:ln>
              <a:noFill/>
            </a:ln>
          </p:spPr>
        </p:pic>
        <p:sp>
          <p:nvSpPr>
            <p:cNvPr id="727" name="Google Shape;727;p81"/>
            <p:cNvSpPr/>
            <p:nvPr/>
          </p:nvSpPr>
          <p:spPr>
            <a:xfrm>
              <a:off x="3950875" y="1643575"/>
              <a:ext cx="1310100" cy="19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81"/>
          <p:cNvSpPr txBox="1"/>
          <p:nvPr>
            <p:ph type="title"/>
          </p:nvPr>
        </p:nvSpPr>
        <p:spPr>
          <a:xfrm>
            <a:off x="295413" y="284994"/>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Cloud PBX</a:t>
            </a:r>
            <a:endParaRPr b="1"/>
          </a:p>
        </p:txBody>
      </p:sp>
      <p:sp>
        <p:nvSpPr>
          <p:cNvPr id="729" name="Google Shape;729;p81"/>
          <p:cNvSpPr txBox="1"/>
          <p:nvPr/>
        </p:nvSpPr>
        <p:spPr>
          <a:xfrm>
            <a:off x="295425" y="1166700"/>
            <a:ext cx="3378600" cy="2773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rPr>
              <a:t>In order to build a simple Cloud PBX Solution, the Call Recording can be integrated to work with the following applications:</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
                <a:solidFill>
                  <a:schemeClr val="dk1"/>
                </a:solidFill>
              </a:rPr>
              <a:t>Virtual Line</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
                <a:solidFill>
                  <a:schemeClr val="dk1"/>
                </a:solidFill>
              </a:rPr>
              <a:t>BizPhone</a:t>
            </a:r>
            <a:endParaRPr>
              <a:solidFill>
                <a:schemeClr val="dk1"/>
              </a:solidFill>
            </a:endParaRPr>
          </a:p>
          <a:p>
            <a:pPr indent="-317500" lvl="0" marL="457200" rtl="0" algn="just">
              <a:lnSpc>
                <a:spcPct val="115000"/>
              </a:lnSpc>
              <a:spcBef>
                <a:spcPts val="0"/>
              </a:spcBef>
              <a:spcAft>
                <a:spcPts val="0"/>
              </a:spcAft>
              <a:buClr>
                <a:schemeClr val="dk1"/>
              </a:buClr>
              <a:buSzPts val="1400"/>
              <a:buChar char="●"/>
            </a:pPr>
            <a:r>
              <a:rPr lang="en">
                <a:solidFill>
                  <a:schemeClr val="dk1"/>
                </a:solidFill>
              </a:rPr>
              <a:t>Global DNC (Optional)</a:t>
            </a:r>
            <a:endParaRPr>
              <a:solidFill>
                <a:schemeClr val="dk1"/>
              </a:solidFill>
            </a:endParaRPr>
          </a:p>
          <a:p>
            <a:pPr indent="0" lvl="0" marL="0" rtl="0" algn="just">
              <a:lnSpc>
                <a:spcPct val="115000"/>
              </a:lnSpc>
              <a:spcBef>
                <a:spcPts val="0"/>
              </a:spcBef>
              <a:spcAft>
                <a:spcPts val="0"/>
              </a:spcAft>
              <a:buNone/>
            </a:pPr>
            <a:r>
              <a:t/>
            </a:r>
            <a:endParaRPr>
              <a:solidFill>
                <a:schemeClr val="dk1"/>
              </a:solidFill>
            </a:endParaRPr>
          </a:p>
          <a:p>
            <a:pPr indent="0" lvl="0" marL="0" rtl="0" algn="just">
              <a:lnSpc>
                <a:spcPct val="115000"/>
              </a:lnSpc>
              <a:spcBef>
                <a:spcPts val="0"/>
              </a:spcBef>
              <a:spcAft>
                <a:spcPts val="0"/>
              </a:spcAft>
              <a:buNone/>
            </a:pPr>
            <a:r>
              <a:rPr lang="en">
                <a:solidFill>
                  <a:schemeClr val="dk1"/>
                </a:solidFill>
              </a:rPr>
              <a:t>Inbound calls to Virtual Line and outbound call via Bizphone will be recorded. This solution is enough to replace a traditional PABX system.</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sp>
        <p:nvSpPr>
          <p:cNvPr id="734" name="Google Shape;734;p82"/>
          <p:cNvSpPr txBox="1"/>
          <p:nvPr>
            <p:ph type="title"/>
          </p:nvPr>
        </p:nvSpPr>
        <p:spPr>
          <a:xfrm>
            <a:off x="276988" y="349869"/>
            <a:ext cx="8689800" cy="438000"/>
          </a:xfrm>
          <a:prstGeom prst="rect">
            <a:avLst/>
          </a:prstGeom>
        </p:spPr>
        <p:txBody>
          <a:bodyPr anchorCtr="0" anchor="t" bIns="68575" lIns="68575" spcFirstLastPara="1" rIns="68575" wrap="square" tIns="68575">
            <a:noAutofit/>
          </a:bodyPr>
          <a:lstStyle/>
          <a:p>
            <a:pPr indent="0" lvl="0" marL="0" rtl="0" algn="l">
              <a:spcBef>
                <a:spcPts val="0"/>
              </a:spcBef>
              <a:spcAft>
                <a:spcPts val="0"/>
              </a:spcAft>
              <a:buNone/>
            </a:pPr>
            <a:r>
              <a:rPr b="1" lang="en"/>
              <a:t>Call Centre</a:t>
            </a:r>
            <a:endParaRPr b="1"/>
          </a:p>
        </p:txBody>
      </p:sp>
      <p:pic>
        <p:nvPicPr>
          <p:cNvPr id="735" name="Google Shape;735;p82"/>
          <p:cNvPicPr preferRelativeResize="0"/>
          <p:nvPr/>
        </p:nvPicPr>
        <p:blipFill>
          <a:blip r:embed="rId3">
            <a:alphaModFix/>
          </a:blip>
          <a:stretch>
            <a:fillRect/>
          </a:stretch>
        </p:blipFill>
        <p:spPr>
          <a:xfrm>
            <a:off x="3956525" y="823775"/>
            <a:ext cx="4910474" cy="3682850"/>
          </a:xfrm>
          <a:prstGeom prst="rect">
            <a:avLst/>
          </a:prstGeom>
          <a:noFill/>
          <a:ln>
            <a:noFill/>
          </a:ln>
        </p:spPr>
      </p:pic>
      <p:sp>
        <p:nvSpPr>
          <p:cNvPr id="736" name="Google Shape;736;p82"/>
          <p:cNvSpPr txBox="1"/>
          <p:nvPr/>
        </p:nvSpPr>
        <p:spPr>
          <a:xfrm>
            <a:off x="277000" y="1447025"/>
            <a:ext cx="3529200" cy="3099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a:solidFill>
                  <a:schemeClr val="dk1"/>
                </a:solidFill>
                <a:latin typeface="Lato"/>
                <a:ea typeface="Lato"/>
                <a:cs typeface="Lato"/>
                <a:sym typeface="Lato"/>
              </a:rPr>
              <a:t>Building</a:t>
            </a:r>
            <a:r>
              <a:rPr lang="en">
                <a:solidFill>
                  <a:schemeClr val="dk1"/>
                </a:solidFill>
                <a:latin typeface="Lato"/>
                <a:ea typeface="Lato"/>
                <a:cs typeface="Lato"/>
                <a:sym typeface="Lato"/>
              </a:rPr>
              <a:t> a full cloud Call Centre Solution is also possible when Call Recording is integrated with the following applications:</a:t>
            </a:r>
            <a:endParaRPr>
              <a:solidFill>
                <a:schemeClr val="dk1"/>
              </a:solidFill>
              <a:latin typeface="Lato"/>
              <a:ea typeface="Lato"/>
              <a:cs typeface="Lato"/>
              <a:sym typeface="Lato"/>
            </a:endParaRPr>
          </a:p>
          <a:p>
            <a:pPr indent="-317500" lvl="0" marL="457200" rtl="0" algn="just">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Wallboard</a:t>
            </a:r>
            <a:endParaRPr>
              <a:solidFill>
                <a:schemeClr val="dk1"/>
              </a:solidFill>
              <a:latin typeface="Lato"/>
              <a:ea typeface="Lato"/>
              <a:cs typeface="Lato"/>
              <a:sym typeface="Lato"/>
            </a:endParaRPr>
          </a:p>
          <a:p>
            <a:pPr indent="-317500" lvl="0" marL="457200" rtl="0" algn="just">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Virtual Line</a:t>
            </a:r>
            <a:endParaRPr>
              <a:solidFill>
                <a:schemeClr val="dk1"/>
              </a:solidFill>
              <a:latin typeface="Lato"/>
              <a:ea typeface="Lato"/>
              <a:cs typeface="Lato"/>
              <a:sym typeface="Lato"/>
            </a:endParaRPr>
          </a:p>
          <a:p>
            <a:pPr indent="-317500" lvl="0" marL="457200" rtl="0" algn="just">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BizPhone</a:t>
            </a:r>
            <a:endParaRPr>
              <a:solidFill>
                <a:schemeClr val="dk1"/>
              </a:solidFill>
              <a:latin typeface="Lato"/>
              <a:ea typeface="Lato"/>
              <a:cs typeface="Lato"/>
              <a:sym typeface="Lato"/>
            </a:endParaRPr>
          </a:p>
          <a:p>
            <a:pPr indent="-317500" lvl="0" marL="457200" rtl="0" algn="just">
              <a:lnSpc>
                <a:spcPct val="115000"/>
              </a:lnSpc>
              <a:spcBef>
                <a:spcPts val="0"/>
              </a:spcBef>
              <a:spcAft>
                <a:spcPts val="0"/>
              </a:spcAft>
              <a:buClr>
                <a:schemeClr val="dk1"/>
              </a:buClr>
              <a:buSzPts val="1400"/>
              <a:buFont typeface="Lato"/>
              <a:buChar char="●"/>
            </a:pPr>
            <a:r>
              <a:rPr lang="en">
                <a:solidFill>
                  <a:schemeClr val="dk1"/>
                </a:solidFill>
                <a:latin typeface="Lato"/>
                <a:ea typeface="Lato"/>
                <a:cs typeface="Lato"/>
                <a:sym typeface="Lato"/>
              </a:rPr>
              <a:t>Global DNC (Optional)</a:t>
            </a:r>
            <a:endParaRPr>
              <a:solidFill>
                <a:schemeClr val="dk1"/>
              </a:solidFill>
              <a:latin typeface="Lato"/>
              <a:ea typeface="Lato"/>
              <a:cs typeface="Lato"/>
              <a:sym typeface="Lato"/>
            </a:endParaRPr>
          </a:p>
          <a:p>
            <a:pPr indent="0" lvl="0" marL="0" rtl="0" algn="just">
              <a:lnSpc>
                <a:spcPct val="115000"/>
              </a:lnSpc>
              <a:spcBef>
                <a:spcPts val="0"/>
              </a:spcBef>
              <a:spcAft>
                <a:spcPts val="0"/>
              </a:spcAft>
              <a:buNone/>
            </a:pPr>
            <a:r>
              <a:t/>
            </a:r>
            <a:endParaRPr>
              <a:solidFill>
                <a:schemeClr val="dk1"/>
              </a:solidFill>
              <a:latin typeface="Lato"/>
              <a:ea typeface="Lato"/>
              <a:cs typeface="Lato"/>
              <a:sym typeface="Lato"/>
            </a:endParaRPr>
          </a:p>
          <a:p>
            <a:pPr indent="0" lvl="0" marL="0" rtl="0" algn="just">
              <a:lnSpc>
                <a:spcPct val="115000"/>
              </a:lnSpc>
              <a:spcBef>
                <a:spcPts val="0"/>
              </a:spcBef>
              <a:spcAft>
                <a:spcPts val="0"/>
              </a:spcAft>
              <a:buNone/>
            </a:pPr>
            <a:r>
              <a:rPr lang="en">
                <a:solidFill>
                  <a:schemeClr val="dk1"/>
                </a:solidFill>
                <a:latin typeface="Lato"/>
                <a:ea typeface="Lato"/>
                <a:cs typeface="Lato"/>
                <a:sym typeface="Lato"/>
              </a:rPr>
              <a:t>Inbound calls to Virtual Line and outbound call via Bizphone will be recorded</a:t>
            </a:r>
            <a:endParaRPr>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740" name="Shape 740"/>
        <p:cNvGrpSpPr/>
        <p:nvPr/>
      </p:nvGrpSpPr>
      <p:grpSpPr>
        <a:xfrm>
          <a:off x="0" y="0"/>
          <a:ext cx="0" cy="0"/>
          <a:chOff x="0" y="0"/>
          <a:chExt cx="0" cy="0"/>
        </a:xfrm>
      </p:grpSpPr>
      <p:sp>
        <p:nvSpPr>
          <p:cNvPr id="741" name="Google Shape;741;p83"/>
          <p:cNvSpPr txBox="1"/>
          <p:nvPr>
            <p:ph type="title"/>
          </p:nvPr>
        </p:nvSpPr>
        <p:spPr>
          <a:xfrm>
            <a:off x="2319703" y="1691025"/>
            <a:ext cx="4712100" cy="976200"/>
          </a:xfrm>
          <a:prstGeom prst="rect">
            <a:avLst/>
          </a:prstGeom>
        </p:spPr>
        <p:txBody>
          <a:bodyPr anchorCtr="0" anchor="ctr" bIns="68575" lIns="68575" spcFirstLastPara="1" rIns="68575" wrap="square" tIns="68575">
            <a:noAutofit/>
          </a:bodyPr>
          <a:lstStyle/>
          <a:p>
            <a:pPr indent="0" lvl="0" marL="0" rtl="0" algn="ctr">
              <a:spcBef>
                <a:spcPts val="0"/>
              </a:spcBef>
              <a:spcAft>
                <a:spcPts val="0"/>
              </a:spcAft>
              <a:buNone/>
            </a:pPr>
            <a:r>
              <a:rPr lang="en"/>
              <a:t>User Guide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208">
      <a:dk1>
        <a:srgbClr val="000000"/>
      </a:dk1>
      <a:lt1>
        <a:srgbClr val="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ntents Slide Master">
  <a:themeElements>
    <a:clrScheme name="ALLPPT-208">
      <a:dk1>
        <a:srgbClr val="000000"/>
      </a:dk1>
      <a:lt1>
        <a:srgbClr val="FFFFFF"/>
      </a:lt1>
      <a:dk2>
        <a:srgbClr val="44546A"/>
      </a:dk2>
      <a:lt2>
        <a:srgbClr val="E7E6E6"/>
      </a:lt2>
      <a:accent1>
        <a:srgbClr val="00BDFB"/>
      </a:accent1>
      <a:accent2>
        <a:srgbClr val="1ED0A6"/>
      </a:accent2>
      <a:accent3>
        <a:srgbClr val="1C82FF"/>
      </a:accent3>
      <a:accent4>
        <a:srgbClr val="595959"/>
      </a:accent4>
      <a:accent5>
        <a:srgbClr val="00BDFB"/>
      </a:accent5>
      <a:accent6>
        <a:srgbClr val="1ED0A6"/>
      </a:accent6>
      <a:hlink>
        <a:srgbClr val="262626"/>
      </a:hlink>
      <a:folHlink>
        <a:srgbClr val="26262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