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6"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8F2AD8B-B0D6-43EF-BE2B-A5AD2FCB1D1E}">
  <a:tblStyle styleId="{B8F2AD8B-B0D6-43EF-BE2B-A5AD2FCB1D1E}"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7703b447ec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7703b447ec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6" name="Shape 396"/>
        <p:cNvGrpSpPr/>
        <p:nvPr/>
      </p:nvGrpSpPr>
      <p:grpSpPr>
        <a:xfrm>
          <a:off x="0" y="0"/>
          <a:ext cx="0" cy="0"/>
          <a:chOff x="0" y="0"/>
          <a:chExt cx="0" cy="0"/>
        </a:xfrm>
      </p:grpSpPr>
      <p:sp>
        <p:nvSpPr>
          <p:cNvPr id="397" name="Google Shape;397;g7703b447ec_0_6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8" name="Google Shape;398;g7703b447ec_0_6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g7703b447ec_0_6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1" name="Google Shape;431;g7703b447ec_0_6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g7703b447ec_0_6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4" name="Google Shape;464;g7703b447ec_0_6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1" name="Shape 481"/>
        <p:cNvGrpSpPr/>
        <p:nvPr/>
      </p:nvGrpSpPr>
      <p:grpSpPr>
        <a:xfrm>
          <a:off x="0" y="0"/>
          <a:ext cx="0" cy="0"/>
          <a:chOff x="0" y="0"/>
          <a:chExt cx="0" cy="0"/>
        </a:xfrm>
      </p:grpSpPr>
      <p:sp>
        <p:nvSpPr>
          <p:cNvPr id="482" name="Google Shape;482;g7703b447ec_0_6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83" name="Google Shape;483;g7703b447ec_0_6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4" name="Shape 514"/>
        <p:cNvGrpSpPr/>
        <p:nvPr/>
      </p:nvGrpSpPr>
      <p:grpSpPr>
        <a:xfrm>
          <a:off x="0" y="0"/>
          <a:ext cx="0" cy="0"/>
          <a:chOff x="0" y="0"/>
          <a:chExt cx="0" cy="0"/>
        </a:xfrm>
      </p:grpSpPr>
      <p:sp>
        <p:nvSpPr>
          <p:cNvPr id="515" name="Google Shape;515;g7703b447ec_0_6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16" name="Google Shape;516;g7703b447ec_0_6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7" name="Shape 547"/>
        <p:cNvGrpSpPr/>
        <p:nvPr/>
      </p:nvGrpSpPr>
      <p:grpSpPr>
        <a:xfrm>
          <a:off x="0" y="0"/>
          <a:ext cx="0" cy="0"/>
          <a:chOff x="0" y="0"/>
          <a:chExt cx="0" cy="0"/>
        </a:xfrm>
      </p:grpSpPr>
      <p:sp>
        <p:nvSpPr>
          <p:cNvPr id="548" name="Google Shape;548;g7703b447ec_0_70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9" name="Google Shape;549;g7703b447ec_0_70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0" name="Shape 580"/>
        <p:cNvGrpSpPr/>
        <p:nvPr/>
      </p:nvGrpSpPr>
      <p:grpSpPr>
        <a:xfrm>
          <a:off x="0" y="0"/>
          <a:ext cx="0" cy="0"/>
          <a:chOff x="0" y="0"/>
          <a:chExt cx="0" cy="0"/>
        </a:xfrm>
      </p:grpSpPr>
      <p:sp>
        <p:nvSpPr>
          <p:cNvPr id="581" name="Google Shape;581;g7703b447ec_0_7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2" name="Google Shape;582;g7703b447ec_0_7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3" name="Shape 613"/>
        <p:cNvGrpSpPr/>
        <p:nvPr/>
      </p:nvGrpSpPr>
      <p:grpSpPr>
        <a:xfrm>
          <a:off x="0" y="0"/>
          <a:ext cx="0" cy="0"/>
          <a:chOff x="0" y="0"/>
          <a:chExt cx="0" cy="0"/>
        </a:xfrm>
      </p:grpSpPr>
      <p:sp>
        <p:nvSpPr>
          <p:cNvPr id="614" name="Google Shape;614;g7703b447ec_0_7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5" name="Google Shape;615;g7703b447ec_0_7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2" name="Shape 632"/>
        <p:cNvGrpSpPr/>
        <p:nvPr/>
      </p:nvGrpSpPr>
      <p:grpSpPr>
        <a:xfrm>
          <a:off x="0" y="0"/>
          <a:ext cx="0" cy="0"/>
          <a:chOff x="0" y="0"/>
          <a:chExt cx="0" cy="0"/>
        </a:xfrm>
      </p:grpSpPr>
      <p:sp>
        <p:nvSpPr>
          <p:cNvPr id="633" name="Google Shape;633;g7703b447ec_0_7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4" name="Google Shape;634;g7703b447ec_0_7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5" name="Shape 665"/>
        <p:cNvGrpSpPr/>
        <p:nvPr/>
      </p:nvGrpSpPr>
      <p:grpSpPr>
        <a:xfrm>
          <a:off x="0" y="0"/>
          <a:ext cx="0" cy="0"/>
          <a:chOff x="0" y="0"/>
          <a:chExt cx="0" cy="0"/>
        </a:xfrm>
      </p:grpSpPr>
      <p:sp>
        <p:nvSpPr>
          <p:cNvPr id="666" name="Google Shape;666;g7703b447ec_0_7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7" name="Google Shape;667;g7703b447ec_0_7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7703b447ec_0_1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7703b447ec_0_1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8" name="Shape 698"/>
        <p:cNvGrpSpPr/>
        <p:nvPr/>
      </p:nvGrpSpPr>
      <p:grpSpPr>
        <a:xfrm>
          <a:off x="0" y="0"/>
          <a:ext cx="0" cy="0"/>
          <a:chOff x="0" y="0"/>
          <a:chExt cx="0" cy="0"/>
        </a:xfrm>
      </p:grpSpPr>
      <p:sp>
        <p:nvSpPr>
          <p:cNvPr id="699" name="Google Shape;699;g7703b447ec_0_8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0" name="Google Shape;700;g7703b447ec_0_8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1" name="Shape 731"/>
        <p:cNvGrpSpPr/>
        <p:nvPr/>
      </p:nvGrpSpPr>
      <p:grpSpPr>
        <a:xfrm>
          <a:off x="0" y="0"/>
          <a:ext cx="0" cy="0"/>
          <a:chOff x="0" y="0"/>
          <a:chExt cx="0" cy="0"/>
        </a:xfrm>
      </p:grpSpPr>
      <p:sp>
        <p:nvSpPr>
          <p:cNvPr id="732" name="Google Shape;732;g7703b447ec_0_8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3" name="Google Shape;733;g7703b447ec_0_8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4" name="Shape 764"/>
        <p:cNvGrpSpPr/>
        <p:nvPr/>
      </p:nvGrpSpPr>
      <p:grpSpPr>
        <a:xfrm>
          <a:off x="0" y="0"/>
          <a:ext cx="0" cy="0"/>
          <a:chOff x="0" y="0"/>
          <a:chExt cx="0" cy="0"/>
        </a:xfrm>
      </p:grpSpPr>
      <p:sp>
        <p:nvSpPr>
          <p:cNvPr id="765" name="Google Shape;765;g7703b447ec_0_8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6" name="Google Shape;766;g7703b447ec_0_8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3" name="Shape 783"/>
        <p:cNvGrpSpPr/>
        <p:nvPr/>
      </p:nvGrpSpPr>
      <p:grpSpPr>
        <a:xfrm>
          <a:off x="0" y="0"/>
          <a:ext cx="0" cy="0"/>
          <a:chOff x="0" y="0"/>
          <a:chExt cx="0" cy="0"/>
        </a:xfrm>
      </p:grpSpPr>
      <p:sp>
        <p:nvSpPr>
          <p:cNvPr id="784" name="Google Shape;784;g7703b447ec_0_85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5" name="Google Shape;785;g7703b447ec_0_8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2" name="Shape 812"/>
        <p:cNvGrpSpPr/>
        <p:nvPr/>
      </p:nvGrpSpPr>
      <p:grpSpPr>
        <a:xfrm>
          <a:off x="0" y="0"/>
          <a:ext cx="0" cy="0"/>
          <a:chOff x="0" y="0"/>
          <a:chExt cx="0" cy="0"/>
        </a:xfrm>
      </p:grpSpPr>
      <p:sp>
        <p:nvSpPr>
          <p:cNvPr id="813" name="Google Shape;813;g7703b447ec_0_87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4" name="Google Shape;814;g7703b447ec_0_87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1" name="Shape 841"/>
        <p:cNvGrpSpPr/>
        <p:nvPr/>
      </p:nvGrpSpPr>
      <p:grpSpPr>
        <a:xfrm>
          <a:off x="0" y="0"/>
          <a:ext cx="0" cy="0"/>
          <a:chOff x="0" y="0"/>
          <a:chExt cx="0" cy="0"/>
        </a:xfrm>
      </p:grpSpPr>
      <p:sp>
        <p:nvSpPr>
          <p:cNvPr id="842" name="Google Shape;842;g7703b447ec_0_9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3" name="Google Shape;843;g7703b447ec_0_9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0" name="Shape 870"/>
        <p:cNvGrpSpPr/>
        <p:nvPr/>
      </p:nvGrpSpPr>
      <p:grpSpPr>
        <a:xfrm>
          <a:off x="0" y="0"/>
          <a:ext cx="0" cy="0"/>
          <a:chOff x="0" y="0"/>
          <a:chExt cx="0" cy="0"/>
        </a:xfrm>
      </p:grpSpPr>
      <p:sp>
        <p:nvSpPr>
          <p:cNvPr id="871" name="Google Shape;871;g7703b447ec_0_9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2" name="Google Shape;872;g7703b447ec_0_9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9" name="Shape 899"/>
        <p:cNvGrpSpPr/>
        <p:nvPr/>
      </p:nvGrpSpPr>
      <p:grpSpPr>
        <a:xfrm>
          <a:off x="0" y="0"/>
          <a:ext cx="0" cy="0"/>
          <a:chOff x="0" y="0"/>
          <a:chExt cx="0" cy="0"/>
        </a:xfrm>
      </p:grpSpPr>
      <p:sp>
        <p:nvSpPr>
          <p:cNvPr id="900" name="Google Shape;900;g7703b447ec_0_9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1" name="Google Shape;901;g7703b447ec_0_9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0" name="Shape 920"/>
        <p:cNvGrpSpPr/>
        <p:nvPr/>
      </p:nvGrpSpPr>
      <p:grpSpPr>
        <a:xfrm>
          <a:off x="0" y="0"/>
          <a:ext cx="0" cy="0"/>
          <a:chOff x="0" y="0"/>
          <a:chExt cx="0" cy="0"/>
        </a:xfrm>
      </p:grpSpPr>
      <p:sp>
        <p:nvSpPr>
          <p:cNvPr id="921" name="Google Shape;921;g6fd8ccc017_1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2" name="Google Shape;922;g6fd8ccc017_1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7703b447ec_0_3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7703b447ec_0_3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7703b447ec_0_3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7703b447ec_0_3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g7703b447ec_0_3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7" name="Google Shape;247;g7703b447ec_0_3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7703b447ec_0_3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0" name="Google Shape;280;g7703b447ec_0_3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1" name="Shape 311"/>
        <p:cNvGrpSpPr/>
        <p:nvPr/>
      </p:nvGrpSpPr>
      <p:grpSpPr>
        <a:xfrm>
          <a:off x="0" y="0"/>
          <a:ext cx="0" cy="0"/>
          <a:chOff x="0" y="0"/>
          <a:chExt cx="0" cy="0"/>
        </a:xfrm>
      </p:grpSpPr>
      <p:sp>
        <p:nvSpPr>
          <p:cNvPr id="312" name="Google Shape;312;g7703b447ec_0_5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3" name="Google Shape;313;g7703b447ec_0_5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g7703b447ec_0_5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2" name="Google Shape;332;g7703b447ec_0_5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g7703b447ec_0_5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5" name="Google Shape;365;g7703b447ec_0_5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4.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2.png"/><Relationship Id="rId12" Type="http://schemas.openxmlformats.org/officeDocument/2006/relationships/image" Target="../media/image3.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1.png"/><Relationship Id="rId7" Type="http://schemas.openxmlformats.org/officeDocument/2006/relationships/hyperlink" Target="https://twitter.com/SlidesManiaSM/" TargetMode="External"/><Relationship Id="rId8"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Home">
  <p:cSld name="CUSTOM_14_1">
    <p:spTree>
      <p:nvGrpSpPr>
        <p:cNvPr id="11" name="Shape 11"/>
        <p:cNvGrpSpPr/>
        <p:nvPr/>
      </p:nvGrpSpPr>
      <p:grpSpPr>
        <a:xfrm>
          <a:off x="0" y="0"/>
          <a:ext cx="0" cy="0"/>
          <a:chOff x="0" y="0"/>
          <a:chExt cx="0" cy="0"/>
        </a:xfrm>
      </p:grpSpPr>
      <p:sp>
        <p:nvSpPr>
          <p:cNvPr id="12" name="Google Shape;12;p2"/>
          <p:cNvSpPr txBox="1"/>
          <p:nvPr/>
        </p:nvSpPr>
        <p:spPr>
          <a:xfrm>
            <a:off x="499075" y="704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Home</a:t>
            </a:r>
            <a:endParaRPr sz="1900">
              <a:solidFill>
                <a:srgbClr val="FFFFFF"/>
              </a:solidFill>
              <a:latin typeface="Questrial"/>
              <a:ea typeface="Questrial"/>
              <a:cs typeface="Questrial"/>
              <a:sym typeface="Questrial"/>
            </a:endParaRPr>
          </a:p>
        </p:txBody>
      </p:sp>
      <p:sp>
        <p:nvSpPr>
          <p:cNvPr id="13" name="Google Shape;13;p2"/>
          <p:cNvSpPr txBox="1"/>
          <p:nvPr/>
        </p:nvSpPr>
        <p:spPr>
          <a:xfrm>
            <a:off x="499075" y="2341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14" name="Google Shape;14;p2"/>
          <p:cNvSpPr txBox="1"/>
          <p:nvPr/>
        </p:nvSpPr>
        <p:spPr>
          <a:xfrm>
            <a:off x="499075" y="3160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15" name="Google Shape;15;p2"/>
          <p:cNvSpPr txBox="1"/>
          <p:nvPr/>
        </p:nvSpPr>
        <p:spPr>
          <a:xfrm>
            <a:off x="499075" y="3979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16" name="Google Shape;16;p2"/>
          <p:cNvSpPr txBox="1"/>
          <p:nvPr/>
        </p:nvSpPr>
        <p:spPr>
          <a:xfrm>
            <a:off x="499075" y="4797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17" name="Google Shape;17;p2"/>
          <p:cNvSpPr txBox="1"/>
          <p:nvPr/>
        </p:nvSpPr>
        <p:spPr>
          <a:xfrm>
            <a:off x="499075" y="5616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Archive</a:t>
            </a:r>
            <a:endParaRPr sz="1900">
              <a:solidFill>
                <a:srgbClr val="FFFFFF"/>
              </a:solidFill>
              <a:latin typeface="Questrial"/>
              <a:ea typeface="Questrial"/>
              <a:cs typeface="Questrial"/>
              <a:sym typeface="Questrial"/>
            </a:endParaRPr>
          </a:p>
        </p:txBody>
      </p:sp>
      <p:sp>
        <p:nvSpPr>
          <p:cNvPr id="18" name="Google Shape;18;p2"/>
          <p:cNvSpPr txBox="1"/>
          <p:nvPr/>
        </p:nvSpPr>
        <p:spPr>
          <a:xfrm>
            <a:off x="499075" y="1523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graphicFrame>
        <p:nvGraphicFramePr>
          <p:cNvPr id="19" name="Google Shape;19;p2"/>
          <p:cNvGraphicFramePr/>
          <p:nvPr/>
        </p:nvGraphicFramePr>
        <p:xfrm>
          <a:off x="8182863" y="918875"/>
          <a:ext cx="3000000" cy="3000000"/>
        </p:xfrm>
        <a:graphic>
          <a:graphicData uri="http://schemas.openxmlformats.org/drawingml/2006/table">
            <a:tbl>
              <a:tblPr>
                <a:noFill/>
                <a:tableStyleId>{B8F2AD8B-B0D6-43EF-BE2B-A5AD2FCB1D1E}</a:tableStyleId>
              </a:tblPr>
              <a:tblGrid>
                <a:gridCol w="511450"/>
                <a:gridCol w="511450"/>
                <a:gridCol w="511450"/>
                <a:gridCol w="511450"/>
                <a:gridCol w="511450"/>
                <a:gridCol w="511450"/>
                <a:gridCol w="511450"/>
              </a:tblGrid>
              <a:tr h="291350">
                <a:tc>
                  <a:txBody>
                    <a:bodyPr/>
                    <a:lstStyle/>
                    <a:p>
                      <a:pPr indent="0" lvl="0" marL="0" rtl="0" algn="ctr">
                        <a:spcBef>
                          <a:spcPts val="0"/>
                        </a:spcBef>
                        <a:spcAft>
                          <a:spcPts val="0"/>
                        </a:spcAft>
                        <a:buNone/>
                      </a:pPr>
                      <a:r>
                        <a:rPr b="1" lang="en" sz="1300">
                          <a:solidFill>
                            <a:schemeClr val="dk1"/>
                          </a:solidFill>
                          <a:latin typeface="Barlow"/>
                          <a:ea typeface="Barlow"/>
                          <a:cs typeface="Barlow"/>
                          <a:sym typeface="Barlow"/>
                        </a:rPr>
                        <a:t>Mon</a:t>
                      </a:r>
                      <a:endParaRPr b="1" sz="1300">
                        <a:solidFill>
                          <a:schemeClr val="dk1"/>
                        </a:solidFill>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300">
                          <a:solidFill>
                            <a:schemeClr val="dk1"/>
                          </a:solidFill>
                          <a:latin typeface="Barlow"/>
                          <a:ea typeface="Barlow"/>
                          <a:cs typeface="Barlow"/>
                          <a:sym typeface="Barlow"/>
                        </a:rPr>
                        <a:t>Tue</a:t>
                      </a:r>
                      <a:endParaRPr b="1" sz="1300">
                        <a:solidFill>
                          <a:schemeClr val="dk1"/>
                        </a:solidFill>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300">
                          <a:solidFill>
                            <a:schemeClr val="dk1"/>
                          </a:solidFill>
                          <a:latin typeface="Barlow"/>
                          <a:ea typeface="Barlow"/>
                          <a:cs typeface="Barlow"/>
                          <a:sym typeface="Barlow"/>
                        </a:rPr>
                        <a:t>Wed</a:t>
                      </a:r>
                      <a:endParaRPr b="1" sz="1300">
                        <a:solidFill>
                          <a:schemeClr val="dk1"/>
                        </a:solidFill>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300">
                          <a:solidFill>
                            <a:schemeClr val="dk1"/>
                          </a:solidFill>
                          <a:latin typeface="Barlow"/>
                          <a:ea typeface="Barlow"/>
                          <a:cs typeface="Barlow"/>
                          <a:sym typeface="Barlow"/>
                        </a:rPr>
                        <a:t>Thu</a:t>
                      </a:r>
                      <a:endParaRPr b="1" sz="1300">
                        <a:solidFill>
                          <a:schemeClr val="dk1"/>
                        </a:solidFill>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300">
                          <a:solidFill>
                            <a:schemeClr val="dk1"/>
                          </a:solidFill>
                          <a:latin typeface="Barlow"/>
                          <a:ea typeface="Barlow"/>
                          <a:cs typeface="Barlow"/>
                          <a:sym typeface="Barlow"/>
                        </a:rPr>
                        <a:t>Fri</a:t>
                      </a:r>
                      <a:endParaRPr b="1" sz="1300">
                        <a:solidFill>
                          <a:schemeClr val="dk1"/>
                        </a:solidFill>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300">
                          <a:solidFill>
                            <a:schemeClr val="dk1"/>
                          </a:solidFill>
                          <a:latin typeface="Barlow"/>
                          <a:ea typeface="Barlow"/>
                          <a:cs typeface="Barlow"/>
                          <a:sym typeface="Barlow"/>
                        </a:rPr>
                        <a:t>Sat</a:t>
                      </a:r>
                      <a:endParaRPr b="1" sz="1300">
                        <a:solidFill>
                          <a:schemeClr val="dk1"/>
                        </a:solidFill>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sz="1300">
                          <a:solidFill>
                            <a:schemeClr val="dk1"/>
                          </a:solidFill>
                          <a:latin typeface="Barlow"/>
                          <a:ea typeface="Barlow"/>
                          <a:cs typeface="Barlow"/>
                          <a:sym typeface="Barlow"/>
                        </a:rPr>
                        <a:t>Sun</a:t>
                      </a:r>
                      <a:endParaRPr b="1" sz="1300">
                        <a:solidFill>
                          <a:schemeClr val="dk1"/>
                        </a:solidFill>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494750">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3</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4</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5</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494750">
                <a:tc>
                  <a:txBody>
                    <a:bodyPr/>
                    <a:lstStyle/>
                    <a:p>
                      <a:pPr indent="0" lvl="0" marL="0" rtl="0" algn="ctr">
                        <a:spcBef>
                          <a:spcPts val="0"/>
                        </a:spcBef>
                        <a:spcAft>
                          <a:spcPts val="0"/>
                        </a:spcAft>
                        <a:buNone/>
                      </a:pPr>
                      <a:r>
                        <a:rPr b="1" lang="en">
                          <a:latin typeface="Barlow"/>
                          <a:ea typeface="Barlow"/>
                          <a:cs typeface="Barlow"/>
                          <a:sym typeface="Barlow"/>
                        </a:rPr>
                        <a:t>6</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7</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8</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9</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10</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11</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12</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494750">
                <a:tc>
                  <a:txBody>
                    <a:bodyPr/>
                    <a:lstStyle/>
                    <a:p>
                      <a:pPr indent="0" lvl="0" marL="0" rtl="0" algn="ctr">
                        <a:spcBef>
                          <a:spcPts val="0"/>
                        </a:spcBef>
                        <a:spcAft>
                          <a:spcPts val="0"/>
                        </a:spcAft>
                        <a:buNone/>
                      </a:pPr>
                      <a:r>
                        <a:rPr b="1" lang="en">
                          <a:latin typeface="Barlow"/>
                          <a:ea typeface="Barlow"/>
                          <a:cs typeface="Barlow"/>
                          <a:sym typeface="Barlow"/>
                        </a:rPr>
                        <a:t>13</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14</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15</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16</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17</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18</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19</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494750">
                <a:tc>
                  <a:txBody>
                    <a:bodyPr/>
                    <a:lstStyle/>
                    <a:p>
                      <a:pPr indent="0" lvl="0" marL="0" rtl="0" algn="ctr">
                        <a:spcBef>
                          <a:spcPts val="0"/>
                        </a:spcBef>
                        <a:spcAft>
                          <a:spcPts val="0"/>
                        </a:spcAft>
                        <a:buNone/>
                      </a:pPr>
                      <a:r>
                        <a:rPr b="1" lang="en">
                          <a:latin typeface="Barlow"/>
                          <a:ea typeface="Barlow"/>
                          <a:cs typeface="Barlow"/>
                          <a:sym typeface="Barlow"/>
                        </a:rPr>
                        <a:t>20</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21</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22</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23</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24</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25</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26</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494750">
                <a:tc>
                  <a:txBody>
                    <a:bodyPr/>
                    <a:lstStyle/>
                    <a:p>
                      <a:pPr indent="0" lvl="0" marL="0" rtl="0" algn="ctr">
                        <a:spcBef>
                          <a:spcPts val="0"/>
                        </a:spcBef>
                        <a:spcAft>
                          <a:spcPts val="0"/>
                        </a:spcAft>
                        <a:buNone/>
                      </a:pPr>
                      <a:r>
                        <a:rPr b="1" lang="en">
                          <a:latin typeface="Barlow"/>
                          <a:ea typeface="Barlow"/>
                          <a:cs typeface="Barlow"/>
                          <a:sym typeface="Barlow"/>
                        </a:rPr>
                        <a:t>27</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28</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29</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30</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b="1" lang="en">
                          <a:latin typeface="Barlow"/>
                          <a:ea typeface="Barlow"/>
                          <a:cs typeface="Barlow"/>
                          <a:sym typeface="Barlow"/>
                        </a:rPr>
                        <a:t>31</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494750">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a:latin typeface="Barlow"/>
                        <a:ea typeface="Barlow"/>
                        <a:cs typeface="Barlow"/>
                        <a:sym typeface="Barlow"/>
                      </a:endParaRPr>
                    </a:p>
                  </a:txBody>
                  <a:tcPr marT="91425" marB="91425" marR="91425" marL="91425" anchor="ctr">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20" name="Google Shape;20;p2"/>
          <p:cNvSpPr txBox="1"/>
          <p:nvPr/>
        </p:nvSpPr>
        <p:spPr>
          <a:xfrm>
            <a:off x="8182875" y="302725"/>
            <a:ext cx="34800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b="1" lang="en" sz="2200">
                <a:solidFill>
                  <a:schemeClr val="dk1"/>
                </a:solidFill>
                <a:latin typeface="Barlow"/>
                <a:ea typeface="Barlow"/>
                <a:cs typeface="Barlow"/>
                <a:sym typeface="Barlow"/>
              </a:rPr>
              <a:t>October 2025</a:t>
            </a:r>
            <a:endParaRPr b="1" sz="2200">
              <a:solidFill>
                <a:schemeClr val="dk1"/>
              </a:solidFill>
              <a:latin typeface="Barlow"/>
              <a:ea typeface="Barlow"/>
              <a:cs typeface="Barlow"/>
              <a:sym typeface="Barlow"/>
            </a:endParaRPr>
          </a:p>
        </p:txBody>
      </p:sp>
      <p:sp>
        <p:nvSpPr>
          <p:cNvPr id="21" name="Google Shape;21;p2"/>
          <p:cNvSpPr txBox="1"/>
          <p:nvPr>
            <p:ph type="title"/>
          </p:nvPr>
        </p:nvSpPr>
        <p:spPr>
          <a:xfrm>
            <a:off x="2833400" y="375500"/>
            <a:ext cx="4892100" cy="1523400"/>
          </a:xfrm>
          <a:prstGeom prst="rect">
            <a:avLst/>
          </a:prstGeom>
          <a:solidFill>
            <a:schemeClr val="accent1"/>
          </a:solidFill>
        </p:spPr>
        <p:txBody>
          <a:bodyPr anchorCtr="0" anchor="t" bIns="121900" lIns="121900" spcFirstLastPara="1" rIns="121900" wrap="square" tIns="121900">
            <a:noAutofit/>
          </a:bodyPr>
          <a:lstStyle>
            <a:lvl1pPr lvl="0">
              <a:spcBef>
                <a:spcPts val="0"/>
              </a:spcBef>
              <a:spcAft>
                <a:spcPts val="0"/>
              </a:spcAft>
              <a:buNone/>
              <a:defRPr>
                <a:solidFill>
                  <a:schemeClr val="lt2"/>
                </a:solidFill>
              </a:defRPr>
            </a:lvl1pPr>
            <a:lvl2pPr lvl="1">
              <a:spcBef>
                <a:spcPts val="0"/>
              </a:spcBef>
              <a:spcAft>
                <a:spcPts val="0"/>
              </a:spcAft>
              <a:buNone/>
              <a:defRPr>
                <a:solidFill>
                  <a:schemeClr val="lt2"/>
                </a:solidFill>
                <a:latin typeface="Questrial"/>
                <a:ea typeface="Questrial"/>
                <a:cs typeface="Questrial"/>
                <a:sym typeface="Questrial"/>
              </a:defRPr>
            </a:lvl2pPr>
            <a:lvl3pPr lvl="2">
              <a:spcBef>
                <a:spcPts val="0"/>
              </a:spcBef>
              <a:spcAft>
                <a:spcPts val="0"/>
              </a:spcAft>
              <a:buNone/>
              <a:defRPr>
                <a:solidFill>
                  <a:schemeClr val="lt2"/>
                </a:solidFill>
                <a:latin typeface="Questrial"/>
                <a:ea typeface="Questrial"/>
                <a:cs typeface="Questrial"/>
                <a:sym typeface="Questrial"/>
              </a:defRPr>
            </a:lvl3pPr>
            <a:lvl4pPr lvl="3">
              <a:spcBef>
                <a:spcPts val="0"/>
              </a:spcBef>
              <a:spcAft>
                <a:spcPts val="0"/>
              </a:spcAft>
              <a:buNone/>
              <a:defRPr>
                <a:solidFill>
                  <a:schemeClr val="lt2"/>
                </a:solidFill>
                <a:latin typeface="Questrial"/>
                <a:ea typeface="Questrial"/>
                <a:cs typeface="Questrial"/>
                <a:sym typeface="Questrial"/>
              </a:defRPr>
            </a:lvl4pPr>
            <a:lvl5pPr lvl="4">
              <a:spcBef>
                <a:spcPts val="0"/>
              </a:spcBef>
              <a:spcAft>
                <a:spcPts val="0"/>
              </a:spcAft>
              <a:buNone/>
              <a:defRPr>
                <a:solidFill>
                  <a:schemeClr val="lt2"/>
                </a:solidFill>
                <a:latin typeface="Questrial"/>
                <a:ea typeface="Questrial"/>
                <a:cs typeface="Questrial"/>
                <a:sym typeface="Questrial"/>
              </a:defRPr>
            </a:lvl5pPr>
            <a:lvl6pPr lvl="5">
              <a:spcBef>
                <a:spcPts val="0"/>
              </a:spcBef>
              <a:spcAft>
                <a:spcPts val="0"/>
              </a:spcAft>
              <a:buNone/>
              <a:defRPr>
                <a:solidFill>
                  <a:schemeClr val="lt2"/>
                </a:solidFill>
                <a:latin typeface="Questrial"/>
                <a:ea typeface="Questrial"/>
                <a:cs typeface="Questrial"/>
                <a:sym typeface="Questrial"/>
              </a:defRPr>
            </a:lvl6pPr>
            <a:lvl7pPr lvl="6">
              <a:spcBef>
                <a:spcPts val="0"/>
              </a:spcBef>
              <a:spcAft>
                <a:spcPts val="0"/>
              </a:spcAft>
              <a:buNone/>
              <a:defRPr>
                <a:solidFill>
                  <a:schemeClr val="lt2"/>
                </a:solidFill>
                <a:latin typeface="Questrial"/>
                <a:ea typeface="Questrial"/>
                <a:cs typeface="Questrial"/>
                <a:sym typeface="Questrial"/>
              </a:defRPr>
            </a:lvl7pPr>
            <a:lvl8pPr lvl="7">
              <a:spcBef>
                <a:spcPts val="0"/>
              </a:spcBef>
              <a:spcAft>
                <a:spcPts val="0"/>
              </a:spcAft>
              <a:buNone/>
              <a:defRPr>
                <a:solidFill>
                  <a:schemeClr val="lt2"/>
                </a:solidFill>
                <a:latin typeface="Questrial"/>
                <a:ea typeface="Questrial"/>
                <a:cs typeface="Questrial"/>
                <a:sym typeface="Questrial"/>
              </a:defRPr>
            </a:lvl8pPr>
            <a:lvl9pPr lvl="8">
              <a:spcBef>
                <a:spcPts val="0"/>
              </a:spcBef>
              <a:spcAft>
                <a:spcPts val="0"/>
              </a:spcAft>
              <a:buNone/>
              <a:defRPr>
                <a:solidFill>
                  <a:schemeClr val="lt2"/>
                </a:solidFill>
                <a:latin typeface="Questrial"/>
                <a:ea typeface="Questrial"/>
                <a:cs typeface="Questrial"/>
                <a:sym typeface="Questrial"/>
              </a:defRPr>
            </a:lvl9pPr>
          </a:lstStyle>
          <a:p/>
        </p:txBody>
      </p:sp>
      <p:sp>
        <p:nvSpPr>
          <p:cNvPr id="22" name="Google Shape;22;p2"/>
          <p:cNvSpPr txBox="1"/>
          <p:nvPr>
            <p:ph idx="1" type="body"/>
          </p:nvPr>
        </p:nvSpPr>
        <p:spPr>
          <a:xfrm>
            <a:off x="2833400" y="3160575"/>
            <a:ext cx="4885200" cy="2715900"/>
          </a:xfrm>
          <a:prstGeom prst="rect">
            <a:avLst/>
          </a:prstGeom>
        </p:spPr>
        <p:txBody>
          <a:bodyPr anchorCtr="0" anchor="t" bIns="121900" lIns="121900" spcFirstLastPara="1" rIns="121900" wrap="square" tIns="121900">
            <a:noAutofit/>
          </a:bodyPr>
          <a:lstStyle>
            <a:lvl1pPr indent="-361950" lvl="0" marL="457200">
              <a:spcBef>
                <a:spcPts val="0"/>
              </a:spcBef>
              <a:spcAft>
                <a:spcPts val="0"/>
              </a:spcAft>
              <a:buSzPts val="2100"/>
              <a:buChar char="●"/>
              <a:defRPr sz="2100"/>
            </a:lvl1pPr>
            <a:lvl2pPr indent="-330200" lvl="1" marL="914400">
              <a:spcBef>
                <a:spcPts val="2100"/>
              </a:spcBef>
              <a:spcAft>
                <a:spcPts val="0"/>
              </a:spcAft>
              <a:buSzPts val="1600"/>
              <a:buChar char="○"/>
              <a:defRPr sz="1600"/>
            </a:lvl2pPr>
            <a:lvl3pPr indent="-330200" lvl="2" marL="1371600">
              <a:spcBef>
                <a:spcPts val="2100"/>
              </a:spcBef>
              <a:spcAft>
                <a:spcPts val="0"/>
              </a:spcAft>
              <a:buSzPts val="1600"/>
              <a:buChar char="■"/>
              <a:defRPr sz="1600"/>
            </a:lvl3pPr>
            <a:lvl4pPr indent="-330200" lvl="3" marL="1828800">
              <a:spcBef>
                <a:spcPts val="2100"/>
              </a:spcBef>
              <a:spcAft>
                <a:spcPts val="0"/>
              </a:spcAft>
              <a:buSzPts val="1600"/>
              <a:buChar char="●"/>
              <a:defRPr sz="1600"/>
            </a:lvl4pPr>
            <a:lvl5pPr indent="-330200" lvl="4" marL="2286000">
              <a:spcBef>
                <a:spcPts val="2100"/>
              </a:spcBef>
              <a:spcAft>
                <a:spcPts val="0"/>
              </a:spcAft>
              <a:buSzPts val="1600"/>
              <a:buChar char="○"/>
              <a:defRPr sz="1600"/>
            </a:lvl5pPr>
            <a:lvl6pPr indent="-330200" lvl="5" marL="2743200">
              <a:spcBef>
                <a:spcPts val="2100"/>
              </a:spcBef>
              <a:spcAft>
                <a:spcPts val="0"/>
              </a:spcAft>
              <a:buSzPts val="1600"/>
              <a:buChar char="■"/>
              <a:defRPr sz="1600"/>
            </a:lvl6pPr>
            <a:lvl7pPr indent="-330200" lvl="6" marL="3200400">
              <a:spcBef>
                <a:spcPts val="2100"/>
              </a:spcBef>
              <a:spcAft>
                <a:spcPts val="0"/>
              </a:spcAft>
              <a:buSzPts val="1600"/>
              <a:buChar char="●"/>
              <a:defRPr sz="1600"/>
            </a:lvl7pPr>
            <a:lvl8pPr indent="-330200" lvl="7" marL="3657600">
              <a:spcBef>
                <a:spcPts val="2100"/>
              </a:spcBef>
              <a:spcAft>
                <a:spcPts val="0"/>
              </a:spcAft>
              <a:buSzPts val="1600"/>
              <a:buChar char="○"/>
              <a:defRPr sz="1600"/>
            </a:lvl8pPr>
            <a:lvl9pPr indent="-330200" lvl="8" marL="4114800">
              <a:spcBef>
                <a:spcPts val="2100"/>
              </a:spcBef>
              <a:spcAft>
                <a:spcPts val="2100"/>
              </a:spcAft>
              <a:buSzPts val="1600"/>
              <a:buChar char="■"/>
              <a:defRPr sz="1600"/>
            </a:lvl9pPr>
          </a:lstStyle>
          <a:p/>
        </p:txBody>
      </p:sp>
      <p:sp>
        <p:nvSpPr>
          <p:cNvPr id="23" name="Google Shape;23;p2"/>
          <p:cNvSpPr txBox="1"/>
          <p:nvPr>
            <p:ph idx="2" type="subTitle"/>
          </p:nvPr>
        </p:nvSpPr>
        <p:spPr>
          <a:xfrm>
            <a:off x="2833400" y="2050300"/>
            <a:ext cx="4892100" cy="716700"/>
          </a:xfrm>
          <a:prstGeom prst="rect">
            <a:avLst/>
          </a:prstGeom>
          <a:solidFill>
            <a:schemeClr val="accent2"/>
          </a:solidFill>
        </p:spPr>
        <p:txBody>
          <a:bodyPr anchorCtr="0" anchor="ctr" bIns="121900" lIns="121900" spcFirstLastPara="1" rIns="121900" wrap="square" tIns="121900">
            <a:noAutofit/>
          </a:bodyPr>
          <a:lstStyle>
            <a:lvl1pPr lvl="0">
              <a:spcBef>
                <a:spcPts val="0"/>
              </a:spcBef>
              <a:spcAft>
                <a:spcPts val="0"/>
              </a:spcAft>
              <a:buNone/>
              <a:defRPr b="1">
                <a:solidFill>
                  <a:schemeClr val="lt2"/>
                </a:solidFill>
                <a:latin typeface="Barlow"/>
                <a:ea typeface="Barlow"/>
                <a:cs typeface="Barlow"/>
                <a:sym typeface="Barlow"/>
              </a:defRPr>
            </a:lvl1pPr>
            <a:lvl2pPr lvl="1">
              <a:spcBef>
                <a:spcPts val="0"/>
              </a:spcBef>
              <a:spcAft>
                <a:spcPts val="0"/>
              </a:spcAft>
              <a:buNone/>
              <a:defRPr>
                <a:solidFill>
                  <a:schemeClr val="lt2"/>
                </a:solidFill>
              </a:defRPr>
            </a:lvl2pPr>
            <a:lvl3pPr lvl="2">
              <a:spcBef>
                <a:spcPts val="0"/>
              </a:spcBef>
              <a:spcAft>
                <a:spcPts val="0"/>
              </a:spcAft>
              <a:buNone/>
              <a:defRPr>
                <a:solidFill>
                  <a:schemeClr val="lt2"/>
                </a:solidFill>
              </a:defRPr>
            </a:lvl3pPr>
            <a:lvl4pPr lvl="3">
              <a:spcBef>
                <a:spcPts val="0"/>
              </a:spcBef>
              <a:spcAft>
                <a:spcPts val="0"/>
              </a:spcAft>
              <a:buNone/>
              <a:defRPr>
                <a:solidFill>
                  <a:schemeClr val="lt2"/>
                </a:solidFill>
              </a:defRPr>
            </a:lvl4pPr>
            <a:lvl5pPr lvl="4">
              <a:spcBef>
                <a:spcPts val="0"/>
              </a:spcBef>
              <a:spcAft>
                <a:spcPts val="0"/>
              </a:spcAft>
              <a:buNone/>
              <a:defRPr>
                <a:solidFill>
                  <a:schemeClr val="lt2"/>
                </a:solidFill>
              </a:defRPr>
            </a:lvl5pPr>
            <a:lvl6pPr lvl="5">
              <a:spcBef>
                <a:spcPts val="0"/>
              </a:spcBef>
              <a:spcAft>
                <a:spcPts val="0"/>
              </a:spcAft>
              <a:buNone/>
              <a:defRPr>
                <a:solidFill>
                  <a:schemeClr val="lt2"/>
                </a:solidFill>
              </a:defRPr>
            </a:lvl6pPr>
            <a:lvl7pPr lvl="6">
              <a:spcBef>
                <a:spcPts val="0"/>
              </a:spcBef>
              <a:spcAft>
                <a:spcPts val="0"/>
              </a:spcAft>
              <a:buNone/>
              <a:defRPr>
                <a:solidFill>
                  <a:schemeClr val="lt2"/>
                </a:solidFill>
              </a:defRPr>
            </a:lvl7pPr>
            <a:lvl8pPr lvl="7">
              <a:spcBef>
                <a:spcPts val="0"/>
              </a:spcBef>
              <a:spcAft>
                <a:spcPts val="0"/>
              </a:spcAft>
              <a:buNone/>
              <a:defRPr>
                <a:solidFill>
                  <a:schemeClr val="lt2"/>
                </a:solidFill>
              </a:defRPr>
            </a:lvl8pPr>
            <a:lvl9pPr lvl="8">
              <a:spcBef>
                <a:spcPts val="0"/>
              </a:spcBef>
              <a:spcAft>
                <a:spcPts val="0"/>
              </a:spcAft>
              <a:buNone/>
              <a:defRPr>
                <a:solidFill>
                  <a:schemeClr val="lt2"/>
                </a:solidFill>
              </a:defRPr>
            </a:lvl9pPr>
          </a:lstStyle>
          <a:p/>
        </p:txBody>
      </p:sp>
      <p:sp>
        <p:nvSpPr>
          <p:cNvPr id="24" name="Google Shape;24;p2"/>
          <p:cNvSpPr/>
          <p:nvPr/>
        </p:nvSpPr>
        <p:spPr>
          <a:xfrm>
            <a:off x="8288675" y="830725"/>
            <a:ext cx="3374100" cy="27300"/>
          </a:xfrm>
          <a:prstGeom prst="roundRect">
            <a:avLst>
              <a:gd fmla="val 50000" name="adj"/>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ay Slide">
  <p:cSld name="CUSTOM_14_1_1_1">
    <p:spTree>
      <p:nvGrpSpPr>
        <p:cNvPr id="25" name="Shape 25"/>
        <p:cNvGrpSpPr/>
        <p:nvPr/>
      </p:nvGrpSpPr>
      <p:grpSpPr>
        <a:xfrm>
          <a:off x="0" y="0"/>
          <a:ext cx="0" cy="0"/>
          <a:chOff x="0" y="0"/>
          <a:chExt cx="0" cy="0"/>
        </a:xfrm>
      </p:grpSpPr>
      <p:sp>
        <p:nvSpPr>
          <p:cNvPr id="26" name="Google Shape;26;p3"/>
          <p:cNvSpPr/>
          <p:nvPr/>
        </p:nvSpPr>
        <p:spPr>
          <a:xfrm>
            <a:off x="3290575"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a:off x="5455648"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a:off x="7620720"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a:off x="9785793"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a:p>
        </p:txBody>
      </p:sp>
      <p:sp>
        <p:nvSpPr>
          <p:cNvPr id="30" name="Google Shape;30;p3"/>
          <p:cNvSpPr txBox="1"/>
          <p:nvPr/>
        </p:nvSpPr>
        <p:spPr>
          <a:xfrm>
            <a:off x="341012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1</a:t>
            </a:r>
            <a:endParaRPr sz="1900">
              <a:solidFill>
                <a:srgbClr val="FFFFFF"/>
              </a:solidFill>
              <a:latin typeface="Barlow SemiBold"/>
              <a:ea typeface="Barlow SemiBold"/>
              <a:cs typeface="Barlow SemiBold"/>
              <a:sym typeface="Barlow SemiBold"/>
            </a:endParaRPr>
          </a:p>
        </p:txBody>
      </p:sp>
      <p:sp>
        <p:nvSpPr>
          <p:cNvPr id="31" name="Google Shape;31;p3"/>
          <p:cNvSpPr txBox="1"/>
          <p:nvPr/>
        </p:nvSpPr>
        <p:spPr>
          <a:xfrm>
            <a:off x="557520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2</a:t>
            </a:r>
            <a:endParaRPr sz="1900">
              <a:solidFill>
                <a:srgbClr val="FFFFFF"/>
              </a:solidFill>
              <a:latin typeface="Barlow SemiBold"/>
              <a:ea typeface="Barlow SemiBold"/>
              <a:cs typeface="Barlow SemiBold"/>
              <a:sym typeface="Barlow SemiBold"/>
            </a:endParaRPr>
          </a:p>
        </p:txBody>
      </p:sp>
      <p:sp>
        <p:nvSpPr>
          <p:cNvPr id="32" name="Google Shape;32;p3"/>
          <p:cNvSpPr txBox="1"/>
          <p:nvPr/>
        </p:nvSpPr>
        <p:spPr>
          <a:xfrm>
            <a:off x="774027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3</a:t>
            </a:r>
            <a:endParaRPr sz="1900">
              <a:solidFill>
                <a:srgbClr val="FFFFFF"/>
              </a:solidFill>
              <a:latin typeface="Barlow SemiBold"/>
              <a:ea typeface="Barlow SemiBold"/>
              <a:cs typeface="Barlow SemiBold"/>
              <a:sym typeface="Barlow SemiBold"/>
            </a:endParaRPr>
          </a:p>
        </p:txBody>
      </p:sp>
      <p:sp>
        <p:nvSpPr>
          <p:cNvPr id="33" name="Google Shape;33;p3"/>
          <p:cNvSpPr txBox="1"/>
          <p:nvPr/>
        </p:nvSpPr>
        <p:spPr>
          <a:xfrm>
            <a:off x="990535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4</a:t>
            </a:r>
            <a:endParaRPr sz="1900">
              <a:solidFill>
                <a:srgbClr val="FFFFFF"/>
              </a:solidFill>
              <a:latin typeface="Barlow SemiBold"/>
              <a:ea typeface="Barlow SemiBold"/>
              <a:cs typeface="Barlow SemiBold"/>
              <a:sym typeface="Barlow SemiBold"/>
            </a:endParaRPr>
          </a:p>
        </p:txBody>
      </p:sp>
      <p:sp>
        <p:nvSpPr>
          <p:cNvPr id="34" name="Google Shape;34;p3"/>
          <p:cNvSpPr txBox="1"/>
          <p:nvPr/>
        </p:nvSpPr>
        <p:spPr>
          <a:xfrm>
            <a:off x="499075" y="704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Home</a:t>
            </a:r>
            <a:endParaRPr sz="1900">
              <a:solidFill>
                <a:srgbClr val="FFFFFF"/>
              </a:solidFill>
              <a:latin typeface="Questrial"/>
              <a:ea typeface="Questrial"/>
              <a:cs typeface="Questrial"/>
              <a:sym typeface="Questrial"/>
            </a:endParaRPr>
          </a:p>
        </p:txBody>
      </p:sp>
      <p:sp>
        <p:nvSpPr>
          <p:cNvPr id="35" name="Google Shape;35;p3"/>
          <p:cNvSpPr txBox="1"/>
          <p:nvPr/>
        </p:nvSpPr>
        <p:spPr>
          <a:xfrm>
            <a:off x="499075" y="2341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36" name="Google Shape;36;p3"/>
          <p:cNvSpPr txBox="1"/>
          <p:nvPr/>
        </p:nvSpPr>
        <p:spPr>
          <a:xfrm>
            <a:off x="499075" y="3160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37" name="Google Shape;37;p3"/>
          <p:cNvSpPr txBox="1"/>
          <p:nvPr/>
        </p:nvSpPr>
        <p:spPr>
          <a:xfrm>
            <a:off x="499075" y="3979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38" name="Google Shape;38;p3"/>
          <p:cNvSpPr txBox="1"/>
          <p:nvPr/>
        </p:nvSpPr>
        <p:spPr>
          <a:xfrm>
            <a:off x="499075" y="4797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39" name="Google Shape;39;p3"/>
          <p:cNvSpPr txBox="1"/>
          <p:nvPr/>
        </p:nvSpPr>
        <p:spPr>
          <a:xfrm>
            <a:off x="499075" y="5616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Archive</a:t>
            </a:r>
            <a:endParaRPr sz="1900">
              <a:solidFill>
                <a:srgbClr val="FFFFFF"/>
              </a:solidFill>
              <a:latin typeface="Questrial"/>
              <a:ea typeface="Questrial"/>
              <a:cs typeface="Questrial"/>
              <a:sym typeface="Questrial"/>
            </a:endParaRPr>
          </a:p>
        </p:txBody>
      </p:sp>
      <p:sp>
        <p:nvSpPr>
          <p:cNvPr id="40" name="Google Shape;40;p3"/>
          <p:cNvSpPr txBox="1"/>
          <p:nvPr/>
        </p:nvSpPr>
        <p:spPr>
          <a:xfrm>
            <a:off x="499075" y="1523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41" name="Google Shape;41;p3"/>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lvl1pPr indent="-361950" lvl="0" marL="457200" rtl="0">
              <a:spcBef>
                <a:spcPts val="0"/>
              </a:spcBef>
              <a:spcAft>
                <a:spcPts val="0"/>
              </a:spcAft>
              <a:buSzPts val="2100"/>
              <a:buChar char="●"/>
              <a:defRPr sz="2100"/>
            </a:lvl1pPr>
            <a:lvl2pPr indent="-330200" lvl="1" marL="914400" rtl="0">
              <a:spcBef>
                <a:spcPts val="2100"/>
              </a:spcBef>
              <a:spcAft>
                <a:spcPts val="0"/>
              </a:spcAft>
              <a:buSzPts val="1600"/>
              <a:buChar char="○"/>
              <a:defRPr sz="1600"/>
            </a:lvl2pPr>
            <a:lvl3pPr indent="-330200" lvl="2" marL="1371600" rtl="0">
              <a:spcBef>
                <a:spcPts val="2100"/>
              </a:spcBef>
              <a:spcAft>
                <a:spcPts val="0"/>
              </a:spcAft>
              <a:buSzPts val="1600"/>
              <a:buChar char="■"/>
              <a:defRPr sz="1600"/>
            </a:lvl3pPr>
            <a:lvl4pPr indent="-330200" lvl="3" marL="1828800" rtl="0">
              <a:spcBef>
                <a:spcPts val="2100"/>
              </a:spcBef>
              <a:spcAft>
                <a:spcPts val="0"/>
              </a:spcAft>
              <a:buSzPts val="1600"/>
              <a:buChar char="●"/>
              <a:defRPr sz="1600"/>
            </a:lvl4pPr>
            <a:lvl5pPr indent="-330200" lvl="4" marL="2286000" rtl="0">
              <a:spcBef>
                <a:spcPts val="2100"/>
              </a:spcBef>
              <a:spcAft>
                <a:spcPts val="0"/>
              </a:spcAft>
              <a:buSzPts val="1600"/>
              <a:buChar char="○"/>
              <a:defRPr sz="1600"/>
            </a:lvl5pPr>
            <a:lvl6pPr indent="-330200" lvl="5" marL="2743200" rtl="0">
              <a:spcBef>
                <a:spcPts val="2100"/>
              </a:spcBef>
              <a:spcAft>
                <a:spcPts val="0"/>
              </a:spcAft>
              <a:buSzPts val="1600"/>
              <a:buChar char="■"/>
              <a:defRPr sz="1600"/>
            </a:lvl6pPr>
            <a:lvl7pPr indent="-330200" lvl="6" marL="3200400" rtl="0">
              <a:spcBef>
                <a:spcPts val="2100"/>
              </a:spcBef>
              <a:spcAft>
                <a:spcPts val="0"/>
              </a:spcAft>
              <a:buSzPts val="1600"/>
              <a:buChar char="●"/>
              <a:defRPr sz="1600"/>
            </a:lvl7pPr>
            <a:lvl8pPr indent="-330200" lvl="7" marL="3657600" rtl="0">
              <a:spcBef>
                <a:spcPts val="2100"/>
              </a:spcBef>
              <a:spcAft>
                <a:spcPts val="0"/>
              </a:spcAft>
              <a:buSzPts val="1600"/>
              <a:buChar char="○"/>
              <a:defRPr sz="1600"/>
            </a:lvl8pPr>
            <a:lvl9pPr indent="-330200" lvl="8" marL="4114800" rtl="0">
              <a:spcBef>
                <a:spcPts val="2100"/>
              </a:spcBef>
              <a:spcAft>
                <a:spcPts val="2100"/>
              </a:spcAft>
              <a:buSzPts val="1600"/>
              <a:buChar char="■"/>
              <a:defRPr sz="1600"/>
            </a:lvl9pPr>
          </a:lstStyle>
          <a:p/>
        </p:txBody>
      </p:sp>
      <p:sp>
        <p:nvSpPr>
          <p:cNvPr id="42" name="Google Shape;42;p3"/>
          <p:cNvSpPr txBox="1"/>
          <p:nvPr>
            <p:ph idx="2" type="subTitle"/>
          </p:nvPr>
        </p:nvSpPr>
        <p:spPr>
          <a:xfrm>
            <a:off x="2848175" y="1116675"/>
            <a:ext cx="9083400" cy="994500"/>
          </a:xfrm>
          <a:prstGeom prst="rect">
            <a:avLst/>
          </a:prstGeom>
          <a:solidFill>
            <a:schemeClr val="accent2"/>
          </a:solidFill>
        </p:spPr>
        <p:txBody>
          <a:bodyPr anchorCtr="0" anchor="ctr" bIns="121900" lIns="121900" spcFirstLastPara="1" rIns="121900" wrap="square" tIns="121900">
            <a:noAutofit/>
          </a:bodyPr>
          <a:lstStyle>
            <a:lvl1pPr lvl="0" rtl="0">
              <a:spcBef>
                <a:spcPts val="0"/>
              </a:spcBef>
              <a:spcAft>
                <a:spcPts val="0"/>
              </a:spcAft>
              <a:buNone/>
              <a:defRPr>
                <a:solidFill>
                  <a:schemeClr val="lt2"/>
                </a:solidFill>
                <a:latin typeface="Barlow Medium"/>
                <a:ea typeface="Barlow Medium"/>
                <a:cs typeface="Barlow Medium"/>
                <a:sym typeface="Barlow Medium"/>
              </a:defRPr>
            </a:lvl1pPr>
            <a:lvl2pPr lvl="1" rtl="0">
              <a:spcBef>
                <a:spcPts val="0"/>
              </a:spcBef>
              <a:spcAft>
                <a:spcPts val="0"/>
              </a:spcAft>
              <a:buNone/>
              <a:defRPr>
                <a:solidFill>
                  <a:schemeClr val="lt2"/>
                </a:solidFill>
                <a:latin typeface="Barlow Medium"/>
                <a:ea typeface="Barlow Medium"/>
                <a:cs typeface="Barlow Medium"/>
                <a:sym typeface="Barlow Medium"/>
              </a:defRPr>
            </a:lvl2pPr>
            <a:lvl3pPr lvl="2" rtl="0">
              <a:spcBef>
                <a:spcPts val="0"/>
              </a:spcBef>
              <a:spcAft>
                <a:spcPts val="0"/>
              </a:spcAft>
              <a:buNone/>
              <a:defRPr>
                <a:solidFill>
                  <a:schemeClr val="lt2"/>
                </a:solidFill>
                <a:latin typeface="Barlow Medium"/>
                <a:ea typeface="Barlow Medium"/>
                <a:cs typeface="Barlow Medium"/>
                <a:sym typeface="Barlow Medium"/>
              </a:defRPr>
            </a:lvl3pPr>
            <a:lvl4pPr lvl="3" rtl="0">
              <a:spcBef>
                <a:spcPts val="0"/>
              </a:spcBef>
              <a:spcAft>
                <a:spcPts val="0"/>
              </a:spcAft>
              <a:buNone/>
              <a:defRPr>
                <a:solidFill>
                  <a:schemeClr val="lt2"/>
                </a:solidFill>
                <a:latin typeface="Barlow Medium"/>
                <a:ea typeface="Barlow Medium"/>
                <a:cs typeface="Barlow Medium"/>
                <a:sym typeface="Barlow Medium"/>
              </a:defRPr>
            </a:lvl4pPr>
            <a:lvl5pPr lvl="4" rtl="0">
              <a:spcBef>
                <a:spcPts val="0"/>
              </a:spcBef>
              <a:spcAft>
                <a:spcPts val="0"/>
              </a:spcAft>
              <a:buNone/>
              <a:defRPr>
                <a:solidFill>
                  <a:schemeClr val="lt2"/>
                </a:solidFill>
                <a:latin typeface="Barlow Medium"/>
                <a:ea typeface="Barlow Medium"/>
                <a:cs typeface="Barlow Medium"/>
                <a:sym typeface="Barlow Medium"/>
              </a:defRPr>
            </a:lvl5pPr>
            <a:lvl6pPr lvl="5" rtl="0">
              <a:spcBef>
                <a:spcPts val="0"/>
              </a:spcBef>
              <a:spcAft>
                <a:spcPts val="0"/>
              </a:spcAft>
              <a:buNone/>
              <a:defRPr>
                <a:solidFill>
                  <a:schemeClr val="lt2"/>
                </a:solidFill>
                <a:latin typeface="Barlow Medium"/>
                <a:ea typeface="Barlow Medium"/>
                <a:cs typeface="Barlow Medium"/>
                <a:sym typeface="Barlow Medium"/>
              </a:defRPr>
            </a:lvl6pPr>
            <a:lvl7pPr lvl="6" rtl="0">
              <a:spcBef>
                <a:spcPts val="0"/>
              </a:spcBef>
              <a:spcAft>
                <a:spcPts val="0"/>
              </a:spcAft>
              <a:buNone/>
              <a:defRPr>
                <a:solidFill>
                  <a:schemeClr val="lt2"/>
                </a:solidFill>
                <a:latin typeface="Barlow Medium"/>
                <a:ea typeface="Barlow Medium"/>
                <a:cs typeface="Barlow Medium"/>
                <a:sym typeface="Barlow Medium"/>
              </a:defRPr>
            </a:lvl7pPr>
            <a:lvl8pPr lvl="7" rtl="0">
              <a:spcBef>
                <a:spcPts val="0"/>
              </a:spcBef>
              <a:spcAft>
                <a:spcPts val="0"/>
              </a:spcAft>
              <a:buNone/>
              <a:defRPr>
                <a:solidFill>
                  <a:schemeClr val="lt2"/>
                </a:solidFill>
                <a:latin typeface="Barlow Medium"/>
                <a:ea typeface="Barlow Medium"/>
                <a:cs typeface="Barlow Medium"/>
                <a:sym typeface="Barlow Medium"/>
              </a:defRPr>
            </a:lvl8pPr>
            <a:lvl9pPr lvl="8" rtl="0">
              <a:spcBef>
                <a:spcPts val="0"/>
              </a:spcBef>
              <a:spcAft>
                <a:spcPts val="0"/>
              </a:spcAft>
              <a:buNone/>
              <a:defRPr>
                <a:solidFill>
                  <a:schemeClr val="lt2"/>
                </a:solidFill>
                <a:latin typeface="Barlow Medium"/>
                <a:ea typeface="Barlow Medium"/>
                <a:cs typeface="Barlow Medium"/>
                <a:sym typeface="Barlow Medium"/>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ctivity 4 Slide">
  <p:cSld name="CUSTOM_14_1_1_1_4">
    <p:spTree>
      <p:nvGrpSpPr>
        <p:cNvPr id="43" name="Shape 43"/>
        <p:cNvGrpSpPr/>
        <p:nvPr/>
      </p:nvGrpSpPr>
      <p:grpSpPr>
        <a:xfrm>
          <a:off x="0" y="0"/>
          <a:ext cx="0" cy="0"/>
          <a:chOff x="0" y="0"/>
          <a:chExt cx="0" cy="0"/>
        </a:xfrm>
      </p:grpSpPr>
      <p:sp>
        <p:nvSpPr>
          <p:cNvPr id="44" name="Google Shape;44;p4"/>
          <p:cNvSpPr/>
          <p:nvPr/>
        </p:nvSpPr>
        <p:spPr>
          <a:xfrm rot="-5400000">
            <a:off x="3889575" y="-1440600"/>
            <a:ext cx="6876300" cy="9720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4"/>
          <p:cNvSpPr/>
          <p:nvPr/>
        </p:nvSpPr>
        <p:spPr>
          <a:xfrm>
            <a:off x="3290575"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4"/>
          <p:cNvSpPr/>
          <p:nvPr/>
        </p:nvSpPr>
        <p:spPr>
          <a:xfrm>
            <a:off x="5455648"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4"/>
          <p:cNvSpPr/>
          <p:nvPr/>
        </p:nvSpPr>
        <p:spPr>
          <a:xfrm>
            <a:off x="7620720"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4"/>
          <p:cNvSpPr/>
          <p:nvPr/>
        </p:nvSpPr>
        <p:spPr>
          <a:xfrm>
            <a:off x="9785793" y="187425"/>
            <a:ext cx="1959900" cy="6042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a:p>
        </p:txBody>
      </p:sp>
      <p:sp>
        <p:nvSpPr>
          <p:cNvPr id="49" name="Google Shape;49;p4"/>
          <p:cNvSpPr txBox="1"/>
          <p:nvPr/>
        </p:nvSpPr>
        <p:spPr>
          <a:xfrm>
            <a:off x="341012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1</a:t>
            </a:r>
            <a:endParaRPr sz="1900">
              <a:solidFill>
                <a:srgbClr val="FFFFFF"/>
              </a:solidFill>
              <a:latin typeface="Barlow SemiBold"/>
              <a:ea typeface="Barlow SemiBold"/>
              <a:cs typeface="Barlow SemiBold"/>
              <a:sym typeface="Barlow SemiBold"/>
            </a:endParaRPr>
          </a:p>
        </p:txBody>
      </p:sp>
      <p:sp>
        <p:nvSpPr>
          <p:cNvPr id="50" name="Google Shape;50;p4"/>
          <p:cNvSpPr txBox="1"/>
          <p:nvPr/>
        </p:nvSpPr>
        <p:spPr>
          <a:xfrm>
            <a:off x="557520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2</a:t>
            </a:r>
            <a:endParaRPr sz="1900">
              <a:solidFill>
                <a:srgbClr val="FFFFFF"/>
              </a:solidFill>
              <a:latin typeface="Barlow SemiBold"/>
              <a:ea typeface="Barlow SemiBold"/>
              <a:cs typeface="Barlow SemiBold"/>
              <a:sym typeface="Barlow SemiBold"/>
            </a:endParaRPr>
          </a:p>
        </p:txBody>
      </p:sp>
      <p:sp>
        <p:nvSpPr>
          <p:cNvPr id="51" name="Google Shape;51;p4"/>
          <p:cNvSpPr txBox="1"/>
          <p:nvPr/>
        </p:nvSpPr>
        <p:spPr>
          <a:xfrm>
            <a:off x="774027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3</a:t>
            </a:r>
            <a:endParaRPr sz="1900">
              <a:solidFill>
                <a:srgbClr val="FFFFFF"/>
              </a:solidFill>
              <a:latin typeface="Barlow SemiBold"/>
              <a:ea typeface="Barlow SemiBold"/>
              <a:cs typeface="Barlow SemiBold"/>
              <a:sym typeface="Barlow SemiBold"/>
            </a:endParaRPr>
          </a:p>
        </p:txBody>
      </p:sp>
      <p:sp>
        <p:nvSpPr>
          <p:cNvPr id="52" name="Google Shape;52;p4"/>
          <p:cNvSpPr txBox="1"/>
          <p:nvPr/>
        </p:nvSpPr>
        <p:spPr>
          <a:xfrm>
            <a:off x="990535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4</a:t>
            </a:r>
            <a:endParaRPr sz="1900">
              <a:solidFill>
                <a:srgbClr val="FFFFFF"/>
              </a:solidFill>
              <a:latin typeface="Barlow SemiBold"/>
              <a:ea typeface="Barlow SemiBold"/>
              <a:cs typeface="Barlow SemiBold"/>
              <a:sym typeface="Barlow SemiBold"/>
            </a:endParaRPr>
          </a:p>
        </p:txBody>
      </p:sp>
      <p:sp>
        <p:nvSpPr>
          <p:cNvPr id="53" name="Google Shape;53;p4"/>
          <p:cNvSpPr txBox="1"/>
          <p:nvPr/>
        </p:nvSpPr>
        <p:spPr>
          <a:xfrm>
            <a:off x="499075" y="704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Home</a:t>
            </a:r>
            <a:endParaRPr sz="1900">
              <a:solidFill>
                <a:srgbClr val="FFFFFF"/>
              </a:solidFill>
              <a:latin typeface="Questrial"/>
              <a:ea typeface="Questrial"/>
              <a:cs typeface="Questrial"/>
              <a:sym typeface="Questrial"/>
            </a:endParaRPr>
          </a:p>
        </p:txBody>
      </p:sp>
      <p:sp>
        <p:nvSpPr>
          <p:cNvPr id="54" name="Google Shape;54;p4"/>
          <p:cNvSpPr txBox="1"/>
          <p:nvPr/>
        </p:nvSpPr>
        <p:spPr>
          <a:xfrm>
            <a:off x="499075" y="2341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55" name="Google Shape;55;p4"/>
          <p:cNvSpPr txBox="1"/>
          <p:nvPr/>
        </p:nvSpPr>
        <p:spPr>
          <a:xfrm>
            <a:off x="499075" y="3160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56" name="Google Shape;56;p4"/>
          <p:cNvSpPr txBox="1"/>
          <p:nvPr/>
        </p:nvSpPr>
        <p:spPr>
          <a:xfrm>
            <a:off x="499075" y="3979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57" name="Google Shape;57;p4"/>
          <p:cNvSpPr txBox="1"/>
          <p:nvPr/>
        </p:nvSpPr>
        <p:spPr>
          <a:xfrm>
            <a:off x="499075" y="4797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58" name="Google Shape;58;p4"/>
          <p:cNvSpPr txBox="1"/>
          <p:nvPr/>
        </p:nvSpPr>
        <p:spPr>
          <a:xfrm>
            <a:off x="499075" y="5616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Archive</a:t>
            </a:r>
            <a:endParaRPr sz="1900">
              <a:solidFill>
                <a:srgbClr val="FFFFFF"/>
              </a:solidFill>
              <a:latin typeface="Questrial"/>
              <a:ea typeface="Questrial"/>
              <a:cs typeface="Questrial"/>
              <a:sym typeface="Questrial"/>
            </a:endParaRPr>
          </a:p>
        </p:txBody>
      </p:sp>
      <p:sp>
        <p:nvSpPr>
          <p:cNvPr id="59" name="Google Shape;59;p4"/>
          <p:cNvSpPr txBox="1"/>
          <p:nvPr/>
        </p:nvSpPr>
        <p:spPr>
          <a:xfrm>
            <a:off x="499075" y="1523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60" name="Google Shape;60;p4"/>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lvl1pPr indent="-361950" lvl="0" marL="457200" rtl="0">
              <a:spcBef>
                <a:spcPts val="0"/>
              </a:spcBef>
              <a:spcAft>
                <a:spcPts val="0"/>
              </a:spcAft>
              <a:buSzPts val="2100"/>
              <a:buChar char="●"/>
              <a:defRPr sz="2100"/>
            </a:lvl1pPr>
            <a:lvl2pPr indent="-330200" lvl="1" marL="914400" rtl="0">
              <a:spcBef>
                <a:spcPts val="2100"/>
              </a:spcBef>
              <a:spcAft>
                <a:spcPts val="0"/>
              </a:spcAft>
              <a:buSzPts val="1600"/>
              <a:buChar char="○"/>
              <a:defRPr sz="1600"/>
            </a:lvl2pPr>
            <a:lvl3pPr indent="-330200" lvl="2" marL="1371600" rtl="0">
              <a:spcBef>
                <a:spcPts val="2100"/>
              </a:spcBef>
              <a:spcAft>
                <a:spcPts val="0"/>
              </a:spcAft>
              <a:buSzPts val="1600"/>
              <a:buChar char="■"/>
              <a:defRPr sz="1600"/>
            </a:lvl3pPr>
            <a:lvl4pPr indent="-330200" lvl="3" marL="1828800" rtl="0">
              <a:spcBef>
                <a:spcPts val="2100"/>
              </a:spcBef>
              <a:spcAft>
                <a:spcPts val="0"/>
              </a:spcAft>
              <a:buSzPts val="1600"/>
              <a:buChar char="●"/>
              <a:defRPr sz="1600"/>
            </a:lvl4pPr>
            <a:lvl5pPr indent="-330200" lvl="4" marL="2286000" rtl="0">
              <a:spcBef>
                <a:spcPts val="2100"/>
              </a:spcBef>
              <a:spcAft>
                <a:spcPts val="0"/>
              </a:spcAft>
              <a:buSzPts val="1600"/>
              <a:buChar char="○"/>
              <a:defRPr sz="1600"/>
            </a:lvl5pPr>
            <a:lvl6pPr indent="-330200" lvl="5" marL="2743200" rtl="0">
              <a:spcBef>
                <a:spcPts val="2100"/>
              </a:spcBef>
              <a:spcAft>
                <a:spcPts val="0"/>
              </a:spcAft>
              <a:buSzPts val="1600"/>
              <a:buChar char="■"/>
              <a:defRPr sz="1600"/>
            </a:lvl6pPr>
            <a:lvl7pPr indent="-330200" lvl="6" marL="3200400" rtl="0">
              <a:spcBef>
                <a:spcPts val="2100"/>
              </a:spcBef>
              <a:spcAft>
                <a:spcPts val="0"/>
              </a:spcAft>
              <a:buSzPts val="1600"/>
              <a:buChar char="●"/>
              <a:defRPr sz="1600"/>
            </a:lvl7pPr>
            <a:lvl8pPr indent="-330200" lvl="7" marL="3657600" rtl="0">
              <a:spcBef>
                <a:spcPts val="2100"/>
              </a:spcBef>
              <a:spcAft>
                <a:spcPts val="0"/>
              </a:spcAft>
              <a:buSzPts val="1600"/>
              <a:buChar char="○"/>
              <a:defRPr sz="1600"/>
            </a:lvl8pPr>
            <a:lvl9pPr indent="-330200" lvl="8" marL="4114800" rtl="0">
              <a:spcBef>
                <a:spcPts val="2100"/>
              </a:spcBef>
              <a:spcAft>
                <a:spcPts val="2100"/>
              </a:spcAft>
              <a:buSzPts val="1600"/>
              <a:buChar char="■"/>
              <a:defRPr sz="1600"/>
            </a:lvl9pPr>
          </a:lstStyle>
          <a:p/>
        </p:txBody>
      </p:sp>
      <p:sp>
        <p:nvSpPr>
          <p:cNvPr id="61" name="Google Shape;61;p4"/>
          <p:cNvSpPr txBox="1"/>
          <p:nvPr>
            <p:ph idx="2" type="subTitle"/>
          </p:nvPr>
        </p:nvSpPr>
        <p:spPr>
          <a:xfrm>
            <a:off x="2848175" y="1116675"/>
            <a:ext cx="9083400" cy="994500"/>
          </a:xfrm>
          <a:prstGeom prst="rect">
            <a:avLst/>
          </a:prstGeom>
          <a:noFill/>
        </p:spPr>
        <p:txBody>
          <a:bodyPr anchorCtr="0" anchor="ctr" bIns="121900" lIns="121900" spcFirstLastPara="1" rIns="121900" wrap="square" tIns="121900">
            <a:noAutofit/>
          </a:bodyPr>
          <a:lstStyle>
            <a:lvl1pPr lvl="0" rtl="0">
              <a:spcBef>
                <a:spcPts val="0"/>
              </a:spcBef>
              <a:spcAft>
                <a:spcPts val="0"/>
              </a:spcAft>
              <a:buNone/>
              <a:defRPr sz="3600">
                <a:solidFill>
                  <a:schemeClr val="accent1"/>
                </a:solidFill>
                <a:latin typeface="Barlow Medium"/>
                <a:ea typeface="Barlow Medium"/>
                <a:cs typeface="Barlow Medium"/>
                <a:sym typeface="Barlow Medium"/>
              </a:defRPr>
            </a:lvl1pPr>
            <a:lvl2pPr lvl="1" rtl="0">
              <a:spcBef>
                <a:spcPts val="0"/>
              </a:spcBef>
              <a:spcAft>
                <a:spcPts val="0"/>
              </a:spcAft>
              <a:buNone/>
              <a:defRPr sz="3600">
                <a:solidFill>
                  <a:schemeClr val="accent1"/>
                </a:solidFill>
                <a:latin typeface="Barlow Medium"/>
                <a:ea typeface="Barlow Medium"/>
                <a:cs typeface="Barlow Medium"/>
                <a:sym typeface="Barlow Medium"/>
              </a:defRPr>
            </a:lvl2pPr>
            <a:lvl3pPr lvl="2" rtl="0">
              <a:spcBef>
                <a:spcPts val="0"/>
              </a:spcBef>
              <a:spcAft>
                <a:spcPts val="0"/>
              </a:spcAft>
              <a:buNone/>
              <a:defRPr sz="3600">
                <a:solidFill>
                  <a:schemeClr val="accent1"/>
                </a:solidFill>
                <a:latin typeface="Barlow Medium"/>
                <a:ea typeface="Barlow Medium"/>
                <a:cs typeface="Barlow Medium"/>
                <a:sym typeface="Barlow Medium"/>
              </a:defRPr>
            </a:lvl3pPr>
            <a:lvl4pPr lvl="3" rtl="0">
              <a:spcBef>
                <a:spcPts val="0"/>
              </a:spcBef>
              <a:spcAft>
                <a:spcPts val="0"/>
              </a:spcAft>
              <a:buNone/>
              <a:defRPr sz="3600">
                <a:solidFill>
                  <a:schemeClr val="accent1"/>
                </a:solidFill>
                <a:latin typeface="Barlow Medium"/>
                <a:ea typeface="Barlow Medium"/>
                <a:cs typeface="Barlow Medium"/>
                <a:sym typeface="Barlow Medium"/>
              </a:defRPr>
            </a:lvl4pPr>
            <a:lvl5pPr lvl="4" rtl="0">
              <a:spcBef>
                <a:spcPts val="0"/>
              </a:spcBef>
              <a:spcAft>
                <a:spcPts val="0"/>
              </a:spcAft>
              <a:buNone/>
              <a:defRPr sz="3600">
                <a:solidFill>
                  <a:schemeClr val="accent1"/>
                </a:solidFill>
                <a:latin typeface="Barlow Medium"/>
                <a:ea typeface="Barlow Medium"/>
                <a:cs typeface="Barlow Medium"/>
                <a:sym typeface="Barlow Medium"/>
              </a:defRPr>
            </a:lvl5pPr>
            <a:lvl6pPr lvl="5" rtl="0">
              <a:spcBef>
                <a:spcPts val="0"/>
              </a:spcBef>
              <a:spcAft>
                <a:spcPts val="0"/>
              </a:spcAft>
              <a:buNone/>
              <a:defRPr sz="3600">
                <a:solidFill>
                  <a:schemeClr val="accent1"/>
                </a:solidFill>
                <a:latin typeface="Barlow Medium"/>
                <a:ea typeface="Barlow Medium"/>
                <a:cs typeface="Barlow Medium"/>
                <a:sym typeface="Barlow Medium"/>
              </a:defRPr>
            </a:lvl6pPr>
            <a:lvl7pPr lvl="6" rtl="0">
              <a:spcBef>
                <a:spcPts val="0"/>
              </a:spcBef>
              <a:spcAft>
                <a:spcPts val="0"/>
              </a:spcAft>
              <a:buNone/>
              <a:defRPr sz="3600">
                <a:solidFill>
                  <a:schemeClr val="accent1"/>
                </a:solidFill>
                <a:latin typeface="Barlow Medium"/>
                <a:ea typeface="Barlow Medium"/>
                <a:cs typeface="Barlow Medium"/>
                <a:sym typeface="Barlow Medium"/>
              </a:defRPr>
            </a:lvl7pPr>
            <a:lvl8pPr lvl="7" rtl="0">
              <a:spcBef>
                <a:spcPts val="0"/>
              </a:spcBef>
              <a:spcAft>
                <a:spcPts val="0"/>
              </a:spcAft>
              <a:buNone/>
              <a:defRPr sz="3600">
                <a:solidFill>
                  <a:schemeClr val="accent1"/>
                </a:solidFill>
                <a:latin typeface="Barlow Medium"/>
                <a:ea typeface="Barlow Medium"/>
                <a:cs typeface="Barlow Medium"/>
                <a:sym typeface="Barlow Medium"/>
              </a:defRPr>
            </a:lvl8pPr>
            <a:lvl9pPr lvl="8" rtl="0">
              <a:spcBef>
                <a:spcPts val="0"/>
              </a:spcBef>
              <a:spcAft>
                <a:spcPts val="0"/>
              </a:spcAft>
              <a:buNone/>
              <a:defRPr sz="3600">
                <a:solidFill>
                  <a:schemeClr val="accent1"/>
                </a:solidFill>
                <a:latin typeface="Barlow Medium"/>
                <a:ea typeface="Barlow Medium"/>
                <a:cs typeface="Barlow Medium"/>
                <a:sym typeface="Barlow Medium"/>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ctivity 3 Slide">
  <p:cSld name="CUSTOM_14_1_1_1_3">
    <p:spTree>
      <p:nvGrpSpPr>
        <p:cNvPr id="62" name="Shape 62"/>
        <p:cNvGrpSpPr/>
        <p:nvPr/>
      </p:nvGrpSpPr>
      <p:grpSpPr>
        <a:xfrm>
          <a:off x="0" y="0"/>
          <a:ext cx="0" cy="0"/>
          <a:chOff x="0" y="0"/>
          <a:chExt cx="0" cy="0"/>
        </a:xfrm>
      </p:grpSpPr>
      <p:sp>
        <p:nvSpPr>
          <p:cNvPr id="63" name="Google Shape;63;p5"/>
          <p:cNvSpPr/>
          <p:nvPr/>
        </p:nvSpPr>
        <p:spPr>
          <a:xfrm rot="-5400000">
            <a:off x="3889575" y="-1440600"/>
            <a:ext cx="6876300" cy="9720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4" name="Google Shape;64;p5"/>
          <p:cNvSpPr/>
          <p:nvPr/>
        </p:nvSpPr>
        <p:spPr>
          <a:xfrm>
            <a:off x="3290575"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5"/>
          <p:cNvSpPr/>
          <p:nvPr/>
        </p:nvSpPr>
        <p:spPr>
          <a:xfrm>
            <a:off x="5455648"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5"/>
          <p:cNvSpPr/>
          <p:nvPr/>
        </p:nvSpPr>
        <p:spPr>
          <a:xfrm>
            <a:off x="7620720" y="187425"/>
            <a:ext cx="1959900" cy="6042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5"/>
          <p:cNvSpPr/>
          <p:nvPr/>
        </p:nvSpPr>
        <p:spPr>
          <a:xfrm>
            <a:off x="9785793"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a:p>
        </p:txBody>
      </p:sp>
      <p:sp>
        <p:nvSpPr>
          <p:cNvPr id="68" name="Google Shape;68;p5"/>
          <p:cNvSpPr txBox="1"/>
          <p:nvPr/>
        </p:nvSpPr>
        <p:spPr>
          <a:xfrm>
            <a:off x="341012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1</a:t>
            </a:r>
            <a:endParaRPr sz="1900">
              <a:solidFill>
                <a:srgbClr val="FFFFFF"/>
              </a:solidFill>
              <a:latin typeface="Barlow SemiBold"/>
              <a:ea typeface="Barlow SemiBold"/>
              <a:cs typeface="Barlow SemiBold"/>
              <a:sym typeface="Barlow SemiBold"/>
            </a:endParaRPr>
          </a:p>
        </p:txBody>
      </p:sp>
      <p:sp>
        <p:nvSpPr>
          <p:cNvPr id="69" name="Google Shape;69;p5"/>
          <p:cNvSpPr txBox="1"/>
          <p:nvPr/>
        </p:nvSpPr>
        <p:spPr>
          <a:xfrm>
            <a:off x="557520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2</a:t>
            </a:r>
            <a:endParaRPr sz="1900">
              <a:solidFill>
                <a:srgbClr val="FFFFFF"/>
              </a:solidFill>
              <a:latin typeface="Barlow SemiBold"/>
              <a:ea typeface="Barlow SemiBold"/>
              <a:cs typeface="Barlow SemiBold"/>
              <a:sym typeface="Barlow SemiBold"/>
            </a:endParaRPr>
          </a:p>
        </p:txBody>
      </p:sp>
      <p:sp>
        <p:nvSpPr>
          <p:cNvPr id="70" name="Google Shape;70;p5"/>
          <p:cNvSpPr txBox="1"/>
          <p:nvPr/>
        </p:nvSpPr>
        <p:spPr>
          <a:xfrm>
            <a:off x="774027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3</a:t>
            </a:r>
            <a:endParaRPr sz="1900">
              <a:solidFill>
                <a:srgbClr val="FFFFFF"/>
              </a:solidFill>
              <a:latin typeface="Barlow SemiBold"/>
              <a:ea typeface="Barlow SemiBold"/>
              <a:cs typeface="Barlow SemiBold"/>
              <a:sym typeface="Barlow SemiBold"/>
            </a:endParaRPr>
          </a:p>
        </p:txBody>
      </p:sp>
      <p:sp>
        <p:nvSpPr>
          <p:cNvPr id="71" name="Google Shape;71;p5"/>
          <p:cNvSpPr txBox="1"/>
          <p:nvPr/>
        </p:nvSpPr>
        <p:spPr>
          <a:xfrm>
            <a:off x="990535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4</a:t>
            </a:r>
            <a:endParaRPr sz="1900">
              <a:solidFill>
                <a:srgbClr val="FFFFFF"/>
              </a:solidFill>
              <a:latin typeface="Barlow SemiBold"/>
              <a:ea typeface="Barlow SemiBold"/>
              <a:cs typeface="Barlow SemiBold"/>
              <a:sym typeface="Barlow SemiBold"/>
            </a:endParaRPr>
          </a:p>
        </p:txBody>
      </p:sp>
      <p:sp>
        <p:nvSpPr>
          <p:cNvPr id="72" name="Google Shape;72;p5"/>
          <p:cNvSpPr txBox="1"/>
          <p:nvPr/>
        </p:nvSpPr>
        <p:spPr>
          <a:xfrm>
            <a:off x="499075" y="704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Home</a:t>
            </a:r>
            <a:endParaRPr sz="1900">
              <a:solidFill>
                <a:srgbClr val="FFFFFF"/>
              </a:solidFill>
              <a:latin typeface="Questrial"/>
              <a:ea typeface="Questrial"/>
              <a:cs typeface="Questrial"/>
              <a:sym typeface="Questrial"/>
            </a:endParaRPr>
          </a:p>
        </p:txBody>
      </p:sp>
      <p:sp>
        <p:nvSpPr>
          <p:cNvPr id="73" name="Google Shape;73;p5"/>
          <p:cNvSpPr txBox="1"/>
          <p:nvPr/>
        </p:nvSpPr>
        <p:spPr>
          <a:xfrm>
            <a:off x="499075" y="2341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74" name="Google Shape;74;p5"/>
          <p:cNvSpPr txBox="1"/>
          <p:nvPr/>
        </p:nvSpPr>
        <p:spPr>
          <a:xfrm>
            <a:off x="499075" y="3160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75" name="Google Shape;75;p5"/>
          <p:cNvSpPr txBox="1"/>
          <p:nvPr/>
        </p:nvSpPr>
        <p:spPr>
          <a:xfrm>
            <a:off x="499075" y="3979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76" name="Google Shape;76;p5"/>
          <p:cNvSpPr txBox="1"/>
          <p:nvPr/>
        </p:nvSpPr>
        <p:spPr>
          <a:xfrm>
            <a:off x="499075" y="4797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77" name="Google Shape;77;p5"/>
          <p:cNvSpPr txBox="1"/>
          <p:nvPr/>
        </p:nvSpPr>
        <p:spPr>
          <a:xfrm>
            <a:off x="499075" y="5616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Archive</a:t>
            </a:r>
            <a:endParaRPr sz="1900">
              <a:solidFill>
                <a:srgbClr val="FFFFFF"/>
              </a:solidFill>
              <a:latin typeface="Questrial"/>
              <a:ea typeface="Questrial"/>
              <a:cs typeface="Questrial"/>
              <a:sym typeface="Questrial"/>
            </a:endParaRPr>
          </a:p>
        </p:txBody>
      </p:sp>
      <p:sp>
        <p:nvSpPr>
          <p:cNvPr id="78" name="Google Shape;78;p5"/>
          <p:cNvSpPr txBox="1"/>
          <p:nvPr/>
        </p:nvSpPr>
        <p:spPr>
          <a:xfrm>
            <a:off x="499075" y="1523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79" name="Google Shape;79;p5"/>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lvl1pPr indent="-361950" lvl="0" marL="457200" rtl="0">
              <a:spcBef>
                <a:spcPts val="0"/>
              </a:spcBef>
              <a:spcAft>
                <a:spcPts val="0"/>
              </a:spcAft>
              <a:buSzPts val="2100"/>
              <a:buChar char="●"/>
              <a:defRPr sz="2100"/>
            </a:lvl1pPr>
            <a:lvl2pPr indent="-330200" lvl="1" marL="914400" rtl="0">
              <a:spcBef>
                <a:spcPts val="2100"/>
              </a:spcBef>
              <a:spcAft>
                <a:spcPts val="0"/>
              </a:spcAft>
              <a:buSzPts val="1600"/>
              <a:buChar char="○"/>
              <a:defRPr sz="1600"/>
            </a:lvl2pPr>
            <a:lvl3pPr indent="-330200" lvl="2" marL="1371600" rtl="0">
              <a:spcBef>
                <a:spcPts val="2100"/>
              </a:spcBef>
              <a:spcAft>
                <a:spcPts val="0"/>
              </a:spcAft>
              <a:buSzPts val="1600"/>
              <a:buChar char="■"/>
              <a:defRPr sz="1600"/>
            </a:lvl3pPr>
            <a:lvl4pPr indent="-330200" lvl="3" marL="1828800" rtl="0">
              <a:spcBef>
                <a:spcPts val="2100"/>
              </a:spcBef>
              <a:spcAft>
                <a:spcPts val="0"/>
              </a:spcAft>
              <a:buSzPts val="1600"/>
              <a:buChar char="●"/>
              <a:defRPr sz="1600"/>
            </a:lvl4pPr>
            <a:lvl5pPr indent="-330200" lvl="4" marL="2286000" rtl="0">
              <a:spcBef>
                <a:spcPts val="2100"/>
              </a:spcBef>
              <a:spcAft>
                <a:spcPts val="0"/>
              </a:spcAft>
              <a:buSzPts val="1600"/>
              <a:buChar char="○"/>
              <a:defRPr sz="1600"/>
            </a:lvl5pPr>
            <a:lvl6pPr indent="-330200" lvl="5" marL="2743200" rtl="0">
              <a:spcBef>
                <a:spcPts val="2100"/>
              </a:spcBef>
              <a:spcAft>
                <a:spcPts val="0"/>
              </a:spcAft>
              <a:buSzPts val="1600"/>
              <a:buChar char="■"/>
              <a:defRPr sz="1600"/>
            </a:lvl6pPr>
            <a:lvl7pPr indent="-330200" lvl="6" marL="3200400" rtl="0">
              <a:spcBef>
                <a:spcPts val="2100"/>
              </a:spcBef>
              <a:spcAft>
                <a:spcPts val="0"/>
              </a:spcAft>
              <a:buSzPts val="1600"/>
              <a:buChar char="●"/>
              <a:defRPr sz="1600"/>
            </a:lvl7pPr>
            <a:lvl8pPr indent="-330200" lvl="7" marL="3657600" rtl="0">
              <a:spcBef>
                <a:spcPts val="2100"/>
              </a:spcBef>
              <a:spcAft>
                <a:spcPts val="0"/>
              </a:spcAft>
              <a:buSzPts val="1600"/>
              <a:buChar char="○"/>
              <a:defRPr sz="1600"/>
            </a:lvl8pPr>
            <a:lvl9pPr indent="-330200" lvl="8" marL="4114800" rtl="0">
              <a:spcBef>
                <a:spcPts val="2100"/>
              </a:spcBef>
              <a:spcAft>
                <a:spcPts val="2100"/>
              </a:spcAft>
              <a:buSzPts val="1600"/>
              <a:buChar char="■"/>
              <a:defRPr sz="1600"/>
            </a:lvl9pPr>
          </a:lstStyle>
          <a:p/>
        </p:txBody>
      </p:sp>
      <p:sp>
        <p:nvSpPr>
          <p:cNvPr id="80" name="Google Shape;80;p5"/>
          <p:cNvSpPr txBox="1"/>
          <p:nvPr>
            <p:ph idx="2" type="subTitle"/>
          </p:nvPr>
        </p:nvSpPr>
        <p:spPr>
          <a:xfrm>
            <a:off x="2848175" y="1116675"/>
            <a:ext cx="9083400" cy="994500"/>
          </a:xfrm>
          <a:prstGeom prst="rect">
            <a:avLst/>
          </a:prstGeom>
          <a:noFill/>
        </p:spPr>
        <p:txBody>
          <a:bodyPr anchorCtr="0" anchor="ctr" bIns="121900" lIns="121900" spcFirstLastPara="1" rIns="121900" wrap="square" tIns="121900">
            <a:noAutofit/>
          </a:bodyPr>
          <a:lstStyle>
            <a:lvl1pPr lvl="0" rtl="0">
              <a:spcBef>
                <a:spcPts val="0"/>
              </a:spcBef>
              <a:spcAft>
                <a:spcPts val="0"/>
              </a:spcAft>
              <a:buNone/>
              <a:defRPr sz="3600">
                <a:solidFill>
                  <a:schemeClr val="accent1"/>
                </a:solidFill>
                <a:latin typeface="Barlow Medium"/>
                <a:ea typeface="Barlow Medium"/>
                <a:cs typeface="Barlow Medium"/>
                <a:sym typeface="Barlow Medium"/>
              </a:defRPr>
            </a:lvl1pPr>
            <a:lvl2pPr lvl="1" rtl="0">
              <a:spcBef>
                <a:spcPts val="0"/>
              </a:spcBef>
              <a:spcAft>
                <a:spcPts val="0"/>
              </a:spcAft>
              <a:buNone/>
              <a:defRPr sz="3600">
                <a:solidFill>
                  <a:schemeClr val="accent1"/>
                </a:solidFill>
                <a:latin typeface="Barlow Medium"/>
                <a:ea typeface="Barlow Medium"/>
                <a:cs typeface="Barlow Medium"/>
                <a:sym typeface="Barlow Medium"/>
              </a:defRPr>
            </a:lvl2pPr>
            <a:lvl3pPr lvl="2" rtl="0">
              <a:spcBef>
                <a:spcPts val="0"/>
              </a:spcBef>
              <a:spcAft>
                <a:spcPts val="0"/>
              </a:spcAft>
              <a:buNone/>
              <a:defRPr sz="3600">
                <a:solidFill>
                  <a:schemeClr val="accent1"/>
                </a:solidFill>
                <a:latin typeface="Barlow Medium"/>
                <a:ea typeface="Barlow Medium"/>
                <a:cs typeface="Barlow Medium"/>
                <a:sym typeface="Barlow Medium"/>
              </a:defRPr>
            </a:lvl3pPr>
            <a:lvl4pPr lvl="3" rtl="0">
              <a:spcBef>
                <a:spcPts val="0"/>
              </a:spcBef>
              <a:spcAft>
                <a:spcPts val="0"/>
              </a:spcAft>
              <a:buNone/>
              <a:defRPr sz="3600">
                <a:solidFill>
                  <a:schemeClr val="accent1"/>
                </a:solidFill>
                <a:latin typeface="Barlow Medium"/>
                <a:ea typeface="Barlow Medium"/>
                <a:cs typeface="Barlow Medium"/>
                <a:sym typeface="Barlow Medium"/>
              </a:defRPr>
            </a:lvl4pPr>
            <a:lvl5pPr lvl="4" rtl="0">
              <a:spcBef>
                <a:spcPts val="0"/>
              </a:spcBef>
              <a:spcAft>
                <a:spcPts val="0"/>
              </a:spcAft>
              <a:buNone/>
              <a:defRPr sz="3600">
                <a:solidFill>
                  <a:schemeClr val="accent1"/>
                </a:solidFill>
                <a:latin typeface="Barlow Medium"/>
                <a:ea typeface="Barlow Medium"/>
                <a:cs typeface="Barlow Medium"/>
                <a:sym typeface="Barlow Medium"/>
              </a:defRPr>
            </a:lvl5pPr>
            <a:lvl6pPr lvl="5" rtl="0">
              <a:spcBef>
                <a:spcPts val="0"/>
              </a:spcBef>
              <a:spcAft>
                <a:spcPts val="0"/>
              </a:spcAft>
              <a:buNone/>
              <a:defRPr sz="3600">
                <a:solidFill>
                  <a:schemeClr val="accent1"/>
                </a:solidFill>
                <a:latin typeface="Barlow Medium"/>
                <a:ea typeface="Barlow Medium"/>
                <a:cs typeface="Barlow Medium"/>
                <a:sym typeface="Barlow Medium"/>
              </a:defRPr>
            </a:lvl6pPr>
            <a:lvl7pPr lvl="6" rtl="0">
              <a:spcBef>
                <a:spcPts val="0"/>
              </a:spcBef>
              <a:spcAft>
                <a:spcPts val="0"/>
              </a:spcAft>
              <a:buNone/>
              <a:defRPr sz="3600">
                <a:solidFill>
                  <a:schemeClr val="accent1"/>
                </a:solidFill>
                <a:latin typeface="Barlow Medium"/>
                <a:ea typeface="Barlow Medium"/>
                <a:cs typeface="Barlow Medium"/>
                <a:sym typeface="Barlow Medium"/>
              </a:defRPr>
            </a:lvl7pPr>
            <a:lvl8pPr lvl="7" rtl="0">
              <a:spcBef>
                <a:spcPts val="0"/>
              </a:spcBef>
              <a:spcAft>
                <a:spcPts val="0"/>
              </a:spcAft>
              <a:buNone/>
              <a:defRPr sz="3600">
                <a:solidFill>
                  <a:schemeClr val="accent1"/>
                </a:solidFill>
                <a:latin typeface="Barlow Medium"/>
                <a:ea typeface="Barlow Medium"/>
                <a:cs typeface="Barlow Medium"/>
                <a:sym typeface="Barlow Medium"/>
              </a:defRPr>
            </a:lvl8pPr>
            <a:lvl9pPr lvl="8" rtl="0">
              <a:spcBef>
                <a:spcPts val="0"/>
              </a:spcBef>
              <a:spcAft>
                <a:spcPts val="0"/>
              </a:spcAft>
              <a:buNone/>
              <a:defRPr sz="3600">
                <a:solidFill>
                  <a:schemeClr val="accent1"/>
                </a:solidFill>
                <a:latin typeface="Barlow Medium"/>
                <a:ea typeface="Barlow Medium"/>
                <a:cs typeface="Barlow Medium"/>
                <a:sym typeface="Barlow Medium"/>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ctivity 2 Slide">
  <p:cSld name="CUSTOM_14_1_1_1_2">
    <p:spTree>
      <p:nvGrpSpPr>
        <p:cNvPr id="81" name="Shape 81"/>
        <p:cNvGrpSpPr/>
        <p:nvPr/>
      </p:nvGrpSpPr>
      <p:grpSpPr>
        <a:xfrm>
          <a:off x="0" y="0"/>
          <a:ext cx="0" cy="0"/>
          <a:chOff x="0" y="0"/>
          <a:chExt cx="0" cy="0"/>
        </a:xfrm>
      </p:grpSpPr>
      <p:sp>
        <p:nvSpPr>
          <p:cNvPr id="82" name="Google Shape;82;p6"/>
          <p:cNvSpPr/>
          <p:nvPr/>
        </p:nvSpPr>
        <p:spPr>
          <a:xfrm rot="-5400000">
            <a:off x="3889575" y="-1440600"/>
            <a:ext cx="6876300" cy="9720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6"/>
          <p:cNvSpPr/>
          <p:nvPr/>
        </p:nvSpPr>
        <p:spPr>
          <a:xfrm>
            <a:off x="3290575"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6"/>
          <p:cNvSpPr/>
          <p:nvPr/>
        </p:nvSpPr>
        <p:spPr>
          <a:xfrm>
            <a:off x="5455648" y="187425"/>
            <a:ext cx="1959900" cy="6042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6"/>
          <p:cNvSpPr/>
          <p:nvPr/>
        </p:nvSpPr>
        <p:spPr>
          <a:xfrm>
            <a:off x="7620720"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6"/>
          <p:cNvSpPr/>
          <p:nvPr/>
        </p:nvSpPr>
        <p:spPr>
          <a:xfrm>
            <a:off x="9785793"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a:p>
        </p:txBody>
      </p:sp>
      <p:sp>
        <p:nvSpPr>
          <p:cNvPr id="87" name="Google Shape;87;p6"/>
          <p:cNvSpPr txBox="1"/>
          <p:nvPr/>
        </p:nvSpPr>
        <p:spPr>
          <a:xfrm>
            <a:off x="341012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1</a:t>
            </a:r>
            <a:endParaRPr sz="1900">
              <a:solidFill>
                <a:srgbClr val="FFFFFF"/>
              </a:solidFill>
              <a:latin typeface="Barlow SemiBold"/>
              <a:ea typeface="Barlow SemiBold"/>
              <a:cs typeface="Barlow SemiBold"/>
              <a:sym typeface="Barlow SemiBold"/>
            </a:endParaRPr>
          </a:p>
        </p:txBody>
      </p:sp>
      <p:sp>
        <p:nvSpPr>
          <p:cNvPr id="88" name="Google Shape;88;p6"/>
          <p:cNvSpPr txBox="1"/>
          <p:nvPr/>
        </p:nvSpPr>
        <p:spPr>
          <a:xfrm>
            <a:off x="557520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2</a:t>
            </a:r>
            <a:endParaRPr sz="1900">
              <a:solidFill>
                <a:srgbClr val="FFFFFF"/>
              </a:solidFill>
              <a:latin typeface="Barlow SemiBold"/>
              <a:ea typeface="Barlow SemiBold"/>
              <a:cs typeface="Barlow SemiBold"/>
              <a:sym typeface="Barlow SemiBold"/>
            </a:endParaRPr>
          </a:p>
        </p:txBody>
      </p:sp>
      <p:sp>
        <p:nvSpPr>
          <p:cNvPr id="89" name="Google Shape;89;p6"/>
          <p:cNvSpPr txBox="1"/>
          <p:nvPr/>
        </p:nvSpPr>
        <p:spPr>
          <a:xfrm>
            <a:off x="774027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3</a:t>
            </a:r>
            <a:endParaRPr sz="1900">
              <a:solidFill>
                <a:srgbClr val="FFFFFF"/>
              </a:solidFill>
              <a:latin typeface="Barlow SemiBold"/>
              <a:ea typeface="Barlow SemiBold"/>
              <a:cs typeface="Barlow SemiBold"/>
              <a:sym typeface="Barlow SemiBold"/>
            </a:endParaRPr>
          </a:p>
        </p:txBody>
      </p:sp>
      <p:sp>
        <p:nvSpPr>
          <p:cNvPr id="90" name="Google Shape;90;p6"/>
          <p:cNvSpPr txBox="1"/>
          <p:nvPr/>
        </p:nvSpPr>
        <p:spPr>
          <a:xfrm>
            <a:off x="990535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4</a:t>
            </a:r>
            <a:endParaRPr sz="1900">
              <a:solidFill>
                <a:srgbClr val="FFFFFF"/>
              </a:solidFill>
              <a:latin typeface="Barlow SemiBold"/>
              <a:ea typeface="Barlow SemiBold"/>
              <a:cs typeface="Barlow SemiBold"/>
              <a:sym typeface="Barlow SemiBold"/>
            </a:endParaRPr>
          </a:p>
        </p:txBody>
      </p:sp>
      <p:sp>
        <p:nvSpPr>
          <p:cNvPr id="91" name="Google Shape;91;p6"/>
          <p:cNvSpPr txBox="1"/>
          <p:nvPr/>
        </p:nvSpPr>
        <p:spPr>
          <a:xfrm>
            <a:off x="499075" y="704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Home</a:t>
            </a:r>
            <a:endParaRPr sz="1900">
              <a:solidFill>
                <a:srgbClr val="FFFFFF"/>
              </a:solidFill>
              <a:latin typeface="Questrial"/>
              <a:ea typeface="Questrial"/>
              <a:cs typeface="Questrial"/>
              <a:sym typeface="Questrial"/>
            </a:endParaRPr>
          </a:p>
        </p:txBody>
      </p:sp>
      <p:sp>
        <p:nvSpPr>
          <p:cNvPr id="92" name="Google Shape;92;p6"/>
          <p:cNvSpPr txBox="1"/>
          <p:nvPr/>
        </p:nvSpPr>
        <p:spPr>
          <a:xfrm>
            <a:off x="499075" y="2341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93" name="Google Shape;93;p6"/>
          <p:cNvSpPr txBox="1"/>
          <p:nvPr/>
        </p:nvSpPr>
        <p:spPr>
          <a:xfrm>
            <a:off x="499075" y="3160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94" name="Google Shape;94;p6"/>
          <p:cNvSpPr txBox="1"/>
          <p:nvPr/>
        </p:nvSpPr>
        <p:spPr>
          <a:xfrm>
            <a:off x="499075" y="3979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95" name="Google Shape;95;p6"/>
          <p:cNvSpPr txBox="1"/>
          <p:nvPr/>
        </p:nvSpPr>
        <p:spPr>
          <a:xfrm>
            <a:off x="499075" y="4797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96" name="Google Shape;96;p6"/>
          <p:cNvSpPr txBox="1"/>
          <p:nvPr/>
        </p:nvSpPr>
        <p:spPr>
          <a:xfrm>
            <a:off x="499075" y="5616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Archive</a:t>
            </a:r>
            <a:endParaRPr sz="1900">
              <a:solidFill>
                <a:srgbClr val="FFFFFF"/>
              </a:solidFill>
              <a:latin typeface="Questrial"/>
              <a:ea typeface="Questrial"/>
              <a:cs typeface="Questrial"/>
              <a:sym typeface="Questrial"/>
            </a:endParaRPr>
          </a:p>
        </p:txBody>
      </p:sp>
      <p:sp>
        <p:nvSpPr>
          <p:cNvPr id="97" name="Google Shape;97;p6"/>
          <p:cNvSpPr txBox="1"/>
          <p:nvPr/>
        </p:nvSpPr>
        <p:spPr>
          <a:xfrm>
            <a:off x="499075" y="1523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98" name="Google Shape;98;p6"/>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lvl1pPr indent="-361950" lvl="0" marL="457200" rtl="0">
              <a:spcBef>
                <a:spcPts val="0"/>
              </a:spcBef>
              <a:spcAft>
                <a:spcPts val="0"/>
              </a:spcAft>
              <a:buSzPts val="2100"/>
              <a:buChar char="●"/>
              <a:defRPr sz="2100"/>
            </a:lvl1pPr>
            <a:lvl2pPr indent="-330200" lvl="1" marL="914400" rtl="0">
              <a:spcBef>
                <a:spcPts val="2100"/>
              </a:spcBef>
              <a:spcAft>
                <a:spcPts val="0"/>
              </a:spcAft>
              <a:buSzPts val="1600"/>
              <a:buChar char="○"/>
              <a:defRPr sz="1600"/>
            </a:lvl2pPr>
            <a:lvl3pPr indent="-330200" lvl="2" marL="1371600" rtl="0">
              <a:spcBef>
                <a:spcPts val="2100"/>
              </a:spcBef>
              <a:spcAft>
                <a:spcPts val="0"/>
              </a:spcAft>
              <a:buSzPts val="1600"/>
              <a:buChar char="■"/>
              <a:defRPr sz="1600"/>
            </a:lvl3pPr>
            <a:lvl4pPr indent="-330200" lvl="3" marL="1828800" rtl="0">
              <a:spcBef>
                <a:spcPts val="2100"/>
              </a:spcBef>
              <a:spcAft>
                <a:spcPts val="0"/>
              </a:spcAft>
              <a:buSzPts val="1600"/>
              <a:buChar char="●"/>
              <a:defRPr sz="1600"/>
            </a:lvl4pPr>
            <a:lvl5pPr indent="-330200" lvl="4" marL="2286000" rtl="0">
              <a:spcBef>
                <a:spcPts val="2100"/>
              </a:spcBef>
              <a:spcAft>
                <a:spcPts val="0"/>
              </a:spcAft>
              <a:buSzPts val="1600"/>
              <a:buChar char="○"/>
              <a:defRPr sz="1600"/>
            </a:lvl5pPr>
            <a:lvl6pPr indent="-330200" lvl="5" marL="2743200" rtl="0">
              <a:spcBef>
                <a:spcPts val="2100"/>
              </a:spcBef>
              <a:spcAft>
                <a:spcPts val="0"/>
              </a:spcAft>
              <a:buSzPts val="1600"/>
              <a:buChar char="■"/>
              <a:defRPr sz="1600"/>
            </a:lvl6pPr>
            <a:lvl7pPr indent="-330200" lvl="6" marL="3200400" rtl="0">
              <a:spcBef>
                <a:spcPts val="2100"/>
              </a:spcBef>
              <a:spcAft>
                <a:spcPts val="0"/>
              </a:spcAft>
              <a:buSzPts val="1600"/>
              <a:buChar char="●"/>
              <a:defRPr sz="1600"/>
            </a:lvl7pPr>
            <a:lvl8pPr indent="-330200" lvl="7" marL="3657600" rtl="0">
              <a:spcBef>
                <a:spcPts val="2100"/>
              </a:spcBef>
              <a:spcAft>
                <a:spcPts val="0"/>
              </a:spcAft>
              <a:buSzPts val="1600"/>
              <a:buChar char="○"/>
              <a:defRPr sz="1600"/>
            </a:lvl8pPr>
            <a:lvl9pPr indent="-330200" lvl="8" marL="4114800" rtl="0">
              <a:spcBef>
                <a:spcPts val="2100"/>
              </a:spcBef>
              <a:spcAft>
                <a:spcPts val="2100"/>
              </a:spcAft>
              <a:buSzPts val="1600"/>
              <a:buChar char="■"/>
              <a:defRPr sz="1600"/>
            </a:lvl9pPr>
          </a:lstStyle>
          <a:p/>
        </p:txBody>
      </p:sp>
      <p:sp>
        <p:nvSpPr>
          <p:cNvPr id="99" name="Google Shape;99;p6"/>
          <p:cNvSpPr txBox="1"/>
          <p:nvPr>
            <p:ph idx="2" type="subTitle"/>
          </p:nvPr>
        </p:nvSpPr>
        <p:spPr>
          <a:xfrm>
            <a:off x="2848175" y="1116675"/>
            <a:ext cx="9083400" cy="994500"/>
          </a:xfrm>
          <a:prstGeom prst="rect">
            <a:avLst/>
          </a:prstGeom>
          <a:noFill/>
        </p:spPr>
        <p:txBody>
          <a:bodyPr anchorCtr="0" anchor="ctr" bIns="121900" lIns="121900" spcFirstLastPara="1" rIns="121900" wrap="square" tIns="121900">
            <a:noAutofit/>
          </a:bodyPr>
          <a:lstStyle>
            <a:lvl1pPr lvl="0" rtl="0">
              <a:spcBef>
                <a:spcPts val="0"/>
              </a:spcBef>
              <a:spcAft>
                <a:spcPts val="0"/>
              </a:spcAft>
              <a:buNone/>
              <a:defRPr sz="3600">
                <a:solidFill>
                  <a:schemeClr val="accent1"/>
                </a:solidFill>
                <a:latin typeface="Barlow Medium"/>
                <a:ea typeface="Barlow Medium"/>
                <a:cs typeface="Barlow Medium"/>
                <a:sym typeface="Barlow Medium"/>
              </a:defRPr>
            </a:lvl1pPr>
            <a:lvl2pPr lvl="1" rtl="0">
              <a:spcBef>
                <a:spcPts val="0"/>
              </a:spcBef>
              <a:spcAft>
                <a:spcPts val="0"/>
              </a:spcAft>
              <a:buNone/>
              <a:defRPr sz="3600">
                <a:solidFill>
                  <a:schemeClr val="accent1"/>
                </a:solidFill>
                <a:latin typeface="Barlow Medium"/>
                <a:ea typeface="Barlow Medium"/>
                <a:cs typeface="Barlow Medium"/>
                <a:sym typeface="Barlow Medium"/>
              </a:defRPr>
            </a:lvl2pPr>
            <a:lvl3pPr lvl="2" rtl="0">
              <a:spcBef>
                <a:spcPts val="0"/>
              </a:spcBef>
              <a:spcAft>
                <a:spcPts val="0"/>
              </a:spcAft>
              <a:buNone/>
              <a:defRPr sz="3600">
                <a:solidFill>
                  <a:schemeClr val="accent1"/>
                </a:solidFill>
                <a:latin typeface="Barlow Medium"/>
                <a:ea typeface="Barlow Medium"/>
                <a:cs typeface="Barlow Medium"/>
                <a:sym typeface="Barlow Medium"/>
              </a:defRPr>
            </a:lvl3pPr>
            <a:lvl4pPr lvl="3" rtl="0">
              <a:spcBef>
                <a:spcPts val="0"/>
              </a:spcBef>
              <a:spcAft>
                <a:spcPts val="0"/>
              </a:spcAft>
              <a:buNone/>
              <a:defRPr sz="3600">
                <a:solidFill>
                  <a:schemeClr val="accent1"/>
                </a:solidFill>
                <a:latin typeface="Barlow Medium"/>
                <a:ea typeface="Barlow Medium"/>
                <a:cs typeface="Barlow Medium"/>
                <a:sym typeface="Barlow Medium"/>
              </a:defRPr>
            </a:lvl4pPr>
            <a:lvl5pPr lvl="4" rtl="0">
              <a:spcBef>
                <a:spcPts val="0"/>
              </a:spcBef>
              <a:spcAft>
                <a:spcPts val="0"/>
              </a:spcAft>
              <a:buNone/>
              <a:defRPr sz="3600">
                <a:solidFill>
                  <a:schemeClr val="accent1"/>
                </a:solidFill>
                <a:latin typeface="Barlow Medium"/>
                <a:ea typeface="Barlow Medium"/>
                <a:cs typeface="Barlow Medium"/>
                <a:sym typeface="Barlow Medium"/>
              </a:defRPr>
            </a:lvl5pPr>
            <a:lvl6pPr lvl="5" rtl="0">
              <a:spcBef>
                <a:spcPts val="0"/>
              </a:spcBef>
              <a:spcAft>
                <a:spcPts val="0"/>
              </a:spcAft>
              <a:buNone/>
              <a:defRPr sz="3600">
                <a:solidFill>
                  <a:schemeClr val="accent1"/>
                </a:solidFill>
                <a:latin typeface="Barlow Medium"/>
                <a:ea typeface="Barlow Medium"/>
                <a:cs typeface="Barlow Medium"/>
                <a:sym typeface="Barlow Medium"/>
              </a:defRPr>
            </a:lvl6pPr>
            <a:lvl7pPr lvl="6" rtl="0">
              <a:spcBef>
                <a:spcPts val="0"/>
              </a:spcBef>
              <a:spcAft>
                <a:spcPts val="0"/>
              </a:spcAft>
              <a:buNone/>
              <a:defRPr sz="3600">
                <a:solidFill>
                  <a:schemeClr val="accent1"/>
                </a:solidFill>
                <a:latin typeface="Barlow Medium"/>
                <a:ea typeface="Barlow Medium"/>
                <a:cs typeface="Barlow Medium"/>
                <a:sym typeface="Barlow Medium"/>
              </a:defRPr>
            </a:lvl7pPr>
            <a:lvl8pPr lvl="7" rtl="0">
              <a:spcBef>
                <a:spcPts val="0"/>
              </a:spcBef>
              <a:spcAft>
                <a:spcPts val="0"/>
              </a:spcAft>
              <a:buNone/>
              <a:defRPr sz="3600">
                <a:solidFill>
                  <a:schemeClr val="accent1"/>
                </a:solidFill>
                <a:latin typeface="Barlow Medium"/>
                <a:ea typeface="Barlow Medium"/>
                <a:cs typeface="Barlow Medium"/>
                <a:sym typeface="Barlow Medium"/>
              </a:defRPr>
            </a:lvl8pPr>
            <a:lvl9pPr lvl="8" rtl="0">
              <a:spcBef>
                <a:spcPts val="0"/>
              </a:spcBef>
              <a:spcAft>
                <a:spcPts val="0"/>
              </a:spcAft>
              <a:buNone/>
              <a:defRPr sz="3600">
                <a:solidFill>
                  <a:schemeClr val="accent1"/>
                </a:solidFill>
                <a:latin typeface="Barlow Medium"/>
                <a:ea typeface="Barlow Medium"/>
                <a:cs typeface="Barlow Medium"/>
                <a:sym typeface="Barlow Medium"/>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ctivity 1 Slide">
  <p:cSld name="CUSTOM_14_1_1_1_1">
    <p:spTree>
      <p:nvGrpSpPr>
        <p:cNvPr id="100" name="Shape 100"/>
        <p:cNvGrpSpPr/>
        <p:nvPr/>
      </p:nvGrpSpPr>
      <p:grpSpPr>
        <a:xfrm>
          <a:off x="0" y="0"/>
          <a:ext cx="0" cy="0"/>
          <a:chOff x="0" y="0"/>
          <a:chExt cx="0" cy="0"/>
        </a:xfrm>
      </p:grpSpPr>
      <p:sp>
        <p:nvSpPr>
          <p:cNvPr id="101" name="Google Shape;101;p7"/>
          <p:cNvSpPr/>
          <p:nvPr/>
        </p:nvSpPr>
        <p:spPr>
          <a:xfrm rot="-5400000">
            <a:off x="3889575" y="-1440600"/>
            <a:ext cx="6876300" cy="9720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7"/>
          <p:cNvSpPr/>
          <p:nvPr/>
        </p:nvSpPr>
        <p:spPr>
          <a:xfrm>
            <a:off x="3290575" y="187425"/>
            <a:ext cx="1959900" cy="6042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
          <p:cNvSpPr/>
          <p:nvPr/>
        </p:nvSpPr>
        <p:spPr>
          <a:xfrm>
            <a:off x="5455648"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7"/>
          <p:cNvSpPr/>
          <p:nvPr/>
        </p:nvSpPr>
        <p:spPr>
          <a:xfrm>
            <a:off x="7620720"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7"/>
          <p:cNvSpPr/>
          <p:nvPr/>
        </p:nvSpPr>
        <p:spPr>
          <a:xfrm>
            <a:off x="9785793" y="187425"/>
            <a:ext cx="1959900" cy="6042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a:p>
        </p:txBody>
      </p:sp>
      <p:sp>
        <p:nvSpPr>
          <p:cNvPr id="106" name="Google Shape;106;p7"/>
          <p:cNvSpPr txBox="1"/>
          <p:nvPr/>
        </p:nvSpPr>
        <p:spPr>
          <a:xfrm>
            <a:off x="341012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1</a:t>
            </a:r>
            <a:endParaRPr sz="1900">
              <a:solidFill>
                <a:srgbClr val="FFFFFF"/>
              </a:solidFill>
              <a:latin typeface="Barlow SemiBold"/>
              <a:ea typeface="Barlow SemiBold"/>
              <a:cs typeface="Barlow SemiBold"/>
              <a:sym typeface="Barlow SemiBold"/>
            </a:endParaRPr>
          </a:p>
        </p:txBody>
      </p:sp>
      <p:sp>
        <p:nvSpPr>
          <p:cNvPr id="107" name="Google Shape;107;p7"/>
          <p:cNvSpPr txBox="1"/>
          <p:nvPr/>
        </p:nvSpPr>
        <p:spPr>
          <a:xfrm>
            <a:off x="557520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2</a:t>
            </a:r>
            <a:endParaRPr sz="1900">
              <a:solidFill>
                <a:srgbClr val="FFFFFF"/>
              </a:solidFill>
              <a:latin typeface="Barlow SemiBold"/>
              <a:ea typeface="Barlow SemiBold"/>
              <a:cs typeface="Barlow SemiBold"/>
              <a:sym typeface="Barlow SemiBold"/>
            </a:endParaRPr>
          </a:p>
        </p:txBody>
      </p:sp>
      <p:sp>
        <p:nvSpPr>
          <p:cNvPr id="108" name="Google Shape;108;p7"/>
          <p:cNvSpPr txBox="1"/>
          <p:nvPr/>
        </p:nvSpPr>
        <p:spPr>
          <a:xfrm>
            <a:off x="7740275"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3</a:t>
            </a:r>
            <a:endParaRPr sz="1900">
              <a:solidFill>
                <a:srgbClr val="FFFFFF"/>
              </a:solidFill>
              <a:latin typeface="Barlow SemiBold"/>
              <a:ea typeface="Barlow SemiBold"/>
              <a:cs typeface="Barlow SemiBold"/>
              <a:sym typeface="Barlow SemiBold"/>
            </a:endParaRPr>
          </a:p>
        </p:txBody>
      </p:sp>
      <p:sp>
        <p:nvSpPr>
          <p:cNvPr id="109" name="Google Shape;109;p7"/>
          <p:cNvSpPr txBox="1"/>
          <p:nvPr/>
        </p:nvSpPr>
        <p:spPr>
          <a:xfrm>
            <a:off x="9905350" y="187425"/>
            <a:ext cx="1720800" cy="604200"/>
          </a:xfrm>
          <a:prstGeom prst="rect">
            <a:avLst/>
          </a:prstGeom>
          <a:noFill/>
          <a:ln>
            <a:noFill/>
          </a:ln>
        </p:spPr>
        <p:txBody>
          <a:bodyPr anchorCtr="0" anchor="t" bIns="121900" lIns="121900" spcFirstLastPara="1" rIns="121900" wrap="square" tIns="121900">
            <a:noAutofit/>
          </a:bodyPr>
          <a:lstStyle/>
          <a:p>
            <a:pPr indent="0" lvl="0" marL="0" rtl="0" algn="ctr">
              <a:lnSpc>
                <a:spcPct val="115000"/>
              </a:lnSpc>
              <a:spcBef>
                <a:spcPts val="0"/>
              </a:spcBef>
              <a:spcAft>
                <a:spcPts val="2100"/>
              </a:spcAft>
              <a:buNone/>
            </a:pPr>
            <a:r>
              <a:rPr lang="en" sz="1900">
                <a:solidFill>
                  <a:srgbClr val="FFFFFF"/>
                </a:solidFill>
                <a:latin typeface="Barlow SemiBold"/>
                <a:ea typeface="Barlow SemiBold"/>
                <a:cs typeface="Barlow SemiBold"/>
                <a:sym typeface="Barlow SemiBold"/>
              </a:rPr>
              <a:t>Activity 4</a:t>
            </a:r>
            <a:endParaRPr sz="1900">
              <a:solidFill>
                <a:srgbClr val="FFFFFF"/>
              </a:solidFill>
              <a:latin typeface="Barlow SemiBold"/>
              <a:ea typeface="Barlow SemiBold"/>
              <a:cs typeface="Barlow SemiBold"/>
              <a:sym typeface="Barlow SemiBold"/>
            </a:endParaRPr>
          </a:p>
        </p:txBody>
      </p:sp>
      <p:sp>
        <p:nvSpPr>
          <p:cNvPr id="110" name="Google Shape;110;p7"/>
          <p:cNvSpPr txBox="1"/>
          <p:nvPr/>
        </p:nvSpPr>
        <p:spPr>
          <a:xfrm>
            <a:off x="499075" y="704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Home</a:t>
            </a:r>
            <a:endParaRPr sz="1900">
              <a:solidFill>
                <a:srgbClr val="FFFFFF"/>
              </a:solidFill>
              <a:latin typeface="Questrial"/>
              <a:ea typeface="Questrial"/>
              <a:cs typeface="Questrial"/>
              <a:sym typeface="Questrial"/>
            </a:endParaRPr>
          </a:p>
        </p:txBody>
      </p:sp>
      <p:sp>
        <p:nvSpPr>
          <p:cNvPr id="111" name="Google Shape;111;p7"/>
          <p:cNvSpPr txBox="1"/>
          <p:nvPr/>
        </p:nvSpPr>
        <p:spPr>
          <a:xfrm>
            <a:off x="499075" y="2341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112" name="Google Shape;112;p7"/>
          <p:cNvSpPr txBox="1"/>
          <p:nvPr/>
        </p:nvSpPr>
        <p:spPr>
          <a:xfrm>
            <a:off x="499075" y="3160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113" name="Google Shape;113;p7"/>
          <p:cNvSpPr txBox="1"/>
          <p:nvPr/>
        </p:nvSpPr>
        <p:spPr>
          <a:xfrm>
            <a:off x="499075" y="3979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114" name="Google Shape;114;p7"/>
          <p:cNvSpPr txBox="1"/>
          <p:nvPr/>
        </p:nvSpPr>
        <p:spPr>
          <a:xfrm>
            <a:off x="499075" y="4797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115" name="Google Shape;115;p7"/>
          <p:cNvSpPr txBox="1"/>
          <p:nvPr/>
        </p:nvSpPr>
        <p:spPr>
          <a:xfrm>
            <a:off x="499075" y="5616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Archive</a:t>
            </a:r>
            <a:endParaRPr sz="1900">
              <a:solidFill>
                <a:srgbClr val="FFFFFF"/>
              </a:solidFill>
              <a:latin typeface="Questrial"/>
              <a:ea typeface="Questrial"/>
              <a:cs typeface="Questrial"/>
              <a:sym typeface="Questrial"/>
            </a:endParaRPr>
          </a:p>
        </p:txBody>
      </p:sp>
      <p:sp>
        <p:nvSpPr>
          <p:cNvPr id="116" name="Google Shape;116;p7"/>
          <p:cNvSpPr txBox="1"/>
          <p:nvPr/>
        </p:nvSpPr>
        <p:spPr>
          <a:xfrm>
            <a:off x="499075" y="1523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117" name="Google Shape;117;p7"/>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lvl1pPr indent="-361950" lvl="0" marL="457200" rtl="0">
              <a:spcBef>
                <a:spcPts val="0"/>
              </a:spcBef>
              <a:spcAft>
                <a:spcPts val="0"/>
              </a:spcAft>
              <a:buSzPts val="2100"/>
              <a:buChar char="●"/>
              <a:defRPr sz="2100"/>
            </a:lvl1pPr>
            <a:lvl2pPr indent="-330200" lvl="1" marL="914400" rtl="0">
              <a:spcBef>
                <a:spcPts val="2100"/>
              </a:spcBef>
              <a:spcAft>
                <a:spcPts val="0"/>
              </a:spcAft>
              <a:buSzPts val="1600"/>
              <a:buChar char="○"/>
              <a:defRPr sz="1600"/>
            </a:lvl2pPr>
            <a:lvl3pPr indent="-330200" lvl="2" marL="1371600" rtl="0">
              <a:spcBef>
                <a:spcPts val="2100"/>
              </a:spcBef>
              <a:spcAft>
                <a:spcPts val="0"/>
              </a:spcAft>
              <a:buSzPts val="1600"/>
              <a:buChar char="■"/>
              <a:defRPr sz="1600"/>
            </a:lvl3pPr>
            <a:lvl4pPr indent="-330200" lvl="3" marL="1828800" rtl="0">
              <a:spcBef>
                <a:spcPts val="2100"/>
              </a:spcBef>
              <a:spcAft>
                <a:spcPts val="0"/>
              </a:spcAft>
              <a:buSzPts val="1600"/>
              <a:buChar char="●"/>
              <a:defRPr sz="1600"/>
            </a:lvl4pPr>
            <a:lvl5pPr indent="-330200" lvl="4" marL="2286000" rtl="0">
              <a:spcBef>
                <a:spcPts val="2100"/>
              </a:spcBef>
              <a:spcAft>
                <a:spcPts val="0"/>
              </a:spcAft>
              <a:buSzPts val="1600"/>
              <a:buChar char="○"/>
              <a:defRPr sz="1600"/>
            </a:lvl5pPr>
            <a:lvl6pPr indent="-330200" lvl="5" marL="2743200" rtl="0">
              <a:spcBef>
                <a:spcPts val="2100"/>
              </a:spcBef>
              <a:spcAft>
                <a:spcPts val="0"/>
              </a:spcAft>
              <a:buSzPts val="1600"/>
              <a:buChar char="■"/>
              <a:defRPr sz="1600"/>
            </a:lvl6pPr>
            <a:lvl7pPr indent="-330200" lvl="6" marL="3200400" rtl="0">
              <a:spcBef>
                <a:spcPts val="2100"/>
              </a:spcBef>
              <a:spcAft>
                <a:spcPts val="0"/>
              </a:spcAft>
              <a:buSzPts val="1600"/>
              <a:buChar char="●"/>
              <a:defRPr sz="1600"/>
            </a:lvl7pPr>
            <a:lvl8pPr indent="-330200" lvl="7" marL="3657600" rtl="0">
              <a:spcBef>
                <a:spcPts val="2100"/>
              </a:spcBef>
              <a:spcAft>
                <a:spcPts val="0"/>
              </a:spcAft>
              <a:buSzPts val="1600"/>
              <a:buChar char="○"/>
              <a:defRPr sz="1600"/>
            </a:lvl8pPr>
            <a:lvl9pPr indent="-330200" lvl="8" marL="4114800" rtl="0">
              <a:spcBef>
                <a:spcPts val="2100"/>
              </a:spcBef>
              <a:spcAft>
                <a:spcPts val="2100"/>
              </a:spcAft>
              <a:buSzPts val="1600"/>
              <a:buChar char="■"/>
              <a:defRPr sz="1600"/>
            </a:lvl9pPr>
          </a:lstStyle>
          <a:p/>
        </p:txBody>
      </p:sp>
      <p:sp>
        <p:nvSpPr>
          <p:cNvPr id="118" name="Google Shape;118;p7"/>
          <p:cNvSpPr txBox="1"/>
          <p:nvPr>
            <p:ph idx="2" type="subTitle"/>
          </p:nvPr>
        </p:nvSpPr>
        <p:spPr>
          <a:xfrm>
            <a:off x="2848175" y="1116675"/>
            <a:ext cx="9083400" cy="994500"/>
          </a:xfrm>
          <a:prstGeom prst="rect">
            <a:avLst/>
          </a:prstGeom>
          <a:noFill/>
        </p:spPr>
        <p:txBody>
          <a:bodyPr anchorCtr="0" anchor="ctr" bIns="121900" lIns="121900" spcFirstLastPara="1" rIns="121900" wrap="square" tIns="121900">
            <a:noAutofit/>
          </a:bodyPr>
          <a:lstStyle>
            <a:lvl1pPr lvl="0" rtl="0">
              <a:spcBef>
                <a:spcPts val="0"/>
              </a:spcBef>
              <a:spcAft>
                <a:spcPts val="0"/>
              </a:spcAft>
              <a:buNone/>
              <a:defRPr sz="3600">
                <a:solidFill>
                  <a:schemeClr val="accent1"/>
                </a:solidFill>
                <a:latin typeface="Barlow Medium"/>
                <a:ea typeface="Barlow Medium"/>
                <a:cs typeface="Barlow Medium"/>
                <a:sym typeface="Barlow Medium"/>
              </a:defRPr>
            </a:lvl1pPr>
            <a:lvl2pPr lvl="1" rtl="0">
              <a:spcBef>
                <a:spcPts val="0"/>
              </a:spcBef>
              <a:spcAft>
                <a:spcPts val="0"/>
              </a:spcAft>
              <a:buNone/>
              <a:defRPr sz="3600">
                <a:solidFill>
                  <a:schemeClr val="accent1"/>
                </a:solidFill>
                <a:latin typeface="Barlow Medium"/>
                <a:ea typeface="Barlow Medium"/>
                <a:cs typeface="Barlow Medium"/>
                <a:sym typeface="Barlow Medium"/>
              </a:defRPr>
            </a:lvl2pPr>
            <a:lvl3pPr lvl="2" rtl="0">
              <a:spcBef>
                <a:spcPts val="0"/>
              </a:spcBef>
              <a:spcAft>
                <a:spcPts val="0"/>
              </a:spcAft>
              <a:buNone/>
              <a:defRPr sz="3600">
                <a:solidFill>
                  <a:schemeClr val="accent1"/>
                </a:solidFill>
                <a:latin typeface="Barlow Medium"/>
                <a:ea typeface="Barlow Medium"/>
                <a:cs typeface="Barlow Medium"/>
                <a:sym typeface="Barlow Medium"/>
              </a:defRPr>
            </a:lvl3pPr>
            <a:lvl4pPr lvl="3" rtl="0">
              <a:spcBef>
                <a:spcPts val="0"/>
              </a:spcBef>
              <a:spcAft>
                <a:spcPts val="0"/>
              </a:spcAft>
              <a:buNone/>
              <a:defRPr sz="3600">
                <a:solidFill>
                  <a:schemeClr val="accent1"/>
                </a:solidFill>
                <a:latin typeface="Barlow Medium"/>
                <a:ea typeface="Barlow Medium"/>
                <a:cs typeface="Barlow Medium"/>
                <a:sym typeface="Barlow Medium"/>
              </a:defRPr>
            </a:lvl4pPr>
            <a:lvl5pPr lvl="4" rtl="0">
              <a:spcBef>
                <a:spcPts val="0"/>
              </a:spcBef>
              <a:spcAft>
                <a:spcPts val="0"/>
              </a:spcAft>
              <a:buNone/>
              <a:defRPr sz="3600">
                <a:solidFill>
                  <a:schemeClr val="accent1"/>
                </a:solidFill>
                <a:latin typeface="Barlow Medium"/>
                <a:ea typeface="Barlow Medium"/>
                <a:cs typeface="Barlow Medium"/>
                <a:sym typeface="Barlow Medium"/>
              </a:defRPr>
            </a:lvl5pPr>
            <a:lvl6pPr lvl="5" rtl="0">
              <a:spcBef>
                <a:spcPts val="0"/>
              </a:spcBef>
              <a:spcAft>
                <a:spcPts val="0"/>
              </a:spcAft>
              <a:buNone/>
              <a:defRPr sz="3600">
                <a:solidFill>
                  <a:schemeClr val="accent1"/>
                </a:solidFill>
                <a:latin typeface="Barlow Medium"/>
                <a:ea typeface="Barlow Medium"/>
                <a:cs typeface="Barlow Medium"/>
                <a:sym typeface="Barlow Medium"/>
              </a:defRPr>
            </a:lvl6pPr>
            <a:lvl7pPr lvl="6" rtl="0">
              <a:spcBef>
                <a:spcPts val="0"/>
              </a:spcBef>
              <a:spcAft>
                <a:spcPts val="0"/>
              </a:spcAft>
              <a:buNone/>
              <a:defRPr sz="3600">
                <a:solidFill>
                  <a:schemeClr val="accent1"/>
                </a:solidFill>
                <a:latin typeface="Barlow Medium"/>
                <a:ea typeface="Barlow Medium"/>
                <a:cs typeface="Barlow Medium"/>
                <a:sym typeface="Barlow Medium"/>
              </a:defRPr>
            </a:lvl7pPr>
            <a:lvl8pPr lvl="7" rtl="0">
              <a:spcBef>
                <a:spcPts val="0"/>
              </a:spcBef>
              <a:spcAft>
                <a:spcPts val="0"/>
              </a:spcAft>
              <a:buNone/>
              <a:defRPr sz="3600">
                <a:solidFill>
                  <a:schemeClr val="accent1"/>
                </a:solidFill>
                <a:latin typeface="Barlow Medium"/>
                <a:ea typeface="Barlow Medium"/>
                <a:cs typeface="Barlow Medium"/>
                <a:sym typeface="Barlow Medium"/>
              </a:defRPr>
            </a:lvl8pPr>
            <a:lvl9pPr lvl="8" rtl="0">
              <a:spcBef>
                <a:spcPts val="0"/>
              </a:spcBef>
              <a:spcAft>
                <a:spcPts val="0"/>
              </a:spcAft>
              <a:buNone/>
              <a:defRPr sz="3600">
                <a:solidFill>
                  <a:schemeClr val="accent1"/>
                </a:solidFill>
                <a:latin typeface="Barlow Medium"/>
                <a:ea typeface="Barlow Medium"/>
                <a:cs typeface="Barlow Medium"/>
                <a:sym typeface="Barlow Medium"/>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rchive">
  <p:cSld name="CUSTOM_14_1_1_1_1_1">
    <p:spTree>
      <p:nvGrpSpPr>
        <p:cNvPr id="119" name="Shape 119"/>
        <p:cNvGrpSpPr/>
        <p:nvPr/>
      </p:nvGrpSpPr>
      <p:grpSpPr>
        <a:xfrm>
          <a:off x="0" y="0"/>
          <a:ext cx="0" cy="0"/>
          <a:chOff x="0" y="0"/>
          <a:chExt cx="0" cy="0"/>
        </a:xfrm>
      </p:grpSpPr>
      <p:sp>
        <p:nvSpPr>
          <p:cNvPr id="120" name="Google Shape;120;p8"/>
          <p:cNvSpPr/>
          <p:nvPr/>
        </p:nvSpPr>
        <p:spPr>
          <a:xfrm rot="-5400000">
            <a:off x="3889575" y="-1440600"/>
            <a:ext cx="6876300" cy="97209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8"/>
          <p:cNvSpPr txBox="1"/>
          <p:nvPr/>
        </p:nvSpPr>
        <p:spPr>
          <a:xfrm>
            <a:off x="499075" y="704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Home</a:t>
            </a:r>
            <a:endParaRPr sz="1900">
              <a:solidFill>
                <a:srgbClr val="FFFFFF"/>
              </a:solidFill>
              <a:latin typeface="Questrial"/>
              <a:ea typeface="Questrial"/>
              <a:cs typeface="Questrial"/>
              <a:sym typeface="Questrial"/>
            </a:endParaRPr>
          </a:p>
        </p:txBody>
      </p:sp>
      <p:sp>
        <p:nvSpPr>
          <p:cNvPr id="122" name="Google Shape;122;p8"/>
          <p:cNvSpPr txBox="1"/>
          <p:nvPr/>
        </p:nvSpPr>
        <p:spPr>
          <a:xfrm>
            <a:off x="499075" y="2341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123" name="Google Shape;123;p8"/>
          <p:cNvSpPr txBox="1"/>
          <p:nvPr/>
        </p:nvSpPr>
        <p:spPr>
          <a:xfrm>
            <a:off x="499075" y="3160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124" name="Google Shape;124;p8"/>
          <p:cNvSpPr txBox="1"/>
          <p:nvPr/>
        </p:nvSpPr>
        <p:spPr>
          <a:xfrm>
            <a:off x="499075" y="3979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125" name="Google Shape;125;p8"/>
          <p:cNvSpPr txBox="1"/>
          <p:nvPr/>
        </p:nvSpPr>
        <p:spPr>
          <a:xfrm>
            <a:off x="499075" y="47977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126" name="Google Shape;126;p8"/>
          <p:cNvSpPr txBox="1"/>
          <p:nvPr/>
        </p:nvSpPr>
        <p:spPr>
          <a:xfrm>
            <a:off x="499075" y="5616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Archive</a:t>
            </a:r>
            <a:endParaRPr sz="1900">
              <a:solidFill>
                <a:srgbClr val="FFFFFF"/>
              </a:solidFill>
              <a:latin typeface="Questrial"/>
              <a:ea typeface="Questrial"/>
              <a:cs typeface="Questrial"/>
              <a:sym typeface="Questrial"/>
            </a:endParaRPr>
          </a:p>
        </p:txBody>
      </p:sp>
      <p:sp>
        <p:nvSpPr>
          <p:cNvPr id="127" name="Google Shape;127;p8"/>
          <p:cNvSpPr txBox="1"/>
          <p:nvPr/>
        </p:nvSpPr>
        <p:spPr>
          <a:xfrm>
            <a:off x="499075" y="1523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128" name="Google Shape;128;p8"/>
          <p:cNvSpPr txBox="1"/>
          <p:nvPr>
            <p:ph idx="1" type="body"/>
          </p:nvPr>
        </p:nvSpPr>
        <p:spPr>
          <a:xfrm>
            <a:off x="2848175" y="1590391"/>
            <a:ext cx="9070800" cy="3768300"/>
          </a:xfrm>
          <a:prstGeom prst="rect">
            <a:avLst/>
          </a:prstGeom>
        </p:spPr>
        <p:txBody>
          <a:bodyPr anchorCtr="0" anchor="t" bIns="121900" lIns="121900" spcFirstLastPara="1" rIns="121900" wrap="square" tIns="121900">
            <a:noAutofit/>
          </a:bodyPr>
          <a:lstStyle>
            <a:lvl1pPr indent="-361950" lvl="0" marL="457200" rtl="0">
              <a:spcBef>
                <a:spcPts val="0"/>
              </a:spcBef>
              <a:spcAft>
                <a:spcPts val="0"/>
              </a:spcAft>
              <a:buSzPts val="2100"/>
              <a:buChar char="●"/>
              <a:defRPr sz="2100"/>
            </a:lvl1pPr>
            <a:lvl2pPr indent="-330200" lvl="1" marL="914400" rtl="0">
              <a:spcBef>
                <a:spcPts val="2100"/>
              </a:spcBef>
              <a:spcAft>
                <a:spcPts val="0"/>
              </a:spcAft>
              <a:buSzPts val="1600"/>
              <a:buChar char="○"/>
              <a:defRPr sz="1600"/>
            </a:lvl2pPr>
            <a:lvl3pPr indent="-330200" lvl="2" marL="1371600" rtl="0">
              <a:spcBef>
                <a:spcPts val="2100"/>
              </a:spcBef>
              <a:spcAft>
                <a:spcPts val="0"/>
              </a:spcAft>
              <a:buSzPts val="1600"/>
              <a:buChar char="■"/>
              <a:defRPr sz="1600"/>
            </a:lvl3pPr>
            <a:lvl4pPr indent="-330200" lvl="3" marL="1828800" rtl="0">
              <a:spcBef>
                <a:spcPts val="2100"/>
              </a:spcBef>
              <a:spcAft>
                <a:spcPts val="0"/>
              </a:spcAft>
              <a:buSzPts val="1600"/>
              <a:buChar char="●"/>
              <a:defRPr sz="1600"/>
            </a:lvl4pPr>
            <a:lvl5pPr indent="-330200" lvl="4" marL="2286000" rtl="0">
              <a:spcBef>
                <a:spcPts val="2100"/>
              </a:spcBef>
              <a:spcAft>
                <a:spcPts val="0"/>
              </a:spcAft>
              <a:buSzPts val="1600"/>
              <a:buChar char="○"/>
              <a:defRPr sz="1600"/>
            </a:lvl5pPr>
            <a:lvl6pPr indent="-330200" lvl="5" marL="2743200" rtl="0">
              <a:spcBef>
                <a:spcPts val="2100"/>
              </a:spcBef>
              <a:spcAft>
                <a:spcPts val="0"/>
              </a:spcAft>
              <a:buSzPts val="1600"/>
              <a:buChar char="■"/>
              <a:defRPr sz="1600"/>
            </a:lvl6pPr>
            <a:lvl7pPr indent="-330200" lvl="6" marL="3200400" rtl="0">
              <a:spcBef>
                <a:spcPts val="2100"/>
              </a:spcBef>
              <a:spcAft>
                <a:spcPts val="0"/>
              </a:spcAft>
              <a:buSzPts val="1600"/>
              <a:buChar char="●"/>
              <a:defRPr sz="1600"/>
            </a:lvl7pPr>
            <a:lvl8pPr indent="-330200" lvl="7" marL="3657600" rtl="0">
              <a:spcBef>
                <a:spcPts val="2100"/>
              </a:spcBef>
              <a:spcAft>
                <a:spcPts val="0"/>
              </a:spcAft>
              <a:buSzPts val="1600"/>
              <a:buChar char="○"/>
              <a:defRPr sz="1600"/>
            </a:lvl8pPr>
            <a:lvl9pPr indent="-330200" lvl="8" marL="4114800" rtl="0">
              <a:spcBef>
                <a:spcPts val="2100"/>
              </a:spcBef>
              <a:spcAft>
                <a:spcPts val="2100"/>
              </a:spcAft>
              <a:buSzPts val="1600"/>
              <a:buChar char="■"/>
              <a:defRPr sz="1600"/>
            </a:lvl9pPr>
          </a:lstStyle>
          <a:p/>
        </p:txBody>
      </p:sp>
      <p:sp>
        <p:nvSpPr>
          <p:cNvPr id="129" name="Google Shape;129;p8"/>
          <p:cNvSpPr txBox="1"/>
          <p:nvPr>
            <p:ph idx="2" type="subTitle"/>
          </p:nvPr>
        </p:nvSpPr>
        <p:spPr>
          <a:xfrm>
            <a:off x="2848175" y="278475"/>
            <a:ext cx="9083400" cy="994500"/>
          </a:xfrm>
          <a:prstGeom prst="rect">
            <a:avLst/>
          </a:prstGeom>
          <a:noFill/>
        </p:spPr>
        <p:txBody>
          <a:bodyPr anchorCtr="0" anchor="ctr" bIns="121900" lIns="121900" spcFirstLastPara="1" rIns="121900" wrap="square" tIns="121900">
            <a:noAutofit/>
          </a:bodyPr>
          <a:lstStyle>
            <a:lvl1pPr lvl="0" rtl="0">
              <a:spcBef>
                <a:spcPts val="0"/>
              </a:spcBef>
              <a:spcAft>
                <a:spcPts val="0"/>
              </a:spcAft>
              <a:buNone/>
              <a:defRPr sz="3600">
                <a:solidFill>
                  <a:schemeClr val="accent1"/>
                </a:solidFill>
                <a:latin typeface="Barlow Medium"/>
                <a:ea typeface="Barlow Medium"/>
                <a:cs typeface="Barlow Medium"/>
                <a:sym typeface="Barlow Medium"/>
              </a:defRPr>
            </a:lvl1pPr>
            <a:lvl2pPr lvl="1" rtl="0">
              <a:spcBef>
                <a:spcPts val="0"/>
              </a:spcBef>
              <a:spcAft>
                <a:spcPts val="0"/>
              </a:spcAft>
              <a:buNone/>
              <a:defRPr sz="3600">
                <a:solidFill>
                  <a:schemeClr val="accent1"/>
                </a:solidFill>
                <a:latin typeface="Barlow Medium"/>
                <a:ea typeface="Barlow Medium"/>
                <a:cs typeface="Barlow Medium"/>
                <a:sym typeface="Barlow Medium"/>
              </a:defRPr>
            </a:lvl2pPr>
            <a:lvl3pPr lvl="2" rtl="0">
              <a:spcBef>
                <a:spcPts val="0"/>
              </a:spcBef>
              <a:spcAft>
                <a:spcPts val="0"/>
              </a:spcAft>
              <a:buNone/>
              <a:defRPr sz="3600">
                <a:solidFill>
                  <a:schemeClr val="accent1"/>
                </a:solidFill>
                <a:latin typeface="Barlow Medium"/>
                <a:ea typeface="Barlow Medium"/>
                <a:cs typeface="Barlow Medium"/>
                <a:sym typeface="Barlow Medium"/>
              </a:defRPr>
            </a:lvl3pPr>
            <a:lvl4pPr lvl="3" rtl="0">
              <a:spcBef>
                <a:spcPts val="0"/>
              </a:spcBef>
              <a:spcAft>
                <a:spcPts val="0"/>
              </a:spcAft>
              <a:buNone/>
              <a:defRPr sz="3600">
                <a:solidFill>
                  <a:schemeClr val="accent1"/>
                </a:solidFill>
                <a:latin typeface="Barlow Medium"/>
                <a:ea typeface="Barlow Medium"/>
                <a:cs typeface="Barlow Medium"/>
                <a:sym typeface="Barlow Medium"/>
              </a:defRPr>
            </a:lvl4pPr>
            <a:lvl5pPr lvl="4" rtl="0">
              <a:spcBef>
                <a:spcPts val="0"/>
              </a:spcBef>
              <a:spcAft>
                <a:spcPts val="0"/>
              </a:spcAft>
              <a:buNone/>
              <a:defRPr sz="3600">
                <a:solidFill>
                  <a:schemeClr val="accent1"/>
                </a:solidFill>
                <a:latin typeface="Barlow Medium"/>
                <a:ea typeface="Barlow Medium"/>
                <a:cs typeface="Barlow Medium"/>
                <a:sym typeface="Barlow Medium"/>
              </a:defRPr>
            </a:lvl5pPr>
            <a:lvl6pPr lvl="5" rtl="0">
              <a:spcBef>
                <a:spcPts val="0"/>
              </a:spcBef>
              <a:spcAft>
                <a:spcPts val="0"/>
              </a:spcAft>
              <a:buNone/>
              <a:defRPr sz="3600">
                <a:solidFill>
                  <a:schemeClr val="accent1"/>
                </a:solidFill>
                <a:latin typeface="Barlow Medium"/>
                <a:ea typeface="Barlow Medium"/>
                <a:cs typeface="Barlow Medium"/>
                <a:sym typeface="Barlow Medium"/>
              </a:defRPr>
            </a:lvl6pPr>
            <a:lvl7pPr lvl="6" rtl="0">
              <a:spcBef>
                <a:spcPts val="0"/>
              </a:spcBef>
              <a:spcAft>
                <a:spcPts val="0"/>
              </a:spcAft>
              <a:buNone/>
              <a:defRPr sz="3600">
                <a:solidFill>
                  <a:schemeClr val="accent1"/>
                </a:solidFill>
                <a:latin typeface="Barlow Medium"/>
                <a:ea typeface="Barlow Medium"/>
                <a:cs typeface="Barlow Medium"/>
                <a:sym typeface="Barlow Medium"/>
              </a:defRPr>
            </a:lvl7pPr>
            <a:lvl8pPr lvl="7" rtl="0">
              <a:spcBef>
                <a:spcPts val="0"/>
              </a:spcBef>
              <a:spcAft>
                <a:spcPts val="0"/>
              </a:spcAft>
              <a:buNone/>
              <a:defRPr sz="3600">
                <a:solidFill>
                  <a:schemeClr val="accent1"/>
                </a:solidFill>
                <a:latin typeface="Barlow Medium"/>
                <a:ea typeface="Barlow Medium"/>
                <a:cs typeface="Barlow Medium"/>
                <a:sym typeface="Barlow Medium"/>
              </a:defRPr>
            </a:lvl8pPr>
            <a:lvl9pPr lvl="8" rtl="0">
              <a:spcBef>
                <a:spcPts val="0"/>
              </a:spcBef>
              <a:spcAft>
                <a:spcPts val="0"/>
              </a:spcAft>
              <a:buNone/>
              <a:defRPr sz="3600">
                <a:solidFill>
                  <a:schemeClr val="accent1"/>
                </a:solidFill>
                <a:latin typeface="Barlow Medium"/>
                <a:ea typeface="Barlow Medium"/>
                <a:cs typeface="Barlow Medium"/>
                <a:sym typeface="Barlow Medium"/>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sMania">
  <p:cSld name="CUSTOM_13">
    <p:spTree>
      <p:nvGrpSpPr>
        <p:cNvPr id="130" name="Shape 130"/>
        <p:cNvGrpSpPr/>
        <p:nvPr/>
      </p:nvGrpSpPr>
      <p:grpSpPr>
        <a:xfrm>
          <a:off x="0" y="0"/>
          <a:ext cx="0" cy="0"/>
          <a:chOff x="0" y="0"/>
          <a:chExt cx="0" cy="0"/>
        </a:xfrm>
      </p:grpSpPr>
      <p:grpSp>
        <p:nvGrpSpPr>
          <p:cNvPr id="131" name="Google Shape;131;p9"/>
          <p:cNvGrpSpPr/>
          <p:nvPr/>
        </p:nvGrpSpPr>
        <p:grpSpPr>
          <a:xfrm>
            <a:off x="0" y="0"/>
            <a:ext cx="12192000" cy="6858000"/>
            <a:chOff x="0" y="0"/>
            <a:chExt cx="12192000" cy="6858000"/>
          </a:xfrm>
        </p:grpSpPr>
        <p:sp>
          <p:nvSpPr>
            <p:cNvPr id="132" name="Google Shape;132;p9"/>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3" name="Google Shape;133;p9">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34" name="Google Shape;134;p9"/>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en" sz="3600">
                  <a:solidFill>
                    <a:srgbClr val="3F3F3F"/>
                  </a:solidFill>
                  <a:latin typeface="Poppins"/>
                  <a:ea typeface="Poppins"/>
                  <a:cs typeface="Poppins"/>
                  <a:sym typeface="Poppins"/>
                </a:rPr>
                <a:t>Free </a:t>
              </a:r>
              <a:r>
                <a:rPr lang="en" sz="3600">
                  <a:solidFill>
                    <a:srgbClr val="3F3F3F"/>
                  </a:solidFill>
                  <a:latin typeface="Poppins"/>
                  <a:ea typeface="Poppins"/>
                  <a:cs typeface="Poppins"/>
                  <a:sym typeface="Poppins"/>
                </a:rPr>
                <a:t>themes and templates for </a:t>
              </a:r>
              <a:r>
                <a:rPr b="1" lang="en" sz="3600">
                  <a:solidFill>
                    <a:srgbClr val="3F3F3F"/>
                  </a:solidFill>
                  <a:latin typeface="Poppins"/>
                  <a:ea typeface="Poppins"/>
                  <a:cs typeface="Poppins"/>
                  <a:sym typeface="Poppins"/>
                </a:rPr>
                <a:t>Google Slides</a:t>
              </a:r>
              <a:r>
                <a:rPr lang="en" sz="3600">
                  <a:solidFill>
                    <a:srgbClr val="3F3F3F"/>
                  </a:solidFill>
                  <a:latin typeface="Poppins"/>
                  <a:ea typeface="Poppins"/>
                  <a:cs typeface="Poppins"/>
                  <a:sym typeface="Poppins"/>
                </a:rPr>
                <a:t> or </a:t>
              </a:r>
              <a:r>
                <a:rPr b="1" lang="en" sz="3600">
                  <a:solidFill>
                    <a:srgbClr val="3F3F3F"/>
                  </a:solidFill>
                  <a:latin typeface="Poppins"/>
                  <a:ea typeface="Poppins"/>
                  <a:cs typeface="Poppins"/>
                  <a:sym typeface="Poppins"/>
                </a:rPr>
                <a:t>PowerPoint</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t/>
              </a:r>
              <a:endParaRPr b="1" sz="3600">
                <a:solidFill>
                  <a:srgbClr val="3F3F3F"/>
                </a:solidFill>
                <a:latin typeface="Poppins"/>
                <a:ea typeface="Poppins"/>
                <a:cs typeface="Poppins"/>
                <a:sym typeface="Poppins"/>
              </a:endParaRPr>
            </a:p>
            <a:p>
              <a:pPr indent="0" lvl="0" marL="0" marR="0" rtl="0" algn="l">
                <a:spcBef>
                  <a:spcPts val="0"/>
                </a:spcBef>
                <a:spcAft>
                  <a:spcPts val="0"/>
                </a:spcAft>
                <a:buNone/>
              </a:pPr>
              <a:r>
                <a:rPr b="1" lang="en" sz="3000">
                  <a:solidFill>
                    <a:srgbClr val="FFCB25"/>
                  </a:solidFill>
                  <a:latin typeface="Poppins"/>
                  <a:ea typeface="Poppins"/>
                  <a:cs typeface="Poppins"/>
                  <a:sym typeface="Poppins"/>
                </a:rPr>
                <a:t>NOT to be sold as is or modified!</a:t>
              </a:r>
              <a:endParaRPr b="1" sz="3000">
                <a:solidFill>
                  <a:srgbClr val="FFCB25"/>
                </a:solidFill>
                <a:latin typeface="Poppins"/>
                <a:ea typeface="Poppins"/>
                <a:cs typeface="Poppins"/>
                <a:sym typeface="Poppins"/>
              </a:endParaRPr>
            </a:p>
            <a:p>
              <a:pPr indent="0" lvl="0" marL="0" rtl="0" algn="l">
                <a:spcBef>
                  <a:spcPts val="0"/>
                </a:spcBef>
                <a:spcAft>
                  <a:spcPts val="0"/>
                </a:spcAft>
                <a:buNone/>
              </a:pPr>
              <a:r>
                <a:rPr lang="en" sz="2700">
                  <a:solidFill>
                    <a:srgbClr val="3F3F3F"/>
                  </a:solidFill>
                  <a:latin typeface="Poppins"/>
                  <a:ea typeface="Poppins"/>
                  <a:cs typeface="Poppins"/>
                  <a:sym typeface="Poppins"/>
                </a:rPr>
                <a:t>Read </a:t>
              </a:r>
              <a:r>
                <a:rPr lang="en" sz="2700" u="sng">
                  <a:solidFill>
                    <a:srgbClr val="3F3F3F"/>
                  </a:solidFill>
                  <a:latin typeface="Poppins"/>
                  <a:ea typeface="Poppins"/>
                  <a:cs typeface="Poppins"/>
                  <a:sym typeface="Poppins"/>
                  <a:hlinkClick r:id="rId4">
                    <a:extLst>
                      <a:ext uri="{A12FA001-AC4F-418D-AE19-62706E023703}">
                        <ahyp:hlinkClr val="tx"/>
                      </a:ext>
                    </a:extLst>
                  </a:hlinkClick>
                </a:rPr>
                <a:t>FAQ</a:t>
              </a:r>
              <a:r>
                <a:rPr b="1" lang="en" sz="4400">
                  <a:solidFill>
                    <a:srgbClr val="FFCB25"/>
                  </a:solidFill>
                  <a:latin typeface="Poppins"/>
                  <a:ea typeface="Poppins"/>
                  <a:cs typeface="Poppins"/>
                  <a:sym typeface="Poppins"/>
                </a:rPr>
                <a:t> </a:t>
              </a:r>
              <a:r>
                <a:rPr lang="en" sz="2700">
                  <a:solidFill>
                    <a:srgbClr val="3F3F3F"/>
                  </a:solidFill>
                  <a:latin typeface="Poppins"/>
                  <a:ea typeface="Poppins"/>
                  <a:cs typeface="Poppins"/>
                  <a:sym typeface="Poppins"/>
                </a:rPr>
                <a:t>on slidesmania.com</a:t>
              </a:r>
              <a:endParaRPr sz="2700">
                <a:solidFill>
                  <a:srgbClr val="3F3F3F"/>
                </a:solidFill>
                <a:latin typeface="Poppins"/>
                <a:ea typeface="Poppins"/>
                <a:cs typeface="Poppins"/>
                <a:sym typeface="Poppins"/>
              </a:endParaRPr>
            </a:p>
          </p:txBody>
        </p:sp>
        <p:cxnSp>
          <p:nvCxnSpPr>
            <p:cNvPr id="135" name="Google Shape;135;p9"/>
            <p:cNvCxnSpPr/>
            <p:nvPr/>
          </p:nvCxnSpPr>
          <p:spPr>
            <a:xfrm>
              <a:off x="10423367" y="5688858"/>
              <a:ext cx="1495200" cy="12900"/>
            </a:xfrm>
            <a:prstGeom prst="straightConnector1">
              <a:avLst/>
            </a:prstGeom>
            <a:noFill/>
            <a:ln cap="flat" cmpd="sng" w="38100">
              <a:solidFill>
                <a:srgbClr val="FFCB25"/>
              </a:solidFill>
              <a:prstDash val="solid"/>
              <a:round/>
              <a:headEnd len="med" w="med" type="none"/>
              <a:tailEnd len="med" w="med" type="none"/>
            </a:ln>
          </p:spPr>
        </p:cxnSp>
        <p:pic>
          <p:nvPicPr>
            <p:cNvPr id="136" name="Google Shape;136;p9">
              <a:hlinkClick r:id="rId5"/>
            </p:cNvPr>
            <p:cNvPicPr preferRelativeResize="0"/>
            <p:nvPr/>
          </p:nvPicPr>
          <p:blipFill>
            <a:blip r:embed="rId6">
              <a:alphaModFix/>
            </a:blip>
            <a:stretch>
              <a:fillRect/>
            </a:stretch>
          </p:blipFill>
          <p:spPr>
            <a:xfrm>
              <a:off x="8982558" y="5912306"/>
              <a:ext cx="713232" cy="637863"/>
            </a:xfrm>
            <a:prstGeom prst="rect">
              <a:avLst/>
            </a:prstGeom>
            <a:noFill/>
            <a:ln>
              <a:noFill/>
            </a:ln>
          </p:spPr>
        </p:pic>
        <p:pic>
          <p:nvPicPr>
            <p:cNvPr id="137" name="Google Shape;137;p9">
              <a:hlinkClick r:id="rId7"/>
            </p:cNvPr>
            <p:cNvPicPr preferRelativeResize="0"/>
            <p:nvPr/>
          </p:nvPicPr>
          <p:blipFill>
            <a:blip r:embed="rId8">
              <a:alphaModFix/>
            </a:blip>
            <a:stretch>
              <a:fillRect/>
            </a:stretch>
          </p:blipFill>
          <p:spPr>
            <a:xfrm>
              <a:off x="9764428" y="5916798"/>
              <a:ext cx="708660" cy="628879"/>
            </a:xfrm>
            <a:prstGeom prst="rect">
              <a:avLst/>
            </a:prstGeom>
            <a:noFill/>
            <a:ln>
              <a:noFill/>
            </a:ln>
          </p:spPr>
        </p:pic>
        <p:pic>
          <p:nvPicPr>
            <p:cNvPr id="138" name="Google Shape;138;p9">
              <a:hlinkClick r:id="rId9"/>
            </p:cNvPr>
            <p:cNvPicPr preferRelativeResize="0"/>
            <p:nvPr/>
          </p:nvPicPr>
          <p:blipFill>
            <a:blip r:embed="rId10">
              <a:alphaModFix/>
            </a:blip>
            <a:stretch>
              <a:fillRect/>
            </a:stretch>
          </p:blipFill>
          <p:spPr>
            <a:xfrm>
              <a:off x="10541715" y="5905569"/>
              <a:ext cx="612648" cy="624387"/>
            </a:xfrm>
            <a:prstGeom prst="rect">
              <a:avLst/>
            </a:prstGeom>
            <a:noFill/>
            <a:ln>
              <a:noFill/>
            </a:ln>
          </p:spPr>
        </p:pic>
        <p:pic>
          <p:nvPicPr>
            <p:cNvPr id="139" name="Google Shape;139;p9">
              <a:hlinkClick r:id="rId11"/>
            </p:cNvPr>
            <p:cNvPicPr preferRelativeResize="0"/>
            <p:nvPr/>
          </p:nvPicPr>
          <p:blipFill>
            <a:blip r:embed="rId12">
              <a:alphaModFix/>
            </a:blip>
            <a:stretch>
              <a:fillRect/>
            </a:stretch>
          </p:blipFill>
          <p:spPr>
            <a:xfrm>
              <a:off x="11219049" y="5916799"/>
              <a:ext cx="699516" cy="601927"/>
            </a:xfrm>
            <a:prstGeom prst="rect">
              <a:avLst/>
            </a:prstGeom>
            <a:noFill/>
            <a:ln>
              <a:noFill/>
            </a:ln>
          </p:spPr>
        </p:pic>
        <p:sp>
          <p:nvSpPr>
            <p:cNvPr id="140" name="Google Shape;140;p9"/>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solidFill>
                    <a:srgbClr val="252525"/>
                  </a:solidFill>
                  <a:latin typeface="Homemade Apple"/>
                  <a:ea typeface="Homemade Apple"/>
                  <a:cs typeface="Homemade Apple"/>
                  <a:sym typeface="Homemade Apple"/>
                </a:rPr>
                <a:t>Sharing is caring!</a:t>
              </a:r>
              <a:endParaRPr b="1" sz="2400">
                <a:solidFill>
                  <a:srgbClr val="252525"/>
                </a:solidFill>
                <a:latin typeface="Homemade Apple"/>
                <a:ea typeface="Homemade Apple"/>
                <a:cs typeface="Homemade Apple"/>
                <a:sym typeface="Homemade Apple"/>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rot="-5400000">
            <a:off x="3889575" y="-1440600"/>
            <a:ext cx="6876300" cy="97209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1pPr>
            <a:lvl2pPr lvl="1">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2pPr>
            <a:lvl3pPr lvl="2">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3pPr>
            <a:lvl4pPr lvl="3">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4pPr>
            <a:lvl5pPr lvl="4">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5pPr>
            <a:lvl6pPr lvl="5">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6pPr>
            <a:lvl7pPr lvl="6">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7pPr>
            <a:lvl8pPr lvl="7">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8pPr>
            <a:lvl9pPr lvl="8">
              <a:spcBef>
                <a:spcPts val="0"/>
              </a:spcBef>
              <a:spcAft>
                <a:spcPts val="0"/>
              </a:spcAft>
              <a:buClr>
                <a:schemeClr val="accent1"/>
              </a:buClr>
              <a:buSzPts val="3700"/>
              <a:buFont typeface="Barlow ExtraBold"/>
              <a:buNone/>
              <a:defRPr sz="3700">
                <a:solidFill>
                  <a:schemeClr val="accent1"/>
                </a:solidFill>
                <a:latin typeface="Barlow ExtraBold"/>
                <a:ea typeface="Barlow ExtraBold"/>
                <a:cs typeface="Barlow ExtraBold"/>
                <a:sym typeface="Barlow ExtraBold"/>
              </a:defRPr>
            </a:lvl9pPr>
          </a:lstStyle>
          <a:p/>
        </p:txBody>
      </p:sp>
      <p:sp>
        <p:nvSpPr>
          <p:cNvPr id="8" name="Google Shape;8;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81000" lvl="0" marL="457200">
              <a:lnSpc>
                <a:spcPct val="115000"/>
              </a:lnSpc>
              <a:spcBef>
                <a:spcPts val="0"/>
              </a:spcBef>
              <a:spcAft>
                <a:spcPts val="0"/>
              </a:spcAft>
              <a:buClr>
                <a:schemeClr val="dk1"/>
              </a:buClr>
              <a:buSzPts val="2400"/>
              <a:buFont typeface="Questrial"/>
              <a:buChar char="●"/>
              <a:defRPr sz="2400">
                <a:solidFill>
                  <a:schemeClr val="dk1"/>
                </a:solidFill>
                <a:latin typeface="Questrial"/>
                <a:ea typeface="Questrial"/>
                <a:cs typeface="Questrial"/>
                <a:sym typeface="Questrial"/>
              </a:defRPr>
            </a:lvl1pPr>
            <a:lvl2pPr indent="-349250" lvl="1" marL="914400">
              <a:lnSpc>
                <a:spcPct val="115000"/>
              </a:lnSpc>
              <a:spcBef>
                <a:spcPts val="2100"/>
              </a:spcBef>
              <a:spcAft>
                <a:spcPts val="0"/>
              </a:spcAft>
              <a:buClr>
                <a:schemeClr val="dk1"/>
              </a:buClr>
              <a:buSzPts val="1900"/>
              <a:buFont typeface="Questrial"/>
              <a:buChar char="○"/>
              <a:defRPr sz="1900">
                <a:solidFill>
                  <a:schemeClr val="dk1"/>
                </a:solidFill>
                <a:latin typeface="Questrial"/>
                <a:ea typeface="Questrial"/>
                <a:cs typeface="Questrial"/>
                <a:sym typeface="Questrial"/>
              </a:defRPr>
            </a:lvl2pPr>
            <a:lvl3pPr indent="-349250" lvl="2" marL="1371600">
              <a:lnSpc>
                <a:spcPct val="115000"/>
              </a:lnSpc>
              <a:spcBef>
                <a:spcPts val="2100"/>
              </a:spcBef>
              <a:spcAft>
                <a:spcPts val="0"/>
              </a:spcAft>
              <a:buClr>
                <a:schemeClr val="dk1"/>
              </a:buClr>
              <a:buSzPts val="1900"/>
              <a:buFont typeface="Questrial"/>
              <a:buChar char="■"/>
              <a:defRPr sz="1900">
                <a:solidFill>
                  <a:schemeClr val="dk1"/>
                </a:solidFill>
                <a:latin typeface="Questrial"/>
                <a:ea typeface="Questrial"/>
                <a:cs typeface="Questrial"/>
                <a:sym typeface="Questrial"/>
              </a:defRPr>
            </a:lvl3pPr>
            <a:lvl4pPr indent="-349250" lvl="3" marL="1828800">
              <a:lnSpc>
                <a:spcPct val="115000"/>
              </a:lnSpc>
              <a:spcBef>
                <a:spcPts val="2100"/>
              </a:spcBef>
              <a:spcAft>
                <a:spcPts val="0"/>
              </a:spcAft>
              <a:buClr>
                <a:schemeClr val="dk1"/>
              </a:buClr>
              <a:buSzPts val="1900"/>
              <a:buFont typeface="Questrial"/>
              <a:buChar char="●"/>
              <a:defRPr sz="1900">
                <a:solidFill>
                  <a:schemeClr val="dk1"/>
                </a:solidFill>
                <a:latin typeface="Questrial"/>
                <a:ea typeface="Questrial"/>
                <a:cs typeface="Questrial"/>
                <a:sym typeface="Questrial"/>
              </a:defRPr>
            </a:lvl4pPr>
            <a:lvl5pPr indent="-349250" lvl="4" marL="2286000">
              <a:lnSpc>
                <a:spcPct val="115000"/>
              </a:lnSpc>
              <a:spcBef>
                <a:spcPts val="2100"/>
              </a:spcBef>
              <a:spcAft>
                <a:spcPts val="0"/>
              </a:spcAft>
              <a:buClr>
                <a:schemeClr val="dk1"/>
              </a:buClr>
              <a:buSzPts val="1900"/>
              <a:buFont typeface="Questrial"/>
              <a:buChar char="○"/>
              <a:defRPr sz="1900">
                <a:solidFill>
                  <a:schemeClr val="dk1"/>
                </a:solidFill>
                <a:latin typeface="Questrial"/>
                <a:ea typeface="Questrial"/>
                <a:cs typeface="Questrial"/>
                <a:sym typeface="Questrial"/>
              </a:defRPr>
            </a:lvl5pPr>
            <a:lvl6pPr indent="-349250" lvl="5" marL="2743200">
              <a:lnSpc>
                <a:spcPct val="115000"/>
              </a:lnSpc>
              <a:spcBef>
                <a:spcPts val="2100"/>
              </a:spcBef>
              <a:spcAft>
                <a:spcPts val="0"/>
              </a:spcAft>
              <a:buClr>
                <a:schemeClr val="dk1"/>
              </a:buClr>
              <a:buSzPts val="1900"/>
              <a:buFont typeface="Questrial"/>
              <a:buChar char="■"/>
              <a:defRPr sz="1900">
                <a:solidFill>
                  <a:schemeClr val="dk1"/>
                </a:solidFill>
                <a:latin typeface="Questrial"/>
                <a:ea typeface="Questrial"/>
                <a:cs typeface="Questrial"/>
                <a:sym typeface="Questrial"/>
              </a:defRPr>
            </a:lvl6pPr>
            <a:lvl7pPr indent="-349250" lvl="6" marL="3200400">
              <a:lnSpc>
                <a:spcPct val="115000"/>
              </a:lnSpc>
              <a:spcBef>
                <a:spcPts val="2100"/>
              </a:spcBef>
              <a:spcAft>
                <a:spcPts val="0"/>
              </a:spcAft>
              <a:buClr>
                <a:schemeClr val="dk1"/>
              </a:buClr>
              <a:buSzPts val="1900"/>
              <a:buFont typeface="Questrial"/>
              <a:buChar char="●"/>
              <a:defRPr sz="1900">
                <a:solidFill>
                  <a:schemeClr val="dk1"/>
                </a:solidFill>
                <a:latin typeface="Questrial"/>
                <a:ea typeface="Questrial"/>
                <a:cs typeface="Questrial"/>
                <a:sym typeface="Questrial"/>
              </a:defRPr>
            </a:lvl7pPr>
            <a:lvl8pPr indent="-349250" lvl="7" marL="3657600">
              <a:lnSpc>
                <a:spcPct val="115000"/>
              </a:lnSpc>
              <a:spcBef>
                <a:spcPts val="2100"/>
              </a:spcBef>
              <a:spcAft>
                <a:spcPts val="0"/>
              </a:spcAft>
              <a:buClr>
                <a:schemeClr val="dk1"/>
              </a:buClr>
              <a:buSzPts val="1900"/>
              <a:buFont typeface="Questrial"/>
              <a:buChar char="○"/>
              <a:defRPr sz="1900">
                <a:solidFill>
                  <a:schemeClr val="dk1"/>
                </a:solidFill>
                <a:latin typeface="Questrial"/>
                <a:ea typeface="Questrial"/>
                <a:cs typeface="Questrial"/>
                <a:sym typeface="Questrial"/>
              </a:defRPr>
            </a:lvl8pPr>
            <a:lvl9pPr indent="-349250" lvl="8" marL="4114800">
              <a:lnSpc>
                <a:spcPct val="115000"/>
              </a:lnSpc>
              <a:spcBef>
                <a:spcPts val="2100"/>
              </a:spcBef>
              <a:spcAft>
                <a:spcPts val="2100"/>
              </a:spcAft>
              <a:buClr>
                <a:schemeClr val="dk1"/>
              </a:buClr>
              <a:buSzPts val="1900"/>
              <a:buFont typeface="Questrial"/>
              <a:buChar char="■"/>
              <a:defRPr sz="1900">
                <a:solidFill>
                  <a:schemeClr val="dk1"/>
                </a:solidFill>
                <a:latin typeface="Questrial"/>
                <a:ea typeface="Questrial"/>
                <a:cs typeface="Questrial"/>
                <a:sym typeface="Questrial"/>
              </a:defRPr>
            </a:lvl9pPr>
          </a:lstStyle>
          <a:p/>
        </p:txBody>
      </p:sp>
      <p:sp>
        <p:nvSpPr>
          <p:cNvPr id="9" name="Google Shape;9;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10" name="Google Shape;10;p1"/>
          <p:cNvSpPr txBox="1"/>
          <p:nvPr/>
        </p:nvSpPr>
        <p:spPr>
          <a:xfrm flipH="1" rot="5400000">
            <a:off x="-679350" y="6301050"/>
            <a:ext cx="1579800" cy="373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rgbClr val="FFFFFF"/>
                </a:solidFill>
                <a:latin typeface="Barlow Condensed"/>
                <a:ea typeface="Barlow Condensed"/>
                <a:cs typeface="Barlow Condensed"/>
                <a:sym typeface="Barlow Condensed"/>
              </a:rPr>
              <a:t>SLIDESMANIA.COM</a:t>
            </a:r>
            <a:endParaRPr sz="1300">
              <a:solidFill>
                <a:srgbClr val="FFFFFF"/>
              </a:solidFill>
              <a:latin typeface="Barlow Condensed"/>
              <a:ea typeface="Barlow Condensed"/>
              <a:cs typeface="Barlow Condensed"/>
              <a:sym typeface="Barlow Condense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slide" Target="/ppt/slides/slide2.xml"/><Relationship Id="rId4" Type="http://schemas.openxmlformats.org/officeDocument/2006/relationships/slide" Target="/ppt/slides/slide7.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0.xml.rels><?xml version="1.0" encoding="UTF-8" standalone="yes"?><Relationships xmlns="http://schemas.openxmlformats.org/package/2006/relationships"><Relationship Id="rId11" Type="http://schemas.openxmlformats.org/officeDocument/2006/relationships/slide" Target="/ppt/slides/slide9.xml"/><Relationship Id="rId10" Type="http://schemas.openxmlformats.org/officeDocument/2006/relationships/slide" Target="/ppt/slides/slide8.xml"/><Relationship Id="rId13" Type="http://schemas.openxmlformats.org/officeDocument/2006/relationships/slide" Target="/ppt/slides/slide11.xml"/><Relationship Id="rId12" Type="http://schemas.openxmlformats.org/officeDocument/2006/relationships/slide" Target="/ppt/slides/slide10.xml"/><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1.xml.rels><?xml version="1.0" encoding="UTF-8" standalone="yes"?><Relationships xmlns="http://schemas.openxmlformats.org/package/2006/relationships"><Relationship Id="rId11" Type="http://schemas.openxmlformats.org/officeDocument/2006/relationships/slide" Target="/ppt/slides/slide9.xml"/><Relationship Id="rId10" Type="http://schemas.openxmlformats.org/officeDocument/2006/relationships/slide" Target="/ppt/slides/slide8.xml"/><Relationship Id="rId13" Type="http://schemas.openxmlformats.org/officeDocument/2006/relationships/slide" Target="/ppt/slides/slide11.xml"/><Relationship Id="rId12" Type="http://schemas.openxmlformats.org/officeDocument/2006/relationships/slide" Target="/ppt/slides/slide10.xml"/><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2.xml.rels><?xml version="1.0" encoding="UTF-8" standalone="yes"?><Relationships xmlns="http://schemas.openxmlformats.org/package/2006/relationships"><Relationship Id="rId11" Type="http://schemas.openxmlformats.org/officeDocument/2006/relationships/slide" Target="/ppt/slides/slide14.xml"/><Relationship Id="rId10" Type="http://schemas.openxmlformats.org/officeDocument/2006/relationships/slide" Target="/ppt/slides/slide13.xml"/><Relationship Id="rId13" Type="http://schemas.openxmlformats.org/officeDocument/2006/relationships/slide" Target="/ppt/slides/slide16.xml"/><Relationship Id="rId12" Type="http://schemas.openxmlformats.org/officeDocument/2006/relationships/slide" Target="/ppt/slides/slide15.xml"/><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3.xml.rels><?xml version="1.0" encoding="UTF-8" standalone="yes"?><Relationships xmlns="http://schemas.openxmlformats.org/package/2006/relationships"><Relationship Id="rId11" Type="http://schemas.openxmlformats.org/officeDocument/2006/relationships/slide" Target="/ppt/slides/slide14.xml"/><Relationship Id="rId10" Type="http://schemas.openxmlformats.org/officeDocument/2006/relationships/slide" Target="/ppt/slides/slide13.xml"/><Relationship Id="rId13" Type="http://schemas.openxmlformats.org/officeDocument/2006/relationships/slide" Target="/ppt/slides/slide16.xml"/><Relationship Id="rId12" Type="http://schemas.openxmlformats.org/officeDocument/2006/relationships/slide" Target="/ppt/slides/slide15.xml"/><Relationship Id="rId1" Type="http://schemas.openxmlformats.org/officeDocument/2006/relationships/slideLayout" Target="../slideLayouts/slideLayout6.xml"/><Relationship Id="rId2" Type="http://schemas.openxmlformats.org/officeDocument/2006/relationships/notesSlide" Target="../notesSlides/notesSlide13.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4.xml.rels><?xml version="1.0" encoding="UTF-8" standalone="yes"?><Relationships xmlns="http://schemas.openxmlformats.org/package/2006/relationships"><Relationship Id="rId11" Type="http://schemas.openxmlformats.org/officeDocument/2006/relationships/slide" Target="/ppt/slides/slide14.xml"/><Relationship Id="rId10" Type="http://schemas.openxmlformats.org/officeDocument/2006/relationships/slide" Target="/ppt/slides/slide13.xml"/><Relationship Id="rId13" Type="http://schemas.openxmlformats.org/officeDocument/2006/relationships/slide" Target="/ppt/slides/slide16.xml"/><Relationship Id="rId12" Type="http://schemas.openxmlformats.org/officeDocument/2006/relationships/slide" Target="/ppt/slides/slide15.xml"/><Relationship Id="rId1" Type="http://schemas.openxmlformats.org/officeDocument/2006/relationships/slideLayout" Target="../slideLayouts/slideLayout5.xml"/><Relationship Id="rId2" Type="http://schemas.openxmlformats.org/officeDocument/2006/relationships/notesSlide" Target="../notesSlides/notesSlide14.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5.xml.rels><?xml version="1.0" encoding="UTF-8" standalone="yes"?><Relationships xmlns="http://schemas.openxmlformats.org/package/2006/relationships"><Relationship Id="rId11" Type="http://schemas.openxmlformats.org/officeDocument/2006/relationships/slide" Target="/ppt/slides/slide14.xml"/><Relationship Id="rId10" Type="http://schemas.openxmlformats.org/officeDocument/2006/relationships/slide" Target="/ppt/slides/slide13.xml"/><Relationship Id="rId13" Type="http://schemas.openxmlformats.org/officeDocument/2006/relationships/slide" Target="/ppt/slides/slide16.xml"/><Relationship Id="rId12" Type="http://schemas.openxmlformats.org/officeDocument/2006/relationships/slide" Target="/ppt/slides/slide15.xml"/><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6.xml.rels><?xml version="1.0" encoding="UTF-8" standalone="yes"?><Relationships xmlns="http://schemas.openxmlformats.org/package/2006/relationships"><Relationship Id="rId11" Type="http://schemas.openxmlformats.org/officeDocument/2006/relationships/slide" Target="/ppt/slides/slide14.xml"/><Relationship Id="rId10" Type="http://schemas.openxmlformats.org/officeDocument/2006/relationships/slide" Target="/ppt/slides/slide13.xml"/><Relationship Id="rId13" Type="http://schemas.openxmlformats.org/officeDocument/2006/relationships/slide" Target="/ppt/slides/slide16.xml"/><Relationship Id="rId12" Type="http://schemas.openxmlformats.org/officeDocument/2006/relationships/slide" Target="/ppt/slides/slide15.xml"/><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7.xml.rels><?xml version="1.0" encoding="UTF-8" standalone="yes"?><Relationships xmlns="http://schemas.openxmlformats.org/package/2006/relationships"><Relationship Id="rId11" Type="http://schemas.openxmlformats.org/officeDocument/2006/relationships/slide" Target="/ppt/slides/slide19.xml"/><Relationship Id="rId10" Type="http://schemas.openxmlformats.org/officeDocument/2006/relationships/slide" Target="/ppt/slides/slide18.xml"/><Relationship Id="rId13" Type="http://schemas.openxmlformats.org/officeDocument/2006/relationships/slide" Target="/ppt/slides/slide21.xml"/><Relationship Id="rId12" Type="http://schemas.openxmlformats.org/officeDocument/2006/relationships/slide" Target="/ppt/slides/slide20.xml"/><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8.xml.rels><?xml version="1.0" encoding="UTF-8" standalone="yes"?><Relationships xmlns="http://schemas.openxmlformats.org/package/2006/relationships"><Relationship Id="rId11" Type="http://schemas.openxmlformats.org/officeDocument/2006/relationships/slide" Target="/ppt/slides/slide19.xml"/><Relationship Id="rId10" Type="http://schemas.openxmlformats.org/officeDocument/2006/relationships/slide" Target="/ppt/slides/slide18.xml"/><Relationship Id="rId13" Type="http://schemas.openxmlformats.org/officeDocument/2006/relationships/slide" Target="/ppt/slides/slide21.xml"/><Relationship Id="rId12" Type="http://schemas.openxmlformats.org/officeDocument/2006/relationships/slide" Target="/ppt/slides/slide20.xml"/><Relationship Id="rId1" Type="http://schemas.openxmlformats.org/officeDocument/2006/relationships/slideLayout" Target="../slideLayouts/slideLayout6.xml"/><Relationship Id="rId2" Type="http://schemas.openxmlformats.org/officeDocument/2006/relationships/notesSlide" Target="../notesSlides/notesSlide18.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19.xml.rels><?xml version="1.0" encoding="UTF-8" standalone="yes"?><Relationships xmlns="http://schemas.openxmlformats.org/package/2006/relationships"><Relationship Id="rId11" Type="http://schemas.openxmlformats.org/officeDocument/2006/relationships/slide" Target="/ppt/slides/slide19.xml"/><Relationship Id="rId10" Type="http://schemas.openxmlformats.org/officeDocument/2006/relationships/slide" Target="/ppt/slides/slide18.xml"/><Relationship Id="rId13" Type="http://schemas.openxmlformats.org/officeDocument/2006/relationships/slide" Target="/ppt/slides/slide21.xml"/><Relationship Id="rId12" Type="http://schemas.openxmlformats.org/officeDocument/2006/relationships/slide" Target="/ppt/slides/slide20.xml"/><Relationship Id="rId1" Type="http://schemas.openxmlformats.org/officeDocument/2006/relationships/slideLayout" Target="../slideLayouts/slideLayout5.xml"/><Relationship Id="rId2" Type="http://schemas.openxmlformats.org/officeDocument/2006/relationships/notesSlide" Target="../notesSlides/notesSlide19.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xml.rels><?xml version="1.0" encoding="UTF-8" standalone="yes"?><Relationships xmlns="http://schemas.openxmlformats.org/package/2006/relationships"><Relationship Id="rId11" Type="http://schemas.openxmlformats.org/officeDocument/2006/relationships/slide" Target="/ppt/slides/slide4.xml"/><Relationship Id="rId10" Type="http://schemas.openxmlformats.org/officeDocument/2006/relationships/slide" Target="/ppt/slides/slide3.xml"/><Relationship Id="rId13" Type="http://schemas.openxmlformats.org/officeDocument/2006/relationships/slide" Target="/ppt/slides/slide6.xml"/><Relationship Id="rId12" Type="http://schemas.openxmlformats.org/officeDocument/2006/relationships/slide" Target="/ppt/slides/slide5.xml"/><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0.xml.rels><?xml version="1.0" encoding="UTF-8" standalone="yes"?><Relationships xmlns="http://schemas.openxmlformats.org/package/2006/relationships"><Relationship Id="rId11" Type="http://schemas.openxmlformats.org/officeDocument/2006/relationships/slide" Target="/ppt/slides/slide19.xml"/><Relationship Id="rId10" Type="http://schemas.openxmlformats.org/officeDocument/2006/relationships/slide" Target="/ppt/slides/slide18.xml"/><Relationship Id="rId13" Type="http://schemas.openxmlformats.org/officeDocument/2006/relationships/slide" Target="/ppt/slides/slide21.xml"/><Relationship Id="rId12" Type="http://schemas.openxmlformats.org/officeDocument/2006/relationships/slide" Target="/ppt/slides/slide20.xml"/><Relationship Id="rId1" Type="http://schemas.openxmlformats.org/officeDocument/2006/relationships/slideLayout" Target="../slideLayouts/slideLayout4.xml"/><Relationship Id="rId2" Type="http://schemas.openxmlformats.org/officeDocument/2006/relationships/notesSlide" Target="../notesSlides/notesSlide20.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1.xml.rels><?xml version="1.0" encoding="UTF-8" standalone="yes"?><Relationships xmlns="http://schemas.openxmlformats.org/package/2006/relationships"><Relationship Id="rId11" Type="http://schemas.openxmlformats.org/officeDocument/2006/relationships/slide" Target="/ppt/slides/slide19.xml"/><Relationship Id="rId10" Type="http://schemas.openxmlformats.org/officeDocument/2006/relationships/slide" Target="/ppt/slides/slide18.xml"/><Relationship Id="rId13" Type="http://schemas.openxmlformats.org/officeDocument/2006/relationships/slide" Target="/ppt/slides/slide21.xml"/><Relationship Id="rId12" Type="http://schemas.openxmlformats.org/officeDocument/2006/relationships/slide" Target="/ppt/slides/slide20.xml"/><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2.xml.rels><?xml version="1.0" encoding="UTF-8" standalone="yes"?><Relationships xmlns="http://schemas.openxmlformats.org/package/2006/relationships"><Relationship Id="rId11" Type="http://schemas.openxmlformats.org/officeDocument/2006/relationships/slide" Target="/ppt/slides/slide24.xml"/><Relationship Id="rId10" Type="http://schemas.openxmlformats.org/officeDocument/2006/relationships/slide" Target="/ppt/slides/slide23.xml"/><Relationship Id="rId13" Type="http://schemas.openxmlformats.org/officeDocument/2006/relationships/slide" Target="/ppt/slides/slide26.xml"/><Relationship Id="rId12" Type="http://schemas.openxmlformats.org/officeDocument/2006/relationships/slide" Target="/ppt/slides/slide25.xml"/><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4.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8.xml"/></Relationships>
</file>

<file path=ppt/slides/_rels/slide3.xml.rels><?xml version="1.0" encoding="UTF-8" standalone="yes"?><Relationships xmlns="http://schemas.openxmlformats.org/package/2006/relationships"><Relationship Id="rId11" Type="http://schemas.openxmlformats.org/officeDocument/2006/relationships/slide" Target="/ppt/slides/slide4.xml"/><Relationship Id="rId10" Type="http://schemas.openxmlformats.org/officeDocument/2006/relationships/slide" Target="/ppt/slides/slide3.xml"/><Relationship Id="rId13" Type="http://schemas.openxmlformats.org/officeDocument/2006/relationships/slide" Target="/ppt/slides/slide6.xml"/><Relationship Id="rId12" Type="http://schemas.openxmlformats.org/officeDocument/2006/relationships/slide" Target="/ppt/slides/slide5.xml"/><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4.xml.rels><?xml version="1.0" encoding="UTF-8" standalone="yes"?><Relationships xmlns="http://schemas.openxmlformats.org/package/2006/relationships"><Relationship Id="rId11" Type="http://schemas.openxmlformats.org/officeDocument/2006/relationships/slide" Target="/ppt/slides/slide4.xml"/><Relationship Id="rId10" Type="http://schemas.openxmlformats.org/officeDocument/2006/relationships/slide" Target="/ppt/slides/slide3.xml"/><Relationship Id="rId13" Type="http://schemas.openxmlformats.org/officeDocument/2006/relationships/slide" Target="/ppt/slides/slide6.xml"/><Relationship Id="rId12" Type="http://schemas.openxmlformats.org/officeDocument/2006/relationships/slide" Target="/ppt/slides/slide5.xml"/><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5.xml.rels><?xml version="1.0" encoding="UTF-8" standalone="yes"?><Relationships xmlns="http://schemas.openxmlformats.org/package/2006/relationships"><Relationship Id="rId11" Type="http://schemas.openxmlformats.org/officeDocument/2006/relationships/slide" Target="/ppt/slides/slide4.xml"/><Relationship Id="rId10" Type="http://schemas.openxmlformats.org/officeDocument/2006/relationships/slide" Target="/ppt/slides/slide3.xml"/><Relationship Id="rId13" Type="http://schemas.openxmlformats.org/officeDocument/2006/relationships/slide" Target="/ppt/slides/slide6.xml"/><Relationship Id="rId12" Type="http://schemas.openxmlformats.org/officeDocument/2006/relationships/slide" Target="/ppt/slides/slide5.xml"/><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6.xml.rels><?xml version="1.0" encoding="UTF-8" standalone="yes"?><Relationships xmlns="http://schemas.openxmlformats.org/package/2006/relationships"><Relationship Id="rId11" Type="http://schemas.openxmlformats.org/officeDocument/2006/relationships/slide" Target="/ppt/slides/slide4.xml"/><Relationship Id="rId10" Type="http://schemas.openxmlformats.org/officeDocument/2006/relationships/slide" Target="/ppt/slides/slide3.xml"/><Relationship Id="rId13" Type="http://schemas.openxmlformats.org/officeDocument/2006/relationships/slide" Target="/ppt/slides/slide6.xml"/><Relationship Id="rId12" Type="http://schemas.openxmlformats.org/officeDocument/2006/relationships/slide" Target="/ppt/slides/slide5.xml"/><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7.xml.rels><?xml version="1.0" encoding="UTF-8" standalone="yes"?><Relationships xmlns="http://schemas.openxmlformats.org/package/2006/relationships"><Relationship Id="rId11" Type="http://schemas.openxmlformats.org/officeDocument/2006/relationships/slide" Target="/ppt/slides/slide9.xml"/><Relationship Id="rId10" Type="http://schemas.openxmlformats.org/officeDocument/2006/relationships/slide" Target="/ppt/slides/slide8.xml"/><Relationship Id="rId13" Type="http://schemas.openxmlformats.org/officeDocument/2006/relationships/slide" Target="/ppt/slides/slide11.xml"/><Relationship Id="rId12" Type="http://schemas.openxmlformats.org/officeDocument/2006/relationships/slide" Target="/ppt/slides/slide10.xml"/><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8.xml.rels><?xml version="1.0" encoding="UTF-8" standalone="yes"?><Relationships xmlns="http://schemas.openxmlformats.org/package/2006/relationships"><Relationship Id="rId11" Type="http://schemas.openxmlformats.org/officeDocument/2006/relationships/slide" Target="/ppt/slides/slide9.xml"/><Relationship Id="rId10" Type="http://schemas.openxmlformats.org/officeDocument/2006/relationships/slide" Target="/ppt/slides/slide8.xml"/><Relationship Id="rId13" Type="http://schemas.openxmlformats.org/officeDocument/2006/relationships/slide" Target="/ppt/slides/slide11.xml"/><Relationship Id="rId12" Type="http://schemas.openxmlformats.org/officeDocument/2006/relationships/slide" Target="/ppt/slides/slide10.xml"/><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_rels/slide9.xml.rels><?xml version="1.0" encoding="UTF-8" standalone="yes"?><Relationships xmlns="http://schemas.openxmlformats.org/package/2006/relationships"><Relationship Id="rId11" Type="http://schemas.openxmlformats.org/officeDocument/2006/relationships/slide" Target="/ppt/slides/slide9.xml"/><Relationship Id="rId10" Type="http://schemas.openxmlformats.org/officeDocument/2006/relationships/slide" Target="/ppt/slides/slide8.xml"/><Relationship Id="rId13" Type="http://schemas.openxmlformats.org/officeDocument/2006/relationships/slide" Target="/ppt/slides/slide11.xml"/><Relationship Id="rId12" Type="http://schemas.openxmlformats.org/officeDocument/2006/relationships/slide" Target="/ppt/slides/slide10.xml"/><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slide" Target="/ppt/slides/slide2.xml"/><Relationship Id="rId4" Type="http://schemas.openxmlformats.org/officeDocument/2006/relationships/slide" Target="/ppt/slides/slide7.xml"/><Relationship Id="rId9" Type="http://schemas.openxmlformats.org/officeDocument/2006/relationships/slide" Target="/ppt/slides/slide1.xml"/><Relationship Id="rId5" Type="http://schemas.openxmlformats.org/officeDocument/2006/relationships/slide" Target="/ppt/slides/slide12.xml"/><Relationship Id="rId6" Type="http://schemas.openxmlformats.org/officeDocument/2006/relationships/slide" Target="/ppt/slides/slide17.xml"/><Relationship Id="rId7" Type="http://schemas.openxmlformats.org/officeDocument/2006/relationships/slide" Target="/ppt/slides/slide22.xml"/><Relationship Id="rId8" Type="http://schemas.openxmlformats.org/officeDocument/2006/relationships/slide" Target="/ppt/slides/slide2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10"/>
          <p:cNvSpPr/>
          <p:nvPr/>
        </p:nvSpPr>
        <p:spPr>
          <a:xfrm>
            <a:off x="8516500" y="4599225"/>
            <a:ext cx="3152700" cy="8748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2100">
                <a:solidFill>
                  <a:schemeClr val="lt2"/>
                </a:solidFill>
                <a:latin typeface="Barlow SemiBold"/>
                <a:ea typeface="Barlow SemiBold"/>
                <a:cs typeface="Barlow SemiBold"/>
                <a:sym typeface="Barlow SemiBold"/>
              </a:rPr>
              <a:t>Useful Link 1</a:t>
            </a:r>
            <a:endParaRPr sz="2100">
              <a:solidFill>
                <a:schemeClr val="lt2"/>
              </a:solidFill>
              <a:latin typeface="Barlow SemiBold"/>
              <a:ea typeface="Barlow SemiBold"/>
              <a:cs typeface="Barlow SemiBold"/>
              <a:sym typeface="Barlow SemiBold"/>
            </a:endParaRPr>
          </a:p>
        </p:txBody>
      </p:sp>
      <p:sp>
        <p:nvSpPr>
          <p:cNvPr id="146" name="Google Shape;146;p10"/>
          <p:cNvSpPr/>
          <p:nvPr/>
        </p:nvSpPr>
        <p:spPr>
          <a:xfrm>
            <a:off x="8516500" y="5616375"/>
            <a:ext cx="3152700" cy="8748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2100">
                <a:solidFill>
                  <a:schemeClr val="lt2"/>
                </a:solidFill>
                <a:latin typeface="Barlow SemiBold"/>
                <a:ea typeface="Barlow SemiBold"/>
                <a:cs typeface="Barlow SemiBold"/>
                <a:sym typeface="Barlow SemiBold"/>
              </a:rPr>
              <a:t>Useful Link 2</a:t>
            </a:r>
            <a:endParaRPr sz="2100">
              <a:solidFill>
                <a:schemeClr val="lt2"/>
              </a:solidFill>
              <a:latin typeface="Barlow SemiBold"/>
              <a:ea typeface="Barlow SemiBold"/>
              <a:cs typeface="Barlow SemiBold"/>
              <a:sym typeface="Barlow SemiBold"/>
            </a:endParaRPr>
          </a:p>
        </p:txBody>
      </p:sp>
      <p:sp>
        <p:nvSpPr>
          <p:cNvPr id="147" name="Google Shape;147;p10"/>
          <p:cNvSpPr/>
          <p:nvPr/>
        </p:nvSpPr>
        <p:spPr>
          <a:xfrm>
            <a:off x="149400" y="7590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0"/>
          <p:cNvSpPr txBox="1"/>
          <p:nvPr/>
        </p:nvSpPr>
        <p:spPr>
          <a:xfrm>
            <a:off x="499075" y="780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Home</a:t>
            </a:r>
            <a:endParaRPr sz="1900">
              <a:solidFill>
                <a:srgbClr val="FFFFFF"/>
              </a:solidFill>
              <a:latin typeface="Questrial"/>
              <a:ea typeface="Questrial"/>
              <a:cs typeface="Questrial"/>
              <a:sym typeface="Questrial"/>
            </a:endParaRPr>
          </a:p>
        </p:txBody>
      </p:sp>
      <p:sp>
        <p:nvSpPr>
          <p:cNvPr id="149" name="Google Shape;149;p10"/>
          <p:cNvSpPr/>
          <p:nvPr/>
        </p:nvSpPr>
        <p:spPr>
          <a:xfrm>
            <a:off x="8650224" y="2212848"/>
            <a:ext cx="579300" cy="604200"/>
          </a:xfrm>
          <a:prstGeom prst="donut">
            <a:avLst>
              <a:gd fmla="val 9439"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0"/>
          <p:cNvSpPr/>
          <p:nvPr/>
        </p:nvSpPr>
        <p:spPr>
          <a:xfrm>
            <a:off x="10195560" y="2212848"/>
            <a:ext cx="579300" cy="604200"/>
          </a:xfrm>
          <a:prstGeom prst="donut">
            <a:avLst>
              <a:gd fmla="val 9439" name="adj"/>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0"/>
          <p:cNvSpPr txBox="1"/>
          <p:nvPr>
            <p:ph type="title"/>
          </p:nvPr>
        </p:nvSpPr>
        <p:spPr>
          <a:xfrm>
            <a:off x="2833400" y="375500"/>
            <a:ext cx="4892100" cy="1523400"/>
          </a:xfrm>
          <a:prstGeom prst="rect">
            <a:avLst/>
          </a:prstGeom>
          <a:solidFill>
            <a:schemeClr val="accent1"/>
          </a:solidFill>
        </p:spPr>
        <p:txBody>
          <a:bodyPr anchorCtr="0" anchor="t" bIns="121900" lIns="121900" spcFirstLastPara="1" rIns="121900" wrap="square" tIns="121900">
            <a:noAutofit/>
          </a:bodyPr>
          <a:lstStyle/>
          <a:p>
            <a:pPr indent="0" lvl="0" marL="0" rtl="0" algn="l">
              <a:spcBef>
                <a:spcPts val="0"/>
              </a:spcBef>
              <a:spcAft>
                <a:spcPts val="0"/>
              </a:spcAft>
              <a:buNone/>
            </a:pPr>
            <a:r>
              <a:rPr lang="en">
                <a:solidFill>
                  <a:schemeClr val="lt2"/>
                </a:solidFill>
              </a:rPr>
              <a:t>Welcome to </a:t>
            </a:r>
            <a:endParaRPr/>
          </a:p>
          <a:p>
            <a:pPr indent="0" lvl="0" marL="0" rtl="0" algn="l">
              <a:spcBef>
                <a:spcPts val="0"/>
              </a:spcBef>
              <a:spcAft>
                <a:spcPts val="0"/>
              </a:spcAft>
              <a:buNone/>
            </a:pPr>
            <a:r>
              <a:rPr lang="en">
                <a:solidFill>
                  <a:schemeClr val="lt2"/>
                </a:solidFill>
              </a:rPr>
              <a:t>6th Grade - Science</a:t>
            </a:r>
            <a:endParaRPr>
              <a:solidFill>
                <a:schemeClr val="lt2"/>
              </a:solidFill>
            </a:endParaRPr>
          </a:p>
        </p:txBody>
      </p:sp>
      <p:sp>
        <p:nvSpPr>
          <p:cNvPr id="152" name="Google Shape;152;p10"/>
          <p:cNvSpPr txBox="1"/>
          <p:nvPr>
            <p:ph idx="1" type="body"/>
          </p:nvPr>
        </p:nvSpPr>
        <p:spPr>
          <a:xfrm>
            <a:off x="2833400" y="3008175"/>
            <a:ext cx="4885200" cy="34410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sz="2000"/>
              <a:t>Here you can add a welcome message or the instructions to navigate the file.</a:t>
            </a:r>
            <a:endParaRPr sz="2000"/>
          </a:p>
          <a:p>
            <a:pPr indent="0" lvl="0" marL="0" rtl="0" algn="l">
              <a:spcBef>
                <a:spcPts val="2100"/>
              </a:spcBef>
              <a:spcAft>
                <a:spcPts val="0"/>
              </a:spcAft>
              <a:buClr>
                <a:schemeClr val="dk1"/>
              </a:buClr>
              <a:buSzPts val="1100"/>
              <a:buFont typeface="Arial"/>
              <a:buNone/>
            </a:pPr>
            <a:r>
              <a:rPr lang="en" sz="2000"/>
              <a:t>You can move the circles on the calendar to highlight special days. Duplicate them if you need more.</a:t>
            </a:r>
            <a:endParaRPr sz="2000"/>
          </a:p>
          <a:p>
            <a:pPr indent="0" lvl="0" marL="0" rtl="0" algn="l">
              <a:spcBef>
                <a:spcPts val="2100"/>
              </a:spcBef>
              <a:spcAft>
                <a:spcPts val="2100"/>
              </a:spcAft>
              <a:buNone/>
            </a:pPr>
            <a:r>
              <a:rPr lang="en" sz="2000"/>
              <a:t>T</a:t>
            </a:r>
            <a:r>
              <a:rPr lang="en" sz="2000"/>
              <a:t>o update the month, go to Slide &gt; Edit Theme and change the month and days. </a:t>
            </a:r>
            <a:endParaRPr sz="2000"/>
          </a:p>
        </p:txBody>
      </p:sp>
      <p:sp>
        <p:nvSpPr>
          <p:cNvPr id="153" name="Google Shape;153;p10"/>
          <p:cNvSpPr txBox="1"/>
          <p:nvPr>
            <p:ph idx="2" type="subTitle"/>
          </p:nvPr>
        </p:nvSpPr>
        <p:spPr>
          <a:xfrm>
            <a:off x="2833400" y="2050300"/>
            <a:ext cx="4892100" cy="716700"/>
          </a:xfrm>
          <a:prstGeom prst="rect">
            <a:avLst/>
          </a:prstGeom>
          <a:solidFill>
            <a:schemeClr val="accent2"/>
          </a:solidFill>
        </p:spPr>
        <p:txBody>
          <a:bodyPr anchorCtr="0" anchor="ctr" bIns="121900" lIns="121900" spcFirstLastPara="1" rIns="121900" wrap="square" tIns="121900">
            <a:noAutofit/>
          </a:bodyPr>
          <a:lstStyle/>
          <a:p>
            <a:pPr indent="0" lvl="0" marL="0" rtl="0" algn="l">
              <a:spcBef>
                <a:spcPts val="0"/>
              </a:spcBef>
              <a:spcAft>
                <a:spcPts val="0"/>
              </a:spcAft>
              <a:buNone/>
            </a:pPr>
            <a:r>
              <a:rPr lang="en">
                <a:solidFill>
                  <a:schemeClr val="lt2"/>
                </a:solidFill>
              </a:rPr>
              <a:t>Week of </a:t>
            </a:r>
            <a:r>
              <a:rPr lang="en"/>
              <a:t>….</a:t>
            </a:r>
            <a:endParaRPr>
              <a:solidFill>
                <a:schemeClr val="lt2"/>
              </a:solidFill>
            </a:endParaRPr>
          </a:p>
        </p:txBody>
      </p:sp>
      <p:sp>
        <p:nvSpPr>
          <p:cNvPr id="154" name="Google Shape;154;p10">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10">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0">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0">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0">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0">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9" name="Shape 399"/>
        <p:cNvGrpSpPr/>
        <p:nvPr/>
      </p:nvGrpSpPr>
      <p:grpSpPr>
        <a:xfrm>
          <a:off x="0" y="0"/>
          <a:ext cx="0" cy="0"/>
          <a:chOff x="0" y="0"/>
          <a:chExt cx="0" cy="0"/>
        </a:xfrm>
      </p:grpSpPr>
      <p:sp>
        <p:nvSpPr>
          <p:cNvPr id="400" name="Google Shape;400;p19"/>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401" name="Google Shape;401;p19"/>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3 TITLE.</a:t>
            </a:r>
            <a:endParaRPr/>
          </a:p>
        </p:txBody>
      </p:sp>
      <p:grpSp>
        <p:nvGrpSpPr>
          <p:cNvPr id="402" name="Google Shape;402;p19"/>
          <p:cNvGrpSpPr/>
          <p:nvPr/>
        </p:nvGrpSpPr>
        <p:grpSpPr>
          <a:xfrm>
            <a:off x="9632724" y="1905441"/>
            <a:ext cx="1019725" cy="1024768"/>
            <a:chOff x="9597113" y="1447499"/>
            <a:chExt cx="909900" cy="914400"/>
          </a:xfrm>
        </p:grpSpPr>
        <p:sp>
          <p:nvSpPr>
            <p:cNvPr id="403" name="Google Shape;403;p19"/>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404" name="Google Shape;404;p19"/>
            <p:cNvGrpSpPr/>
            <p:nvPr/>
          </p:nvGrpSpPr>
          <p:grpSpPr>
            <a:xfrm>
              <a:off x="9767129" y="1652132"/>
              <a:ext cx="569882" cy="505141"/>
              <a:chOff x="1145332" y="3294620"/>
              <a:chExt cx="771048" cy="647700"/>
            </a:xfrm>
          </p:grpSpPr>
          <p:sp>
            <p:nvSpPr>
              <p:cNvPr id="405" name="Google Shape;405;p19"/>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06" name="Google Shape;406;p19"/>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07" name="Google Shape;407;p19"/>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08" name="Google Shape;408;p19"/>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409" name="Google Shape;409;p19"/>
          <p:cNvGrpSpPr/>
          <p:nvPr/>
        </p:nvGrpSpPr>
        <p:grpSpPr>
          <a:xfrm>
            <a:off x="8634613" y="3198042"/>
            <a:ext cx="3238619" cy="2025720"/>
            <a:chOff x="5603100" y="2386775"/>
            <a:chExt cx="2593800" cy="1489500"/>
          </a:xfrm>
        </p:grpSpPr>
        <p:sp>
          <p:nvSpPr>
            <p:cNvPr id="410" name="Google Shape;410;p19"/>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11" name="Google Shape;411;p19"/>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12" name="Google Shape;412;p19"/>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13" name="Google Shape;413;p19"/>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414" name="Google Shape;414;p19"/>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415" name="Google Shape;415;p19"/>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416" name="Google Shape;416;p19"/>
          <p:cNvSpPr/>
          <p:nvPr/>
        </p:nvSpPr>
        <p:spPr>
          <a:xfrm>
            <a:off x="149400" y="2359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7" name="Google Shape;417;p19"/>
          <p:cNvSpPr txBox="1"/>
          <p:nvPr/>
        </p:nvSpPr>
        <p:spPr>
          <a:xfrm>
            <a:off x="499075" y="2381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418" name="Google Shape;418;p19">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9" name="Google Shape;419;p19">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19">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1" name="Google Shape;421;p19">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2" name="Google Shape;422;p19">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3" name="Google Shape;423;p19">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4" name="Google Shape;424;p19">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5" name="Google Shape;425;p19">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19">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7" name="Google Shape;427;p19">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8" name="Google Shape;428;p19">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20"/>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434" name="Google Shape;434;p20"/>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4 TITLE.</a:t>
            </a:r>
            <a:endParaRPr/>
          </a:p>
        </p:txBody>
      </p:sp>
      <p:grpSp>
        <p:nvGrpSpPr>
          <p:cNvPr id="435" name="Google Shape;435;p20"/>
          <p:cNvGrpSpPr/>
          <p:nvPr/>
        </p:nvGrpSpPr>
        <p:grpSpPr>
          <a:xfrm>
            <a:off x="9632724" y="1905441"/>
            <a:ext cx="1019725" cy="1024768"/>
            <a:chOff x="9597113" y="1447499"/>
            <a:chExt cx="909900" cy="914400"/>
          </a:xfrm>
        </p:grpSpPr>
        <p:sp>
          <p:nvSpPr>
            <p:cNvPr id="436" name="Google Shape;436;p20"/>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437" name="Google Shape;437;p20"/>
            <p:cNvGrpSpPr/>
            <p:nvPr/>
          </p:nvGrpSpPr>
          <p:grpSpPr>
            <a:xfrm>
              <a:off x="9767129" y="1652132"/>
              <a:ext cx="569882" cy="505141"/>
              <a:chOff x="1145332" y="3294620"/>
              <a:chExt cx="771048" cy="647700"/>
            </a:xfrm>
          </p:grpSpPr>
          <p:sp>
            <p:nvSpPr>
              <p:cNvPr id="438" name="Google Shape;438;p20"/>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39" name="Google Shape;439;p20"/>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40" name="Google Shape;440;p20"/>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41" name="Google Shape;441;p20"/>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442" name="Google Shape;442;p20"/>
          <p:cNvGrpSpPr/>
          <p:nvPr/>
        </p:nvGrpSpPr>
        <p:grpSpPr>
          <a:xfrm>
            <a:off x="8634613" y="3198042"/>
            <a:ext cx="3238619" cy="2025720"/>
            <a:chOff x="5603100" y="2386775"/>
            <a:chExt cx="2593800" cy="1489500"/>
          </a:xfrm>
        </p:grpSpPr>
        <p:sp>
          <p:nvSpPr>
            <p:cNvPr id="443" name="Google Shape;443;p20"/>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44" name="Google Shape;444;p20"/>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45" name="Google Shape;445;p20"/>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46" name="Google Shape;446;p20"/>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447" name="Google Shape;447;p20"/>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448" name="Google Shape;448;p20"/>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449" name="Google Shape;449;p20"/>
          <p:cNvSpPr/>
          <p:nvPr/>
        </p:nvSpPr>
        <p:spPr>
          <a:xfrm>
            <a:off x="149400" y="2359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0" name="Google Shape;450;p20"/>
          <p:cNvSpPr txBox="1"/>
          <p:nvPr/>
        </p:nvSpPr>
        <p:spPr>
          <a:xfrm>
            <a:off x="499075" y="2381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451" name="Google Shape;451;p20">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2" name="Google Shape;452;p20">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3" name="Google Shape;453;p20">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4" name="Google Shape;454;p20">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5" name="Google Shape;455;p20">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6" name="Google Shape;456;p20">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7" name="Google Shape;457;p20">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8" name="Google Shape;458;p20">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9" name="Google Shape;459;p20">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0" name="Google Shape;460;p20">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20">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5" name="Shape 465"/>
        <p:cNvGrpSpPr/>
        <p:nvPr/>
      </p:nvGrpSpPr>
      <p:grpSpPr>
        <a:xfrm>
          <a:off x="0" y="0"/>
          <a:ext cx="0" cy="0"/>
          <a:chOff x="0" y="0"/>
          <a:chExt cx="0" cy="0"/>
        </a:xfrm>
      </p:grpSpPr>
      <p:sp>
        <p:nvSpPr>
          <p:cNvPr id="466" name="Google Shape;466;p21"/>
          <p:cNvSpPr/>
          <p:nvPr/>
        </p:nvSpPr>
        <p:spPr>
          <a:xfrm>
            <a:off x="149400" y="3121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7" name="Google Shape;467;p21"/>
          <p:cNvSpPr txBox="1"/>
          <p:nvPr/>
        </p:nvSpPr>
        <p:spPr>
          <a:xfrm>
            <a:off x="499075" y="3143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468" name="Google Shape;468;p21"/>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Lorem ipsum dolor sit amet, consectetuer adipiscing elit. Aenean commodo ligula eget dolor. Aenean massa.</a:t>
            </a:r>
            <a:endParaRPr/>
          </a:p>
          <a:p>
            <a:pPr indent="0" lvl="0" marL="0" rtl="0" algn="l">
              <a:spcBef>
                <a:spcPts val="2100"/>
              </a:spcBef>
              <a:spcAft>
                <a:spcPts val="0"/>
              </a:spcAft>
              <a:buNone/>
            </a:pPr>
            <a:r>
              <a:rPr lang="en"/>
              <a:t>Cum sociis natoque penatibus et magnis dis parturient montes, nascetur ridiculus mus. Donec quam felis, ultricies nec, pellentesque eu, pretium quis, sem.</a:t>
            </a:r>
            <a:endParaRPr/>
          </a:p>
          <a:p>
            <a:pPr indent="0" lvl="0" marL="0" rtl="0" algn="l">
              <a:spcBef>
                <a:spcPts val="2100"/>
              </a:spcBef>
              <a:spcAft>
                <a:spcPts val="2100"/>
              </a:spcAft>
              <a:buNone/>
            </a:pPr>
            <a:r>
              <a:rPr lang="en"/>
              <a:t>Nulla consequat massa quis enim. Donec pede justo, fringilla vel, aliquet nec, vulputate eget, arcu.</a:t>
            </a:r>
            <a:endParaRPr/>
          </a:p>
        </p:txBody>
      </p:sp>
      <p:sp>
        <p:nvSpPr>
          <p:cNvPr id="469" name="Google Shape;469;p21"/>
          <p:cNvSpPr txBox="1"/>
          <p:nvPr>
            <p:ph idx="2" type="subTitle"/>
          </p:nvPr>
        </p:nvSpPr>
        <p:spPr>
          <a:xfrm>
            <a:off x="2848175" y="1116675"/>
            <a:ext cx="90708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YOU CAN ADD A SPECIAL MESSAGE FOR WEDNESDAY HERE.</a:t>
            </a:r>
            <a:endParaRPr/>
          </a:p>
        </p:txBody>
      </p:sp>
      <p:sp>
        <p:nvSpPr>
          <p:cNvPr id="470" name="Google Shape;470;p21">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21">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2" name="Google Shape;472;p21">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3" name="Google Shape;473;p21">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4" name="Google Shape;474;p21">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5" name="Google Shape;475;p21">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6" name="Google Shape;476;p21">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7" name="Google Shape;477;p21">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8" name="Google Shape;478;p21">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9" name="Google Shape;479;p21">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0" name="Google Shape;480;p21">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4" name="Shape 484"/>
        <p:cNvGrpSpPr/>
        <p:nvPr/>
      </p:nvGrpSpPr>
      <p:grpSpPr>
        <a:xfrm>
          <a:off x="0" y="0"/>
          <a:ext cx="0" cy="0"/>
          <a:chOff x="0" y="0"/>
          <a:chExt cx="0" cy="0"/>
        </a:xfrm>
      </p:grpSpPr>
      <p:sp>
        <p:nvSpPr>
          <p:cNvPr id="485" name="Google Shape;485;p22"/>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486" name="Google Shape;486;p22"/>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1 TITLE.</a:t>
            </a:r>
            <a:endParaRPr/>
          </a:p>
        </p:txBody>
      </p:sp>
      <p:grpSp>
        <p:nvGrpSpPr>
          <p:cNvPr id="487" name="Google Shape;487;p22"/>
          <p:cNvGrpSpPr/>
          <p:nvPr/>
        </p:nvGrpSpPr>
        <p:grpSpPr>
          <a:xfrm>
            <a:off x="9632724" y="1905441"/>
            <a:ext cx="1019725" cy="1024768"/>
            <a:chOff x="9597113" y="1447499"/>
            <a:chExt cx="909900" cy="914400"/>
          </a:xfrm>
        </p:grpSpPr>
        <p:sp>
          <p:nvSpPr>
            <p:cNvPr id="488" name="Google Shape;488;p22"/>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489" name="Google Shape;489;p22"/>
            <p:cNvGrpSpPr/>
            <p:nvPr/>
          </p:nvGrpSpPr>
          <p:grpSpPr>
            <a:xfrm>
              <a:off x="9767129" y="1652132"/>
              <a:ext cx="569882" cy="505141"/>
              <a:chOff x="1145332" y="3294620"/>
              <a:chExt cx="771048" cy="647700"/>
            </a:xfrm>
          </p:grpSpPr>
          <p:sp>
            <p:nvSpPr>
              <p:cNvPr id="490" name="Google Shape;490;p22"/>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91" name="Google Shape;491;p22"/>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92" name="Google Shape;492;p22"/>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493" name="Google Shape;493;p22"/>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494" name="Google Shape;494;p22"/>
          <p:cNvGrpSpPr/>
          <p:nvPr/>
        </p:nvGrpSpPr>
        <p:grpSpPr>
          <a:xfrm>
            <a:off x="8634613" y="3198042"/>
            <a:ext cx="3238619" cy="2025720"/>
            <a:chOff x="5603100" y="2386775"/>
            <a:chExt cx="2593800" cy="1489500"/>
          </a:xfrm>
        </p:grpSpPr>
        <p:sp>
          <p:nvSpPr>
            <p:cNvPr id="495" name="Google Shape;495;p22"/>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96" name="Google Shape;496;p22"/>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97" name="Google Shape;497;p22"/>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498" name="Google Shape;498;p22"/>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499" name="Google Shape;499;p22"/>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500" name="Google Shape;500;p22"/>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501" name="Google Shape;501;p22"/>
          <p:cNvSpPr/>
          <p:nvPr/>
        </p:nvSpPr>
        <p:spPr>
          <a:xfrm>
            <a:off x="149400" y="3121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2" name="Google Shape;502;p22"/>
          <p:cNvSpPr txBox="1"/>
          <p:nvPr/>
        </p:nvSpPr>
        <p:spPr>
          <a:xfrm>
            <a:off x="499075" y="3143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503" name="Google Shape;503;p22">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4" name="Google Shape;504;p22">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5" name="Google Shape;505;p22">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6" name="Google Shape;506;p22">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7" name="Google Shape;507;p22">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8" name="Google Shape;508;p22">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09" name="Google Shape;509;p22">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0" name="Google Shape;510;p22">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1" name="Google Shape;511;p22">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2" name="Google Shape;512;p22">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3" name="Google Shape;513;p22">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sp>
        <p:nvSpPr>
          <p:cNvPr id="518" name="Google Shape;518;p23"/>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519" name="Google Shape;519;p23"/>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2 TITLE.</a:t>
            </a:r>
            <a:endParaRPr/>
          </a:p>
        </p:txBody>
      </p:sp>
      <p:grpSp>
        <p:nvGrpSpPr>
          <p:cNvPr id="520" name="Google Shape;520;p23"/>
          <p:cNvGrpSpPr/>
          <p:nvPr/>
        </p:nvGrpSpPr>
        <p:grpSpPr>
          <a:xfrm>
            <a:off x="9632724" y="1905441"/>
            <a:ext cx="1019725" cy="1024768"/>
            <a:chOff x="9597113" y="1447499"/>
            <a:chExt cx="909900" cy="914400"/>
          </a:xfrm>
        </p:grpSpPr>
        <p:sp>
          <p:nvSpPr>
            <p:cNvPr id="521" name="Google Shape;521;p23"/>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522" name="Google Shape;522;p23"/>
            <p:cNvGrpSpPr/>
            <p:nvPr/>
          </p:nvGrpSpPr>
          <p:grpSpPr>
            <a:xfrm>
              <a:off x="9767129" y="1652132"/>
              <a:ext cx="569882" cy="505141"/>
              <a:chOff x="1145332" y="3294620"/>
              <a:chExt cx="771048" cy="647700"/>
            </a:xfrm>
          </p:grpSpPr>
          <p:sp>
            <p:nvSpPr>
              <p:cNvPr id="523" name="Google Shape;523;p23"/>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24" name="Google Shape;524;p23"/>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25" name="Google Shape;525;p23"/>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26" name="Google Shape;526;p23"/>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527" name="Google Shape;527;p23"/>
          <p:cNvGrpSpPr/>
          <p:nvPr/>
        </p:nvGrpSpPr>
        <p:grpSpPr>
          <a:xfrm>
            <a:off x="8634613" y="3198042"/>
            <a:ext cx="3238619" cy="2025720"/>
            <a:chOff x="5603100" y="2386775"/>
            <a:chExt cx="2593800" cy="1489500"/>
          </a:xfrm>
        </p:grpSpPr>
        <p:sp>
          <p:nvSpPr>
            <p:cNvPr id="528" name="Google Shape;528;p23"/>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29" name="Google Shape;529;p23"/>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30" name="Google Shape;530;p23"/>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31" name="Google Shape;531;p23"/>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532" name="Google Shape;532;p23"/>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533" name="Google Shape;533;p23"/>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534" name="Google Shape;534;p23"/>
          <p:cNvSpPr/>
          <p:nvPr/>
        </p:nvSpPr>
        <p:spPr>
          <a:xfrm>
            <a:off x="149400" y="3121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5" name="Google Shape;535;p23"/>
          <p:cNvSpPr txBox="1"/>
          <p:nvPr/>
        </p:nvSpPr>
        <p:spPr>
          <a:xfrm>
            <a:off x="499075" y="3143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536" name="Google Shape;536;p23">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7" name="Google Shape;537;p23">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8" name="Google Shape;538;p23">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9" name="Google Shape;539;p23">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0" name="Google Shape;540;p23">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1" name="Google Shape;541;p23">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2" name="Google Shape;542;p23">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3" name="Google Shape;543;p23">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4" name="Google Shape;544;p23">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5" name="Google Shape;545;p23">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6" name="Google Shape;546;p23">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0" name="Shape 550"/>
        <p:cNvGrpSpPr/>
        <p:nvPr/>
      </p:nvGrpSpPr>
      <p:grpSpPr>
        <a:xfrm>
          <a:off x="0" y="0"/>
          <a:ext cx="0" cy="0"/>
          <a:chOff x="0" y="0"/>
          <a:chExt cx="0" cy="0"/>
        </a:xfrm>
      </p:grpSpPr>
      <p:sp>
        <p:nvSpPr>
          <p:cNvPr id="551" name="Google Shape;551;p24"/>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552" name="Google Shape;552;p24"/>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3 TITLE.</a:t>
            </a:r>
            <a:endParaRPr/>
          </a:p>
        </p:txBody>
      </p:sp>
      <p:grpSp>
        <p:nvGrpSpPr>
          <p:cNvPr id="553" name="Google Shape;553;p24"/>
          <p:cNvGrpSpPr/>
          <p:nvPr/>
        </p:nvGrpSpPr>
        <p:grpSpPr>
          <a:xfrm>
            <a:off x="9632724" y="1905441"/>
            <a:ext cx="1019725" cy="1024768"/>
            <a:chOff x="9597113" y="1447499"/>
            <a:chExt cx="909900" cy="914400"/>
          </a:xfrm>
        </p:grpSpPr>
        <p:sp>
          <p:nvSpPr>
            <p:cNvPr id="554" name="Google Shape;554;p24"/>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555" name="Google Shape;555;p24"/>
            <p:cNvGrpSpPr/>
            <p:nvPr/>
          </p:nvGrpSpPr>
          <p:grpSpPr>
            <a:xfrm>
              <a:off x="9767129" y="1652132"/>
              <a:ext cx="569882" cy="505141"/>
              <a:chOff x="1145332" y="3294620"/>
              <a:chExt cx="771048" cy="647700"/>
            </a:xfrm>
          </p:grpSpPr>
          <p:sp>
            <p:nvSpPr>
              <p:cNvPr id="556" name="Google Shape;556;p24"/>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57" name="Google Shape;557;p24"/>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58" name="Google Shape;558;p24"/>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59" name="Google Shape;559;p24"/>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560" name="Google Shape;560;p24"/>
          <p:cNvGrpSpPr/>
          <p:nvPr/>
        </p:nvGrpSpPr>
        <p:grpSpPr>
          <a:xfrm>
            <a:off x="8634613" y="3198042"/>
            <a:ext cx="3238619" cy="2025720"/>
            <a:chOff x="5603100" y="2386775"/>
            <a:chExt cx="2593800" cy="1489500"/>
          </a:xfrm>
        </p:grpSpPr>
        <p:sp>
          <p:nvSpPr>
            <p:cNvPr id="561" name="Google Shape;561;p24"/>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62" name="Google Shape;562;p24"/>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63" name="Google Shape;563;p24"/>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64" name="Google Shape;564;p24"/>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565" name="Google Shape;565;p24"/>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566" name="Google Shape;566;p24"/>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567" name="Google Shape;567;p24"/>
          <p:cNvSpPr/>
          <p:nvPr/>
        </p:nvSpPr>
        <p:spPr>
          <a:xfrm>
            <a:off x="149400" y="3121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8" name="Google Shape;568;p24"/>
          <p:cNvSpPr txBox="1"/>
          <p:nvPr/>
        </p:nvSpPr>
        <p:spPr>
          <a:xfrm>
            <a:off x="499075" y="3143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569" name="Google Shape;569;p24">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0" name="Google Shape;570;p24">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1" name="Google Shape;571;p24">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24">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3" name="Google Shape;573;p24">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4" name="Google Shape;574;p24">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5" name="Google Shape;575;p24">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6" name="Google Shape;576;p24">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7" name="Google Shape;577;p24">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8" name="Google Shape;578;p24">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9" name="Google Shape;579;p24">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3" name="Shape 583"/>
        <p:cNvGrpSpPr/>
        <p:nvPr/>
      </p:nvGrpSpPr>
      <p:grpSpPr>
        <a:xfrm>
          <a:off x="0" y="0"/>
          <a:ext cx="0" cy="0"/>
          <a:chOff x="0" y="0"/>
          <a:chExt cx="0" cy="0"/>
        </a:xfrm>
      </p:grpSpPr>
      <p:sp>
        <p:nvSpPr>
          <p:cNvPr id="584" name="Google Shape;584;p25"/>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585" name="Google Shape;585;p25"/>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4 TITLE.</a:t>
            </a:r>
            <a:endParaRPr/>
          </a:p>
        </p:txBody>
      </p:sp>
      <p:grpSp>
        <p:nvGrpSpPr>
          <p:cNvPr id="586" name="Google Shape;586;p25"/>
          <p:cNvGrpSpPr/>
          <p:nvPr/>
        </p:nvGrpSpPr>
        <p:grpSpPr>
          <a:xfrm>
            <a:off x="9632724" y="1905441"/>
            <a:ext cx="1019725" cy="1024768"/>
            <a:chOff x="9597113" y="1447499"/>
            <a:chExt cx="909900" cy="914400"/>
          </a:xfrm>
        </p:grpSpPr>
        <p:sp>
          <p:nvSpPr>
            <p:cNvPr id="587" name="Google Shape;587;p25"/>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588" name="Google Shape;588;p25"/>
            <p:cNvGrpSpPr/>
            <p:nvPr/>
          </p:nvGrpSpPr>
          <p:grpSpPr>
            <a:xfrm>
              <a:off x="9767129" y="1652132"/>
              <a:ext cx="569882" cy="505141"/>
              <a:chOff x="1145332" y="3294620"/>
              <a:chExt cx="771048" cy="647700"/>
            </a:xfrm>
          </p:grpSpPr>
          <p:sp>
            <p:nvSpPr>
              <p:cNvPr id="589" name="Google Shape;589;p25"/>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90" name="Google Shape;590;p25"/>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91" name="Google Shape;591;p25"/>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592" name="Google Shape;592;p25"/>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593" name="Google Shape;593;p25"/>
          <p:cNvGrpSpPr/>
          <p:nvPr/>
        </p:nvGrpSpPr>
        <p:grpSpPr>
          <a:xfrm>
            <a:off x="8634613" y="3198042"/>
            <a:ext cx="3238619" cy="2025720"/>
            <a:chOff x="5603100" y="2386775"/>
            <a:chExt cx="2593800" cy="1489500"/>
          </a:xfrm>
        </p:grpSpPr>
        <p:sp>
          <p:nvSpPr>
            <p:cNvPr id="594" name="Google Shape;594;p25"/>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95" name="Google Shape;595;p25"/>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96" name="Google Shape;596;p25"/>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597" name="Google Shape;597;p25"/>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598" name="Google Shape;598;p25"/>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599" name="Google Shape;599;p25"/>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600" name="Google Shape;600;p25"/>
          <p:cNvSpPr/>
          <p:nvPr/>
        </p:nvSpPr>
        <p:spPr>
          <a:xfrm>
            <a:off x="149400" y="3121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1" name="Google Shape;601;p25"/>
          <p:cNvSpPr txBox="1"/>
          <p:nvPr/>
        </p:nvSpPr>
        <p:spPr>
          <a:xfrm>
            <a:off x="499075" y="3143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Wednesday</a:t>
            </a:r>
            <a:endParaRPr sz="1900">
              <a:solidFill>
                <a:srgbClr val="FFFFFF"/>
              </a:solidFill>
              <a:latin typeface="Questrial"/>
              <a:ea typeface="Questrial"/>
              <a:cs typeface="Questrial"/>
              <a:sym typeface="Questrial"/>
            </a:endParaRPr>
          </a:p>
        </p:txBody>
      </p:sp>
      <p:sp>
        <p:nvSpPr>
          <p:cNvPr id="602" name="Google Shape;602;p25">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3" name="Google Shape;603;p25">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4" name="Google Shape;604;p25">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5" name="Google Shape;605;p25">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6" name="Google Shape;606;p25">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7" name="Google Shape;607;p25">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8" name="Google Shape;608;p25">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9" name="Google Shape;609;p25">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0" name="Google Shape;610;p25">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1" name="Google Shape;611;p25">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2" name="Google Shape;612;p25">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6" name="Shape 616"/>
        <p:cNvGrpSpPr/>
        <p:nvPr/>
      </p:nvGrpSpPr>
      <p:grpSpPr>
        <a:xfrm>
          <a:off x="0" y="0"/>
          <a:ext cx="0" cy="0"/>
          <a:chOff x="0" y="0"/>
          <a:chExt cx="0" cy="0"/>
        </a:xfrm>
      </p:grpSpPr>
      <p:sp>
        <p:nvSpPr>
          <p:cNvPr id="617" name="Google Shape;617;p26"/>
          <p:cNvSpPr/>
          <p:nvPr/>
        </p:nvSpPr>
        <p:spPr>
          <a:xfrm>
            <a:off x="149400" y="39594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8" name="Google Shape;618;p26"/>
          <p:cNvSpPr txBox="1"/>
          <p:nvPr/>
        </p:nvSpPr>
        <p:spPr>
          <a:xfrm>
            <a:off x="499075" y="3981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619" name="Google Shape;619;p26"/>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Lorem ipsum dolor sit amet, consectetuer adipiscing elit. Aenean commodo ligula eget dolor. Aenean massa.</a:t>
            </a:r>
            <a:endParaRPr/>
          </a:p>
          <a:p>
            <a:pPr indent="0" lvl="0" marL="0" rtl="0" algn="l">
              <a:spcBef>
                <a:spcPts val="2100"/>
              </a:spcBef>
              <a:spcAft>
                <a:spcPts val="0"/>
              </a:spcAft>
              <a:buNone/>
            </a:pPr>
            <a:r>
              <a:rPr lang="en"/>
              <a:t>Cum sociis natoque penatibus et magnis dis parturient montes, nascetur ridiculus mus. Donec quam felis, ultricies nec, pellentesque eu, pretium quis, sem.</a:t>
            </a:r>
            <a:endParaRPr/>
          </a:p>
          <a:p>
            <a:pPr indent="0" lvl="0" marL="0" rtl="0" algn="l">
              <a:spcBef>
                <a:spcPts val="2100"/>
              </a:spcBef>
              <a:spcAft>
                <a:spcPts val="2100"/>
              </a:spcAft>
              <a:buNone/>
            </a:pPr>
            <a:r>
              <a:rPr lang="en"/>
              <a:t>Nulla consequat massa quis enim. Donec pede justo, fringilla vel, aliquet nec, vulputate eget, arcu.</a:t>
            </a:r>
            <a:endParaRPr/>
          </a:p>
        </p:txBody>
      </p:sp>
      <p:sp>
        <p:nvSpPr>
          <p:cNvPr id="620" name="Google Shape;620;p26"/>
          <p:cNvSpPr txBox="1"/>
          <p:nvPr>
            <p:ph idx="2" type="subTitle"/>
          </p:nvPr>
        </p:nvSpPr>
        <p:spPr>
          <a:xfrm>
            <a:off x="2848175" y="1116675"/>
            <a:ext cx="90708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YOU CAN ADD A SPECIAL MESSAGE FOR THURSDAY HERE.</a:t>
            </a:r>
            <a:endParaRPr/>
          </a:p>
        </p:txBody>
      </p:sp>
      <p:sp>
        <p:nvSpPr>
          <p:cNvPr id="621" name="Google Shape;621;p26">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2" name="Google Shape;622;p26">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3" name="Google Shape;623;p26">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4" name="Google Shape;624;p26">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5" name="Google Shape;625;p26">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6" name="Google Shape;626;p26">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7" name="Google Shape;627;p26">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8" name="Google Shape;628;p26">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9" name="Google Shape;629;p26">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0" name="Google Shape;630;p26">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1" name="Google Shape;631;p26">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5" name="Shape 635"/>
        <p:cNvGrpSpPr/>
        <p:nvPr/>
      </p:nvGrpSpPr>
      <p:grpSpPr>
        <a:xfrm>
          <a:off x="0" y="0"/>
          <a:ext cx="0" cy="0"/>
          <a:chOff x="0" y="0"/>
          <a:chExt cx="0" cy="0"/>
        </a:xfrm>
      </p:grpSpPr>
      <p:sp>
        <p:nvSpPr>
          <p:cNvPr id="636" name="Google Shape;636;p27"/>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637" name="Google Shape;637;p27"/>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1 TITLE.</a:t>
            </a:r>
            <a:endParaRPr/>
          </a:p>
        </p:txBody>
      </p:sp>
      <p:grpSp>
        <p:nvGrpSpPr>
          <p:cNvPr id="638" name="Google Shape;638;p27"/>
          <p:cNvGrpSpPr/>
          <p:nvPr/>
        </p:nvGrpSpPr>
        <p:grpSpPr>
          <a:xfrm>
            <a:off x="9632724" y="1905441"/>
            <a:ext cx="1019725" cy="1024768"/>
            <a:chOff x="9597113" y="1447499"/>
            <a:chExt cx="909900" cy="914400"/>
          </a:xfrm>
        </p:grpSpPr>
        <p:sp>
          <p:nvSpPr>
            <p:cNvPr id="639" name="Google Shape;639;p27"/>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640" name="Google Shape;640;p27"/>
            <p:cNvGrpSpPr/>
            <p:nvPr/>
          </p:nvGrpSpPr>
          <p:grpSpPr>
            <a:xfrm>
              <a:off x="9767129" y="1652132"/>
              <a:ext cx="569882" cy="505141"/>
              <a:chOff x="1145332" y="3294620"/>
              <a:chExt cx="771048" cy="647700"/>
            </a:xfrm>
          </p:grpSpPr>
          <p:sp>
            <p:nvSpPr>
              <p:cNvPr id="641" name="Google Shape;641;p27"/>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642" name="Google Shape;642;p27"/>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643" name="Google Shape;643;p27"/>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644" name="Google Shape;644;p27"/>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645" name="Google Shape;645;p27"/>
          <p:cNvGrpSpPr/>
          <p:nvPr/>
        </p:nvGrpSpPr>
        <p:grpSpPr>
          <a:xfrm>
            <a:off x="8634613" y="3198042"/>
            <a:ext cx="3238619" cy="2025720"/>
            <a:chOff x="5603100" y="2386775"/>
            <a:chExt cx="2593800" cy="1489500"/>
          </a:xfrm>
        </p:grpSpPr>
        <p:sp>
          <p:nvSpPr>
            <p:cNvPr id="646" name="Google Shape;646;p27"/>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647" name="Google Shape;647;p27"/>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648" name="Google Shape;648;p27"/>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649" name="Google Shape;649;p27"/>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650" name="Google Shape;650;p27"/>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651" name="Google Shape;651;p27"/>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652" name="Google Shape;652;p27"/>
          <p:cNvSpPr/>
          <p:nvPr/>
        </p:nvSpPr>
        <p:spPr>
          <a:xfrm>
            <a:off x="149400" y="39594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3" name="Google Shape;653;p27"/>
          <p:cNvSpPr txBox="1"/>
          <p:nvPr/>
        </p:nvSpPr>
        <p:spPr>
          <a:xfrm>
            <a:off x="499075" y="3981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654" name="Google Shape;654;p27">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5" name="Google Shape;655;p27">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6" name="Google Shape;656;p27">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7" name="Google Shape;657;p27">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8" name="Google Shape;658;p27">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9" name="Google Shape;659;p27">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0" name="Google Shape;660;p27">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27">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2" name="Google Shape;662;p27">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3" name="Google Shape;663;p27">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4" name="Google Shape;664;p27">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8" name="Shape 668"/>
        <p:cNvGrpSpPr/>
        <p:nvPr/>
      </p:nvGrpSpPr>
      <p:grpSpPr>
        <a:xfrm>
          <a:off x="0" y="0"/>
          <a:ext cx="0" cy="0"/>
          <a:chOff x="0" y="0"/>
          <a:chExt cx="0" cy="0"/>
        </a:xfrm>
      </p:grpSpPr>
      <p:sp>
        <p:nvSpPr>
          <p:cNvPr id="669" name="Google Shape;669;p28"/>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670" name="Google Shape;670;p28"/>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2 TITLE.</a:t>
            </a:r>
            <a:endParaRPr/>
          </a:p>
        </p:txBody>
      </p:sp>
      <p:grpSp>
        <p:nvGrpSpPr>
          <p:cNvPr id="671" name="Google Shape;671;p28"/>
          <p:cNvGrpSpPr/>
          <p:nvPr/>
        </p:nvGrpSpPr>
        <p:grpSpPr>
          <a:xfrm>
            <a:off x="9632724" y="1905441"/>
            <a:ext cx="1019725" cy="1024768"/>
            <a:chOff x="9597113" y="1447499"/>
            <a:chExt cx="909900" cy="914400"/>
          </a:xfrm>
        </p:grpSpPr>
        <p:sp>
          <p:nvSpPr>
            <p:cNvPr id="672" name="Google Shape;672;p28"/>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673" name="Google Shape;673;p28"/>
            <p:cNvGrpSpPr/>
            <p:nvPr/>
          </p:nvGrpSpPr>
          <p:grpSpPr>
            <a:xfrm>
              <a:off x="9767129" y="1652132"/>
              <a:ext cx="569882" cy="505141"/>
              <a:chOff x="1145332" y="3294620"/>
              <a:chExt cx="771048" cy="647700"/>
            </a:xfrm>
          </p:grpSpPr>
          <p:sp>
            <p:nvSpPr>
              <p:cNvPr id="674" name="Google Shape;674;p28"/>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675" name="Google Shape;675;p28"/>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676" name="Google Shape;676;p28"/>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677" name="Google Shape;677;p28"/>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678" name="Google Shape;678;p28"/>
          <p:cNvGrpSpPr/>
          <p:nvPr/>
        </p:nvGrpSpPr>
        <p:grpSpPr>
          <a:xfrm>
            <a:off x="8634613" y="3198042"/>
            <a:ext cx="3238619" cy="2025720"/>
            <a:chOff x="5603100" y="2386775"/>
            <a:chExt cx="2593800" cy="1489500"/>
          </a:xfrm>
        </p:grpSpPr>
        <p:sp>
          <p:nvSpPr>
            <p:cNvPr id="679" name="Google Shape;679;p28"/>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680" name="Google Shape;680;p28"/>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681" name="Google Shape;681;p28"/>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682" name="Google Shape;682;p28"/>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683" name="Google Shape;683;p28"/>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684" name="Google Shape;684;p28"/>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685" name="Google Shape;685;p28"/>
          <p:cNvSpPr/>
          <p:nvPr/>
        </p:nvSpPr>
        <p:spPr>
          <a:xfrm>
            <a:off x="149400" y="39594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6" name="Google Shape;686;p28"/>
          <p:cNvSpPr txBox="1"/>
          <p:nvPr/>
        </p:nvSpPr>
        <p:spPr>
          <a:xfrm>
            <a:off x="499075" y="3981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687" name="Google Shape;687;p28">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8" name="Google Shape;688;p28">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9" name="Google Shape;689;p28">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0" name="Google Shape;690;p28">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1" name="Google Shape;691;p28">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2" name="Google Shape;692;p28">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3" name="Google Shape;693;p28">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4" name="Google Shape;694;p28">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5" name="Google Shape;695;p28">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6" name="Google Shape;696;p28">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7" name="Google Shape;697;p28">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1"/>
          <p:cNvSpPr/>
          <p:nvPr/>
        </p:nvSpPr>
        <p:spPr>
          <a:xfrm>
            <a:off x="149400" y="15210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1"/>
          <p:cNvSpPr txBox="1"/>
          <p:nvPr/>
        </p:nvSpPr>
        <p:spPr>
          <a:xfrm>
            <a:off x="499075" y="1542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166" name="Google Shape;166;p11"/>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Lorem ipsum dolor sit amet, consectetuer adipiscing elit. Aenean commodo ligula eget dolor. Aenean massa.</a:t>
            </a:r>
            <a:endParaRPr/>
          </a:p>
          <a:p>
            <a:pPr indent="0" lvl="0" marL="0" rtl="0" algn="l">
              <a:spcBef>
                <a:spcPts val="2100"/>
              </a:spcBef>
              <a:spcAft>
                <a:spcPts val="0"/>
              </a:spcAft>
              <a:buNone/>
            </a:pPr>
            <a:r>
              <a:rPr lang="en"/>
              <a:t>Cum sociis natoque penatibus et magnis dis parturient montes, nascetur ridiculus mus. Donec quam felis, ultricies nec, pellentesque eu, pretium quis, sem.</a:t>
            </a:r>
            <a:endParaRPr/>
          </a:p>
          <a:p>
            <a:pPr indent="0" lvl="0" marL="0" rtl="0" algn="l">
              <a:spcBef>
                <a:spcPts val="2100"/>
              </a:spcBef>
              <a:spcAft>
                <a:spcPts val="2100"/>
              </a:spcAft>
              <a:buNone/>
            </a:pPr>
            <a:r>
              <a:rPr lang="en"/>
              <a:t>Nulla consequat massa quis enim. Donec pede justo, fringilla vel, aliquet nec, vulputate eget, arcu.</a:t>
            </a:r>
            <a:endParaRPr/>
          </a:p>
        </p:txBody>
      </p:sp>
      <p:sp>
        <p:nvSpPr>
          <p:cNvPr id="167" name="Google Shape;167;p11"/>
          <p:cNvSpPr txBox="1"/>
          <p:nvPr>
            <p:ph idx="2" type="subTitle"/>
          </p:nvPr>
        </p:nvSpPr>
        <p:spPr>
          <a:xfrm>
            <a:off x="2848175" y="1116675"/>
            <a:ext cx="90708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YOU CAN ADD A SPECIAL MESSAGE FOR MONDAY HERE.</a:t>
            </a:r>
            <a:endParaRPr/>
          </a:p>
        </p:txBody>
      </p:sp>
      <p:sp>
        <p:nvSpPr>
          <p:cNvPr id="168" name="Google Shape;168;p11">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1">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1">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1">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p11">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11">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11">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1">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1">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1">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1" name="Shape 701"/>
        <p:cNvGrpSpPr/>
        <p:nvPr/>
      </p:nvGrpSpPr>
      <p:grpSpPr>
        <a:xfrm>
          <a:off x="0" y="0"/>
          <a:ext cx="0" cy="0"/>
          <a:chOff x="0" y="0"/>
          <a:chExt cx="0" cy="0"/>
        </a:xfrm>
      </p:grpSpPr>
      <p:sp>
        <p:nvSpPr>
          <p:cNvPr id="702" name="Google Shape;702;p29"/>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703" name="Google Shape;703;p29"/>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3 TITLE.</a:t>
            </a:r>
            <a:endParaRPr/>
          </a:p>
        </p:txBody>
      </p:sp>
      <p:grpSp>
        <p:nvGrpSpPr>
          <p:cNvPr id="704" name="Google Shape;704;p29"/>
          <p:cNvGrpSpPr/>
          <p:nvPr/>
        </p:nvGrpSpPr>
        <p:grpSpPr>
          <a:xfrm>
            <a:off x="9632724" y="1905441"/>
            <a:ext cx="1019725" cy="1024768"/>
            <a:chOff x="9597113" y="1447499"/>
            <a:chExt cx="909900" cy="914400"/>
          </a:xfrm>
        </p:grpSpPr>
        <p:sp>
          <p:nvSpPr>
            <p:cNvPr id="705" name="Google Shape;705;p29"/>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706" name="Google Shape;706;p29"/>
            <p:cNvGrpSpPr/>
            <p:nvPr/>
          </p:nvGrpSpPr>
          <p:grpSpPr>
            <a:xfrm>
              <a:off x="9767129" y="1652132"/>
              <a:ext cx="569882" cy="505141"/>
              <a:chOff x="1145332" y="3294620"/>
              <a:chExt cx="771048" cy="647700"/>
            </a:xfrm>
          </p:grpSpPr>
          <p:sp>
            <p:nvSpPr>
              <p:cNvPr id="707" name="Google Shape;707;p29"/>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08" name="Google Shape;708;p29"/>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09" name="Google Shape;709;p29"/>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10" name="Google Shape;710;p29"/>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711" name="Google Shape;711;p29"/>
          <p:cNvGrpSpPr/>
          <p:nvPr/>
        </p:nvGrpSpPr>
        <p:grpSpPr>
          <a:xfrm>
            <a:off x="8634613" y="3198042"/>
            <a:ext cx="3238619" cy="2025720"/>
            <a:chOff x="5603100" y="2386775"/>
            <a:chExt cx="2593800" cy="1489500"/>
          </a:xfrm>
        </p:grpSpPr>
        <p:sp>
          <p:nvSpPr>
            <p:cNvPr id="712" name="Google Shape;712;p29"/>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713" name="Google Shape;713;p29"/>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714" name="Google Shape;714;p29"/>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715" name="Google Shape;715;p29"/>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716" name="Google Shape;716;p29"/>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717" name="Google Shape;717;p29"/>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718" name="Google Shape;718;p29"/>
          <p:cNvSpPr/>
          <p:nvPr/>
        </p:nvSpPr>
        <p:spPr>
          <a:xfrm>
            <a:off x="149400" y="39594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9" name="Google Shape;719;p29"/>
          <p:cNvSpPr txBox="1"/>
          <p:nvPr/>
        </p:nvSpPr>
        <p:spPr>
          <a:xfrm>
            <a:off x="499075" y="3981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720" name="Google Shape;720;p29">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1" name="Google Shape;721;p29">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2" name="Google Shape;722;p29">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3" name="Google Shape;723;p29">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4" name="Google Shape;724;p29">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5" name="Google Shape;725;p29">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6" name="Google Shape;726;p29">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7" name="Google Shape;727;p29">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8" name="Google Shape;728;p29">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9" name="Google Shape;729;p29">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0" name="Google Shape;730;p29">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4" name="Shape 734"/>
        <p:cNvGrpSpPr/>
        <p:nvPr/>
      </p:nvGrpSpPr>
      <p:grpSpPr>
        <a:xfrm>
          <a:off x="0" y="0"/>
          <a:ext cx="0" cy="0"/>
          <a:chOff x="0" y="0"/>
          <a:chExt cx="0" cy="0"/>
        </a:xfrm>
      </p:grpSpPr>
      <p:sp>
        <p:nvSpPr>
          <p:cNvPr id="735" name="Google Shape;735;p30"/>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736" name="Google Shape;736;p30"/>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4 TITLE.</a:t>
            </a:r>
            <a:endParaRPr/>
          </a:p>
        </p:txBody>
      </p:sp>
      <p:grpSp>
        <p:nvGrpSpPr>
          <p:cNvPr id="737" name="Google Shape;737;p30"/>
          <p:cNvGrpSpPr/>
          <p:nvPr/>
        </p:nvGrpSpPr>
        <p:grpSpPr>
          <a:xfrm>
            <a:off x="9632724" y="1905441"/>
            <a:ext cx="1019725" cy="1024768"/>
            <a:chOff x="9597113" y="1447499"/>
            <a:chExt cx="909900" cy="914400"/>
          </a:xfrm>
        </p:grpSpPr>
        <p:sp>
          <p:nvSpPr>
            <p:cNvPr id="738" name="Google Shape;738;p30"/>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739" name="Google Shape;739;p30"/>
            <p:cNvGrpSpPr/>
            <p:nvPr/>
          </p:nvGrpSpPr>
          <p:grpSpPr>
            <a:xfrm>
              <a:off x="9767129" y="1652132"/>
              <a:ext cx="569882" cy="505141"/>
              <a:chOff x="1145332" y="3294620"/>
              <a:chExt cx="771048" cy="647700"/>
            </a:xfrm>
          </p:grpSpPr>
          <p:sp>
            <p:nvSpPr>
              <p:cNvPr id="740" name="Google Shape;740;p30"/>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41" name="Google Shape;741;p30"/>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42" name="Google Shape;742;p30"/>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43" name="Google Shape;743;p30"/>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744" name="Google Shape;744;p30"/>
          <p:cNvGrpSpPr/>
          <p:nvPr/>
        </p:nvGrpSpPr>
        <p:grpSpPr>
          <a:xfrm>
            <a:off x="8634613" y="3198042"/>
            <a:ext cx="3238619" cy="2025720"/>
            <a:chOff x="5603100" y="2386775"/>
            <a:chExt cx="2593800" cy="1489500"/>
          </a:xfrm>
        </p:grpSpPr>
        <p:sp>
          <p:nvSpPr>
            <p:cNvPr id="745" name="Google Shape;745;p30"/>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746" name="Google Shape;746;p30"/>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747" name="Google Shape;747;p30"/>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748" name="Google Shape;748;p30"/>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749" name="Google Shape;749;p30"/>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750" name="Google Shape;750;p30"/>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751" name="Google Shape;751;p30"/>
          <p:cNvSpPr/>
          <p:nvPr/>
        </p:nvSpPr>
        <p:spPr>
          <a:xfrm>
            <a:off x="149400" y="39594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2" name="Google Shape;752;p30"/>
          <p:cNvSpPr txBox="1"/>
          <p:nvPr/>
        </p:nvSpPr>
        <p:spPr>
          <a:xfrm>
            <a:off x="499075" y="39813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Thursday</a:t>
            </a:r>
            <a:endParaRPr sz="1900">
              <a:solidFill>
                <a:srgbClr val="FFFFFF"/>
              </a:solidFill>
              <a:latin typeface="Questrial"/>
              <a:ea typeface="Questrial"/>
              <a:cs typeface="Questrial"/>
              <a:sym typeface="Questrial"/>
            </a:endParaRPr>
          </a:p>
        </p:txBody>
      </p:sp>
      <p:sp>
        <p:nvSpPr>
          <p:cNvPr id="753" name="Google Shape;753;p30">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4" name="Google Shape;754;p30">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5" name="Google Shape;755;p30">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6" name="Google Shape;756;p30">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7" name="Google Shape;757;p30">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8" name="Google Shape;758;p30">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9" name="Google Shape;759;p30">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0" name="Google Shape;760;p30">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1" name="Google Shape;761;p30">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2" name="Google Shape;762;p30">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3" name="Google Shape;763;p30">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7" name="Shape 767"/>
        <p:cNvGrpSpPr/>
        <p:nvPr/>
      </p:nvGrpSpPr>
      <p:grpSpPr>
        <a:xfrm>
          <a:off x="0" y="0"/>
          <a:ext cx="0" cy="0"/>
          <a:chOff x="0" y="0"/>
          <a:chExt cx="0" cy="0"/>
        </a:xfrm>
      </p:grpSpPr>
      <p:sp>
        <p:nvSpPr>
          <p:cNvPr id="768" name="Google Shape;768;p31"/>
          <p:cNvSpPr/>
          <p:nvPr/>
        </p:nvSpPr>
        <p:spPr>
          <a:xfrm>
            <a:off x="149400" y="47976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9" name="Google Shape;769;p31"/>
          <p:cNvSpPr txBox="1"/>
          <p:nvPr/>
        </p:nvSpPr>
        <p:spPr>
          <a:xfrm>
            <a:off x="499075" y="4819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770" name="Google Shape;770;p31"/>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Lorem ipsum dolor sit amet, consectetuer adipiscing elit. Aenean commodo ligula eget dolor. Aenean massa.</a:t>
            </a:r>
            <a:endParaRPr/>
          </a:p>
          <a:p>
            <a:pPr indent="0" lvl="0" marL="0" rtl="0" algn="l">
              <a:spcBef>
                <a:spcPts val="2100"/>
              </a:spcBef>
              <a:spcAft>
                <a:spcPts val="0"/>
              </a:spcAft>
              <a:buNone/>
            </a:pPr>
            <a:r>
              <a:rPr lang="en"/>
              <a:t>Cum sociis natoque penatibus et magnis dis parturient montes, nascetur ridiculus mus. Donec quam felis, ultricies nec, pellentesque eu, pretium quis, sem.</a:t>
            </a:r>
            <a:endParaRPr/>
          </a:p>
          <a:p>
            <a:pPr indent="0" lvl="0" marL="0" rtl="0" algn="l">
              <a:spcBef>
                <a:spcPts val="2100"/>
              </a:spcBef>
              <a:spcAft>
                <a:spcPts val="2100"/>
              </a:spcAft>
              <a:buNone/>
            </a:pPr>
            <a:r>
              <a:rPr lang="en"/>
              <a:t>Nulla consequat massa quis enim. Donec pede justo, fringilla vel, aliquet nec, vulputate eget, arcu.</a:t>
            </a:r>
            <a:endParaRPr/>
          </a:p>
        </p:txBody>
      </p:sp>
      <p:sp>
        <p:nvSpPr>
          <p:cNvPr id="771" name="Google Shape;771;p31"/>
          <p:cNvSpPr txBox="1"/>
          <p:nvPr>
            <p:ph idx="2" type="subTitle"/>
          </p:nvPr>
        </p:nvSpPr>
        <p:spPr>
          <a:xfrm>
            <a:off x="2848175" y="1116675"/>
            <a:ext cx="90708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YOU CAN ADD A SPECIAL MESSAGE FOR FRIDAY HERE.</a:t>
            </a:r>
            <a:endParaRPr/>
          </a:p>
        </p:txBody>
      </p:sp>
      <p:sp>
        <p:nvSpPr>
          <p:cNvPr id="772" name="Google Shape;772;p31">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3" name="Google Shape;773;p31">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4" name="Google Shape;774;p31">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5" name="Google Shape;775;p31">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6" name="Google Shape;776;p31">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7" name="Google Shape;777;p31">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8" name="Google Shape;778;p31">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9" name="Google Shape;779;p31">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0" name="Google Shape;780;p31">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1" name="Google Shape;781;p31">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2" name="Google Shape;782;p31">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6" name="Shape 786"/>
        <p:cNvGrpSpPr/>
        <p:nvPr/>
      </p:nvGrpSpPr>
      <p:grpSpPr>
        <a:xfrm>
          <a:off x="0" y="0"/>
          <a:ext cx="0" cy="0"/>
          <a:chOff x="0" y="0"/>
          <a:chExt cx="0" cy="0"/>
        </a:xfrm>
      </p:grpSpPr>
      <p:sp>
        <p:nvSpPr>
          <p:cNvPr id="787" name="Google Shape;787;p32"/>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788" name="Google Shape;788;p32"/>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1 TITLE.</a:t>
            </a:r>
            <a:endParaRPr/>
          </a:p>
        </p:txBody>
      </p:sp>
      <p:grpSp>
        <p:nvGrpSpPr>
          <p:cNvPr id="789" name="Google Shape;789;p32"/>
          <p:cNvGrpSpPr/>
          <p:nvPr/>
        </p:nvGrpSpPr>
        <p:grpSpPr>
          <a:xfrm>
            <a:off x="9632724" y="1905441"/>
            <a:ext cx="1019725" cy="1024768"/>
            <a:chOff x="9597113" y="1447499"/>
            <a:chExt cx="909900" cy="914400"/>
          </a:xfrm>
        </p:grpSpPr>
        <p:sp>
          <p:nvSpPr>
            <p:cNvPr id="790" name="Google Shape;790;p32"/>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791" name="Google Shape;791;p32"/>
            <p:cNvGrpSpPr/>
            <p:nvPr/>
          </p:nvGrpSpPr>
          <p:grpSpPr>
            <a:xfrm>
              <a:off x="9767129" y="1652132"/>
              <a:ext cx="569882" cy="505141"/>
              <a:chOff x="1145332" y="3294620"/>
              <a:chExt cx="771048" cy="647700"/>
            </a:xfrm>
          </p:grpSpPr>
          <p:sp>
            <p:nvSpPr>
              <p:cNvPr id="792" name="Google Shape;792;p32"/>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93" name="Google Shape;793;p32"/>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94" name="Google Shape;794;p32"/>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795" name="Google Shape;795;p32"/>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796" name="Google Shape;796;p32"/>
          <p:cNvGrpSpPr/>
          <p:nvPr/>
        </p:nvGrpSpPr>
        <p:grpSpPr>
          <a:xfrm>
            <a:off x="8634613" y="3198042"/>
            <a:ext cx="3238619" cy="2025720"/>
            <a:chOff x="5603100" y="2386775"/>
            <a:chExt cx="2593800" cy="1489500"/>
          </a:xfrm>
        </p:grpSpPr>
        <p:sp>
          <p:nvSpPr>
            <p:cNvPr id="797" name="Google Shape;797;p32"/>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798" name="Google Shape;798;p32"/>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799" name="Google Shape;799;p32"/>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00" name="Google Shape;800;p32"/>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801" name="Google Shape;801;p32"/>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802" name="Google Shape;802;p32"/>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803" name="Google Shape;803;p32"/>
          <p:cNvSpPr/>
          <p:nvPr/>
        </p:nvSpPr>
        <p:spPr>
          <a:xfrm>
            <a:off x="149400" y="47976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4" name="Google Shape;804;p32"/>
          <p:cNvSpPr txBox="1"/>
          <p:nvPr/>
        </p:nvSpPr>
        <p:spPr>
          <a:xfrm>
            <a:off x="499075" y="4819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805" name="Google Shape;805;p32">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6" name="Google Shape;806;p32">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7" name="Google Shape;807;p32">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8" name="Google Shape;808;p32">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9" name="Google Shape;809;p32">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0" name="Google Shape;810;p32">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1" name="Google Shape;811;p32">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5" name="Shape 815"/>
        <p:cNvGrpSpPr/>
        <p:nvPr/>
      </p:nvGrpSpPr>
      <p:grpSpPr>
        <a:xfrm>
          <a:off x="0" y="0"/>
          <a:ext cx="0" cy="0"/>
          <a:chOff x="0" y="0"/>
          <a:chExt cx="0" cy="0"/>
        </a:xfrm>
      </p:grpSpPr>
      <p:sp>
        <p:nvSpPr>
          <p:cNvPr id="816" name="Google Shape;816;p33"/>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817" name="Google Shape;817;p33"/>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2 TITLE.</a:t>
            </a:r>
            <a:endParaRPr/>
          </a:p>
        </p:txBody>
      </p:sp>
      <p:grpSp>
        <p:nvGrpSpPr>
          <p:cNvPr id="818" name="Google Shape;818;p33"/>
          <p:cNvGrpSpPr/>
          <p:nvPr/>
        </p:nvGrpSpPr>
        <p:grpSpPr>
          <a:xfrm>
            <a:off x="9632724" y="1905441"/>
            <a:ext cx="1019725" cy="1024768"/>
            <a:chOff x="9597113" y="1447499"/>
            <a:chExt cx="909900" cy="914400"/>
          </a:xfrm>
        </p:grpSpPr>
        <p:sp>
          <p:nvSpPr>
            <p:cNvPr id="819" name="Google Shape;819;p33"/>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820" name="Google Shape;820;p33"/>
            <p:cNvGrpSpPr/>
            <p:nvPr/>
          </p:nvGrpSpPr>
          <p:grpSpPr>
            <a:xfrm>
              <a:off x="9767129" y="1652132"/>
              <a:ext cx="569882" cy="505141"/>
              <a:chOff x="1145332" y="3294620"/>
              <a:chExt cx="771048" cy="647700"/>
            </a:xfrm>
          </p:grpSpPr>
          <p:sp>
            <p:nvSpPr>
              <p:cNvPr id="821" name="Google Shape;821;p33"/>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22" name="Google Shape;822;p33"/>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23" name="Google Shape;823;p33"/>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24" name="Google Shape;824;p33"/>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825" name="Google Shape;825;p33"/>
          <p:cNvGrpSpPr/>
          <p:nvPr/>
        </p:nvGrpSpPr>
        <p:grpSpPr>
          <a:xfrm>
            <a:off x="8634613" y="3198042"/>
            <a:ext cx="3238619" cy="2025720"/>
            <a:chOff x="5603100" y="2386775"/>
            <a:chExt cx="2593800" cy="1489500"/>
          </a:xfrm>
        </p:grpSpPr>
        <p:sp>
          <p:nvSpPr>
            <p:cNvPr id="826" name="Google Shape;826;p33"/>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27" name="Google Shape;827;p33"/>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28" name="Google Shape;828;p33"/>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29" name="Google Shape;829;p33"/>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830" name="Google Shape;830;p33"/>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831" name="Google Shape;831;p33"/>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832" name="Google Shape;832;p33"/>
          <p:cNvSpPr/>
          <p:nvPr/>
        </p:nvSpPr>
        <p:spPr>
          <a:xfrm>
            <a:off x="149400" y="47976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3" name="Google Shape;833;p33"/>
          <p:cNvSpPr txBox="1"/>
          <p:nvPr/>
        </p:nvSpPr>
        <p:spPr>
          <a:xfrm>
            <a:off x="499075" y="4819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834" name="Google Shape;834;p33">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5" name="Google Shape;835;p33">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6" name="Google Shape;836;p33">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7" name="Google Shape;837;p33">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8" name="Google Shape;838;p33">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9" name="Google Shape;839;p33">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0" name="Google Shape;840;p33">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4" name="Shape 844"/>
        <p:cNvGrpSpPr/>
        <p:nvPr/>
      </p:nvGrpSpPr>
      <p:grpSpPr>
        <a:xfrm>
          <a:off x="0" y="0"/>
          <a:ext cx="0" cy="0"/>
          <a:chOff x="0" y="0"/>
          <a:chExt cx="0" cy="0"/>
        </a:xfrm>
      </p:grpSpPr>
      <p:sp>
        <p:nvSpPr>
          <p:cNvPr id="845" name="Google Shape;845;p34"/>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846" name="Google Shape;846;p34"/>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3 TITLE.</a:t>
            </a:r>
            <a:endParaRPr/>
          </a:p>
        </p:txBody>
      </p:sp>
      <p:grpSp>
        <p:nvGrpSpPr>
          <p:cNvPr id="847" name="Google Shape;847;p34"/>
          <p:cNvGrpSpPr/>
          <p:nvPr/>
        </p:nvGrpSpPr>
        <p:grpSpPr>
          <a:xfrm>
            <a:off x="9632724" y="1905441"/>
            <a:ext cx="1019725" cy="1024768"/>
            <a:chOff x="9597113" y="1447499"/>
            <a:chExt cx="909900" cy="914400"/>
          </a:xfrm>
        </p:grpSpPr>
        <p:sp>
          <p:nvSpPr>
            <p:cNvPr id="848" name="Google Shape;848;p34"/>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849" name="Google Shape;849;p34"/>
            <p:cNvGrpSpPr/>
            <p:nvPr/>
          </p:nvGrpSpPr>
          <p:grpSpPr>
            <a:xfrm>
              <a:off x="9767129" y="1652132"/>
              <a:ext cx="569882" cy="505141"/>
              <a:chOff x="1145332" y="3294620"/>
              <a:chExt cx="771048" cy="647700"/>
            </a:xfrm>
          </p:grpSpPr>
          <p:sp>
            <p:nvSpPr>
              <p:cNvPr id="850" name="Google Shape;850;p34"/>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51" name="Google Shape;851;p34"/>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52" name="Google Shape;852;p34"/>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53" name="Google Shape;853;p34"/>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854" name="Google Shape;854;p34"/>
          <p:cNvGrpSpPr/>
          <p:nvPr/>
        </p:nvGrpSpPr>
        <p:grpSpPr>
          <a:xfrm>
            <a:off x="8634613" y="3198042"/>
            <a:ext cx="3238619" cy="2025720"/>
            <a:chOff x="5603100" y="2386775"/>
            <a:chExt cx="2593800" cy="1489500"/>
          </a:xfrm>
        </p:grpSpPr>
        <p:sp>
          <p:nvSpPr>
            <p:cNvPr id="855" name="Google Shape;855;p34"/>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56" name="Google Shape;856;p34"/>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57" name="Google Shape;857;p34"/>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58" name="Google Shape;858;p34"/>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859" name="Google Shape;859;p34"/>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860" name="Google Shape;860;p34"/>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861" name="Google Shape;861;p34"/>
          <p:cNvSpPr/>
          <p:nvPr/>
        </p:nvSpPr>
        <p:spPr>
          <a:xfrm>
            <a:off x="149400" y="47976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2" name="Google Shape;862;p34"/>
          <p:cNvSpPr txBox="1"/>
          <p:nvPr/>
        </p:nvSpPr>
        <p:spPr>
          <a:xfrm>
            <a:off x="499075" y="4819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863" name="Google Shape;863;p34">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4" name="Google Shape;864;p34">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5" name="Google Shape;865;p34">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6" name="Google Shape;866;p34">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7" name="Google Shape;867;p34">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8" name="Google Shape;868;p34">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9" name="Google Shape;869;p34">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3" name="Shape 873"/>
        <p:cNvGrpSpPr/>
        <p:nvPr/>
      </p:nvGrpSpPr>
      <p:grpSpPr>
        <a:xfrm>
          <a:off x="0" y="0"/>
          <a:ext cx="0" cy="0"/>
          <a:chOff x="0" y="0"/>
          <a:chExt cx="0" cy="0"/>
        </a:xfrm>
      </p:grpSpPr>
      <p:sp>
        <p:nvSpPr>
          <p:cNvPr id="874" name="Google Shape;874;p35"/>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875" name="Google Shape;875;p35"/>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4 TITLE.</a:t>
            </a:r>
            <a:endParaRPr/>
          </a:p>
        </p:txBody>
      </p:sp>
      <p:grpSp>
        <p:nvGrpSpPr>
          <p:cNvPr id="876" name="Google Shape;876;p35"/>
          <p:cNvGrpSpPr/>
          <p:nvPr/>
        </p:nvGrpSpPr>
        <p:grpSpPr>
          <a:xfrm>
            <a:off x="9632724" y="1905441"/>
            <a:ext cx="1019725" cy="1024768"/>
            <a:chOff x="9597113" y="1447499"/>
            <a:chExt cx="909900" cy="914400"/>
          </a:xfrm>
        </p:grpSpPr>
        <p:sp>
          <p:nvSpPr>
            <p:cNvPr id="877" name="Google Shape;877;p35"/>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878" name="Google Shape;878;p35"/>
            <p:cNvGrpSpPr/>
            <p:nvPr/>
          </p:nvGrpSpPr>
          <p:grpSpPr>
            <a:xfrm>
              <a:off x="9767129" y="1652132"/>
              <a:ext cx="569882" cy="505141"/>
              <a:chOff x="1145332" y="3294620"/>
              <a:chExt cx="771048" cy="647700"/>
            </a:xfrm>
          </p:grpSpPr>
          <p:sp>
            <p:nvSpPr>
              <p:cNvPr id="879" name="Google Shape;879;p35"/>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80" name="Google Shape;880;p35"/>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81" name="Google Shape;881;p35"/>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882" name="Google Shape;882;p35"/>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883" name="Google Shape;883;p35"/>
          <p:cNvGrpSpPr/>
          <p:nvPr/>
        </p:nvGrpSpPr>
        <p:grpSpPr>
          <a:xfrm>
            <a:off x="8634613" y="3198042"/>
            <a:ext cx="3238619" cy="2025720"/>
            <a:chOff x="5603100" y="2386775"/>
            <a:chExt cx="2593800" cy="1489500"/>
          </a:xfrm>
        </p:grpSpPr>
        <p:sp>
          <p:nvSpPr>
            <p:cNvPr id="884" name="Google Shape;884;p35"/>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85" name="Google Shape;885;p35"/>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86" name="Google Shape;886;p35"/>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887" name="Google Shape;887;p35"/>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888" name="Google Shape;888;p35"/>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889" name="Google Shape;889;p35"/>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890" name="Google Shape;890;p35"/>
          <p:cNvSpPr/>
          <p:nvPr/>
        </p:nvSpPr>
        <p:spPr>
          <a:xfrm>
            <a:off x="149400" y="47976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1" name="Google Shape;891;p35"/>
          <p:cNvSpPr txBox="1"/>
          <p:nvPr/>
        </p:nvSpPr>
        <p:spPr>
          <a:xfrm>
            <a:off x="499075" y="4819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Friday</a:t>
            </a:r>
            <a:endParaRPr sz="1900">
              <a:solidFill>
                <a:srgbClr val="FFFFFF"/>
              </a:solidFill>
              <a:latin typeface="Questrial"/>
              <a:ea typeface="Questrial"/>
              <a:cs typeface="Questrial"/>
              <a:sym typeface="Questrial"/>
            </a:endParaRPr>
          </a:p>
        </p:txBody>
      </p:sp>
      <p:sp>
        <p:nvSpPr>
          <p:cNvPr id="892" name="Google Shape;892;p35">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3" name="Google Shape;893;p35">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4" name="Google Shape;894;p35">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5" name="Google Shape;895;p35">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6" name="Google Shape;896;p35">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7" name="Google Shape;897;p35">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8" name="Google Shape;898;p35">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2" name="Shape 902"/>
        <p:cNvGrpSpPr/>
        <p:nvPr/>
      </p:nvGrpSpPr>
      <p:grpSpPr>
        <a:xfrm>
          <a:off x="0" y="0"/>
          <a:ext cx="0" cy="0"/>
          <a:chOff x="0" y="0"/>
          <a:chExt cx="0" cy="0"/>
        </a:xfrm>
      </p:grpSpPr>
      <p:sp>
        <p:nvSpPr>
          <p:cNvPr id="903" name="Google Shape;903;p36"/>
          <p:cNvSpPr txBox="1"/>
          <p:nvPr>
            <p:ph idx="1" type="body"/>
          </p:nvPr>
        </p:nvSpPr>
        <p:spPr>
          <a:xfrm>
            <a:off x="2848175" y="1361798"/>
            <a:ext cx="9070800" cy="28341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You can use this slide as Archive. Once the week is complete, make a copy of your planner, name it after the week it corresponds and add a link to it here. You can right click on the shapes below and add the links there.</a:t>
            </a:r>
            <a:endParaRPr/>
          </a:p>
          <a:p>
            <a:pPr indent="0" lvl="0" marL="0" rtl="0" algn="l">
              <a:spcBef>
                <a:spcPts val="2100"/>
              </a:spcBef>
              <a:spcAft>
                <a:spcPts val="0"/>
              </a:spcAft>
              <a:buNone/>
            </a:pPr>
            <a:r>
              <a:rPr lang="en"/>
              <a:t>Delete the content of the past week in this file, and add the new one. You will be always working in the same file, and its URL will never change. Students will navigate from the “main file” to the archive from here.</a:t>
            </a:r>
            <a:endParaRPr/>
          </a:p>
          <a:p>
            <a:pPr indent="0" lvl="0" marL="0" rtl="0" algn="l">
              <a:spcBef>
                <a:spcPts val="2100"/>
              </a:spcBef>
              <a:spcAft>
                <a:spcPts val="2100"/>
              </a:spcAft>
              <a:buNone/>
            </a:pPr>
            <a:r>
              <a:t/>
            </a:r>
            <a:endParaRPr/>
          </a:p>
        </p:txBody>
      </p:sp>
      <p:sp>
        <p:nvSpPr>
          <p:cNvPr id="904" name="Google Shape;904;p36"/>
          <p:cNvSpPr txBox="1"/>
          <p:nvPr>
            <p:ph idx="2" type="subTitle"/>
          </p:nvPr>
        </p:nvSpPr>
        <p:spPr>
          <a:xfrm>
            <a:off x="2848175" y="2784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ARCHIVE</a:t>
            </a:r>
            <a:endParaRPr/>
          </a:p>
        </p:txBody>
      </p:sp>
      <p:sp>
        <p:nvSpPr>
          <p:cNvPr id="905" name="Google Shape;905;p36"/>
          <p:cNvSpPr/>
          <p:nvPr/>
        </p:nvSpPr>
        <p:spPr>
          <a:xfrm>
            <a:off x="149400" y="55596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6" name="Google Shape;906;p36"/>
          <p:cNvSpPr txBox="1"/>
          <p:nvPr/>
        </p:nvSpPr>
        <p:spPr>
          <a:xfrm>
            <a:off x="499075" y="55815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Archive</a:t>
            </a:r>
            <a:endParaRPr sz="1900">
              <a:solidFill>
                <a:srgbClr val="FFFFFF"/>
              </a:solidFill>
              <a:latin typeface="Questrial"/>
              <a:ea typeface="Questrial"/>
              <a:cs typeface="Questrial"/>
              <a:sym typeface="Questrial"/>
            </a:endParaRPr>
          </a:p>
        </p:txBody>
      </p:sp>
      <p:sp>
        <p:nvSpPr>
          <p:cNvPr id="907" name="Google Shape;907;p36"/>
          <p:cNvSpPr/>
          <p:nvPr/>
        </p:nvSpPr>
        <p:spPr>
          <a:xfrm>
            <a:off x="2898375" y="4325825"/>
            <a:ext cx="2702700" cy="8748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2100">
                <a:solidFill>
                  <a:schemeClr val="lt2"/>
                </a:solidFill>
                <a:latin typeface="Barlow SemiBold"/>
                <a:ea typeface="Barlow SemiBold"/>
                <a:cs typeface="Barlow SemiBold"/>
                <a:sym typeface="Barlow SemiBold"/>
              </a:rPr>
              <a:t>Week of May 4th</a:t>
            </a:r>
            <a:endParaRPr sz="2100">
              <a:solidFill>
                <a:schemeClr val="lt2"/>
              </a:solidFill>
              <a:latin typeface="Barlow SemiBold"/>
              <a:ea typeface="Barlow SemiBold"/>
              <a:cs typeface="Barlow SemiBold"/>
              <a:sym typeface="Barlow SemiBold"/>
            </a:endParaRPr>
          </a:p>
        </p:txBody>
      </p:sp>
      <p:sp>
        <p:nvSpPr>
          <p:cNvPr id="908" name="Google Shape;908;p36"/>
          <p:cNvSpPr/>
          <p:nvPr/>
        </p:nvSpPr>
        <p:spPr>
          <a:xfrm>
            <a:off x="2898375" y="5342975"/>
            <a:ext cx="2702700" cy="8748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2100">
                <a:solidFill>
                  <a:schemeClr val="lt2"/>
                </a:solidFill>
                <a:latin typeface="Barlow SemiBold"/>
                <a:ea typeface="Barlow SemiBold"/>
                <a:cs typeface="Barlow SemiBold"/>
                <a:sym typeface="Barlow SemiBold"/>
              </a:rPr>
              <a:t>Week of May 11th</a:t>
            </a:r>
            <a:endParaRPr sz="2100">
              <a:solidFill>
                <a:schemeClr val="lt2"/>
              </a:solidFill>
              <a:latin typeface="Barlow SemiBold"/>
              <a:ea typeface="Barlow SemiBold"/>
              <a:cs typeface="Barlow SemiBold"/>
              <a:sym typeface="Barlow SemiBold"/>
            </a:endParaRPr>
          </a:p>
        </p:txBody>
      </p:sp>
      <p:sp>
        <p:nvSpPr>
          <p:cNvPr id="909" name="Google Shape;909;p36"/>
          <p:cNvSpPr/>
          <p:nvPr/>
        </p:nvSpPr>
        <p:spPr>
          <a:xfrm>
            <a:off x="5962323" y="4325825"/>
            <a:ext cx="2702700" cy="8748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2100">
                <a:solidFill>
                  <a:schemeClr val="lt2"/>
                </a:solidFill>
                <a:latin typeface="Barlow SemiBold"/>
                <a:ea typeface="Barlow SemiBold"/>
                <a:cs typeface="Barlow SemiBold"/>
                <a:sym typeface="Barlow SemiBold"/>
              </a:rPr>
              <a:t>Week of...</a:t>
            </a:r>
            <a:endParaRPr sz="2100">
              <a:solidFill>
                <a:schemeClr val="lt2"/>
              </a:solidFill>
              <a:latin typeface="Barlow SemiBold"/>
              <a:ea typeface="Barlow SemiBold"/>
              <a:cs typeface="Barlow SemiBold"/>
              <a:sym typeface="Barlow SemiBold"/>
            </a:endParaRPr>
          </a:p>
        </p:txBody>
      </p:sp>
      <p:sp>
        <p:nvSpPr>
          <p:cNvPr id="910" name="Google Shape;910;p36"/>
          <p:cNvSpPr/>
          <p:nvPr/>
        </p:nvSpPr>
        <p:spPr>
          <a:xfrm>
            <a:off x="5962323" y="5342975"/>
            <a:ext cx="2702700" cy="8748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2100">
                <a:solidFill>
                  <a:schemeClr val="lt2"/>
                </a:solidFill>
                <a:latin typeface="Barlow SemiBold"/>
                <a:ea typeface="Barlow SemiBold"/>
                <a:cs typeface="Barlow SemiBold"/>
                <a:sym typeface="Barlow SemiBold"/>
              </a:rPr>
              <a:t>Week of...</a:t>
            </a:r>
            <a:endParaRPr sz="2100">
              <a:solidFill>
                <a:schemeClr val="lt2"/>
              </a:solidFill>
              <a:latin typeface="Barlow SemiBold"/>
              <a:ea typeface="Barlow SemiBold"/>
              <a:cs typeface="Barlow SemiBold"/>
              <a:sym typeface="Barlow SemiBold"/>
            </a:endParaRPr>
          </a:p>
        </p:txBody>
      </p:sp>
      <p:sp>
        <p:nvSpPr>
          <p:cNvPr id="911" name="Google Shape;911;p36"/>
          <p:cNvSpPr/>
          <p:nvPr/>
        </p:nvSpPr>
        <p:spPr>
          <a:xfrm>
            <a:off x="9026271" y="4325825"/>
            <a:ext cx="2702700" cy="874800"/>
          </a:xfrm>
          <a:prstGeom prst="roundRect">
            <a:avLst>
              <a:gd fmla="val 50000" name="adj"/>
            </a:avLst>
          </a:prstGeom>
          <a:solidFill>
            <a:schemeClr val="accent1"/>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2100">
                <a:solidFill>
                  <a:schemeClr val="lt2"/>
                </a:solidFill>
                <a:latin typeface="Barlow SemiBold"/>
                <a:ea typeface="Barlow SemiBold"/>
                <a:cs typeface="Barlow SemiBold"/>
                <a:sym typeface="Barlow SemiBold"/>
              </a:rPr>
              <a:t>Week of...</a:t>
            </a:r>
            <a:endParaRPr sz="2100">
              <a:solidFill>
                <a:schemeClr val="lt2"/>
              </a:solidFill>
              <a:latin typeface="Barlow SemiBold"/>
              <a:ea typeface="Barlow SemiBold"/>
              <a:cs typeface="Barlow SemiBold"/>
              <a:sym typeface="Barlow SemiBold"/>
            </a:endParaRPr>
          </a:p>
        </p:txBody>
      </p:sp>
      <p:sp>
        <p:nvSpPr>
          <p:cNvPr id="912" name="Google Shape;912;p36"/>
          <p:cNvSpPr/>
          <p:nvPr/>
        </p:nvSpPr>
        <p:spPr>
          <a:xfrm>
            <a:off x="9026271" y="5342975"/>
            <a:ext cx="2702700" cy="8748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lang="en" sz="2100">
                <a:solidFill>
                  <a:schemeClr val="lt2"/>
                </a:solidFill>
                <a:latin typeface="Barlow SemiBold"/>
                <a:ea typeface="Barlow SemiBold"/>
                <a:cs typeface="Barlow SemiBold"/>
                <a:sym typeface="Barlow SemiBold"/>
              </a:rPr>
              <a:t>Week of...</a:t>
            </a:r>
            <a:endParaRPr sz="2100">
              <a:solidFill>
                <a:schemeClr val="lt2"/>
              </a:solidFill>
              <a:latin typeface="Barlow SemiBold"/>
              <a:ea typeface="Barlow SemiBold"/>
              <a:cs typeface="Barlow SemiBold"/>
              <a:sym typeface="Barlow SemiBold"/>
            </a:endParaRPr>
          </a:p>
        </p:txBody>
      </p:sp>
      <p:sp>
        <p:nvSpPr>
          <p:cNvPr id="913" name="Google Shape;913;p36">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4" name="Google Shape;914;p36">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5" name="Google Shape;915;p36">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6" name="Google Shape;916;p36">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7" name="Google Shape;917;p36">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8" name="Google Shape;918;p36">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9" name="Google Shape;919;p36">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3" name="Shape 923"/>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2"/>
          <p:cNvSpPr/>
          <p:nvPr/>
        </p:nvSpPr>
        <p:spPr>
          <a:xfrm>
            <a:off x="149400" y="15210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2"/>
          <p:cNvSpPr txBox="1"/>
          <p:nvPr/>
        </p:nvSpPr>
        <p:spPr>
          <a:xfrm>
            <a:off x="499075" y="1542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185" name="Google Shape;185;p12"/>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186" name="Google Shape;186;p12"/>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1 TITLE.</a:t>
            </a:r>
            <a:endParaRPr/>
          </a:p>
        </p:txBody>
      </p:sp>
      <p:grpSp>
        <p:nvGrpSpPr>
          <p:cNvPr id="187" name="Google Shape;187;p12"/>
          <p:cNvGrpSpPr/>
          <p:nvPr/>
        </p:nvGrpSpPr>
        <p:grpSpPr>
          <a:xfrm>
            <a:off x="9632724" y="1905441"/>
            <a:ext cx="1019725" cy="1024768"/>
            <a:chOff x="9597113" y="1447499"/>
            <a:chExt cx="909900" cy="914400"/>
          </a:xfrm>
        </p:grpSpPr>
        <p:sp>
          <p:nvSpPr>
            <p:cNvPr id="188" name="Google Shape;188;p12"/>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189" name="Google Shape;189;p12"/>
            <p:cNvGrpSpPr/>
            <p:nvPr/>
          </p:nvGrpSpPr>
          <p:grpSpPr>
            <a:xfrm>
              <a:off x="9767129" y="1652132"/>
              <a:ext cx="569882" cy="505141"/>
              <a:chOff x="1145332" y="3294620"/>
              <a:chExt cx="771048" cy="647700"/>
            </a:xfrm>
          </p:grpSpPr>
          <p:sp>
            <p:nvSpPr>
              <p:cNvPr id="190" name="Google Shape;190;p12"/>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191" name="Google Shape;191;p12"/>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192" name="Google Shape;192;p12"/>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193" name="Google Shape;193;p12"/>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194" name="Google Shape;194;p12"/>
          <p:cNvGrpSpPr/>
          <p:nvPr/>
        </p:nvGrpSpPr>
        <p:grpSpPr>
          <a:xfrm>
            <a:off x="8634613" y="3198042"/>
            <a:ext cx="3238619" cy="2025720"/>
            <a:chOff x="5603100" y="2386775"/>
            <a:chExt cx="2593800" cy="1489500"/>
          </a:xfrm>
        </p:grpSpPr>
        <p:sp>
          <p:nvSpPr>
            <p:cNvPr id="195" name="Google Shape;195;p12"/>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196" name="Google Shape;196;p12"/>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197" name="Google Shape;197;p12"/>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198" name="Google Shape;198;p12"/>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199" name="Google Shape;199;p12"/>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200" name="Google Shape;200;p12"/>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201" name="Google Shape;201;p12">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12">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2">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2">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2">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2">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12">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2">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9" name="Google Shape;209;p12">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0" name="Google Shape;210;p12">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1" name="Google Shape;211;p12">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13"/>
          <p:cNvSpPr/>
          <p:nvPr/>
        </p:nvSpPr>
        <p:spPr>
          <a:xfrm>
            <a:off x="149400" y="15210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7" name="Google Shape;217;p13"/>
          <p:cNvSpPr txBox="1"/>
          <p:nvPr/>
        </p:nvSpPr>
        <p:spPr>
          <a:xfrm>
            <a:off x="499075" y="1542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218" name="Google Shape;218;p13"/>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219" name="Google Shape;219;p13"/>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2 TITLE.</a:t>
            </a:r>
            <a:endParaRPr/>
          </a:p>
        </p:txBody>
      </p:sp>
      <p:grpSp>
        <p:nvGrpSpPr>
          <p:cNvPr id="220" name="Google Shape;220;p13"/>
          <p:cNvGrpSpPr/>
          <p:nvPr/>
        </p:nvGrpSpPr>
        <p:grpSpPr>
          <a:xfrm>
            <a:off x="9632724" y="1905441"/>
            <a:ext cx="1019725" cy="1024768"/>
            <a:chOff x="9597113" y="1447499"/>
            <a:chExt cx="909900" cy="914400"/>
          </a:xfrm>
        </p:grpSpPr>
        <p:sp>
          <p:nvSpPr>
            <p:cNvPr id="221" name="Google Shape;221;p13"/>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222" name="Google Shape;222;p13"/>
            <p:cNvGrpSpPr/>
            <p:nvPr/>
          </p:nvGrpSpPr>
          <p:grpSpPr>
            <a:xfrm>
              <a:off x="9767129" y="1652132"/>
              <a:ext cx="569882" cy="505141"/>
              <a:chOff x="1145332" y="3294620"/>
              <a:chExt cx="771048" cy="647700"/>
            </a:xfrm>
          </p:grpSpPr>
          <p:sp>
            <p:nvSpPr>
              <p:cNvPr id="223" name="Google Shape;223;p13"/>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24" name="Google Shape;224;p13"/>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25" name="Google Shape;225;p13"/>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26" name="Google Shape;226;p13"/>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227" name="Google Shape;227;p13"/>
          <p:cNvGrpSpPr/>
          <p:nvPr/>
        </p:nvGrpSpPr>
        <p:grpSpPr>
          <a:xfrm>
            <a:off x="8634613" y="3198042"/>
            <a:ext cx="3238619" cy="2025720"/>
            <a:chOff x="5603100" y="2386775"/>
            <a:chExt cx="2593800" cy="1489500"/>
          </a:xfrm>
        </p:grpSpPr>
        <p:sp>
          <p:nvSpPr>
            <p:cNvPr id="228" name="Google Shape;228;p13"/>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29" name="Google Shape;229;p13"/>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30" name="Google Shape;230;p13"/>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31" name="Google Shape;231;p13"/>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232" name="Google Shape;232;p13"/>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233" name="Google Shape;233;p13"/>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234" name="Google Shape;234;p13">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5" name="Google Shape;235;p13">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13">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13">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8" name="Google Shape;238;p13">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9" name="Google Shape;239;p13">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3">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1" name="Google Shape;241;p13">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13">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3" name="Google Shape;243;p13">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p13">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14"/>
          <p:cNvSpPr/>
          <p:nvPr/>
        </p:nvSpPr>
        <p:spPr>
          <a:xfrm>
            <a:off x="149400" y="15210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0" name="Google Shape;250;p14"/>
          <p:cNvSpPr txBox="1"/>
          <p:nvPr/>
        </p:nvSpPr>
        <p:spPr>
          <a:xfrm>
            <a:off x="499075" y="1542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251" name="Google Shape;251;p14"/>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252" name="Google Shape;252;p14"/>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3 TITLE.</a:t>
            </a:r>
            <a:endParaRPr/>
          </a:p>
        </p:txBody>
      </p:sp>
      <p:grpSp>
        <p:nvGrpSpPr>
          <p:cNvPr id="253" name="Google Shape;253;p14"/>
          <p:cNvGrpSpPr/>
          <p:nvPr/>
        </p:nvGrpSpPr>
        <p:grpSpPr>
          <a:xfrm>
            <a:off x="9632724" y="1905441"/>
            <a:ext cx="1019725" cy="1024768"/>
            <a:chOff x="9597113" y="1447499"/>
            <a:chExt cx="909900" cy="914400"/>
          </a:xfrm>
        </p:grpSpPr>
        <p:sp>
          <p:nvSpPr>
            <p:cNvPr id="254" name="Google Shape;254;p14"/>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255" name="Google Shape;255;p14"/>
            <p:cNvGrpSpPr/>
            <p:nvPr/>
          </p:nvGrpSpPr>
          <p:grpSpPr>
            <a:xfrm>
              <a:off x="9767129" y="1652132"/>
              <a:ext cx="569882" cy="505141"/>
              <a:chOff x="1145332" y="3294620"/>
              <a:chExt cx="771048" cy="647700"/>
            </a:xfrm>
          </p:grpSpPr>
          <p:sp>
            <p:nvSpPr>
              <p:cNvPr id="256" name="Google Shape;256;p14"/>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57" name="Google Shape;257;p14"/>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58" name="Google Shape;258;p14"/>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59" name="Google Shape;259;p14"/>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260" name="Google Shape;260;p14"/>
          <p:cNvGrpSpPr/>
          <p:nvPr/>
        </p:nvGrpSpPr>
        <p:grpSpPr>
          <a:xfrm>
            <a:off x="8634613" y="3198042"/>
            <a:ext cx="3238619" cy="2025720"/>
            <a:chOff x="5603100" y="2386775"/>
            <a:chExt cx="2593800" cy="1489500"/>
          </a:xfrm>
        </p:grpSpPr>
        <p:sp>
          <p:nvSpPr>
            <p:cNvPr id="261" name="Google Shape;261;p14"/>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62" name="Google Shape;262;p14"/>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63" name="Google Shape;263;p14"/>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64" name="Google Shape;264;p14"/>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265" name="Google Shape;265;p14"/>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266" name="Google Shape;266;p14"/>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267" name="Google Shape;267;p14">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8" name="Google Shape;268;p14">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9" name="Google Shape;269;p14">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4">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4">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2" name="Google Shape;272;p14">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3" name="Google Shape;273;p14">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4" name="Google Shape;274;p14">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5" name="Google Shape;275;p14">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6" name="Google Shape;276;p14">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7" name="Google Shape;277;p14">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15"/>
          <p:cNvSpPr/>
          <p:nvPr/>
        </p:nvSpPr>
        <p:spPr>
          <a:xfrm>
            <a:off x="149400" y="15210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3" name="Google Shape;283;p15"/>
          <p:cNvSpPr txBox="1"/>
          <p:nvPr/>
        </p:nvSpPr>
        <p:spPr>
          <a:xfrm>
            <a:off x="499075" y="15429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Monday</a:t>
            </a:r>
            <a:endParaRPr sz="1900">
              <a:solidFill>
                <a:srgbClr val="FFFFFF"/>
              </a:solidFill>
              <a:latin typeface="Questrial"/>
              <a:ea typeface="Questrial"/>
              <a:cs typeface="Questrial"/>
              <a:sym typeface="Questrial"/>
            </a:endParaRPr>
          </a:p>
        </p:txBody>
      </p:sp>
      <p:sp>
        <p:nvSpPr>
          <p:cNvPr id="284" name="Google Shape;284;p15"/>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285" name="Google Shape;285;p15"/>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4 TITLE.</a:t>
            </a:r>
            <a:endParaRPr/>
          </a:p>
        </p:txBody>
      </p:sp>
      <p:grpSp>
        <p:nvGrpSpPr>
          <p:cNvPr id="286" name="Google Shape;286;p15"/>
          <p:cNvGrpSpPr/>
          <p:nvPr/>
        </p:nvGrpSpPr>
        <p:grpSpPr>
          <a:xfrm>
            <a:off x="9632724" y="1905441"/>
            <a:ext cx="1019725" cy="1024768"/>
            <a:chOff x="9597113" y="1447499"/>
            <a:chExt cx="909900" cy="914400"/>
          </a:xfrm>
        </p:grpSpPr>
        <p:sp>
          <p:nvSpPr>
            <p:cNvPr id="287" name="Google Shape;287;p15"/>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288" name="Google Shape;288;p15"/>
            <p:cNvGrpSpPr/>
            <p:nvPr/>
          </p:nvGrpSpPr>
          <p:grpSpPr>
            <a:xfrm>
              <a:off x="9767129" y="1652132"/>
              <a:ext cx="569882" cy="505141"/>
              <a:chOff x="1145332" y="3294620"/>
              <a:chExt cx="771048" cy="647700"/>
            </a:xfrm>
          </p:grpSpPr>
          <p:sp>
            <p:nvSpPr>
              <p:cNvPr id="289" name="Google Shape;289;p15"/>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90" name="Google Shape;290;p15"/>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91" name="Google Shape;291;p15"/>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292" name="Google Shape;292;p15"/>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293" name="Google Shape;293;p15"/>
          <p:cNvGrpSpPr/>
          <p:nvPr/>
        </p:nvGrpSpPr>
        <p:grpSpPr>
          <a:xfrm>
            <a:off x="8634613" y="3198042"/>
            <a:ext cx="3238619" cy="2025720"/>
            <a:chOff x="5603100" y="2386775"/>
            <a:chExt cx="2593800" cy="1489500"/>
          </a:xfrm>
        </p:grpSpPr>
        <p:sp>
          <p:nvSpPr>
            <p:cNvPr id="294" name="Google Shape;294;p15"/>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95" name="Google Shape;295;p15"/>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96" name="Google Shape;296;p15"/>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297" name="Google Shape;297;p15"/>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298" name="Google Shape;298;p15"/>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299" name="Google Shape;299;p15"/>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300" name="Google Shape;300;p15">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15">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15">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3" name="Google Shape;303;p15">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15">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5">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6" name="Google Shape;306;p15">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7" name="Google Shape;307;p15">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5">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9" name="Google Shape;309;p15">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0" name="Google Shape;310;p15">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4" name="Shape 314"/>
        <p:cNvGrpSpPr/>
        <p:nvPr/>
      </p:nvGrpSpPr>
      <p:grpSpPr>
        <a:xfrm>
          <a:off x="0" y="0"/>
          <a:ext cx="0" cy="0"/>
          <a:chOff x="0" y="0"/>
          <a:chExt cx="0" cy="0"/>
        </a:xfrm>
      </p:grpSpPr>
      <p:sp>
        <p:nvSpPr>
          <p:cNvPr id="315" name="Google Shape;315;p16"/>
          <p:cNvSpPr/>
          <p:nvPr/>
        </p:nvSpPr>
        <p:spPr>
          <a:xfrm>
            <a:off x="149400" y="2359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16"/>
          <p:cNvSpPr txBox="1"/>
          <p:nvPr/>
        </p:nvSpPr>
        <p:spPr>
          <a:xfrm>
            <a:off x="499075" y="2381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317" name="Google Shape;317;p16"/>
          <p:cNvSpPr txBox="1"/>
          <p:nvPr>
            <p:ph idx="1" type="body"/>
          </p:nvPr>
        </p:nvSpPr>
        <p:spPr>
          <a:xfrm>
            <a:off x="2848175" y="2428591"/>
            <a:ext cx="90708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Lorem ipsum dolor sit amet, consectetuer adipiscing elit. Aenean commodo ligula eget dolor. Aenean massa.</a:t>
            </a:r>
            <a:endParaRPr/>
          </a:p>
          <a:p>
            <a:pPr indent="0" lvl="0" marL="0" rtl="0" algn="l">
              <a:spcBef>
                <a:spcPts val="2100"/>
              </a:spcBef>
              <a:spcAft>
                <a:spcPts val="0"/>
              </a:spcAft>
              <a:buNone/>
            </a:pPr>
            <a:r>
              <a:rPr lang="en"/>
              <a:t>Cum sociis natoque penatibus et magnis dis parturient montes, nascetur ridiculus mus. Donec quam felis, ultricies nec, pellentesque eu, pretium quis, sem.</a:t>
            </a:r>
            <a:endParaRPr/>
          </a:p>
          <a:p>
            <a:pPr indent="0" lvl="0" marL="0" rtl="0" algn="l">
              <a:spcBef>
                <a:spcPts val="2100"/>
              </a:spcBef>
              <a:spcAft>
                <a:spcPts val="2100"/>
              </a:spcAft>
              <a:buNone/>
            </a:pPr>
            <a:r>
              <a:rPr lang="en"/>
              <a:t>Nulla consequat massa quis enim. Donec pede justo, fringilla vel, aliquet nec, vulputate eget, arcu.</a:t>
            </a:r>
            <a:endParaRPr/>
          </a:p>
        </p:txBody>
      </p:sp>
      <p:sp>
        <p:nvSpPr>
          <p:cNvPr id="318" name="Google Shape;318;p16"/>
          <p:cNvSpPr txBox="1"/>
          <p:nvPr>
            <p:ph idx="2" type="subTitle"/>
          </p:nvPr>
        </p:nvSpPr>
        <p:spPr>
          <a:xfrm>
            <a:off x="2848175" y="1116675"/>
            <a:ext cx="90708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YOU CAN ADD A SPECIAL MESSAGE FOR TUESDAY HERE.</a:t>
            </a:r>
            <a:endParaRPr/>
          </a:p>
        </p:txBody>
      </p:sp>
      <p:sp>
        <p:nvSpPr>
          <p:cNvPr id="319" name="Google Shape;319;p16">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16">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1" name="Google Shape;321;p16">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16">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3" name="Google Shape;323;p16">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4" name="Google Shape;324;p16">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6">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16">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7" name="Google Shape;327;p16">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16">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16">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17"/>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335" name="Google Shape;335;p17"/>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1 TITLE.</a:t>
            </a:r>
            <a:endParaRPr/>
          </a:p>
        </p:txBody>
      </p:sp>
      <p:grpSp>
        <p:nvGrpSpPr>
          <p:cNvPr id="336" name="Google Shape;336;p17"/>
          <p:cNvGrpSpPr/>
          <p:nvPr/>
        </p:nvGrpSpPr>
        <p:grpSpPr>
          <a:xfrm>
            <a:off x="9632724" y="1905441"/>
            <a:ext cx="1019725" cy="1024768"/>
            <a:chOff x="9597113" y="1447499"/>
            <a:chExt cx="909900" cy="914400"/>
          </a:xfrm>
        </p:grpSpPr>
        <p:sp>
          <p:nvSpPr>
            <p:cNvPr id="337" name="Google Shape;337;p17"/>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338" name="Google Shape;338;p17"/>
            <p:cNvGrpSpPr/>
            <p:nvPr/>
          </p:nvGrpSpPr>
          <p:grpSpPr>
            <a:xfrm>
              <a:off x="9767129" y="1652132"/>
              <a:ext cx="569882" cy="505141"/>
              <a:chOff x="1145332" y="3294620"/>
              <a:chExt cx="771048" cy="647700"/>
            </a:xfrm>
          </p:grpSpPr>
          <p:sp>
            <p:nvSpPr>
              <p:cNvPr id="339" name="Google Shape;339;p17"/>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340" name="Google Shape;340;p17"/>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341" name="Google Shape;341;p17"/>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342" name="Google Shape;342;p17"/>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343" name="Google Shape;343;p17"/>
          <p:cNvGrpSpPr/>
          <p:nvPr/>
        </p:nvGrpSpPr>
        <p:grpSpPr>
          <a:xfrm>
            <a:off x="8634613" y="3198042"/>
            <a:ext cx="3238619" cy="2025720"/>
            <a:chOff x="5603100" y="2386775"/>
            <a:chExt cx="2593800" cy="1489500"/>
          </a:xfrm>
        </p:grpSpPr>
        <p:sp>
          <p:nvSpPr>
            <p:cNvPr id="344" name="Google Shape;344;p17"/>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345" name="Google Shape;345;p17"/>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346" name="Google Shape;346;p17"/>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347" name="Google Shape;347;p17"/>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348" name="Google Shape;348;p17"/>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349" name="Google Shape;349;p17"/>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350" name="Google Shape;350;p17"/>
          <p:cNvSpPr/>
          <p:nvPr/>
        </p:nvSpPr>
        <p:spPr>
          <a:xfrm>
            <a:off x="149400" y="2359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1" name="Google Shape;351;p17"/>
          <p:cNvSpPr txBox="1"/>
          <p:nvPr/>
        </p:nvSpPr>
        <p:spPr>
          <a:xfrm>
            <a:off x="499075" y="2381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352" name="Google Shape;352;p17">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17">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4" name="Google Shape;354;p17">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5" name="Google Shape;355;p17">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6" name="Google Shape;356;p17">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7" name="Google Shape;357;p17">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8" name="Google Shape;358;p17">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17">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0" name="Google Shape;360;p17">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17">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17">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18"/>
          <p:cNvSpPr txBox="1"/>
          <p:nvPr>
            <p:ph idx="1" type="body"/>
          </p:nvPr>
        </p:nvSpPr>
        <p:spPr>
          <a:xfrm>
            <a:off x="2848175" y="2200000"/>
            <a:ext cx="5786400" cy="3768300"/>
          </a:xfrm>
          <a:prstGeom prst="rect">
            <a:avLst/>
          </a:prstGeom>
        </p:spPr>
        <p:txBody>
          <a:bodyPr anchorCtr="0" anchor="t" bIns="121900" lIns="121900" spcFirstLastPara="1" rIns="121900" wrap="square" tIns="121900">
            <a:noAutofit/>
          </a:bodyPr>
          <a:lstStyle/>
          <a:p>
            <a:pPr indent="0" lvl="0" marL="0" rtl="0" algn="l">
              <a:spcBef>
                <a:spcPts val="0"/>
              </a:spcBef>
              <a:spcAft>
                <a:spcPts val="0"/>
              </a:spcAft>
              <a:buNone/>
            </a:pPr>
            <a:r>
              <a:rPr lang="en"/>
              <a:t>Add your instructions here. You can insert audio, video, images and links to other resources.</a:t>
            </a:r>
            <a:endParaRPr/>
          </a:p>
          <a:p>
            <a:pPr indent="0" lvl="0" marL="0" rtl="0" algn="l">
              <a:spcBef>
                <a:spcPts val="2100"/>
              </a:spcBef>
              <a:spcAft>
                <a:spcPts val="2100"/>
              </a:spcAft>
              <a:buNone/>
            </a:pPr>
            <a:r>
              <a:rPr lang="en"/>
              <a:t>You can insert an image, resize it so it doesn’t use too much of the space in your slide, and then click on it and add a link to the original image. This way students can see the larger version. - If you are inserting images from your drive, remember to set the corresponding permissions.</a:t>
            </a:r>
            <a:endParaRPr/>
          </a:p>
        </p:txBody>
      </p:sp>
      <p:sp>
        <p:nvSpPr>
          <p:cNvPr id="368" name="Google Shape;368;p18"/>
          <p:cNvSpPr txBox="1"/>
          <p:nvPr>
            <p:ph idx="2" type="subTitle"/>
          </p:nvPr>
        </p:nvSpPr>
        <p:spPr>
          <a:xfrm>
            <a:off x="2848175" y="1116675"/>
            <a:ext cx="9083400" cy="994500"/>
          </a:xfrm>
          <a:prstGeom prst="rect">
            <a:avLst/>
          </a:prstGeom>
        </p:spPr>
        <p:txBody>
          <a:bodyPr anchorCtr="0" anchor="ctr" bIns="121900" lIns="121900" spcFirstLastPara="1" rIns="121900" wrap="square" tIns="121900">
            <a:noAutofit/>
          </a:bodyPr>
          <a:lstStyle/>
          <a:p>
            <a:pPr indent="0" lvl="0" marL="0" rtl="0" algn="l">
              <a:spcBef>
                <a:spcPts val="0"/>
              </a:spcBef>
              <a:spcAft>
                <a:spcPts val="0"/>
              </a:spcAft>
              <a:buNone/>
            </a:pPr>
            <a:r>
              <a:rPr lang="en"/>
              <a:t>HERE GOES YOUR ACTIVITY 2 TITLE.</a:t>
            </a:r>
            <a:endParaRPr/>
          </a:p>
        </p:txBody>
      </p:sp>
      <p:grpSp>
        <p:nvGrpSpPr>
          <p:cNvPr id="369" name="Google Shape;369;p18"/>
          <p:cNvGrpSpPr/>
          <p:nvPr/>
        </p:nvGrpSpPr>
        <p:grpSpPr>
          <a:xfrm>
            <a:off x="9632724" y="1905441"/>
            <a:ext cx="1019725" cy="1024768"/>
            <a:chOff x="9597113" y="1447499"/>
            <a:chExt cx="909900" cy="914400"/>
          </a:xfrm>
        </p:grpSpPr>
        <p:sp>
          <p:nvSpPr>
            <p:cNvPr id="370" name="Google Shape;370;p18"/>
            <p:cNvSpPr/>
            <p:nvPr/>
          </p:nvSpPr>
          <p:spPr>
            <a:xfrm>
              <a:off x="9597113" y="1447499"/>
              <a:ext cx="909900" cy="914400"/>
            </a:xfrm>
            <a:prstGeom prst="ellipse">
              <a:avLst/>
            </a:prstGeom>
            <a:solidFill>
              <a:srgbClr val="EFEFEF"/>
            </a:solidFill>
            <a:ln>
              <a:noFill/>
            </a:ln>
            <a:effectLst>
              <a:outerShdw blurRad="57150" rotWithShape="0" algn="bl" dir="5400000" dist="19050">
                <a:srgbClr val="000000">
                  <a:alpha val="5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grpSp>
          <p:nvGrpSpPr>
            <p:cNvPr id="371" name="Google Shape;371;p18"/>
            <p:cNvGrpSpPr/>
            <p:nvPr/>
          </p:nvGrpSpPr>
          <p:grpSpPr>
            <a:xfrm>
              <a:off x="9767129" y="1652132"/>
              <a:ext cx="569882" cy="505141"/>
              <a:chOff x="1145332" y="3294620"/>
              <a:chExt cx="771048" cy="647700"/>
            </a:xfrm>
          </p:grpSpPr>
          <p:sp>
            <p:nvSpPr>
              <p:cNvPr id="372" name="Google Shape;372;p18"/>
              <p:cNvSpPr/>
              <p:nvPr/>
            </p:nvSpPr>
            <p:spPr>
              <a:xfrm>
                <a:off x="1774934" y="3370820"/>
                <a:ext cx="141446" cy="502920"/>
              </a:xfrm>
              <a:custGeom>
                <a:rect b="b" l="l" r="r" t="t"/>
                <a:pathLst>
                  <a:path extrusionOk="0" h="502920" w="141446">
                    <a:moveTo>
                      <a:pt x="37148" y="0"/>
                    </a:moveTo>
                    <a:lnTo>
                      <a:pt x="0" y="37147"/>
                    </a:lnTo>
                    <a:cubicBezTo>
                      <a:pt x="118110" y="155258"/>
                      <a:pt x="118110" y="347663"/>
                      <a:pt x="0" y="465773"/>
                    </a:cubicBezTo>
                    <a:lnTo>
                      <a:pt x="37148" y="502920"/>
                    </a:lnTo>
                    <a:cubicBezTo>
                      <a:pt x="176213" y="364808"/>
                      <a:pt x="176213" y="139065"/>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373" name="Google Shape;373;p18"/>
              <p:cNvSpPr/>
              <p:nvPr/>
            </p:nvSpPr>
            <p:spPr>
              <a:xfrm>
                <a:off x="1699687" y="3445114"/>
                <a:ext cx="110728" cy="354330"/>
              </a:xfrm>
              <a:custGeom>
                <a:rect b="b" l="l" r="r" t="t"/>
                <a:pathLst>
                  <a:path extrusionOk="0" h="354330" w="110728">
                    <a:moveTo>
                      <a:pt x="37147" y="0"/>
                    </a:moveTo>
                    <a:lnTo>
                      <a:pt x="0" y="37148"/>
                    </a:lnTo>
                    <a:cubicBezTo>
                      <a:pt x="77153" y="114300"/>
                      <a:pt x="77153" y="239078"/>
                      <a:pt x="0" y="317183"/>
                    </a:cubicBezTo>
                    <a:lnTo>
                      <a:pt x="37147" y="354330"/>
                    </a:lnTo>
                    <a:cubicBezTo>
                      <a:pt x="135255" y="256223"/>
                      <a:pt x="135255" y="98107"/>
                      <a:pt x="37147"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374" name="Google Shape;374;p18"/>
              <p:cNvSpPr/>
              <p:nvPr/>
            </p:nvSpPr>
            <p:spPr>
              <a:xfrm>
                <a:off x="1626345" y="3521314"/>
                <a:ext cx="80010" cy="204787"/>
              </a:xfrm>
              <a:custGeom>
                <a:rect b="b" l="l" r="r" t="t"/>
                <a:pathLst>
                  <a:path extrusionOk="0" h="204787" w="80010">
                    <a:moveTo>
                      <a:pt x="37148" y="0"/>
                    </a:moveTo>
                    <a:lnTo>
                      <a:pt x="0" y="37148"/>
                    </a:lnTo>
                    <a:cubicBezTo>
                      <a:pt x="36195" y="73343"/>
                      <a:pt x="36195" y="131445"/>
                      <a:pt x="0" y="167640"/>
                    </a:cubicBezTo>
                    <a:lnTo>
                      <a:pt x="37148" y="204788"/>
                    </a:lnTo>
                    <a:cubicBezTo>
                      <a:pt x="94298" y="147638"/>
                      <a:pt x="94298" y="56198"/>
                      <a:pt x="37148" y="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sp>
            <p:nvSpPr>
              <p:cNvPr id="375" name="Google Shape;375;p18"/>
              <p:cNvSpPr/>
              <p:nvPr/>
            </p:nvSpPr>
            <p:spPr>
              <a:xfrm>
                <a:off x="1145332" y="3294620"/>
                <a:ext cx="423862" cy="647700"/>
              </a:xfrm>
              <a:custGeom>
                <a:rect b="b" l="l" r="r" t="t"/>
                <a:pathLst>
                  <a:path extrusionOk="0" h="647700" w="423862">
                    <a:moveTo>
                      <a:pt x="0" y="196215"/>
                    </a:moveTo>
                    <a:lnTo>
                      <a:pt x="0" y="451485"/>
                    </a:lnTo>
                    <a:lnTo>
                      <a:pt x="184785" y="451485"/>
                    </a:lnTo>
                    <a:lnTo>
                      <a:pt x="423863" y="647700"/>
                    </a:lnTo>
                    <a:lnTo>
                      <a:pt x="423863" y="0"/>
                    </a:lnTo>
                    <a:lnTo>
                      <a:pt x="184785" y="196215"/>
                    </a:lnTo>
                    <a:close/>
                  </a:path>
                </a:pathLst>
              </a:custGeom>
              <a:solidFill>
                <a:srgbClr val="303030"/>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grpSp>
      <p:grpSp>
        <p:nvGrpSpPr>
          <p:cNvPr id="376" name="Google Shape;376;p18"/>
          <p:cNvGrpSpPr/>
          <p:nvPr/>
        </p:nvGrpSpPr>
        <p:grpSpPr>
          <a:xfrm>
            <a:off x="8634613" y="3198042"/>
            <a:ext cx="3238619" cy="2025720"/>
            <a:chOff x="5603100" y="2386775"/>
            <a:chExt cx="2593800" cy="1489500"/>
          </a:xfrm>
        </p:grpSpPr>
        <p:sp>
          <p:nvSpPr>
            <p:cNvPr id="377" name="Google Shape;377;p18"/>
            <p:cNvSpPr/>
            <p:nvPr/>
          </p:nvSpPr>
          <p:spPr>
            <a:xfrm>
              <a:off x="5603100" y="2386775"/>
              <a:ext cx="2593800" cy="1489500"/>
            </a:xfrm>
            <a:prstGeom prst="rect">
              <a:avLst/>
            </a:prstGeom>
            <a:solidFill>
              <a:srgbClr val="303030"/>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378" name="Google Shape;378;p18"/>
            <p:cNvSpPr/>
            <p:nvPr/>
          </p:nvSpPr>
          <p:spPr>
            <a:xfrm>
              <a:off x="5656897" y="3707581"/>
              <a:ext cx="2492100" cy="36000"/>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379" name="Google Shape;379;p18"/>
            <p:cNvSpPr/>
            <p:nvPr/>
          </p:nvSpPr>
          <p:spPr>
            <a:xfrm>
              <a:off x="5656897" y="3707581"/>
              <a:ext cx="720000" cy="36000"/>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id="380" name="Google Shape;380;p18"/>
            <p:cNvSpPr/>
            <p:nvPr/>
          </p:nvSpPr>
          <p:spPr>
            <a:xfrm>
              <a:off x="6521050" y="2703805"/>
              <a:ext cx="763800" cy="675300"/>
            </a:xfrm>
            <a:prstGeom prst="ellipse">
              <a:avLst/>
            </a:prstGeom>
            <a:solidFill>
              <a:srgbClr val="727272"/>
            </a:solidFill>
            <a:ln>
              <a:noFill/>
            </a:ln>
          </p:spPr>
          <p:txBody>
            <a:bodyPr anchorCtr="0" anchor="ctr" bIns="45700" lIns="91425" spcFirstLastPara="1" rIns="91425" wrap="square" tIns="45700">
              <a:noAutofit/>
            </a:bodyPr>
            <a:lstStyle/>
            <a:p>
              <a:pPr indent="0" lvl="0" marL="0" marR="0" rtl="0" algn="ctr">
                <a:spcBef>
                  <a:spcPts val="0"/>
                </a:spcBef>
                <a:spcAft>
                  <a:spcPts val="0"/>
                </a:spcAft>
                <a:buClr>
                  <a:srgbClr val="000000"/>
                </a:buClr>
                <a:buSzPts val="1800"/>
                <a:buFont typeface="Calibri"/>
                <a:buNone/>
              </a:pPr>
              <a:r>
                <a:t/>
              </a:r>
              <a:endParaRPr sz="1800">
                <a:solidFill>
                  <a:srgbClr val="FFFFFF"/>
                </a:solidFill>
                <a:latin typeface="Calibri"/>
                <a:ea typeface="Calibri"/>
                <a:cs typeface="Calibri"/>
                <a:sym typeface="Calibri"/>
              </a:endParaRPr>
            </a:p>
          </p:txBody>
        </p:sp>
        <p:sp>
          <p:nvSpPr>
            <p:cNvPr descr="Play" id="381" name="Google Shape;381;p18"/>
            <p:cNvSpPr/>
            <p:nvPr/>
          </p:nvSpPr>
          <p:spPr>
            <a:xfrm>
              <a:off x="6785222" y="2865268"/>
              <a:ext cx="330774" cy="377095"/>
            </a:xfrm>
            <a:custGeom>
              <a:rect b="b" l="l" r="r" t="t"/>
              <a:pathLst>
                <a:path extrusionOk="0" h="704850" w="546734">
                  <a:moveTo>
                    <a:pt x="0" y="0"/>
                  </a:moveTo>
                  <a:lnTo>
                    <a:pt x="546735" y="352425"/>
                  </a:lnTo>
                  <a:lnTo>
                    <a:pt x="0" y="704850"/>
                  </a:lnTo>
                  <a:close/>
                </a:path>
              </a:pathLst>
            </a:cu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Clr>
                  <a:srgbClr val="000000"/>
                </a:buClr>
                <a:buSzPts val="1800"/>
                <a:buFont typeface="Calibri"/>
                <a:buNone/>
              </a:pPr>
              <a:r>
                <a:t/>
              </a:r>
              <a:endParaRPr sz="1800">
                <a:solidFill>
                  <a:srgbClr val="000000"/>
                </a:solidFill>
                <a:latin typeface="Calibri"/>
                <a:ea typeface="Calibri"/>
                <a:cs typeface="Calibri"/>
                <a:sym typeface="Calibri"/>
              </a:endParaRPr>
            </a:p>
          </p:txBody>
        </p:sp>
      </p:grpSp>
      <p:sp>
        <p:nvSpPr>
          <p:cNvPr id="382" name="Google Shape;382;p18"/>
          <p:cNvSpPr/>
          <p:nvPr/>
        </p:nvSpPr>
        <p:spPr>
          <a:xfrm>
            <a:off x="9036225" y="5511104"/>
            <a:ext cx="2435400" cy="5757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lt2"/>
                </a:solidFill>
                <a:latin typeface="Barlow Medium"/>
                <a:ea typeface="Barlow Medium"/>
                <a:cs typeface="Barlow Medium"/>
                <a:sym typeface="Barlow Medium"/>
              </a:rPr>
              <a:t>ADD A LINK TO THIS BUTTON</a:t>
            </a:r>
            <a:endParaRPr>
              <a:solidFill>
                <a:schemeClr val="lt2"/>
              </a:solidFill>
              <a:latin typeface="Barlow Medium"/>
              <a:ea typeface="Barlow Medium"/>
              <a:cs typeface="Barlow Medium"/>
              <a:sym typeface="Barlow Medium"/>
            </a:endParaRPr>
          </a:p>
        </p:txBody>
      </p:sp>
      <p:sp>
        <p:nvSpPr>
          <p:cNvPr id="383" name="Google Shape;383;p18"/>
          <p:cNvSpPr/>
          <p:nvPr/>
        </p:nvSpPr>
        <p:spPr>
          <a:xfrm>
            <a:off x="149400" y="2359200"/>
            <a:ext cx="2199900" cy="567900"/>
          </a:xfrm>
          <a:prstGeom prst="roundRect">
            <a:avLst>
              <a:gd fmla="val 50000" name="adj"/>
            </a:avLst>
          </a:prstGeom>
          <a:solidFill>
            <a:schemeClr val="accent2"/>
          </a:solidFill>
          <a:ln>
            <a:noFill/>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18"/>
          <p:cNvSpPr txBox="1"/>
          <p:nvPr/>
        </p:nvSpPr>
        <p:spPr>
          <a:xfrm>
            <a:off x="499075" y="2381175"/>
            <a:ext cx="1720800" cy="604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2100"/>
              </a:spcAft>
              <a:buNone/>
            </a:pPr>
            <a:r>
              <a:rPr lang="en" sz="1900">
                <a:solidFill>
                  <a:srgbClr val="FFFFFF"/>
                </a:solidFill>
                <a:latin typeface="Questrial"/>
                <a:ea typeface="Questrial"/>
                <a:cs typeface="Questrial"/>
                <a:sym typeface="Questrial"/>
              </a:rPr>
              <a:t>Tuesday</a:t>
            </a:r>
            <a:endParaRPr sz="1900">
              <a:solidFill>
                <a:srgbClr val="FFFFFF"/>
              </a:solidFill>
              <a:latin typeface="Questrial"/>
              <a:ea typeface="Questrial"/>
              <a:cs typeface="Questrial"/>
              <a:sym typeface="Questrial"/>
            </a:endParaRPr>
          </a:p>
        </p:txBody>
      </p:sp>
      <p:sp>
        <p:nvSpPr>
          <p:cNvPr id="385" name="Google Shape;385;p18">
            <a:hlinkClick action="ppaction://hlinksldjump" r:id="rId3"/>
          </p:cNvPr>
          <p:cNvSpPr/>
          <p:nvPr/>
        </p:nvSpPr>
        <p:spPr>
          <a:xfrm>
            <a:off x="-21850" y="15185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6" name="Google Shape;386;p18">
            <a:hlinkClick action="ppaction://hlinksldjump" r:id="rId4"/>
          </p:cNvPr>
          <p:cNvSpPr/>
          <p:nvPr/>
        </p:nvSpPr>
        <p:spPr>
          <a:xfrm>
            <a:off x="14850" y="23323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18">
            <a:hlinkClick action="ppaction://hlinksldjump" r:id="rId5"/>
          </p:cNvPr>
          <p:cNvSpPr/>
          <p:nvPr/>
        </p:nvSpPr>
        <p:spPr>
          <a:xfrm>
            <a:off x="-21850" y="3126988"/>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18">
            <a:hlinkClick action="ppaction://hlinksldjump" r:id="rId6"/>
          </p:cNvPr>
          <p:cNvSpPr/>
          <p:nvPr/>
        </p:nvSpPr>
        <p:spPr>
          <a:xfrm>
            <a:off x="-21850" y="3995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18">
            <a:hlinkClick action="ppaction://hlinksldjump" r:id="rId7"/>
          </p:cNvPr>
          <p:cNvSpPr/>
          <p:nvPr/>
        </p:nvSpPr>
        <p:spPr>
          <a:xfrm>
            <a:off x="-21850" y="47570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18">
            <a:hlinkClick action="ppaction://hlinksldjump" r:id="rId8"/>
          </p:cNvPr>
          <p:cNvSpPr/>
          <p:nvPr/>
        </p:nvSpPr>
        <p:spPr>
          <a:xfrm>
            <a:off x="-21850" y="5595225"/>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18">
            <a:hlinkClick action="ppaction://hlinksldjump" r:id="rId9"/>
          </p:cNvPr>
          <p:cNvSpPr/>
          <p:nvPr/>
        </p:nvSpPr>
        <p:spPr>
          <a:xfrm>
            <a:off x="-21850" y="680350"/>
            <a:ext cx="24690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18">
            <a:hlinkClick action="ppaction://hlinksldjump" r:id="rId10"/>
          </p:cNvPr>
          <p:cNvSpPr/>
          <p:nvPr/>
        </p:nvSpPr>
        <p:spPr>
          <a:xfrm>
            <a:off x="3331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18">
            <a:hlinkClick action="ppaction://hlinksldjump" r:id="rId11"/>
          </p:cNvPr>
          <p:cNvSpPr/>
          <p:nvPr/>
        </p:nvSpPr>
        <p:spPr>
          <a:xfrm>
            <a:off x="55159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4" name="Google Shape;394;p18">
            <a:hlinkClick action="ppaction://hlinksldjump" r:id="rId12"/>
          </p:cNvPr>
          <p:cNvSpPr/>
          <p:nvPr/>
        </p:nvSpPr>
        <p:spPr>
          <a:xfrm>
            <a:off x="77003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18">
            <a:hlinkClick action="ppaction://hlinksldjump" r:id="rId13"/>
          </p:cNvPr>
          <p:cNvSpPr/>
          <p:nvPr/>
        </p:nvSpPr>
        <p:spPr>
          <a:xfrm>
            <a:off x="9808500" y="195050"/>
            <a:ext cx="1844400" cy="6042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Simple Light">
      <a:dk1>
        <a:srgbClr val="000000"/>
      </a:dk1>
      <a:lt1>
        <a:srgbClr val="313DC3"/>
      </a:lt1>
      <a:dk2>
        <a:srgbClr val="595959"/>
      </a:dk2>
      <a:lt2>
        <a:srgbClr val="FFFFFF"/>
      </a:lt2>
      <a:accent1>
        <a:srgbClr val="313DC3"/>
      </a:accent1>
      <a:accent2>
        <a:srgbClr val="FDC017"/>
      </a:accent2>
      <a:accent3>
        <a:srgbClr val="FFFFFF"/>
      </a:accent3>
      <a:accent4>
        <a:srgbClr val="FFFFFF"/>
      </a:accent4>
      <a:accent5>
        <a:srgbClr val="FFFFFF"/>
      </a:accent5>
      <a:accent6>
        <a:srgbClr val="FFFFFF"/>
      </a:accent6>
      <a:hlink>
        <a:srgbClr val="0000F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